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8"/>
  </p:notesMasterIdLst>
  <p:handoutMasterIdLst>
    <p:handoutMasterId r:id="rId29"/>
  </p:handoutMasterIdLst>
  <p:sldIdLst>
    <p:sldId id="260" r:id="rId3"/>
    <p:sldId id="262" r:id="rId4"/>
    <p:sldId id="263" r:id="rId5"/>
    <p:sldId id="261" r:id="rId6"/>
    <p:sldId id="268" r:id="rId7"/>
    <p:sldId id="270" r:id="rId8"/>
    <p:sldId id="269" r:id="rId9"/>
    <p:sldId id="265" r:id="rId10"/>
    <p:sldId id="271" r:id="rId11"/>
    <p:sldId id="272" r:id="rId12"/>
    <p:sldId id="273" r:id="rId13"/>
    <p:sldId id="274" r:id="rId14"/>
    <p:sldId id="275" r:id="rId15"/>
    <p:sldId id="266" r:id="rId16"/>
    <p:sldId id="276" r:id="rId17"/>
    <p:sldId id="280" r:id="rId18"/>
    <p:sldId id="278" r:id="rId19"/>
    <p:sldId id="279" r:id="rId20"/>
    <p:sldId id="277" r:id="rId21"/>
    <p:sldId id="267" r:id="rId22"/>
    <p:sldId id="281" r:id="rId23"/>
    <p:sldId id="282" r:id="rId24"/>
    <p:sldId id="283" r:id="rId25"/>
    <p:sldId id="284" r:id="rId26"/>
    <p:sldId id="26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1">
          <p15:clr>
            <a:srgbClr val="A4A3A4"/>
          </p15:clr>
        </p15:guide>
        <p15:guide id="2" pos="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8C77"/>
    <a:srgbClr val="171A39"/>
    <a:srgbClr val="262626"/>
    <a:srgbClr val="113930"/>
    <a:srgbClr val="E86080"/>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3" autoAdjust="0"/>
    <p:restoredTop sz="94660"/>
  </p:normalViewPr>
  <p:slideViewPr>
    <p:cSldViewPr snapToGrid="0">
      <p:cViewPr varScale="1">
        <p:scale>
          <a:sx n="72" d="100"/>
          <a:sy n="72" d="100"/>
        </p:scale>
        <p:origin x="690" y="54"/>
      </p:cViewPr>
      <p:guideLst>
        <p:guide orient="horz" pos="2201"/>
        <p:guide pos="3824"/>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2022/8/20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2022/8/20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TextBox 3"/>
          <p:cNvSpPr txBox="1"/>
          <p:nvPr userDrawn="1"/>
        </p:nvSpPr>
        <p:spPr>
          <a:xfrm>
            <a:off x="307504" y="6505264"/>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black"/>
                </a:solidFill>
                <a:effectLst/>
                <a:uLnTx/>
                <a:uFillTx/>
                <a:hlinkClick r:id="rId2"/>
              </a:rPr>
              <a:t>行业</a:t>
            </a: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en-US" altLang="zh-CN" sz="100" b="0" i="0" u="none" strike="noStrike" kern="0" cap="none" spc="0" normalizeH="0" baseline="0" noProof="0" dirty="0">
                <a:ln>
                  <a:noFill/>
                </a:ln>
                <a:solidFill>
                  <a:prstClr val="black"/>
                </a:solidFill>
                <a:effectLst/>
                <a:uLnTx/>
                <a:uFillTx/>
              </a:rPr>
              <a:t>http://www.1ppt.com/hangye/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2022/8/20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2022/8/20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71A39"/>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sv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4.png"/><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26.png"/><Relationship Id="rId10" Type="http://schemas.openxmlformats.org/officeDocument/2006/relationships/image" Target="../media/image40.png"/><Relationship Id="rId4" Type="http://schemas.openxmlformats.org/officeDocument/2006/relationships/image" Target="../media/image25.png"/><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5.png"/><Relationship Id="rId7"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15.png"/><Relationship Id="rId7"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9.png"/><Relationship Id="rId10" Type="http://schemas.openxmlformats.org/officeDocument/2006/relationships/image" Target="../media/image49.jpeg"/><Relationship Id="rId4" Type="http://schemas.openxmlformats.org/officeDocument/2006/relationships/image" Target="../media/image16.png"/><Relationship Id="rId9" Type="http://schemas.openxmlformats.org/officeDocument/2006/relationships/image" Target="../media/image48.jpe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50.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4.png"/><Relationship Id="rId7"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26.png"/><Relationship Id="rId10" Type="http://schemas.openxmlformats.org/officeDocument/2006/relationships/image" Target="../media/image40.png"/><Relationship Id="rId4" Type="http://schemas.openxmlformats.org/officeDocument/2006/relationships/image" Target="../media/image25.png"/><Relationship Id="rId9" Type="http://schemas.openxmlformats.org/officeDocument/2006/relationships/image" Target="../media/image39.png"/></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5.png"/><Relationship Id="rId7"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9.png"/><Relationship Id="rId10" Type="http://schemas.openxmlformats.org/officeDocument/2006/relationships/image" Target="../media/image41.png"/><Relationship Id="rId4" Type="http://schemas.openxmlformats.org/officeDocument/2006/relationships/image" Target="../media/image16.png"/><Relationship Id="rId9"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17.png"/><Relationship Id="rId18" Type="http://schemas.openxmlformats.org/officeDocument/2006/relationships/hyperlink" Target="https://www.ggslide.com/" TargetMode="External"/><Relationship Id="rId3" Type="http://schemas.openxmlformats.org/officeDocument/2006/relationships/image" Target="../media/image1.png"/><Relationship Id="rId7" Type="http://schemas.openxmlformats.org/officeDocument/2006/relationships/image" Target="../media/image38.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25.xml"/><Relationship Id="rId16"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image" Target="../media/image15.png"/><Relationship Id="rId5" Type="http://schemas.openxmlformats.org/officeDocument/2006/relationships/image" Target="../media/image36.png"/><Relationship Id="rId15" Type="http://schemas.openxmlformats.org/officeDocument/2006/relationships/image" Target="../media/image19.png"/><Relationship Id="rId10" Type="http://schemas.openxmlformats.org/officeDocument/2006/relationships/image" Target="../media/image41.png"/><Relationship Id="rId4" Type="http://schemas.openxmlformats.org/officeDocument/2006/relationships/image" Target="../media/image2.png"/><Relationship Id="rId9" Type="http://schemas.openxmlformats.org/officeDocument/2006/relationships/image" Target="../media/image40.png"/><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3" Type="http://schemas.openxmlformats.org/officeDocument/2006/relationships/image" Target="../media/image24.png"/><Relationship Id="rId7" Type="http://schemas.openxmlformats.org/officeDocument/2006/relationships/image" Target="../media/image4.svg"/><Relationship Id="rId12" Type="http://schemas.openxmlformats.org/officeDocument/2006/relationships/image" Target="../media/image9.png"/><Relationship Id="rId17" Type="http://schemas.openxmlformats.org/officeDocument/2006/relationships/image" Target="../media/image14.svg"/><Relationship Id="rId2" Type="http://schemas.openxmlformats.org/officeDocument/2006/relationships/notesSlide" Target="../notesSlides/notesSlide3.xml"/><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26.png"/><Relationship Id="rId15" Type="http://schemas.openxmlformats.org/officeDocument/2006/relationships/image" Target="../media/image12.svg"/><Relationship Id="rId10" Type="http://schemas.openxmlformats.org/officeDocument/2006/relationships/image" Target="../media/image7.png"/><Relationship Id="rId4" Type="http://schemas.openxmlformats.org/officeDocument/2006/relationships/image" Target="../media/image25.png"/><Relationship Id="rId9" Type="http://schemas.openxmlformats.org/officeDocument/2006/relationships/image" Target="../media/image6.svg"/><Relationship Id="rId1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6.svg"/><Relationship Id="rId3" Type="http://schemas.openxmlformats.org/officeDocument/2006/relationships/image" Target="../media/image15.png"/><Relationship Id="rId7" Type="http://schemas.openxmlformats.org/officeDocument/2006/relationships/image" Target="../media/image28.png"/><Relationship Id="rId12"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8.svg"/><Relationship Id="rId5" Type="http://schemas.openxmlformats.org/officeDocument/2006/relationships/image" Target="../media/image19.png"/><Relationship Id="rId15" Type="http://schemas.openxmlformats.org/officeDocument/2006/relationships/image" Target="../media/image10.svg"/><Relationship Id="rId10" Type="http://schemas.openxmlformats.org/officeDocument/2006/relationships/image" Target="../media/image7.png"/><Relationship Id="rId4" Type="http://schemas.openxmlformats.org/officeDocument/2006/relationships/image" Target="../media/image16.png"/><Relationship Id="rId9" Type="http://schemas.openxmlformats.org/officeDocument/2006/relationships/image" Target="../media/image4.svg"/><Relationship Id="rId1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3" Type="http://schemas.openxmlformats.org/officeDocument/2006/relationships/image" Target="../media/image24.png"/><Relationship Id="rId7" Type="http://schemas.openxmlformats.org/officeDocument/2006/relationships/image" Target="../media/image4.svg"/><Relationship Id="rId12" Type="http://schemas.openxmlformats.org/officeDocument/2006/relationships/image" Target="../media/image9.png"/><Relationship Id="rId17" Type="http://schemas.openxmlformats.org/officeDocument/2006/relationships/image" Target="../media/image14.svg"/><Relationship Id="rId2" Type="http://schemas.openxmlformats.org/officeDocument/2006/relationships/notesSlide" Target="../notesSlides/notesSlide8.xml"/><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26.png"/><Relationship Id="rId15" Type="http://schemas.openxmlformats.org/officeDocument/2006/relationships/image" Target="../media/image12.svg"/><Relationship Id="rId10" Type="http://schemas.openxmlformats.org/officeDocument/2006/relationships/image" Target="../media/image7.png"/><Relationship Id="rId4" Type="http://schemas.openxmlformats.org/officeDocument/2006/relationships/image" Target="../media/image25.png"/><Relationship Id="rId9" Type="http://schemas.openxmlformats.org/officeDocument/2006/relationships/image" Target="../media/image6.svg"/><Relationship Id="rId1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5660489" y="-15357"/>
            <a:ext cx="4589669" cy="4589669"/>
          </a:xfrm>
          <a:prstGeom prst="rect">
            <a:avLst/>
          </a:prstGeom>
        </p:spPr>
      </p:pic>
      <p:pic>
        <p:nvPicPr>
          <p:cNvPr id="3" name="图片 2"/>
          <p:cNvPicPr>
            <a:picLocks noChangeAspect="1"/>
          </p:cNvPicPr>
          <p:nvPr/>
        </p:nvPicPr>
        <p:blipFill>
          <a:blip r:embed="rId4"/>
          <a:stretch>
            <a:fillRect/>
          </a:stretch>
        </p:blipFill>
        <p:spPr>
          <a:xfrm>
            <a:off x="7199263" y="1484279"/>
            <a:ext cx="5142319" cy="6852140"/>
          </a:xfrm>
          <a:prstGeom prst="rect">
            <a:avLst/>
          </a:prstGeom>
        </p:spPr>
      </p:pic>
      <p:sp>
        <p:nvSpPr>
          <p:cNvPr id="8" name="文本框 7"/>
          <p:cNvSpPr txBox="1"/>
          <p:nvPr/>
        </p:nvSpPr>
        <p:spPr>
          <a:xfrm>
            <a:off x="1161856" y="1670222"/>
            <a:ext cx="3125166" cy="400110"/>
          </a:xfrm>
          <a:prstGeom prst="rect">
            <a:avLst/>
          </a:prstGeom>
          <a:noFill/>
        </p:spPr>
        <p:txBody>
          <a:bodyPr wrap="square" rtlCol="0">
            <a:spAutoFit/>
          </a:bodyPr>
          <a:lstStyle/>
          <a:p>
            <a:pPr algn="dist"/>
            <a:r>
              <a:rPr lang="en-US" altLang="zh-CN" sz="2000" b="1" dirty="0">
                <a:solidFill>
                  <a:srgbClr val="A18C77"/>
                </a:solidFill>
                <a:cs typeface="+mn-ea"/>
                <a:sym typeface="+mn-lt"/>
              </a:rPr>
              <a:t>RESTAURANT </a:t>
            </a:r>
          </a:p>
        </p:txBody>
      </p:sp>
      <p:sp>
        <p:nvSpPr>
          <p:cNvPr id="9" name="文本框 8"/>
          <p:cNvSpPr txBox="1"/>
          <p:nvPr/>
        </p:nvSpPr>
        <p:spPr>
          <a:xfrm>
            <a:off x="1108075" y="2279650"/>
            <a:ext cx="5617210" cy="798830"/>
          </a:xfrm>
          <a:prstGeom prst="rect">
            <a:avLst/>
          </a:prstGeom>
          <a:noFill/>
        </p:spPr>
        <p:txBody>
          <a:bodyPr wrap="square" rtlCol="0">
            <a:spAutoFit/>
          </a:bodyPr>
          <a:lstStyle/>
          <a:p>
            <a:r>
              <a:rPr lang="en-US" altLang="zh-CN" sz="4600" b="1" spc="300" dirty="0">
                <a:solidFill>
                  <a:srgbClr val="A18C77"/>
                </a:solidFill>
                <a:cs typeface="+mn-ea"/>
                <a:sym typeface="+mn-lt"/>
              </a:rPr>
              <a:t>PPT Templates</a:t>
            </a:r>
          </a:p>
        </p:txBody>
      </p:sp>
      <p:cxnSp>
        <p:nvCxnSpPr>
          <p:cNvPr id="11" name="直接连接符 10"/>
          <p:cNvCxnSpPr/>
          <p:nvPr/>
        </p:nvCxnSpPr>
        <p:spPr>
          <a:xfrm>
            <a:off x="1304604" y="3173545"/>
            <a:ext cx="3750198" cy="0"/>
          </a:xfrm>
          <a:prstGeom prst="line">
            <a:avLst/>
          </a:prstGeom>
          <a:ln>
            <a:solidFill>
              <a:srgbClr val="A18C77"/>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1212005" y="3098309"/>
            <a:ext cx="150471" cy="150471"/>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形 14" descr="啤酒"/>
          <p:cNvPicPr>
            <a:picLocks noChangeAspect="1"/>
          </p:cNvPicPr>
          <p:nvPr/>
        </p:nvPicPr>
        <p:blipFill>
          <a:blip r:embed="rId5" cstate="screen">
            <a:extLst>
              <a:ext uri="{96DAC541-7B7A-43D3-8B79-37D633B846F1}">
                <asvg:svgBlip xmlns:asvg="http://schemas.microsoft.com/office/drawing/2016/SVG/main" r:embed="rId6"/>
              </a:ext>
            </a:extLst>
          </a:blip>
          <a:stretch>
            <a:fillRect/>
          </a:stretch>
        </p:blipFill>
        <p:spPr>
          <a:xfrm flipH="1">
            <a:off x="1138706" y="3423936"/>
            <a:ext cx="529611" cy="529611"/>
          </a:xfrm>
          <a:prstGeom prst="rect">
            <a:avLst/>
          </a:prstGeom>
        </p:spPr>
      </p:pic>
      <p:pic>
        <p:nvPicPr>
          <p:cNvPr id="17" name="图形 16" descr="汉堡和饮料"/>
          <p:cNvPicPr>
            <a:picLocks noChangeAspect="1"/>
          </p:cNvPicPr>
          <p:nvPr/>
        </p:nvPicPr>
        <p:blipFill>
          <a:blip r:embed="rId7" cstate="screen">
            <a:extLst>
              <a:ext uri="{96DAC541-7B7A-43D3-8B79-37D633B846F1}">
                <asvg:svgBlip xmlns:asvg="http://schemas.microsoft.com/office/drawing/2016/SVG/main" r:embed="rId8"/>
              </a:ext>
            </a:extLst>
          </a:blip>
          <a:stretch>
            <a:fillRect/>
          </a:stretch>
        </p:blipFill>
        <p:spPr>
          <a:xfrm flipH="1">
            <a:off x="4015947" y="3480220"/>
            <a:ext cx="529611" cy="529611"/>
          </a:xfrm>
          <a:prstGeom prst="rect">
            <a:avLst/>
          </a:prstGeom>
        </p:spPr>
      </p:pic>
      <p:pic>
        <p:nvPicPr>
          <p:cNvPr id="19" name="图形 18" descr="热狗"/>
          <p:cNvPicPr>
            <a:picLocks noChangeAspect="1"/>
          </p:cNvPicPr>
          <p:nvPr/>
        </p:nvPicPr>
        <p:blipFill>
          <a:blip r:embed="rId9" cstate="screen">
            <a:extLst>
              <a:ext uri="{96DAC541-7B7A-43D3-8B79-37D633B846F1}">
                <asvg:svgBlip xmlns:asvg="http://schemas.microsoft.com/office/drawing/2016/SVG/main" r:embed="rId10"/>
              </a:ext>
            </a:extLst>
          </a:blip>
          <a:stretch>
            <a:fillRect/>
          </a:stretch>
        </p:blipFill>
        <p:spPr>
          <a:xfrm flipH="1">
            <a:off x="1742457" y="3445046"/>
            <a:ext cx="529611" cy="529611"/>
          </a:xfrm>
          <a:prstGeom prst="rect">
            <a:avLst/>
          </a:prstGeom>
        </p:spPr>
      </p:pic>
      <p:pic>
        <p:nvPicPr>
          <p:cNvPr id="21" name="图形 20" descr="茶"/>
          <p:cNvPicPr>
            <a:picLocks noChangeAspect="1"/>
          </p:cNvPicPr>
          <p:nvPr/>
        </p:nvPicPr>
        <p:blipFill>
          <a:blip r:embed="rId11" cstate="screen">
            <a:extLst>
              <a:ext uri="{96DAC541-7B7A-43D3-8B79-37D633B846F1}">
                <asvg:svgBlip xmlns:asvg="http://schemas.microsoft.com/office/drawing/2016/SVG/main" r:embed="rId12"/>
              </a:ext>
            </a:extLst>
          </a:blip>
          <a:stretch>
            <a:fillRect/>
          </a:stretch>
        </p:blipFill>
        <p:spPr>
          <a:xfrm flipH="1">
            <a:off x="3456210" y="3487662"/>
            <a:ext cx="529611" cy="529611"/>
          </a:xfrm>
          <a:prstGeom prst="rect">
            <a:avLst/>
          </a:prstGeom>
        </p:spPr>
      </p:pic>
      <p:pic>
        <p:nvPicPr>
          <p:cNvPr id="23" name="图形 22" descr="冰棒"/>
          <p:cNvPicPr>
            <a:picLocks noChangeAspect="1"/>
          </p:cNvPicPr>
          <p:nvPr/>
        </p:nvPicPr>
        <p:blipFill>
          <a:blip r:embed="rId13" cstate="screen">
            <a:extLst>
              <a:ext uri="{96DAC541-7B7A-43D3-8B79-37D633B846F1}">
                <asvg:svgBlip xmlns:asvg="http://schemas.microsoft.com/office/drawing/2016/SVG/main" r:embed="rId14"/>
              </a:ext>
            </a:extLst>
          </a:blip>
          <a:stretch>
            <a:fillRect/>
          </a:stretch>
        </p:blipFill>
        <p:spPr>
          <a:xfrm flipH="1">
            <a:off x="2302191" y="3461510"/>
            <a:ext cx="529611" cy="529611"/>
          </a:xfrm>
          <a:prstGeom prst="rect">
            <a:avLst/>
          </a:prstGeom>
        </p:spPr>
      </p:pic>
      <p:pic>
        <p:nvPicPr>
          <p:cNvPr id="25" name="图形 24" descr="饼"/>
          <p:cNvPicPr>
            <a:picLocks noChangeAspect="1"/>
          </p:cNvPicPr>
          <p:nvPr/>
        </p:nvPicPr>
        <p:blipFill>
          <a:blip r:embed="rId15" cstate="screen">
            <a:extLst>
              <a:ext uri="{96DAC541-7B7A-43D3-8B79-37D633B846F1}">
                <asvg:svgBlip xmlns:asvg="http://schemas.microsoft.com/office/drawing/2016/SVG/main" r:embed="rId16"/>
              </a:ext>
            </a:extLst>
          </a:blip>
          <a:stretch>
            <a:fillRect/>
          </a:stretch>
        </p:blipFill>
        <p:spPr>
          <a:xfrm flipH="1">
            <a:off x="2873950" y="3495202"/>
            <a:ext cx="529611" cy="529611"/>
          </a:xfrm>
          <a:prstGeom prst="rect">
            <a:avLst/>
          </a:prstGeom>
        </p:spPr>
      </p:pic>
      <p:pic>
        <p:nvPicPr>
          <p:cNvPr id="26" name="图片 25"/>
          <p:cNvPicPr>
            <a:picLocks noChangeAspect="1"/>
          </p:cNvPicPr>
          <p:nvPr/>
        </p:nvPicPr>
        <p:blipFill>
          <a:blip r:embed="rId17" cstate="screen">
            <a:lum bright="70000" contrast="-70000"/>
          </a:blip>
          <a:stretch>
            <a:fillRect/>
          </a:stretch>
        </p:blipFill>
        <p:spPr>
          <a:xfrm>
            <a:off x="119377" y="5805109"/>
            <a:ext cx="1728941" cy="1052891"/>
          </a:xfrm>
          <a:prstGeom prst="rect">
            <a:avLst/>
          </a:prstGeom>
        </p:spPr>
      </p:pic>
      <p:pic>
        <p:nvPicPr>
          <p:cNvPr id="28" name="图片 27"/>
          <p:cNvPicPr>
            <a:picLocks noChangeAspect="1"/>
          </p:cNvPicPr>
          <p:nvPr/>
        </p:nvPicPr>
        <p:blipFill>
          <a:blip r:embed="rId18" cstate="screen">
            <a:lum bright="70000" contrast="-70000"/>
          </a:blip>
          <a:stretch>
            <a:fillRect/>
          </a:stretch>
        </p:blipFill>
        <p:spPr>
          <a:xfrm>
            <a:off x="382585" y="189718"/>
            <a:ext cx="1039116" cy="1222569"/>
          </a:xfrm>
          <a:prstGeom prst="rect">
            <a:avLst/>
          </a:prstGeom>
        </p:spPr>
      </p:pic>
      <p:cxnSp>
        <p:nvCxnSpPr>
          <p:cNvPr id="29" name="直接连接符 28"/>
          <p:cNvCxnSpPr/>
          <p:nvPr/>
        </p:nvCxnSpPr>
        <p:spPr>
          <a:xfrm>
            <a:off x="1304604" y="4237303"/>
            <a:ext cx="3750198" cy="0"/>
          </a:xfrm>
          <a:prstGeom prst="line">
            <a:avLst/>
          </a:prstGeom>
          <a:ln>
            <a:solidFill>
              <a:srgbClr val="A18C77"/>
            </a:solidFill>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1212005" y="4162067"/>
            <a:ext cx="150471" cy="150471"/>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2" name="图片 31"/>
          <p:cNvPicPr>
            <a:picLocks noChangeAspect="1"/>
          </p:cNvPicPr>
          <p:nvPr/>
        </p:nvPicPr>
        <p:blipFill>
          <a:blip r:embed="rId19" cstate="screen">
            <a:lum bright="70000" contrast="-70000"/>
          </a:blip>
          <a:stretch>
            <a:fillRect/>
          </a:stretch>
        </p:blipFill>
        <p:spPr>
          <a:xfrm>
            <a:off x="3277001" y="4719867"/>
            <a:ext cx="2162036" cy="1956064"/>
          </a:xfrm>
          <a:prstGeom prst="rect">
            <a:avLst/>
          </a:prstGeom>
        </p:spPr>
      </p:pic>
      <p:pic>
        <p:nvPicPr>
          <p:cNvPr id="34" name="图片 33"/>
          <p:cNvPicPr>
            <a:picLocks noChangeAspect="1"/>
          </p:cNvPicPr>
          <p:nvPr/>
        </p:nvPicPr>
        <p:blipFill>
          <a:blip r:embed="rId20" cstate="screen">
            <a:lum bright="70000" contrast="-70000"/>
          </a:blip>
          <a:stretch>
            <a:fillRect/>
          </a:stretch>
        </p:blipFill>
        <p:spPr>
          <a:xfrm>
            <a:off x="9959277" y="262837"/>
            <a:ext cx="2031832" cy="1349492"/>
          </a:xfrm>
          <a:prstGeom prst="rect">
            <a:avLst/>
          </a:prstGeom>
        </p:spPr>
      </p:pic>
      <p:sp>
        <p:nvSpPr>
          <p:cNvPr id="35" name="矩形: 圆角 34"/>
          <p:cNvSpPr/>
          <p:nvPr/>
        </p:nvSpPr>
        <p:spPr>
          <a:xfrm>
            <a:off x="1208374" y="4648601"/>
            <a:ext cx="2162036" cy="569278"/>
          </a:xfrm>
          <a:prstGeom prst="roundRect">
            <a:avLst>
              <a:gd name="adj" fmla="val 50000"/>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文本框 35"/>
          <p:cNvSpPr txBox="1"/>
          <p:nvPr/>
        </p:nvSpPr>
        <p:spPr>
          <a:xfrm>
            <a:off x="1000760" y="4703445"/>
            <a:ext cx="2576830" cy="460375"/>
          </a:xfrm>
          <a:prstGeom prst="rect">
            <a:avLst/>
          </a:prstGeom>
          <a:noFill/>
        </p:spPr>
        <p:txBody>
          <a:bodyPr wrap="square" rtlCol="0">
            <a:spAutoFit/>
          </a:bodyPr>
          <a:lstStyle/>
          <a:p>
            <a:pPr lvl="0" algn="ctr"/>
            <a:r>
              <a:rPr lang="en-US" sz="2400" dirty="0">
                <a:solidFill>
                  <a:prstClr val="white"/>
                </a:solidFill>
                <a:cs typeface="+mn-ea"/>
                <a:sym typeface="+mn-lt"/>
              </a:rPr>
              <a:t>ggslide.com</a:t>
            </a:r>
          </a:p>
        </p:txBody>
      </p:sp>
      <p:pic>
        <p:nvPicPr>
          <p:cNvPr id="38" name="图片 37"/>
          <p:cNvPicPr>
            <a:picLocks noChangeAspect="1"/>
          </p:cNvPicPr>
          <p:nvPr/>
        </p:nvPicPr>
        <p:blipFill>
          <a:blip r:embed="rId21" cstate="screen">
            <a:lum bright="70000" contrast="-70000"/>
          </a:blip>
          <a:stretch>
            <a:fillRect/>
          </a:stretch>
        </p:blipFill>
        <p:spPr>
          <a:xfrm>
            <a:off x="6140177" y="3972256"/>
            <a:ext cx="1563481" cy="1563481"/>
          </a:xfrm>
          <a:prstGeom prst="rect">
            <a:avLst/>
          </a:prstGeom>
        </p:spPr>
      </p:pic>
      <p:pic>
        <p:nvPicPr>
          <p:cNvPr id="40" name="图片 39"/>
          <p:cNvPicPr>
            <a:picLocks noChangeAspect="1"/>
          </p:cNvPicPr>
          <p:nvPr/>
        </p:nvPicPr>
        <p:blipFill>
          <a:blip r:embed="rId22" cstate="screen">
            <a:lum bright="70000" contrast="-70000"/>
          </a:blip>
          <a:stretch>
            <a:fillRect/>
          </a:stretch>
        </p:blipFill>
        <p:spPr>
          <a:xfrm>
            <a:off x="5248378" y="568961"/>
            <a:ext cx="822421" cy="954408"/>
          </a:xfrm>
          <a:prstGeom prst="rect">
            <a:avLst/>
          </a:prstGeom>
        </p:spPr>
      </p:pic>
      <p:pic>
        <p:nvPicPr>
          <p:cNvPr id="42" name="图片 41"/>
          <p:cNvPicPr>
            <a:picLocks noChangeAspect="1"/>
          </p:cNvPicPr>
          <p:nvPr/>
        </p:nvPicPr>
        <p:blipFill>
          <a:blip r:embed="rId23" cstate="screen">
            <a:lum bright="70000" contrast="-70000"/>
          </a:blip>
          <a:stretch>
            <a:fillRect/>
          </a:stretch>
        </p:blipFill>
        <p:spPr>
          <a:xfrm>
            <a:off x="2781055" y="164913"/>
            <a:ext cx="1007755" cy="12730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2000" fill="hold"/>
                                        <p:tgtEl>
                                          <p:spTgt spid="42"/>
                                        </p:tgtEl>
                                        <p:attrNameLst>
                                          <p:attrName>ppt_w</p:attrName>
                                        </p:attrNameLst>
                                      </p:cBhvr>
                                      <p:tavLst>
                                        <p:tav tm="0">
                                          <p:val>
                                            <p:fltVal val="0"/>
                                          </p:val>
                                        </p:tav>
                                        <p:tav tm="100000">
                                          <p:val>
                                            <p:strVal val="#ppt_w"/>
                                          </p:val>
                                        </p:tav>
                                      </p:tavLst>
                                    </p:anim>
                                    <p:anim calcmode="lin" valueType="num">
                                      <p:cBhvr>
                                        <p:cTn id="8" dur="2000" fill="hold"/>
                                        <p:tgtEl>
                                          <p:spTgt spid="42"/>
                                        </p:tgtEl>
                                        <p:attrNameLst>
                                          <p:attrName>ppt_h</p:attrName>
                                        </p:attrNameLst>
                                      </p:cBhvr>
                                      <p:tavLst>
                                        <p:tav tm="0">
                                          <p:val>
                                            <p:fltVal val="0"/>
                                          </p:val>
                                        </p:tav>
                                        <p:tav tm="100000">
                                          <p:val>
                                            <p:strVal val="#ppt_h"/>
                                          </p:val>
                                        </p:tav>
                                      </p:tavLst>
                                    </p:anim>
                                    <p:animEffect transition="in" filter="fade">
                                      <p:cBhvr>
                                        <p:cTn id="9" dur="2000"/>
                                        <p:tgtEl>
                                          <p:spTgt spid="42"/>
                                        </p:tgtEl>
                                      </p:cBhvr>
                                    </p:animEffect>
                                  </p:childTnLst>
                                </p:cTn>
                              </p:par>
                              <p:par>
                                <p:cTn id="10" presetID="53" presetClass="entr" presetSubtype="16" fill="hold" nodeType="with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2000" fill="hold"/>
                                        <p:tgtEl>
                                          <p:spTgt spid="40"/>
                                        </p:tgtEl>
                                        <p:attrNameLst>
                                          <p:attrName>ppt_w</p:attrName>
                                        </p:attrNameLst>
                                      </p:cBhvr>
                                      <p:tavLst>
                                        <p:tav tm="0">
                                          <p:val>
                                            <p:fltVal val="0"/>
                                          </p:val>
                                        </p:tav>
                                        <p:tav tm="100000">
                                          <p:val>
                                            <p:strVal val="#ppt_w"/>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Effect transition="in" filter="fade">
                                      <p:cBhvr>
                                        <p:cTn id="14" dur="2000"/>
                                        <p:tgtEl>
                                          <p:spTgt spid="40"/>
                                        </p:tgtEl>
                                      </p:cBhvr>
                                    </p:animEffect>
                                  </p:childTnLst>
                                </p:cTn>
                              </p:par>
                              <p:par>
                                <p:cTn id="15" presetID="53" presetClass="entr" presetSubtype="16"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2000" fill="hold"/>
                                        <p:tgtEl>
                                          <p:spTgt spid="28"/>
                                        </p:tgtEl>
                                        <p:attrNameLst>
                                          <p:attrName>ppt_w</p:attrName>
                                        </p:attrNameLst>
                                      </p:cBhvr>
                                      <p:tavLst>
                                        <p:tav tm="0">
                                          <p:val>
                                            <p:fltVal val="0"/>
                                          </p:val>
                                        </p:tav>
                                        <p:tav tm="100000">
                                          <p:val>
                                            <p:strVal val="#ppt_w"/>
                                          </p:val>
                                        </p:tav>
                                      </p:tavLst>
                                    </p:anim>
                                    <p:anim calcmode="lin" valueType="num">
                                      <p:cBhvr>
                                        <p:cTn id="18" dur="2000" fill="hold"/>
                                        <p:tgtEl>
                                          <p:spTgt spid="28"/>
                                        </p:tgtEl>
                                        <p:attrNameLst>
                                          <p:attrName>ppt_h</p:attrName>
                                        </p:attrNameLst>
                                      </p:cBhvr>
                                      <p:tavLst>
                                        <p:tav tm="0">
                                          <p:val>
                                            <p:fltVal val="0"/>
                                          </p:val>
                                        </p:tav>
                                        <p:tav tm="100000">
                                          <p:val>
                                            <p:strVal val="#ppt_h"/>
                                          </p:val>
                                        </p:tav>
                                      </p:tavLst>
                                    </p:anim>
                                    <p:animEffect transition="in" filter="fade">
                                      <p:cBhvr>
                                        <p:cTn id="19" dur="2000"/>
                                        <p:tgtEl>
                                          <p:spTgt spid="28"/>
                                        </p:tgtEl>
                                      </p:cBhvr>
                                    </p:animEffect>
                                  </p:childTnLst>
                                </p:cTn>
                              </p:par>
                              <p:par>
                                <p:cTn id="20" presetID="53" presetClass="entr" presetSubtype="16"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2000" fill="hold"/>
                                        <p:tgtEl>
                                          <p:spTgt spid="32"/>
                                        </p:tgtEl>
                                        <p:attrNameLst>
                                          <p:attrName>ppt_w</p:attrName>
                                        </p:attrNameLst>
                                      </p:cBhvr>
                                      <p:tavLst>
                                        <p:tav tm="0">
                                          <p:val>
                                            <p:fltVal val="0"/>
                                          </p:val>
                                        </p:tav>
                                        <p:tav tm="100000">
                                          <p:val>
                                            <p:strVal val="#ppt_w"/>
                                          </p:val>
                                        </p:tav>
                                      </p:tavLst>
                                    </p:anim>
                                    <p:anim calcmode="lin" valueType="num">
                                      <p:cBhvr>
                                        <p:cTn id="23" dur="2000" fill="hold"/>
                                        <p:tgtEl>
                                          <p:spTgt spid="32"/>
                                        </p:tgtEl>
                                        <p:attrNameLst>
                                          <p:attrName>ppt_h</p:attrName>
                                        </p:attrNameLst>
                                      </p:cBhvr>
                                      <p:tavLst>
                                        <p:tav tm="0">
                                          <p:val>
                                            <p:fltVal val="0"/>
                                          </p:val>
                                        </p:tav>
                                        <p:tav tm="100000">
                                          <p:val>
                                            <p:strVal val="#ppt_h"/>
                                          </p:val>
                                        </p:tav>
                                      </p:tavLst>
                                    </p:anim>
                                    <p:animEffect transition="in" filter="fade">
                                      <p:cBhvr>
                                        <p:cTn id="24" dur="2000"/>
                                        <p:tgtEl>
                                          <p:spTgt spid="32"/>
                                        </p:tgtEl>
                                      </p:cBhvr>
                                    </p:animEffect>
                                  </p:childTnLst>
                                </p:cTn>
                              </p:par>
                              <p:par>
                                <p:cTn id="25" presetID="53" presetClass="entr" presetSubtype="16"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p:cTn id="27" dur="2000" fill="hold"/>
                                        <p:tgtEl>
                                          <p:spTgt spid="38"/>
                                        </p:tgtEl>
                                        <p:attrNameLst>
                                          <p:attrName>ppt_w</p:attrName>
                                        </p:attrNameLst>
                                      </p:cBhvr>
                                      <p:tavLst>
                                        <p:tav tm="0">
                                          <p:val>
                                            <p:fltVal val="0"/>
                                          </p:val>
                                        </p:tav>
                                        <p:tav tm="100000">
                                          <p:val>
                                            <p:strVal val="#ppt_w"/>
                                          </p:val>
                                        </p:tav>
                                      </p:tavLst>
                                    </p:anim>
                                    <p:anim calcmode="lin" valueType="num">
                                      <p:cBhvr>
                                        <p:cTn id="28" dur="2000" fill="hold"/>
                                        <p:tgtEl>
                                          <p:spTgt spid="38"/>
                                        </p:tgtEl>
                                        <p:attrNameLst>
                                          <p:attrName>ppt_h</p:attrName>
                                        </p:attrNameLst>
                                      </p:cBhvr>
                                      <p:tavLst>
                                        <p:tav tm="0">
                                          <p:val>
                                            <p:fltVal val="0"/>
                                          </p:val>
                                        </p:tav>
                                        <p:tav tm="100000">
                                          <p:val>
                                            <p:strVal val="#ppt_h"/>
                                          </p:val>
                                        </p:tav>
                                      </p:tavLst>
                                    </p:anim>
                                    <p:animEffect transition="in" filter="fade">
                                      <p:cBhvr>
                                        <p:cTn id="29" dur="2000"/>
                                        <p:tgtEl>
                                          <p:spTgt spid="38"/>
                                        </p:tgtEl>
                                      </p:cBhvr>
                                    </p:animEffect>
                                  </p:childTnLst>
                                </p:cTn>
                              </p:par>
                              <p:par>
                                <p:cTn id="30" presetID="53" presetClass="entr" presetSubtype="16" fill="hold"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2000" fill="hold"/>
                                        <p:tgtEl>
                                          <p:spTgt spid="34"/>
                                        </p:tgtEl>
                                        <p:attrNameLst>
                                          <p:attrName>ppt_w</p:attrName>
                                        </p:attrNameLst>
                                      </p:cBhvr>
                                      <p:tavLst>
                                        <p:tav tm="0">
                                          <p:val>
                                            <p:fltVal val="0"/>
                                          </p:val>
                                        </p:tav>
                                        <p:tav tm="100000">
                                          <p:val>
                                            <p:strVal val="#ppt_w"/>
                                          </p:val>
                                        </p:tav>
                                      </p:tavLst>
                                    </p:anim>
                                    <p:anim calcmode="lin" valueType="num">
                                      <p:cBhvr>
                                        <p:cTn id="33" dur="2000" fill="hold"/>
                                        <p:tgtEl>
                                          <p:spTgt spid="34"/>
                                        </p:tgtEl>
                                        <p:attrNameLst>
                                          <p:attrName>ppt_h</p:attrName>
                                        </p:attrNameLst>
                                      </p:cBhvr>
                                      <p:tavLst>
                                        <p:tav tm="0">
                                          <p:val>
                                            <p:fltVal val="0"/>
                                          </p:val>
                                        </p:tav>
                                        <p:tav tm="100000">
                                          <p:val>
                                            <p:strVal val="#ppt_h"/>
                                          </p:val>
                                        </p:tav>
                                      </p:tavLst>
                                    </p:anim>
                                    <p:animEffect transition="in" filter="fade">
                                      <p:cBhvr>
                                        <p:cTn id="34" dur="2000"/>
                                        <p:tgtEl>
                                          <p:spTgt spid="34"/>
                                        </p:tgtEl>
                                      </p:cBhvr>
                                    </p:animEffect>
                                  </p:childTnLst>
                                </p:cTn>
                              </p:par>
                              <p:par>
                                <p:cTn id="35" presetID="53" presetClass="entr" presetSubtype="16"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2000" fill="hold"/>
                                        <p:tgtEl>
                                          <p:spTgt spid="26"/>
                                        </p:tgtEl>
                                        <p:attrNameLst>
                                          <p:attrName>ppt_w</p:attrName>
                                        </p:attrNameLst>
                                      </p:cBhvr>
                                      <p:tavLst>
                                        <p:tav tm="0">
                                          <p:val>
                                            <p:fltVal val="0"/>
                                          </p:val>
                                        </p:tav>
                                        <p:tav tm="100000">
                                          <p:val>
                                            <p:strVal val="#ppt_w"/>
                                          </p:val>
                                        </p:tav>
                                      </p:tavLst>
                                    </p:anim>
                                    <p:anim calcmode="lin" valueType="num">
                                      <p:cBhvr>
                                        <p:cTn id="38" dur="2000" fill="hold"/>
                                        <p:tgtEl>
                                          <p:spTgt spid="26"/>
                                        </p:tgtEl>
                                        <p:attrNameLst>
                                          <p:attrName>ppt_h</p:attrName>
                                        </p:attrNameLst>
                                      </p:cBhvr>
                                      <p:tavLst>
                                        <p:tav tm="0">
                                          <p:val>
                                            <p:fltVal val="0"/>
                                          </p:val>
                                        </p:tav>
                                        <p:tav tm="100000">
                                          <p:val>
                                            <p:strVal val="#ppt_h"/>
                                          </p:val>
                                        </p:tav>
                                      </p:tavLst>
                                    </p:anim>
                                    <p:animEffect transition="in" filter="fade">
                                      <p:cBhvr>
                                        <p:cTn id="39" dur="20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additive="base">
                                        <p:cTn id="44" dur="500" fill="hold"/>
                                        <p:tgtEl>
                                          <p:spTgt spid="3"/>
                                        </p:tgtEl>
                                        <p:attrNameLst>
                                          <p:attrName>ppt_x</p:attrName>
                                        </p:attrNameLst>
                                      </p:cBhvr>
                                      <p:tavLst>
                                        <p:tav tm="0">
                                          <p:val>
                                            <p:strVal val="1+#ppt_w/2"/>
                                          </p:val>
                                        </p:tav>
                                        <p:tav tm="100000">
                                          <p:val>
                                            <p:strVal val="#ppt_x"/>
                                          </p:val>
                                        </p:tav>
                                      </p:tavLst>
                                    </p:anim>
                                    <p:anim calcmode="lin" valueType="num">
                                      <p:cBhvr additive="base">
                                        <p:cTn id="45"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8" presetClass="emph" presetSubtype="0" fill="hold" nodeType="clickEffect">
                                  <p:stCondLst>
                                    <p:cond delay="0"/>
                                  </p:stCondLst>
                                  <p:childTnLst>
                                    <p:animRot by="21600000">
                                      <p:cBhvr>
                                        <p:cTn id="49" dur="2000" fill="hold"/>
                                        <p:tgtEl>
                                          <p:spTgt spid="7"/>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0-#ppt_w/2"/>
                                          </p:val>
                                        </p:tav>
                                        <p:tav tm="100000">
                                          <p:val>
                                            <p:strVal val="#ppt_x"/>
                                          </p:val>
                                        </p:tav>
                                      </p:tavLst>
                                    </p:anim>
                                    <p:anim calcmode="lin" valueType="num">
                                      <p:cBhvr additive="base">
                                        <p:cTn id="6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500" fill="hold"/>
                                        <p:tgtEl>
                                          <p:spTgt spid="11"/>
                                        </p:tgtEl>
                                        <p:attrNameLst>
                                          <p:attrName>ppt_x</p:attrName>
                                        </p:attrNameLst>
                                      </p:cBhvr>
                                      <p:tavLst>
                                        <p:tav tm="0">
                                          <p:val>
                                            <p:strVal val="#ppt_x"/>
                                          </p:val>
                                        </p:tav>
                                        <p:tav tm="100000">
                                          <p:val>
                                            <p:strVal val="#ppt_x"/>
                                          </p:val>
                                        </p:tav>
                                      </p:tavLst>
                                    </p:anim>
                                    <p:anim calcmode="lin" valueType="num">
                                      <p:cBhvr additive="base">
                                        <p:cTn id="66" dur="500" fill="hold"/>
                                        <p:tgtEl>
                                          <p:spTgt spid="1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additive="base">
                                        <p:cTn id="69" dur="500" fill="hold"/>
                                        <p:tgtEl>
                                          <p:spTgt spid="13"/>
                                        </p:tgtEl>
                                        <p:attrNameLst>
                                          <p:attrName>ppt_x</p:attrName>
                                        </p:attrNameLst>
                                      </p:cBhvr>
                                      <p:tavLst>
                                        <p:tav tm="0">
                                          <p:val>
                                            <p:strVal val="#ppt_x"/>
                                          </p:val>
                                        </p:tav>
                                        <p:tav tm="100000">
                                          <p:val>
                                            <p:strVal val="#ppt_x"/>
                                          </p:val>
                                        </p:tav>
                                      </p:tavLst>
                                    </p:anim>
                                    <p:anim calcmode="lin" valueType="num">
                                      <p:cBhvr additive="base">
                                        <p:cTn id="70" dur="500" fill="hold"/>
                                        <p:tgtEl>
                                          <p:spTgt spid="13"/>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fill="hold"/>
                                        <p:tgtEl>
                                          <p:spTgt spid="17"/>
                                        </p:tgtEl>
                                        <p:attrNameLst>
                                          <p:attrName>ppt_x</p:attrName>
                                        </p:attrNameLst>
                                      </p:cBhvr>
                                      <p:tavLst>
                                        <p:tav tm="0">
                                          <p:val>
                                            <p:strVal val="#ppt_x"/>
                                          </p:val>
                                        </p:tav>
                                        <p:tav tm="100000">
                                          <p:val>
                                            <p:strVal val="#ppt_x"/>
                                          </p:val>
                                        </p:tav>
                                      </p:tavLst>
                                    </p:anim>
                                    <p:anim calcmode="lin" valueType="num">
                                      <p:cBhvr additive="base">
                                        <p:cTn id="78" dur="500" fill="hold"/>
                                        <p:tgtEl>
                                          <p:spTgt spid="17"/>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fill="hold"/>
                                        <p:tgtEl>
                                          <p:spTgt spid="19"/>
                                        </p:tgtEl>
                                        <p:attrNameLst>
                                          <p:attrName>ppt_x</p:attrName>
                                        </p:attrNameLst>
                                      </p:cBhvr>
                                      <p:tavLst>
                                        <p:tav tm="0">
                                          <p:val>
                                            <p:strVal val="#ppt_x"/>
                                          </p:val>
                                        </p:tav>
                                        <p:tav tm="100000">
                                          <p:val>
                                            <p:strVal val="#ppt_x"/>
                                          </p:val>
                                        </p:tav>
                                      </p:tavLst>
                                    </p:anim>
                                    <p:anim calcmode="lin" valueType="num">
                                      <p:cBhvr additive="base">
                                        <p:cTn id="82" dur="500" fill="hold"/>
                                        <p:tgtEl>
                                          <p:spTgt spid="19"/>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additive="base">
                                        <p:cTn id="85" dur="500" fill="hold"/>
                                        <p:tgtEl>
                                          <p:spTgt spid="21"/>
                                        </p:tgtEl>
                                        <p:attrNameLst>
                                          <p:attrName>ppt_x</p:attrName>
                                        </p:attrNameLst>
                                      </p:cBhvr>
                                      <p:tavLst>
                                        <p:tav tm="0">
                                          <p:val>
                                            <p:strVal val="#ppt_x"/>
                                          </p:val>
                                        </p:tav>
                                        <p:tav tm="100000">
                                          <p:val>
                                            <p:strVal val="#ppt_x"/>
                                          </p:val>
                                        </p:tav>
                                      </p:tavLst>
                                    </p:anim>
                                    <p:anim calcmode="lin" valueType="num">
                                      <p:cBhvr additive="base">
                                        <p:cTn id="86" dur="500" fill="hold"/>
                                        <p:tgtEl>
                                          <p:spTgt spid="21"/>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additive="base">
                                        <p:cTn id="89" dur="500" fill="hold"/>
                                        <p:tgtEl>
                                          <p:spTgt spid="23"/>
                                        </p:tgtEl>
                                        <p:attrNameLst>
                                          <p:attrName>ppt_x</p:attrName>
                                        </p:attrNameLst>
                                      </p:cBhvr>
                                      <p:tavLst>
                                        <p:tav tm="0">
                                          <p:val>
                                            <p:strVal val="#ppt_x"/>
                                          </p:val>
                                        </p:tav>
                                        <p:tav tm="100000">
                                          <p:val>
                                            <p:strVal val="#ppt_x"/>
                                          </p:val>
                                        </p:tav>
                                      </p:tavLst>
                                    </p:anim>
                                    <p:anim calcmode="lin" valueType="num">
                                      <p:cBhvr additive="base">
                                        <p:cTn id="90" dur="500" fill="hold"/>
                                        <p:tgtEl>
                                          <p:spTgt spid="23"/>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25"/>
                                        </p:tgtEl>
                                        <p:attrNameLst>
                                          <p:attrName>style.visibility</p:attrName>
                                        </p:attrNameLst>
                                      </p:cBhvr>
                                      <p:to>
                                        <p:strVal val="visible"/>
                                      </p:to>
                                    </p:set>
                                    <p:anim calcmode="lin" valueType="num">
                                      <p:cBhvr additive="base">
                                        <p:cTn id="93" dur="500" fill="hold"/>
                                        <p:tgtEl>
                                          <p:spTgt spid="25"/>
                                        </p:tgtEl>
                                        <p:attrNameLst>
                                          <p:attrName>ppt_x</p:attrName>
                                        </p:attrNameLst>
                                      </p:cBhvr>
                                      <p:tavLst>
                                        <p:tav tm="0">
                                          <p:val>
                                            <p:strVal val="#ppt_x"/>
                                          </p:val>
                                        </p:tav>
                                        <p:tav tm="100000">
                                          <p:val>
                                            <p:strVal val="#ppt_x"/>
                                          </p:val>
                                        </p:tav>
                                      </p:tavLst>
                                    </p:anim>
                                    <p:anim calcmode="lin" valueType="num">
                                      <p:cBhvr additive="base">
                                        <p:cTn id="94" dur="500" fill="hold"/>
                                        <p:tgtEl>
                                          <p:spTgt spid="25"/>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additive="base">
                                        <p:cTn id="97" dur="500" fill="hold"/>
                                        <p:tgtEl>
                                          <p:spTgt spid="29"/>
                                        </p:tgtEl>
                                        <p:attrNameLst>
                                          <p:attrName>ppt_x</p:attrName>
                                        </p:attrNameLst>
                                      </p:cBhvr>
                                      <p:tavLst>
                                        <p:tav tm="0">
                                          <p:val>
                                            <p:strVal val="#ppt_x"/>
                                          </p:val>
                                        </p:tav>
                                        <p:tav tm="100000">
                                          <p:val>
                                            <p:strVal val="#ppt_x"/>
                                          </p:val>
                                        </p:tav>
                                      </p:tavLst>
                                    </p:anim>
                                    <p:anim calcmode="lin" valueType="num">
                                      <p:cBhvr additive="base">
                                        <p:cTn id="98" dur="500" fill="hold"/>
                                        <p:tgtEl>
                                          <p:spTgt spid="29"/>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30"/>
                                        </p:tgtEl>
                                        <p:attrNameLst>
                                          <p:attrName>style.visibility</p:attrName>
                                        </p:attrNameLst>
                                      </p:cBhvr>
                                      <p:to>
                                        <p:strVal val="visible"/>
                                      </p:to>
                                    </p:set>
                                    <p:anim calcmode="lin" valueType="num">
                                      <p:cBhvr additive="base">
                                        <p:cTn id="101" dur="500" fill="hold"/>
                                        <p:tgtEl>
                                          <p:spTgt spid="30"/>
                                        </p:tgtEl>
                                        <p:attrNameLst>
                                          <p:attrName>ppt_x</p:attrName>
                                        </p:attrNameLst>
                                      </p:cBhvr>
                                      <p:tavLst>
                                        <p:tav tm="0">
                                          <p:val>
                                            <p:strVal val="#ppt_x"/>
                                          </p:val>
                                        </p:tav>
                                        <p:tav tm="100000">
                                          <p:val>
                                            <p:strVal val="#ppt_x"/>
                                          </p:val>
                                        </p:tav>
                                      </p:tavLst>
                                    </p:anim>
                                    <p:anim calcmode="lin" valueType="num">
                                      <p:cBhvr additive="base">
                                        <p:cTn id="10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14" presetClass="entr" presetSubtype="10" fill="hold" grpId="0" nodeType="click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randombar(horizontal)">
                                      <p:cBhvr>
                                        <p:cTn id="107" dur="500"/>
                                        <p:tgtEl>
                                          <p:spTgt spid="35"/>
                                        </p:tgtEl>
                                      </p:cBhvr>
                                    </p:animEffect>
                                  </p:childTnLst>
                                </p:cTn>
                              </p:par>
                              <p:par>
                                <p:cTn id="108" presetID="14" presetClass="entr" presetSubtype="10" fill="hold" grpId="0" nodeType="withEffect">
                                  <p:stCondLst>
                                    <p:cond delay="0"/>
                                  </p:stCondLst>
                                  <p:childTnLst>
                                    <p:set>
                                      <p:cBhvr>
                                        <p:cTn id="109" dur="1" fill="hold">
                                          <p:stCondLst>
                                            <p:cond delay="0"/>
                                          </p:stCondLst>
                                        </p:cTn>
                                        <p:tgtEl>
                                          <p:spTgt spid="36"/>
                                        </p:tgtEl>
                                        <p:attrNameLst>
                                          <p:attrName>style.visibility</p:attrName>
                                        </p:attrNameLst>
                                      </p:cBhvr>
                                      <p:to>
                                        <p:strVal val="visible"/>
                                      </p:to>
                                    </p:set>
                                    <p:animEffect transition="in" filter="randombar(horizontal)">
                                      <p:cBhvr>
                                        <p:cTn id="11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animBg="1"/>
      <p:bldP spid="30" grpId="0" animBg="1"/>
      <p:bldP spid="35" grpId="0" animBg="1"/>
      <p:bldP spid="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p:nvPr/>
        </p:nvSpPr>
        <p:spPr>
          <a:xfrm>
            <a:off x="578411" y="6412212"/>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a:ln>
                  <a:noFill/>
                </a:ln>
                <a:solidFill>
                  <a:srgbClr val="171A39"/>
                </a:solidFill>
                <a:effectLst/>
                <a:uLnTx/>
                <a:uFillTx/>
              </a:rPr>
              <a:t>行业</a:t>
            </a:r>
            <a:r>
              <a:rPr kumimoji="0" lang="en-US" altLang="zh-CN" sz="100" b="0" i="0" u="none" strike="noStrike" kern="0" cap="none" spc="0" normalizeH="0" baseline="0" noProof="0" dirty="0">
                <a:ln>
                  <a:noFill/>
                </a:ln>
                <a:solidFill>
                  <a:srgbClr val="171A39"/>
                </a:solidFill>
                <a:effectLst/>
                <a:uLnTx/>
                <a:uFillTx/>
              </a:rPr>
              <a:t>PPT</a:t>
            </a:r>
            <a:r>
              <a:rPr kumimoji="0" lang="zh-CN" altLang="en-US" sz="100" b="0" i="0" u="none" strike="noStrike" kern="0" cap="none" spc="0" normalizeH="0" baseline="0" noProof="0" dirty="0">
                <a:ln>
                  <a:noFill/>
                </a:ln>
                <a:solidFill>
                  <a:srgbClr val="171A39"/>
                </a:solidFill>
                <a:effectLst/>
                <a:uLnTx/>
                <a:uFillTx/>
              </a:rPr>
              <a:t>模板</a:t>
            </a:r>
            <a:r>
              <a:rPr kumimoji="0" lang="en-US" altLang="zh-CN" sz="100" b="0" i="0" u="none" strike="noStrike" kern="0" cap="none" spc="0" normalizeH="0" baseline="0" noProof="0" dirty="0">
                <a:ln>
                  <a:noFill/>
                </a:ln>
                <a:solidFill>
                  <a:srgbClr val="171A39"/>
                </a:solidFill>
                <a:effectLst/>
                <a:uLnTx/>
                <a:uFillTx/>
              </a:rPr>
              <a:t>http://www.1ppt.com/hangye/</a:t>
            </a:r>
          </a:p>
        </p:txBody>
      </p:sp>
      <p:sp>
        <p:nvSpPr>
          <p:cNvPr id="5" name="文本框 4"/>
          <p:cNvSpPr txBox="1"/>
          <p:nvPr/>
        </p:nvSpPr>
        <p:spPr>
          <a:xfrm>
            <a:off x="4335875" y="218601"/>
            <a:ext cx="3946969" cy="706755"/>
          </a:xfrm>
          <a:prstGeom prst="rect">
            <a:avLst/>
          </a:prstGeom>
          <a:noFill/>
        </p:spPr>
        <p:txBody>
          <a:bodyPr wrap="square" rtlCol="0">
            <a:spAutoFit/>
          </a:bodyPr>
          <a:lstStyle/>
          <a:p>
            <a:r>
              <a:rPr lang="zh-CN" altLang="en-US" sz="4000" b="1" dirty="0">
                <a:solidFill>
                  <a:srgbClr val="A18C77"/>
                </a:solidFill>
                <a:cs typeface="+mn-ea"/>
                <a:sym typeface="+mn-lt"/>
              </a:rPr>
              <a:t>Add title text</a:t>
            </a:r>
          </a:p>
        </p:txBody>
      </p:sp>
      <p:cxnSp>
        <p:nvCxnSpPr>
          <p:cNvPr id="6" name="直接连接符 5"/>
          <p:cNvCxnSpPr/>
          <p:nvPr/>
        </p:nvCxnSpPr>
        <p:spPr>
          <a:xfrm>
            <a:off x="1499501" y="628465"/>
            <a:ext cx="2836374" cy="0"/>
          </a:xfrm>
          <a:prstGeom prst="line">
            <a:avLst/>
          </a:prstGeom>
          <a:ln>
            <a:solidFill>
              <a:srgbClr val="A18C77"/>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424265" y="553229"/>
            <a:ext cx="150471" cy="150471"/>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A18C77"/>
              </a:solidFill>
              <a:cs typeface="+mn-ea"/>
              <a:sym typeface="+mn-lt"/>
            </a:endParaRPr>
          </a:p>
        </p:txBody>
      </p:sp>
      <p:cxnSp>
        <p:nvCxnSpPr>
          <p:cNvPr id="9" name="直接连接符 8"/>
          <p:cNvCxnSpPr/>
          <p:nvPr/>
        </p:nvCxnSpPr>
        <p:spPr>
          <a:xfrm>
            <a:off x="7871751" y="628464"/>
            <a:ext cx="2836374" cy="0"/>
          </a:xfrm>
          <a:prstGeom prst="line">
            <a:avLst/>
          </a:prstGeom>
          <a:ln>
            <a:solidFill>
              <a:srgbClr val="A18C77"/>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0632889" y="553228"/>
            <a:ext cx="150471" cy="150471"/>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A18C77"/>
              </a:solidFill>
              <a:cs typeface="+mn-ea"/>
              <a:sym typeface="+mn-lt"/>
            </a:endParaRPr>
          </a:p>
        </p:txBody>
      </p:sp>
      <p:pic>
        <p:nvPicPr>
          <p:cNvPr id="11" name="图片 10"/>
          <p:cNvPicPr>
            <a:picLocks noChangeAspect="1"/>
          </p:cNvPicPr>
          <p:nvPr/>
        </p:nvPicPr>
        <p:blipFill>
          <a:blip r:embed="rId3" cstate="screen">
            <a:lum bright="70000" contrast="-70000"/>
          </a:blip>
          <a:stretch>
            <a:fillRect/>
          </a:stretch>
        </p:blipFill>
        <p:spPr>
          <a:xfrm>
            <a:off x="119377" y="5805109"/>
            <a:ext cx="1728941" cy="1052891"/>
          </a:xfrm>
          <a:prstGeom prst="rect">
            <a:avLst/>
          </a:prstGeom>
        </p:spPr>
      </p:pic>
      <p:pic>
        <p:nvPicPr>
          <p:cNvPr id="12" name="图片 11"/>
          <p:cNvPicPr>
            <a:picLocks noChangeAspect="1"/>
          </p:cNvPicPr>
          <p:nvPr/>
        </p:nvPicPr>
        <p:blipFill>
          <a:blip r:embed="rId4" cstate="screen">
            <a:lum bright="70000" contrast="-70000"/>
          </a:blip>
          <a:stretch>
            <a:fillRect/>
          </a:stretch>
        </p:blipFill>
        <p:spPr>
          <a:xfrm>
            <a:off x="382585" y="189718"/>
            <a:ext cx="1039116" cy="1222569"/>
          </a:xfrm>
          <a:prstGeom prst="rect">
            <a:avLst/>
          </a:prstGeom>
        </p:spPr>
      </p:pic>
      <p:pic>
        <p:nvPicPr>
          <p:cNvPr id="13" name="图片 12"/>
          <p:cNvPicPr>
            <a:picLocks noChangeAspect="1"/>
          </p:cNvPicPr>
          <p:nvPr/>
        </p:nvPicPr>
        <p:blipFill>
          <a:blip r:embed="rId5" cstate="screen">
            <a:lum bright="70000" contrast="-70000"/>
          </a:blip>
          <a:stretch>
            <a:fillRect/>
          </a:stretch>
        </p:blipFill>
        <p:spPr>
          <a:xfrm>
            <a:off x="10905859" y="5549813"/>
            <a:ext cx="1563481" cy="1563481"/>
          </a:xfrm>
          <a:prstGeom prst="rect">
            <a:avLst/>
          </a:prstGeom>
        </p:spPr>
      </p:pic>
      <p:pic>
        <p:nvPicPr>
          <p:cNvPr id="14" name="图片 13"/>
          <p:cNvPicPr>
            <a:picLocks noChangeAspect="1"/>
          </p:cNvPicPr>
          <p:nvPr/>
        </p:nvPicPr>
        <p:blipFill>
          <a:blip r:embed="rId6" cstate="screen">
            <a:lum bright="70000" contrast="-70000"/>
          </a:blip>
          <a:stretch>
            <a:fillRect/>
          </a:stretch>
        </p:blipFill>
        <p:spPr>
          <a:xfrm>
            <a:off x="11043983" y="588847"/>
            <a:ext cx="1007755" cy="1273092"/>
          </a:xfrm>
          <a:prstGeom prst="rect">
            <a:avLst/>
          </a:prstGeom>
        </p:spPr>
      </p:pic>
      <p:pic>
        <p:nvPicPr>
          <p:cNvPr id="3" name="图片 2"/>
          <p:cNvPicPr>
            <a:picLocks noChangeAspect="1"/>
          </p:cNvPicPr>
          <p:nvPr/>
        </p:nvPicPr>
        <p:blipFill>
          <a:blip r:embed="rId7" cstate="screen"/>
          <a:stretch>
            <a:fillRect/>
          </a:stretch>
        </p:blipFill>
        <p:spPr>
          <a:xfrm>
            <a:off x="3901105" y="2193872"/>
            <a:ext cx="4416405" cy="3136206"/>
          </a:xfrm>
          <a:prstGeom prst="rect">
            <a:avLst/>
          </a:prstGeom>
        </p:spPr>
      </p:pic>
      <p:grpSp>
        <p:nvGrpSpPr>
          <p:cNvPr id="15" name="Group 685"/>
          <p:cNvGrpSpPr/>
          <p:nvPr/>
        </p:nvGrpSpPr>
        <p:grpSpPr>
          <a:xfrm>
            <a:off x="9259934" y="2326848"/>
            <a:ext cx="2330245" cy="790954"/>
            <a:chOff x="5172724" y="5111930"/>
            <a:chExt cx="3231133" cy="790954"/>
          </a:xfrm>
        </p:grpSpPr>
        <p:sp>
          <p:nvSpPr>
            <p:cNvPr id="16" name="Rectangle 686"/>
            <p:cNvSpPr/>
            <p:nvPr/>
          </p:nvSpPr>
          <p:spPr>
            <a:xfrm>
              <a:off x="5172725" y="5379664"/>
              <a:ext cx="3231132" cy="523220"/>
            </a:xfrm>
            <a:prstGeom prst="rect">
              <a:avLst/>
            </a:prstGeom>
          </p:spPr>
          <p:txBody>
            <a:bodyPr wrap="square">
              <a:spAutoFit/>
            </a:bodyPr>
            <a:lstStyle/>
            <a:p>
              <a:r>
                <a:rPr lang="en-US" sz="1400" b="1" dirty="0">
                  <a:solidFill>
                    <a:srgbClr val="A18C77"/>
                  </a:solidFill>
                  <a:cs typeface="+mn-ea"/>
                  <a:sym typeface="+mn-lt"/>
                </a:rPr>
                <a:t>Lorem Ipsum </a:t>
              </a:r>
              <a:r>
                <a:rPr lang="en-US" sz="1400" dirty="0">
                  <a:solidFill>
                    <a:srgbClr val="A18C77"/>
                  </a:solidFill>
                  <a:cs typeface="+mn-ea"/>
                  <a:sym typeface="+mn-lt"/>
                </a:rPr>
                <a:t>is simply dummy text of the</a:t>
              </a:r>
            </a:p>
          </p:txBody>
        </p:sp>
        <p:sp>
          <p:nvSpPr>
            <p:cNvPr id="17" name="TextBox 687"/>
            <p:cNvSpPr txBox="1"/>
            <p:nvPr/>
          </p:nvSpPr>
          <p:spPr>
            <a:xfrm>
              <a:off x="5172724" y="5111930"/>
              <a:ext cx="3145359" cy="338554"/>
            </a:xfrm>
            <a:prstGeom prst="rect">
              <a:avLst/>
            </a:prstGeom>
            <a:noFill/>
          </p:spPr>
          <p:txBody>
            <a:bodyPr wrap="square" rtlCol="0">
              <a:spAutoFit/>
            </a:bodyPr>
            <a:lstStyle/>
            <a:p>
              <a:r>
                <a:rPr lang="en-US" sz="1600" b="1" dirty="0">
                  <a:solidFill>
                    <a:srgbClr val="A18C77"/>
                  </a:solidFill>
                  <a:cs typeface="+mn-ea"/>
                  <a:sym typeface="+mn-lt"/>
                </a:rPr>
                <a:t>SIMPLE TEXT</a:t>
              </a:r>
            </a:p>
          </p:txBody>
        </p:sp>
      </p:grpSp>
      <p:grpSp>
        <p:nvGrpSpPr>
          <p:cNvPr id="18" name="Group 689"/>
          <p:cNvGrpSpPr/>
          <p:nvPr/>
        </p:nvGrpSpPr>
        <p:grpSpPr>
          <a:xfrm>
            <a:off x="9259934" y="4424242"/>
            <a:ext cx="2330245" cy="790954"/>
            <a:chOff x="5172724" y="5111930"/>
            <a:chExt cx="3231133" cy="790954"/>
          </a:xfrm>
        </p:grpSpPr>
        <p:sp>
          <p:nvSpPr>
            <p:cNvPr id="19" name="Rectangle 690"/>
            <p:cNvSpPr/>
            <p:nvPr/>
          </p:nvSpPr>
          <p:spPr>
            <a:xfrm>
              <a:off x="5172725" y="5379664"/>
              <a:ext cx="3231132" cy="523220"/>
            </a:xfrm>
            <a:prstGeom prst="rect">
              <a:avLst/>
            </a:prstGeom>
          </p:spPr>
          <p:txBody>
            <a:bodyPr wrap="square">
              <a:spAutoFit/>
            </a:bodyPr>
            <a:lstStyle/>
            <a:p>
              <a:r>
                <a:rPr lang="en-US" sz="1400" b="1" dirty="0">
                  <a:solidFill>
                    <a:srgbClr val="A18C77"/>
                  </a:solidFill>
                  <a:cs typeface="+mn-ea"/>
                  <a:sym typeface="+mn-lt"/>
                </a:rPr>
                <a:t>Lorem Ipsum </a:t>
              </a:r>
              <a:r>
                <a:rPr lang="en-US" sz="1400" dirty="0">
                  <a:solidFill>
                    <a:srgbClr val="A18C77"/>
                  </a:solidFill>
                  <a:cs typeface="+mn-ea"/>
                  <a:sym typeface="+mn-lt"/>
                </a:rPr>
                <a:t>is simply dummy text of the</a:t>
              </a:r>
            </a:p>
          </p:txBody>
        </p:sp>
        <p:sp>
          <p:nvSpPr>
            <p:cNvPr id="20" name="TextBox 691"/>
            <p:cNvSpPr txBox="1"/>
            <p:nvPr/>
          </p:nvSpPr>
          <p:spPr>
            <a:xfrm>
              <a:off x="5172724" y="5111930"/>
              <a:ext cx="3145359" cy="338554"/>
            </a:xfrm>
            <a:prstGeom prst="rect">
              <a:avLst/>
            </a:prstGeom>
            <a:noFill/>
          </p:spPr>
          <p:txBody>
            <a:bodyPr wrap="square" rtlCol="0">
              <a:spAutoFit/>
            </a:bodyPr>
            <a:lstStyle/>
            <a:p>
              <a:r>
                <a:rPr lang="en-US" sz="1600" b="1" dirty="0">
                  <a:solidFill>
                    <a:srgbClr val="A18C77"/>
                  </a:solidFill>
                  <a:cs typeface="+mn-ea"/>
                  <a:sym typeface="+mn-lt"/>
                </a:rPr>
                <a:t>SIMPLE TEXT</a:t>
              </a:r>
            </a:p>
          </p:txBody>
        </p:sp>
      </p:grpSp>
      <p:grpSp>
        <p:nvGrpSpPr>
          <p:cNvPr id="21" name="Group 5773"/>
          <p:cNvGrpSpPr/>
          <p:nvPr/>
        </p:nvGrpSpPr>
        <p:grpSpPr>
          <a:xfrm>
            <a:off x="578410" y="2334221"/>
            <a:ext cx="2330245" cy="790954"/>
            <a:chOff x="624708" y="2066732"/>
            <a:chExt cx="2330245" cy="790954"/>
          </a:xfrm>
        </p:grpSpPr>
        <p:sp>
          <p:nvSpPr>
            <p:cNvPr id="22" name="Rectangle 697"/>
            <p:cNvSpPr/>
            <p:nvPr/>
          </p:nvSpPr>
          <p:spPr>
            <a:xfrm>
              <a:off x="624709" y="2334466"/>
              <a:ext cx="2330244" cy="523220"/>
            </a:xfrm>
            <a:prstGeom prst="rect">
              <a:avLst/>
            </a:prstGeom>
          </p:spPr>
          <p:txBody>
            <a:bodyPr wrap="square">
              <a:spAutoFit/>
            </a:bodyPr>
            <a:lstStyle/>
            <a:p>
              <a:pPr algn="r"/>
              <a:r>
                <a:rPr lang="en-US" sz="1400" b="1" dirty="0">
                  <a:solidFill>
                    <a:srgbClr val="A18C77"/>
                  </a:solidFill>
                  <a:cs typeface="+mn-ea"/>
                  <a:sym typeface="+mn-lt"/>
                </a:rPr>
                <a:t>Lorem Ipsum </a:t>
              </a:r>
              <a:r>
                <a:rPr lang="en-US" sz="1400" dirty="0">
                  <a:solidFill>
                    <a:srgbClr val="A18C77"/>
                  </a:solidFill>
                  <a:cs typeface="+mn-ea"/>
                  <a:sym typeface="+mn-lt"/>
                </a:rPr>
                <a:t>is simply dummy text of the</a:t>
              </a:r>
            </a:p>
          </p:txBody>
        </p:sp>
        <p:sp>
          <p:nvSpPr>
            <p:cNvPr id="23" name="TextBox 698"/>
            <p:cNvSpPr txBox="1"/>
            <p:nvPr/>
          </p:nvSpPr>
          <p:spPr>
            <a:xfrm>
              <a:off x="624708" y="2066732"/>
              <a:ext cx="2268386" cy="338554"/>
            </a:xfrm>
            <a:prstGeom prst="rect">
              <a:avLst/>
            </a:prstGeom>
            <a:noFill/>
          </p:spPr>
          <p:txBody>
            <a:bodyPr wrap="square" rtlCol="0">
              <a:spAutoFit/>
            </a:bodyPr>
            <a:lstStyle/>
            <a:p>
              <a:pPr algn="r"/>
              <a:r>
                <a:rPr lang="en-US" sz="1600" b="1" dirty="0">
                  <a:solidFill>
                    <a:srgbClr val="A18C77"/>
                  </a:solidFill>
                  <a:cs typeface="+mn-ea"/>
                  <a:sym typeface="+mn-lt"/>
                </a:rPr>
                <a:t>SIMPLE TEXT</a:t>
              </a:r>
            </a:p>
          </p:txBody>
        </p:sp>
      </p:grpSp>
      <p:grpSp>
        <p:nvGrpSpPr>
          <p:cNvPr id="24" name="Group 5772"/>
          <p:cNvGrpSpPr/>
          <p:nvPr/>
        </p:nvGrpSpPr>
        <p:grpSpPr>
          <a:xfrm>
            <a:off x="578410" y="4431615"/>
            <a:ext cx="2330245" cy="790954"/>
            <a:chOff x="624708" y="4164126"/>
            <a:chExt cx="2330245" cy="790954"/>
          </a:xfrm>
        </p:grpSpPr>
        <p:sp>
          <p:nvSpPr>
            <p:cNvPr id="25" name="Rectangle 700"/>
            <p:cNvSpPr/>
            <p:nvPr/>
          </p:nvSpPr>
          <p:spPr>
            <a:xfrm>
              <a:off x="624709" y="4431860"/>
              <a:ext cx="2330244" cy="523220"/>
            </a:xfrm>
            <a:prstGeom prst="rect">
              <a:avLst/>
            </a:prstGeom>
          </p:spPr>
          <p:txBody>
            <a:bodyPr wrap="square">
              <a:spAutoFit/>
            </a:bodyPr>
            <a:lstStyle/>
            <a:p>
              <a:pPr algn="r"/>
              <a:r>
                <a:rPr lang="en-US" sz="1400" b="1" dirty="0">
                  <a:solidFill>
                    <a:srgbClr val="A18C77"/>
                  </a:solidFill>
                  <a:cs typeface="+mn-ea"/>
                  <a:sym typeface="+mn-lt"/>
                </a:rPr>
                <a:t>Lorem Ipsum </a:t>
              </a:r>
              <a:r>
                <a:rPr lang="en-US" sz="1400" dirty="0">
                  <a:solidFill>
                    <a:srgbClr val="A18C77"/>
                  </a:solidFill>
                  <a:cs typeface="+mn-ea"/>
                  <a:sym typeface="+mn-lt"/>
                </a:rPr>
                <a:t>is simply dummy text of the</a:t>
              </a:r>
            </a:p>
          </p:txBody>
        </p:sp>
        <p:sp>
          <p:nvSpPr>
            <p:cNvPr id="26" name="TextBox 701"/>
            <p:cNvSpPr txBox="1"/>
            <p:nvPr/>
          </p:nvSpPr>
          <p:spPr>
            <a:xfrm>
              <a:off x="624708" y="4164126"/>
              <a:ext cx="2268386" cy="338554"/>
            </a:xfrm>
            <a:prstGeom prst="rect">
              <a:avLst/>
            </a:prstGeom>
            <a:noFill/>
          </p:spPr>
          <p:txBody>
            <a:bodyPr wrap="square" rtlCol="0">
              <a:spAutoFit/>
            </a:bodyPr>
            <a:lstStyle/>
            <a:p>
              <a:pPr algn="r"/>
              <a:r>
                <a:rPr lang="en-US" sz="1600" b="1" dirty="0">
                  <a:solidFill>
                    <a:srgbClr val="A18C77"/>
                  </a:solidFill>
                  <a:cs typeface="+mn-ea"/>
                  <a:sym typeface="+mn-lt"/>
                </a:rPr>
                <a:t>SIMPLE TEXT</a:t>
              </a:r>
            </a:p>
          </p:txBody>
        </p:sp>
      </p:grpSp>
      <p:grpSp>
        <p:nvGrpSpPr>
          <p:cNvPr id="27" name="Group 5783"/>
          <p:cNvGrpSpPr/>
          <p:nvPr/>
        </p:nvGrpSpPr>
        <p:grpSpPr>
          <a:xfrm>
            <a:off x="2942935" y="2674303"/>
            <a:ext cx="908145" cy="596535"/>
            <a:chOff x="3081924" y="2406814"/>
            <a:chExt cx="908145" cy="596535"/>
          </a:xfrm>
        </p:grpSpPr>
        <p:cxnSp>
          <p:nvCxnSpPr>
            <p:cNvPr id="28" name="Straight Connector 5775"/>
            <p:cNvCxnSpPr/>
            <p:nvPr/>
          </p:nvCxnSpPr>
          <p:spPr>
            <a:xfrm>
              <a:off x="3081924" y="2406814"/>
              <a:ext cx="357367" cy="0"/>
            </a:xfrm>
            <a:prstGeom prst="line">
              <a:avLst/>
            </a:prstGeom>
            <a:ln>
              <a:solidFill>
                <a:schemeClr val="bg1">
                  <a:lumMod val="85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29" name="Straight Connector 706"/>
            <p:cNvCxnSpPr/>
            <p:nvPr/>
          </p:nvCxnSpPr>
          <p:spPr>
            <a:xfrm flipH="1" flipV="1">
              <a:off x="3438821" y="2408983"/>
              <a:ext cx="551248" cy="594366"/>
            </a:xfrm>
            <a:prstGeom prst="line">
              <a:avLst/>
            </a:prstGeom>
            <a:ln>
              <a:solidFill>
                <a:schemeClr val="bg1">
                  <a:lumMod val="85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grpSp>
      <p:grpSp>
        <p:nvGrpSpPr>
          <p:cNvPr id="30" name="Group 714"/>
          <p:cNvGrpSpPr/>
          <p:nvPr/>
        </p:nvGrpSpPr>
        <p:grpSpPr>
          <a:xfrm flipV="1">
            <a:off x="2942935" y="4193651"/>
            <a:ext cx="908145" cy="596535"/>
            <a:chOff x="3081924" y="2406814"/>
            <a:chExt cx="908145" cy="596535"/>
          </a:xfrm>
        </p:grpSpPr>
        <p:cxnSp>
          <p:nvCxnSpPr>
            <p:cNvPr id="31" name="Straight Connector 715"/>
            <p:cNvCxnSpPr/>
            <p:nvPr/>
          </p:nvCxnSpPr>
          <p:spPr>
            <a:xfrm>
              <a:off x="3081924" y="2406814"/>
              <a:ext cx="357367" cy="0"/>
            </a:xfrm>
            <a:prstGeom prst="line">
              <a:avLst/>
            </a:prstGeom>
            <a:ln>
              <a:solidFill>
                <a:schemeClr val="bg1">
                  <a:lumMod val="85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32" name="Straight Connector 716"/>
            <p:cNvCxnSpPr/>
            <p:nvPr/>
          </p:nvCxnSpPr>
          <p:spPr>
            <a:xfrm flipH="1" flipV="1">
              <a:off x="3438821" y="2408983"/>
              <a:ext cx="551248" cy="594366"/>
            </a:xfrm>
            <a:prstGeom prst="line">
              <a:avLst/>
            </a:prstGeom>
            <a:ln>
              <a:solidFill>
                <a:schemeClr val="bg1">
                  <a:lumMod val="85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grpSp>
      <p:grpSp>
        <p:nvGrpSpPr>
          <p:cNvPr id="33" name="Group 717"/>
          <p:cNvGrpSpPr/>
          <p:nvPr/>
        </p:nvGrpSpPr>
        <p:grpSpPr>
          <a:xfrm flipH="1">
            <a:off x="8248325" y="2681392"/>
            <a:ext cx="908145" cy="596535"/>
            <a:chOff x="3081924" y="2406814"/>
            <a:chExt cx="908145" cy="596535"/>
          </a:xfrm>
        </p:grpSpPr>
        <p:cxnSp>
          <p:nvCxnSpPr>
            <p:cNvPr id="34" name="Straight Connector 718"/>
            <p:cNvCxnSpPr/>
            <p:nvPr/>
          </p:nvCxnSpPr>
          <p:spPr>
            <a:xfrm>
              <a:off x="3081924" y="2406814"/>
              <a:ext cx="357367" cy="0"/>
            </a:xfrm>
            <a:prstGeom prst="line">
              <a:avLst/>
            </a:prstGeom>
            <a:ln>
              <a:solidFill>
                <a:schemeClr val="bg1">
                  <a:lumMod val="85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35" name="Straight Connector 719"/>
            <p:cNvCxnSpPr/>
            <p:nvPr/>
          </p:nvCxnSpPr>
          <p:spPr>
            <a:xfrm flipH="1" flipV="1">
              <a:off x="3438821" y="2408983"/>
              <a:ext cx="551248" cy="594366"/>
            </a:xfrm>
            <a:prstGeom prst="line">
              <a:avLst/>
            </a:prstGeom>
            <a:ln>
              <a:solidFill>
                <a:schemeClr val="bg1">
                  <a:lumMod val="85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grpSp>
      <p:grpSp>
        <p:nvGrpSpPr>
          <p:cNvPr id="36" name="Group 720"/>
          <p:cNvGrpSpPr/>
          <p:nvPr/>
        </p:nvGrpSpPr>
        <p:grpSpPr>
          <a:xfrm flipH="1" flipV="1">
            <a:off x="8248325" y="4200740"/>
            <a:ext cx="908145" cy="596535"/>
            <a:chOff x="3081924" y="2406814"/>
            <a:chExt cx="908145" cy="596535"/>
          </a:xfrm>
        </p:grpSpPr>
        <p:cxnSp>
          <p:nvCxnSpPr>
            <p:cNvPr id="37" name="Straight Connector 721"/>
            <p:cNvCxnSpPr/>
            <p:nvPr/>
          </p:nvCxnSpPr>
          <p:spPr>
            <a:xfrm>
              <a:off x="3081924" y="2406814"/>
              <a:ext cx="357367" cy="0"/>
            </a:xfrm>
            <a:prstGeom prst="line">
              <a:avLst/>
            </a:prstGeom>
            <a:ln>
              <a:solidFill>
                <a:schemeClr val="bg1">
                  <a:lumMod val="85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38" name="Straight Connector 722"/>
            <p:cNvCxnSpPr/>
            <p:nvPr/>
          </p:nvCxnSpPr>
          <p:spPr>
            <a:xfrm flipH="1" flipV="1">
              <a:off x="3438821" y="2408983"/>
              <a:ext cx="551248" cy="594366"/>
            </a:xfrm>
            <a:prstGeom prst="line">
              <a:avLst/>
            </a:prstGeom>
            <a:ln>
              <a:solidFill>
                <a:schemeClr val="bg1">
                  <a:lumMod val="85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grpSp>
      <p:grpSp>
        <p:nvGrpSpPr>
          <p:cNvPr id="39" name="Group 724"/>
          <p:cNvGrpSpPr/>
          <p:nvPr/>
        </p:nvGrpSpPr>
        <p:grpSpPr>
          <a:xfrm>
            <a:off x="2479956" y="1974864"/>
            <a:ext cx="253252" cy="287713"/>
            <a:chOff x="6069013" y="3152775"/>
            <a:chExt cx="2543175" cy="2889250"/>
          </a:xfrm>
          <a:solidFill>
            <a:schemeClr val="bg1"/>
          </a:solidFill>
        </p:grpSpPr>
        <p:sp>
          <p:nvSpPr>
            <p:cNvPr id="40" name="Freeform 270"/>
            <p:cNvSpPr/>
            <p:nvPr/>
          </p:nvSpPr>
          <p:spPr bwMode="auto">
            <a:xfrm>
              <a:off x="6719888" y="4673600"/>
              <a:ext cx="476250" cy="342900"/>
            </a:xfrm>
            <a:custGeom>
              <a:avLst/>
              <a:gdLst>
                <a:gd name="T0" fmla="*/ 296 w 300"/>
                <a:gd name="T1" fmla="*/ 173 h 216"/>
                <a:gd name="T2" fmla="*/ 300 w 300"/>
                <a:gd name="T3" fmla="*/ 158 h 216"/>
                <a:gd name="T4" fmla="*/ 300 w 300"/>
                <a:gd name="T5" fmla="*/ 146 h 216"/>
                <a:gd name="T6" fmla="*/ 292 w 300"/>
                <a:gd name="T7" fmla="*/ 135 h 216"/>
                <a:gd name="T8" fmla="*/ 281 w 300"/>
                <a:gd name="T9" fmla="*/ 123 h 216"/>
                <a:gd name="T10" fmla="*/ 265 w 300"/>
                <a:gd name="T11" fmla="*/ 120 h 216"/>
                <a:gd name="T12" fmla="*/ 253 w 300"/>
                <a:gd name="T13" fmla="*/ 120 h 216"/>
                <a:gd name="T14" fmla="*/ 241 w 300"/>
                <a:gd name="T15" fmla="*/ 127 h 216"/>
                <a:gd name="T16" fmla="*/ 229 w 300"/>
                <a:gd name="T17" fmla="*/ 139 h 216"/>
                <a:gd name="T18" fmla="*/ 221 w 300"/>
                <a:gd name="T19" fmla="*/ 143 h 216"/>
                <a:gd name="T20" fmla="*/ 206 w 300"/>
                <a:gd name="T21" fmla="*/ 143 h 216"/>
                <a:gd name="T22" fmla="*/ 186 w 300"/>
                <a:gd name="T23" fmla="*/ 143 h 216"/>
                <a:gd name="T24" fmla="*/ 162 w 300"/>
                <a:gd name="T25" fmla="*/ 135 h 216"/>
                <a:gd name="T26" fmla="*/ 135 w 300"/>
                <a:gd name="T27" fmla="*/ 123 h 216"/>
                <a:gd name="T28" fmla="*/ 111 w 300"/>
                <a:gd name="T29" fmla="*/ 104 h 216"/>
                <a:gd name="T30" fmla="*/ 91 w 300"/>
                <a:gd name="T31" fmla="*/ 77 h 216"/>
                <a:gd name="T32" fmla="*/ 79 w 300"/>
                <a:gd name="T33" fmla="*/ 50 h 216"/>
                <a:gd name="T34" fmla="*/ 75 w 300"/>
                <a:gd name="T35" fmla="*/ 27 h 216"/>
                <a:gd name="T36" fmla="*/ 71 w 300"/>
                <a:gd name="T37" fmla="*/ 16 h 216"/>
                <a:gd name="T38" fmla="*/ 60 w 300"/>
                <a:gd name="T39" fmla="*/ 4 h 216"/>
                <a:gd name="T40" fmla="*/ 48 w 300"/>
                <a:gd name="T41" fmla="*/ 0 h 216"/>
                <a:gd name="T42" fmla="*/ 32 w 300"/>
                <a:gd name="T43" fmla="*/ 0 h 216"/>
                <a:gd name="T44" fmla="*/ 16 w 300"/>
                <a:gd name="T45" fmla="*/ 4 h 216"/>
                <a:gd name="T46" fmla="*/ 8 w 300"/>
                <a:gd name="T47" fmla="*/ 16 h 216"/>
                <a:gd name="T48" fmla="*/ 0 w 300"/>
                <a:gd name="T49" fmla="*/ 27 h 216"/>
                <a:gd name="T50" fmla="*/ 0 w 300"/>
                <a:gd name="T51" fmla="*/ 43 h 216"/>
                <a:gd name="T52" fmla="*/ 4 w 300"/>
                <a:gd name="T53" fmla="*/ 46 h 216"/>
                <a:gd name="T54" fmla="*/ 8 w 300"/>
                <a:gd name="T55" fmla="*/ 62 h 216"/>
                <a:gd name="T56" fmla="*/ 12 w 300"/>
                <a:gd name="T57" fmla="*/ 77 h 216"/>
                <a:gd name="T58" fmla="*/ 20 w 300"/>
                <a:gd name="T59" fmla="*/ 100 h 216"/>
                <a:gd name="T60" fmla="*/ 36 w 300"/>
                <a:gd name="T61" fmla="*/ 123 h 216"/>
                <a:gd name="T62" fmla="*/ 52 w 300"/>
                <a:gd name="T63" fmla="*/ 146 h 216"/>
                <a:gd name="T64" fmla="*/ 71 w 300"/>
                <a:gd name="T65" fmla="*/ 170 h 216"/>
                <a:gd name="T66" fmla="*/ 99 w 300"/>
                <a:gd name="T67" fmla="*/ 189 h 216"/>
                <a:gd name="T68" fmla="*/ 154 w 300"/>
                <a:gd name="T69" fmla="*/ 208 h 216"/>
                <a:gd name="T70" fmla="*/ 182 w 300"/>
                <a:gd name="T71" fmla="*/ 216 h 216"/>
                <a:gd name="T72" fmla="*/ 206 w 300"/>
                <a:gd name="T73" fmla="*/ 216 h 216"/>
                <a:gd name="T74" fmla="*/ 245 w 300"/>
                <a:gd name="T75" fmla="*/ 212 h 216"/>
                <a:gd name="T76" fmla="*/ 273 w 300"/>
                <a:gd name="T77" fmla="*/ 196 h 216"/>
                <a:gd name="T78" fmla="*/ 296 w 300"/>
                <a:gd name="T79" fmla="*/ 17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0" h="216">
                  <a:moveTo>
                    <a:pt x="296" y="173"/>
                  </a:moveTo>
                  <a:lnTo>
                    <a:pt x="300" y="158"/>
                  </a:lnTo>
                  <a:lnTo>
                    <a:pt x="300" y="146"/>
                  </a:lnTo>
                  <a:lnTo>
                    <a:pt x="292" y="135"/>
                  </a:lnTo>
                  <a:lnTo>
                    <a:pt x="281" y="123"/>
                  </a:lnTo>
                  <a:lnTo>
                    <a:pt x="265" y="120"/>
                  </a:lnTo>
                  <a:lnTo>
                    <a:pt x="253" y="120"/>
                  </a:lnTo>
                  <a:lnTo>
                    <a:pt x="241" y="127"/>
                  </a:lnTo>
                  <a:lnTo>
                    <a:pt x="229" y="139"/>
                  </a:lnTo>
                  <a:lnTo>
                    <a:pt x="221" y="143"/>
                  </a:lnTo>
                  <a:lnTo>
                    <a:pt x="206" y="143"/>
                  </a:lnTo>
                  <a:lnTo>
                    <a:pt x="186" y="143"/>
                  </a:lnTo>
                  <a:lnTo>
                    <a:pt x="162" y="135"/>
                  </a:lnTo>
                  <a:lnTo>
                    <a:pt x="135" y="123"/>
                  </a:lnTo>
                  <a:lnTo>
                    <a:pt x="111" y="104"/>
                  </a:lnTo>
                  <a:lnTo>
                    <a:pt x="91" y="77"/>
                  </a:lnTo>
                  <a:lnTo>
                    <a:pt x="79" y="50"/>
                  </a:lnTo>
                  <a:lnTo>
                    <a:pt x="75" y="27"/>
                  </a:lnTo>
                  <a:lnTo>
                    <a:pt x="71" y="16"/>
                  </a:lnTo>
                  <a:lnTo>
                    <a:pt x="60" y="4"/>
                  </a:lnTo>
                  <a:lnTo>
                    <a:pt x="48" y="0"/>
                  </a:lnTo>
                  <a:lnTo>
                    <a:pt x="32" y="0"/>
                  </a:lnTo>
                  <a:lnTo>
                    <a:pt x="16" y="4"/>
                  </a:lnTo>
                  <a:lnTo>
                    <a:pt x="8" y="16"/>
                  </a:lnTo>
                  <a:lnTo>
                    <a:pt x="0" y="27"/>
                  </a:lnTo>
                  <a:lnTo>
                    <a:pt x="0" y="43"/>
                  </a:lnTo>
                  <a:lnTo>
                    <a:pt x="4" y="46"/>
                  </a:lnTo>
                  <a:lnTo>
                    <a:pt x="8" y="62"/>
                  </a:lnTo>
                  <a:lnTo>
                    <a:pt x="12" y="77"/>
                  </a:lnTo>
                  <a:lnTo>
                    <a:pt x="20" y="100"/>
                  </a:lnTo>
                  <a:lnTo>
                    <a:pt x="36" y="123"/>
                  </a:lnTo>
                  <a:lnTo>
                    <a:pt x="52" y="146"/>
                  </a:lnTo>
                  <a:lnTo>
                    <a:pt x="71" y="170"/>
                  </a:lnTo>
                  <a:lnTo>
                    <a:pt x="99" y="189"/>
                  </a:lnTo>
                  <a:lnTo>
                    <a:pt x="154" y="208"/>
                  </a:lnTo>
                  <a:lnTo>
                    <a:pt x="182" y="216"/>
                  </a:lnTo>
                  <a:lnTo>
                    <a:pt x="206" y="216"/>
                  </a:lnTo>
                  <a:lnTo>
                    <a:pt x="245" y="212"/>
                  </a:lnTo>
                  <a:lnTo>
                    <a:pt x="273" y="196"/>
                  </a:lnTo>
                  <a:lnTo>
                    <a:pt x="296" y="1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2000">
                <a:solidFill>
                  <a:srgbClr val="A18C77"/>
                </a:solidFill>
                <a:cs typeface="+mn-ea"/>
                <a:sym typeface="+mn-lt"/>
              </a:endParaRPr>
            </a:p>
          </p:txBody>
        </p:sp>
        <p:sp>
          <p:nvSpPr>
            <p:cNvPr id="41" name="Freeform 271"/>
            <p:cNvSpPr/>
            <p:nvPr/>
          </p:nvSpPr>
          <p:spPr bwMode="auto">
            <a:xfrm>
              <a:off x="7491413" y="4673600"/>
              <a:ext cx="469900" cy="342900"/>
            </a:xfrm>
            <a:custGeom>
              <a:avLst/>
              <a:gdLst>
                <a:gd name="T0" fmla="*/ 268 w 296"/>
                <a:gd name="T1" fmla="*/ 0 h 216"/>
                <a:gd name="T2" fmla="*/ 252 w 296"/>
                <a:gd name="T3" fmla="*/ 0 h 216"/>
                <a:gd name="T4" fmla="*/ 240 w 296"/>
                <a:gd name="T5" fmla="*/ 4 h 216"/>
                <a:gd name="T6" fmla="*/ 229 w 296"/>
                <a:gd name="T7" fmla="*/ 16 h 216"/>
                <a:gd name="T8" fmla="*/ 225 w 296"/>
                <a:gd name="T9" fmla="*/ 27 h 216"/>
                <a:gd name="T10" fmla="*/ 225 w 296"/>
                <a:gd name="T11" fmla="*/ 31 h 216"/>
                <a:gd name="T12" fmla="*/ 221 w 296"/>
                <a:gd name="T13" fmla="*/ 39 h 216"/>
                <a:gd name="T14" fmla="*/ 209 w 296"/>
                <a:gd name="T15" fmla="*/ 66 h 216"/>
                <a:gd name="T16" fmla="*/ 193 w 296"/>
                <a:gd name="T17" fmla="*/ 96 h 216"/>
                <a:gd name="T18" fmla="*/ 181 w 296"/>
                <a:gd name="T19" fmla="*/ 112 h 216"/>
                <a:gd name="T20" fmla="*/ 165 w 296"/>
                <a:gd name="T21" fmla="*/ 123 h 216"/>
                <a:gd name="T22" fmla="*/ 138 w 296"/>
                <a:gd name="T23" fmla="*/ 135 h 216"/>
                <a:gd name="T24" fmla="*/ 114 w 296"/>
                <a:gd name="T25" fmla="*/ 143 h 216"/>
                <a:gd name="T26" fmla="*/ 90 w 296"/>
                <a:gd name="T27" fmla="*/ 143 h 216"/>
                <a:gd name="T28" fmla="*/ 75 w 296"/>
                <a:gd name="T29" fmla="*/ 143 h 216"/>
                <a:gd name="T30" fmla="*/ 71 w 296"/>
                <a:gd name="T31" fmla="*/ 139 h 216"/>
                <a:gd name="T32" fmla="*/ 59 w 296"/>
                <a:gd name="T33" fmla="*/ 127 h 216"/>
                <a:gd name="T34" fmla="*/ 47 w 296"/>
                <a:gd name="T35" fmla="*/ 120 h 216"/>
                <a:gd name="T36" fmla="*/ 31 w 296"/>
                <a:gd name="T37" fmla="*/ 120 h 216"/>
                <a:gd name="T38" fmla="*/ 19 w 296"/>
                <a:gd name="T39" fmla="*/ 123 h 216"/>
                <a:gd name="T40" fmla="*/ 8 w 296"/>
                <a:gd name="T41" fmla="*/ 135 h 216"/>
                <a:gd name="T42" fmla="*/ 0 w 296"/>
                <a:gd name="T43" fmla="*/ 146 h 216"/>
                <a:gd name="T44" fmla="*/ 0 w 296"/>
                <a:gd name="T45" fmla="*/ 158 h 216"/>
                <a:gd name="T46" fmla="*/ 4 w 296"/>
                <a:gd name="T47" fmla="*/ 173 h 216"/>
                <a:gd name="T48" fmla="*/ 23 w 296"/>
                <a:gd name="T49" fmla="*/ 196 h 216"/>
                <a:gd name="T50" fmla="*/ 55 w 296"/>
                <a:gd name="T51" fmla="*/ 212 h 216"/>
                <a:gd name="T52" fmla="*/ 90 w 296"/>
                <a:gd name="T53" fmla="*/ 216 h 216"/>
                <a:gd name="T54" fmla="*/ 118 w 296"/>
                <a:gd name="T55" fmla="*/ 216 h 216"/>
                <a:gd name="T56" fmla="*/ 146 w 296"/>
                <a:gd name="T57" fmla="*/ 208 h 216"/>
                <a:gd name="T58" fmla="*/ 201 w 296"/>
                <a:gd name="T59" fmla="*/ 189 h 216"/>
                <a:gd name="T60" fmla="*/ 225 w 296"/>
                <a:gd name="T61" fmla="*/ 170 h 216"/>
                <a:gd name="T62" fmla="*/ 248 w 296"/>
                <a:gd name="T63" fmla="*/ 146 h 216"/>
                <a:gd name="T64" fmla="*/ 264 w 296"/>
                <a:gd name="T65" fmla="*/ 123 h 216"/>
                <a:gd name="T66" fmla="*/ 276 w 296"/>
                <a:gd name="T67" fmla="*/ 100 h 216"/>
                <a:gd name="T68" fmla="*/ 288 w 296"/>
                <a:gd name="T69" fmla="*/ 77 h 216"/>
                <a:gd name="T70" fmla="*/ 292 w 296"/>
                <a:gd name="T71" fmla="*/ 62 h 216"/>
                <a:gd name="T72" fmla="*/ 296 w 296"/>
                <a:gd name="T73" fmla="*/ 46 h 216"/>
                <a:gd name="T74" fmla="*/ 296 w 296"/>
                <a:gd name="T75" fmla="*/ 43 h 216"/>
                <a:gd name="T76" fmla="*/ 296 w 296"/>
                <a:gd name="T77" fmla="*/ 27 h 216"/>
                <a:gd name="T78" fmla="*/ 292 w 296"/>
                <a:gd name="T79" fmla="*/ 16 h 216"/>
                <a:gd name="T80" fmla="*/ 280 w 296"/>
                <a:gd name="T81" fmla="*/ 4 h 216"/>
                <a:gd name="T82" fmla="*/ 268 w 296"/>
                <a:gd name="T83"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6" h="216">
                  <a:moveTo>
                    <a:pt x="268" y="0"/>
                  </a:moveTo>
                  <a:lnTo>
                    <a:pt x="252" y="0"/>
                  </a:lnTo>
                  <a:lnTo>
                    <a:pt x="240" y="4"/>
                  </a:lnTo>
                  <a:lnTo>
                    <a:pt x="229" y="16"/>
                  </a:lnTo>
                  <a:lnTo>
                    <a:pt x="225" y="27"/>
                  </a:lnTo>
                  <a:lnTo>
                    <a:pt x="225" y="31"/>
                  </a:lnTo>
                  <a:lnTo>
                    <a:pt x="221" y="39"/>
                  </a:lnTo>
                  <a:lnTo>
                    <a:pt x="209" y="66"/>
                  </a:lnTo>
                  <a:lnTo>
                    <a:pt x="193" y="96"/>
                  </a:lnTo>
                  <a:lnTo>
                    <a:pt x="181" y="112"/>
                  </a:lnTo>
                  <a:lnTo>
                    <a:pt x="165" y="123"/>
                  </a:lnTo>
                  <a:lnTo>
                    <a:pt x="138" y="135"/>
                  </a:lnTo>
                  <a:lnTo>
                    <a:pt x="114" y="143"/>
                  </a:lnTo>
                  <a:lnTo>
                    <a:pt x="90" y="143"/>
                  </a:lnTo>
                  <a:lnTo>
                    <a:pt x="75" y="143"/>
                  </a:lnTo>
                  <a:lnTo>
                    <a:pt x="71" y="139"/>
                  </a:lnTo>
                  <a:lnTo>
                    <a:pt x="59" y="127"/>
                  </a:lnTo>
                  <a:lnTo>
                    <a:pt x="47" y="120"/>
                  </a:lnTo>
                  <a:lnTo>
                    <a:pt x="31" y="120"/>
                  </a:lnTo>
                  <a:lnTo>
                    <a:pt x="19" y="123"/>
                  </a:lnTo>
                  <a:lnTo>
                    <a:pt x="8" y="135"/>
                  </a:lnTo>
                  <a:lnTo>
                    <a:pt x="0" y="146"/>
                  </a:lnTo>
                  <a:lnTo>
                    <a:pt x="0" y="158"/>
                  </a:lnTo>
                  <a:lnTo>
                    <a:pt x="4" y="173"/>
                  </a:lnTo>
                  <a:lnTo>
                    <a:pt x="23" y="196"/>
                  </a:lnTo>
                  <a:lnTo>
                    <a:pt x="55" y="212"/>
                  </a:lnTo>
                  <a:lnTo>
                    <a:pt x="90" y="216"/>
                  </a:lnTo>
                  <a:lnTo>
                    <a:pt x="118" y="216"/>
                  </a:lnTo>
                  <a:lnTo>
                    <a:pt x="146" y="208"/>
                  </a:lnTo>
                  <a:lnTo>
                    <a:pt x="201" y="189"/>
                  </a:lnTo>
                  <a:lnTo>
                    <a:pt x="225" y="170"/>
                  </a:lnTo>
                  <a:lnTo>
                    <a:pt x="248" y="146"/>
                  </a:lnTo>
                  <a:lnTo>
                    <a:pt x="264" y="123"/>
                  </a:lnTo>
                  <a:lnTo>
                    <a:pt x="276" y="100"/>
                  </a:lnTo>
                  <a:lnTo>
                    <a:pt x="288" y="77"/>
                  </a:lnTo>
                  <a:lnTo>
                    <a:pt x="292" y="62"/>
                  </a:lnTo>
                  <a:lnTo>
                    <a:pt x="296" y="46"/>
                  </a:lnTo>
                  <a:lnTo>
                    <a:pt x="296" y="43"/>
                  </a:lnTo>
                  <a:lnTo>
                    <a:pt x="296" y="27"/>
                  </a:lnTo>
                  <a:lnTo>
                    <a:pt x="292" y="16"/>
                  </a:lnTo>
                  <a:lnTo>
                    <a:pt x="280" y="4"/>
                  </a:lnTo>
                  <a:lnTo>
                    <a:pt x="26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2000">
                <a:solidFill>
                  <a:srgbClr val="A18C77"/>
                </a:solidFill>
                <a:cs typeface="+mn-ea"/>
                <a:sym typeface="+mn-lt"/>
              </a:endParaRPr>
            </a:p>
          </p:txBody>
        </p:sp>
        <p:sp>
          <p:nvSpPr>
            <p:cNvPr id="42" name="Freeform 272"/>
            <p:cNvSpPr>
              <a:spLocks noEditPoints="1"/>
            </p:cNvSpPr>
            <p:nvPr/>
          </p:nvSpPr>
          <p:spPr bwMode="auto">
            <a:xfrm>
              <a:off x="6069013" y="3152775"/>
              <a:ext cx="2543175" cy="2889250"/>
            </a:xfrm>
            <a:custGeom>
              <a:avLst/>
              <a:gdLst>
                <a:gd name="T0" fmla="*/ 1436 w 1602"/>
                <a:gd name="T1" fmla="*/ 558 h 1820"/>
                <a:gd name="T2" fmla="*/ 1219 w 1602"/>
                <a:gd name="T3" fmla="*/ 574 h 1820"/>
                <a:gd name="T4" fmla="*/ 1231 w 1602"/>
                <a:gd name="T5" fmla="*/ 451 h 1820"/>
                <a:gd name="T6" fmla="*/ 1346 w 1602"/>
                <a:gd name="T7" fmla="*/ 358 h 1820"/>
                <a:gd name="T8" fmla="*/ 1492 w 1602"/>
                <a:gd name="T9" fmla="*/ 116 h 1820"/>
                <a:gd name="T10" fmla="*/ 1468 w 1602"/>
                <a:gd name="T11" fmla="*/ 0 h 1820"/>
                <a:gd name="T12" fmla="*/ 1424 w 1602"/>
                <a:gd name="T13" fmla="*/ 77 h 1820"/>
                <a:gd name="T14" fmla="*/ 1322 w 1602"/>
                <a:gd name="T15" fmla="*/ 281 h 1820"/>
                <a:gd name="T16" fmla="*/ 1227 w 1602"/>
                <a:gd name="T17" fmla="*/ 85 h 1820"/>
                <a:gd name="T18" fmla="*/ 1188 w 1602"/>
                <a:gd name="T19" fmla="*/ 4 h 1820"/>
                <a:gd name="T20" fmla="*/ 1144 w 1602"/>
                <a:gd name="T21" fmla="*/ 43 h 1820"/>
                <a:gd name="T22" fmla="*/ 1168 w 1602"/>
                <a:gd name="T23" fmla="*/ 150 h 1820"/>
                <a:gd name="T24" fmla="*/ 1207 w 1602"/>
                <a:gd name="T25" fmla="*/ 370 h 1820"/>
                <a:gd name="T26" fmla="*/ 1121 w 1602"/>
                <a:gd name="T27" fmla="*/ 524 h 1820"/>
                <a:gd name="T28" fmla="*/ 1089 w 1602"/>
                <a:gd name="T29" fmla="*/ 597 h 1820"/>
                <a:gd name="T30" fmla="*/ 706 w 1602"/>
                <a:gd name="T31" fmla="*/ 551 h 1820"/>
                <a:gd name="T32" fmla="*/ 509 w 1602"/>
                <a:gd name="T33" fmla="*/ 585 h 1820"/>
                <a:gd name="T34" fmla="*/ 446 w 1602"/>
                <a:gd name="T35" fmla="*/ 431 h 1820"/>
                <a:gd name="T36" fmla="*/ 371 w 1602"/>
                <a:gd name="T37" fmla="*/ 289 h 1820"/>
                <a:gd name="T38" fmla="*/ 454 w 1602"/>
                <a:gd name="T39" fmla="*/ 77 h 1820"/>
                <a:gd name="T40" fmla="*/ 454 w 1602"/>
                <a:gd name="T41" fmla="*/ 16 h 1820"/>
                <a:gd name="T42" fmla="*/ 395 w 1602"/>
                <a:gd name="T43" fmla="*/ 20 h 1820"/>
                <a:gd name="T44" fmla="*/ 359 w 1602"/>
                <a:gd name="T45" fmla="*/ 150 h 1820"/>
                <a:gd name="T46" fmla="*/ 213 w 1602"/>
                <a:gd name="T47" fmla="*/ 181 h 1820"/>
                <a:gd name="T48" fmla="*/ 174 w 1602"/>
                <a:gd name="T49" fmla="*/ 20 h 1820"/>
                <a:gd name="T50" fmla="*/ 111 w 1602"/>
                <a:gd name="T51" fmla="*/ 16 h 1820"/>
                <a:gd name="T52" fmla="*/ 154 w 1602"/>
                <a:gd name="T53" fmla="*/ 235 h 1820"/>
                <a:gd name="T54" fmla="*/ 355 w 1602"/>
                <a:gd name="T55" fmla="*/ 427 h 1820"/>
                <a:gd name="T56" fmla="*/ 403 w 1602"/>
                <a:gd name="T57" fmla="*/ 516 h 1820"/>
                <a:gd name="T58" fmla="*/ 308 w 1602"/>
                <a:gd name="T59" fmla="*/ 551 h 1820"/>
                <a:gd name="T60" fmla="*/ 32 w 1602"/>
                <a:gd name="T61" fmla="*/ 589 h 1820"/>
                <a:gd name="T62" fmla="*/ 4 w 1602"/>
                <a:gd name="T63" fmla="*/ 689 h 1820"/>
                <a:gd name="T64" fmla="*/ 162 w 1602"/>
                <a:gd name="T65" fmla="*/ 951 h 1820"/>
                <a:gd name="T66" fmla="*/ 367 w 1602"/>
                <a:gd name="T67" fmla="*/ 1285 h 1820"/>
                <a:gd name="T68" fmla="*/ 537 w 1602"/>
                <a:gd name="T69" fmla="*/ 1651 h 1820"/>
                <a:gd name="T70" fmla="*/ 738 w 1602"/>
                <a:gd name="T71" fmla="*/ 1793 h 1820"/>
                <a:gd name="T72" fmla="*/ 919 w 1602"/>
                <a:gd name="T73" fmla="*/ 1770 h 1820"/>
                <a:gd name="T74" fmla="*/ 1121 w 1602"/>
                <a:gd name="T75" fmla="*/ 1581 h 1820"/>
                <a:gd name="T76" fmla="*/ 1263 w 1602"/>
                <a:gd name="T77" fmla="*/ 1205 h 1820"/>
                <a:gd name="T78" fmla="*/ 1507 w 1602"/>
                <a:gd name="T79" fmla="*/ 878 h 1820"/>
                <a:gd name="T80" fmla="*/ 1602 w 1602"/>
                <a:gd name="T81" fmla="*/ 651 h 1820"/>
                <a:gd name="T82" fmla="*/ 1314 w 1602"/>
                <a:gd name="T83" fmla="*/ 970 h 1820"/>
                <a:gd name="T84" fmla="*/ 1168 w 1602"/>
                <a:gd name="T85" fmla="*/ 1266 h 1820"/>
                <a:gd name="T86" fmla="*/ 1014 w 1602"/>
                <a:gd name="T87" fmla="*/ 1597 h 1820"/>
                <a:gd name="T88" fmla="*/ 801 w 1602"/>
                <a:gd name="T89" fmla="*/ 1743 h 1820"/>
                <a:gd name="T90" fmla="*/ 592 w 1602"/>
                <a:gd name="T91" fmla="*/ 1597 h 1820"/>
                <a:gd name="T92" fmla="*/ 438 w 1602"/>
                <a:gd name="T93" fmla="*/ 1266 h 1820"/>
                <a:gd name="T94" fmla="*/ 292 w 1602"/>
                <a:gd name="T95" fmla="*/ 970 h 1820"/>
                <a:gd name="T96" fmla="*/ 114 w 1602"/>
                <a:gd name="T97" fmla="*/ 766 h 1820"/>
                <a:gd name="T98" fmla="*/ 142 w 1602"/>
                <a:gd name="T99" fmla="*/ 635 h 1820"/>
                <a:gd name="T100" fmla="*/ 355 w 1602"/>
                <a:gd name="T101" fmla="*/ 639 h 1820"/>
                <a:gd name="T102" fmla="*/ 513 w 1602"/>
                <a:gd name="T103" fmla="*/ 677 h 1820"/>
                <a:gd name="T104" fmla="*/ 888 w 1602"/>
                <a:gd name="T105" fmla="*/ 624 h 1820"/>
                <a:gd name="T106" fmla="*/ 1144 w 1602"/>
                <a:gd name="T107" fmla="*/ 681 h 1820"/>
                <a:gd name="T108" fmla="*/ 1322 w 1602"/>
                <a:gd name="T109" fmla="*/ 624 h 1820"/>
                <a:gd name="T110" fmla="*/ 1527 w 1602"/>
                <a:gd name="T111" fmla="*/ 674 h 1820"/>
                <a:gd name="T112" fmla="*/ 1428 w 1602"/>
                <a:gd name="T113" fmla="*/ 858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2" h="1820">
                  <a:moveTo>
                    <a:pt x="1598" y="616"/>
                  </a:moveTo>
                  <a:lnTo>
                    <a:pt x="1590" y="601"/>
                  </a:lnTo>
                  <a:lnTo>
                    <a:pt x="1574" y="589"/>
                  </a:lnTo>
                  <a:lnTo>
                    <a:pt x="1499" y="570"/>
                  </a:lnTo>
                  <a:lnTo>
                    <a:pt x="1436" y="558"/>
                  </a:lnTo>
                  <a:lnTo>
                    <a:pt x="1385" y="551"/>
                  </a:lnTo>
                  <a:lnTo>
                    <a:pt x="1338" y="551"/>
                  </a:lnTo>
                  <a:lnTo>
                    <a:pt x="1298" y="551"/>
                  </a:lnTo>
                  <a:lnTo>
                    <a:pt x="1259" y="562"/>
                  </a:lnTo>
                  <a:lnTo>
                    <a:pt x="1219" y="574"/>
                  </a:lnTo>
                  <a:lnTo>
                    <a:pt x="1176" y="589"/>
                  </a:lnTo>
                  <a:lnTo>
                    <a:pt x="1192" y="547"/>
                  </a:lnTo>
                  <a:lnTo>
                    <a:pt x="1204" y="516"/>
                  </a:lnTo>
                  <a:lnTo>
                    <a:pt x="1215" y="481"/>
                  </a:lnTo>
                  <a:lnTo>
                    <a:pt x="1231" y="451"/>
                  </a:lnTo>
                  <a:lnTo>
                    <a:pt x="1235" y="443"/>
                  </a:lnTo>
                  <a:lnTo>
                    <a:pt x="1243" y="435"/>
                  </a:lnTo>
                  <a:lnTo>
                    <a:pt x="1251" y="427"/>
                  </a:lnTo>
                  <a:lnTo>
                    <a:pt x="1298" y="393"/>
                  </a:lnTo>
                  <a:lnTo>
                    <a:pt x="1346" y="358"/>
                  </a:lnTo>
                  <a:lnTo>
                    <a:pt x="1385" y="324"/>
                  </a:lnTo>
                  <a:lnTo>
                    <a:pt x="1421" y="281"/>
                  </a:lnTo>
                  <a:lnTo>
                    <a:pt x="1448" y="235"/>
                  </a:lnTo>
                  <a:lnTo>
                    <a:pt x="1476" y="181"/>
                  </a:lnTo>
                  <a:lnTo>
                    <a:pt x="1492" y="116"/>
                  </a:lnTo>
                  <a:lnTo>
                    <a:pt x="1503" y="43"/>
                  </a:lnTo>
                  <a:lnTo>
                    <a:pt x="1503" y="27"/>
                  </a:lnTo>
                  <a:lnTo>
                    <a:pt x="1496" y="16"/>
                  </a:lnTo>
                  <a:lnTo>
                    <a:pt x="1484" y="4"/>
                  </a:lnTo>
                  <a:lnTo>
                    <a:pt x="1468" y="0"/>
                  </a:lnTo>
                  <a:lnTo>
                    <a:pt x="1456" y="4"/>
                  </a:lnTo>
                  <a:lnTo>
                    <a:pt x="1444" y="8"/>
                  </a:lnTo>
                  <a:lnTo>
                    <a:pt x="1432" y="20"/>
                  </a:lnTo>
                  <a:lnTo>
                    <a:pt x="1428" y="35"/>
                  </a:lnTo>
                  <a:lnTo>
                    <a:pt x="1424" y="77"/>
                  </a:lnTo>
                  <a:lnTo>
                    <a:pt x="1417" y="116"/>
                  </a:lnTo>
                  <a:lnTo>
                    <a:pt x="1405" y="150"/>
                  </a:lnTo>
                  <a:lnTo>
                    <a:pt x="1393" y="181"/>
                  </a:lnTo>
                  <a:lnTo>
                    <a:pt x="1361" y="235"/>
                  </a:lnTo>
                  <a:lnTo>
                    <a:pt x="1322" y="281"/>
                  </a:lnTo>
                  <a:lnTo>
                    <a:pt x="1298" y="254"/>
                  </a:lnTo>
                  <a:lnTo>
                    <a:pt x="1278" y="224"/>
                  </a:lnTo>
                  <a:lnTo>
                    <a:pt x="1247" y="150"/>
                  </a:lnTo>
                  <a:lnTo>
                    <a:pt x="1235" y="116"/>
                  </a:lnTo>
                  <a:lnTo>
                    <a:pt x="1227" y="85"/>
                  </a:lnTo>
                  <a:lnTo>
                    <a:pt x="1219" y="54"/>
                  </a:lnTo>
                  <a:lnTo>
                    <a:pt x="1215" y="31"/>
                  </a:lnTo>
                  <a:lnTo>
                    <a:pt x="1211" y="20"/>
                  </a:lnTo>
                  <a:lnTo>
                    <a:pt x="1204" y="8"/>
                  </a:lnTo>
                  <a:lnTo>
                    <a:pt x="1188" y="4"/>
                  </a:lnTo>
                  <a:lnTo>
                    <a:pt x="1176" y="0"/>
                  </a:lnTo>
                  <a:lnTo>
                    <a:pt x="1160" y="8"/>
                  </a:lnTo>
                  <a:lnTo>
                    <a:pt x="1148" y="16"/>
                  </a:lnTo>
                  <a:lnTo>
                    <a:pt x="1144" y="27"/>
                  </a:lnTo>
                  <a:lnTo>
                    <a:pt x="1144" y="43"/>
                  </a:lnTo>
                  <a:lnTo>
                    <a:pt x="1144" y="47"/>
                  </a:lnTo>
                  <a:lnTo>
                    <a:pt x="1144" y="54"/>
                  </a:lnTo>
                  <a:lnTo>
                    <a:pt x="1148" y="77"/>
                  </a:lnTo>
                  <a:lnTo>
                    <a:pt x="1156" y="112"/>
                  </a:lnTo>
                  <a:lnTo>
                    <a:pt x="1168" y="150"/>
                  </a:lnTo>
                  <a:lnTo>
                    <a:pt x="1184" y="197"/>
                  </a:lnTo>
                  <a:lnTo>
                    <a:pt x="1207" y="243"/>
                  </a:lnTo>
                  <a:lnTo>
                    <a:pt x="1231" y="289"/>
                  </a:lnTo>
                  <a:lnTo>
                    <a:pt x="1263" y="327"/>
                  </a:lnTo>
                  <a:lnTo>
                    <a:pt x="1207" y="370"/>
                  </a:lnTo>
                  <a:lnTo>
                    <a:pt x="1200" y="377"/>
                  </a:lnTo>
                  <a:lnTo>
                    <a:pt x="1176" y="397"/>
                  </a:lnTo>
                  <a:lnTo>
                    <a:pt x="1156" y="431"/>
                  </a:lnTo>
                  <a:lnTo>
                    <a:pt x="1140" y="474"/>
                  </a:lnTo>
                  <a:lnTo>
                    <a:pt x="1121" y="524"/>
                  </a:lnTo>
                  <a:lnTo>
                    <a:pt x="1113" y="543"/>
                  </a:lnTo>
                  <a:lnTo>
                    <a:pt x="1105" y="566"/>
                  </a:lnTo>
                  <a:lnTo>
                    <a:pt x="1097" y="585"/>
                  </a:lnTo>
                  <a:lnTo>
                    <a:pt x="1089" y="597"/>
                  </a:lnTo>
                  <a:lnTo>
                    <a:pt x="1089" y="597"/>
                  </a:lnTo>
                  <a:lnTo>
                    <a:pt x="986" y="566"/>
                  </a:lnTo>
                  <a:lnTo>
                    <a:pt x="983" y="566"/>
                  </a:lnTo>
                  <a:lnTo>
                    <a:pt x="896" y="551"/>
                  </a:lnTo>
                  <a:lnTo>
                    <a:pt x="801" y="547"/>
                  </a:lnTo>
                  <a:lnTo>
                    <a:pt x="706" y="551"/>
                  </a:lnTo>
                  <a:lnTo>
                    <a:pt x="623" y="566"/>
                  </a:lnTo>
                  <a:lnTo>
                    <a:pt x="620" y="566"/>
                  </a:lnTo>
                  <a:lnTo>
                    <a:pt x="517" y="597"/>
                  </a:lnTo>
                  <a:lnTo>
                    <a:pt x="517" y="597"/>
                  </a:lnTo>
                  <a:lnTo>
                    <a:pt x="509" y="585"/>
                  </a:lnTo>
                  <a:lnTo>
                    <a:pt x="501" y="566"/>
                  </a:lnTo>
                  <a:lnTo>
                    <a:pt x="493" y="543"/>
                  </a:lnTo>
                  <a:lnTo>
                    <a:pt x="485" y="524"/>
                  </a:lnTo>
                  <a:lnTo>
                    <a:pt x="466" y="474"/>
                  </a:lnTo>
                  <a:lnTo>
                    <a:pt x="446" y="431"/>
                  </a:lnTo>
                  <a:lnTo>
                    <a:pt x="430" y="397"/>
                  </a:lnTo>
                  <a:lnTo>
                    <a:pt x="406" y="377"/>
                  </a:lnTo>
                  <a:lnTo>
                    <a:pt x="399" y="370"/>
                  </a:lnTo>
                  <a:lnTo>
                    <a:pt x="339" y="327"/>
                  </a:lnTo>
                  <a:lnTo>
                    <a:pt x="371" y="289"/>
                  </a:lnTo>
                  <a:lnTo>
                    <a:pt x="399" y="243"/>
                  </a:lnTo>
                  <a:lnTo>
                    <a:pt x="418" y="197"/>
                  </a:lnTo>
                  <a:lnTo>
                    <a:pt x="438" y="150"/>
                  </a:lnTo>
                  <a:lnTo>
                    <a:pt x="446" y="112"/>
                  </a:lnTo>
                  <a:lnTo>
                    <a:pt x="454" y="77"/>
                  </a:lnTo>
                  <a:lnTo>
                    <a:pt x="462" y="54"/>
                  </a:lnTo>
                  <a:lnTo>
                    <a:pt x="462" y="47"/>
                  </a:lnTo>
                  <a:lnTo>
                    <a:pt x="462" y="43"/>
                  </a:lnTo>
                  <a:lnTo>
                    <a:pt x="462" y="27"/>
                  </a:lnTo>
                  <a:lnTo>
                    <a:pt x="454" y="16"/>
                  </a:lnTo>
                  <a:lnTo>
                    <a:pt x="446" y="8"/>
                  </a:lnTo>
                  <a:lnTo>
                    <a:pt x="430" y="0"/>
                  </a:lnTo>
                  <a:lnTo>
                    <a:pt x="414" y="4"/>
                  </a:lnTo>
                  <a:lnTo>
                    <a:pt x="403" y="8"/>
                  </a:lnTo>
                  <a:lnTo>
                    <a:pt x="395" y="20"/>
                  </a:lnTo>
                  <a:lnTo>
                    <a:pt x="387" y="31"/>
                  </a:lnTo>
                  <a:lnTo>
                    <a:pt x="383" y="54"/>
                  </a:lnTo>
                  <a:lnTo>
                    <a:pt x="379" y="85"/>
                  </a:lnTo>
                  <a:lnTo>
                    <a:pt x="371" y="116"/>
                  </a:lnTo>
                  <a:lnTo>
                    <a:pt x="359" y="150"/>
                  </a:lnTo>
                  <a:lnTo>
                    <a:pt x="328" y="224"/>
                  </a:lnTo>
                  <a:lnTo>
                    <a:pt x="308" y="254"/>
                  </a:lnTo>
                  <a:lnTo>
                    <a:pt x="284" y="281"/>
                  </a:lnTo>
                  <a:lnTo>
                    <a:pt x="245" y="235"/>
                  </a:lnTo>
                  <a:lnTo>
                    <a:pt x="213" y="181"/>
                  </a:lnTo>
                  <a:lnTo>
                    <a:pt x="201" y="150"/>
                  </a:lnTo>
                  <a:lnTo>
                    <a:pt x="189" y="116"/>
                  </a:lnTo>
                  <a:lnTo>
                    <a:pt x="182" y="77"/>
                  </a:lnTo>
                  <a:lnTo>
                    <a:pt x="178" y="35"/>
                  </a:lnTo>
                  <a:lnTo>
                    <a:pt x="174" y="20"/>
                  </a:lnTo>
                  <a:lnTo>
                    <a:pt x="162" y="8"/>
                  </a:lnTo>
                  <a:lnTo>
                    <a:pt x="150" y="4"/>
                  </a:lnTo>
                  <a:lnTo>
                    <a:pt x="134" y="0"/>
                  </a:lnTo>
                  <a:lnTo>
                    <a:pt x="122" y="4"/>
                  </a:lnTo>
                  <a:lnTo>
                    <a:pt x="111" y="16"/>
                  </a:lnTo>
                  <a:lnTo>
                    <a:pt x="103" y="27"/>
                  </a:lnTo>
                  <a:lnTo>
                    <a:pt x="103" y="43"/>
                  </a:lnTo>
                  <a:lnTo>
                    <a:pt x="114" y="116"/>
                  </a:lnTo>
                  <a:lnTo>
                    <a:pt x="130" y="181"/>
                  </a:lnTo>
                  <a:lnTo>
                    <a:pt x="154" y="235"/>
                  </a:lnTo>
                  <a:lnTo>
                    <a:pt x="186" y="281"/>
                  </a:lnTo>
                  <a:lnTo>
                    <a:pt x="221" y="324"/>
                  </a:lnTo>
                  <a:lnTo>
                    <a:pt x="260" y="358"/>
                  </a:lnTo>
                  <a:lnTo>
                    <a:pt x="304" y="393"/>
                  </a:lnTo>
                  <a:lnTo>
                    <a:pt x="355" y="427"/>
                  </a:lnTo>
                  <a:lnTo>
                    <a:pt x="363" y="435"/>
                  </a:lnTo>
                  <a:lnTo>
                    <a:pt x="367" y="443"/>
                  </a:lnTo>
                  <a:lnTo>
                    <a:pt x="375" y="451"/>
                  </a:lnTo>
                  <a:lnTo>
                    <a:pt x="391" y="481"/>
                  </a:lnTo>
                  <a:lnTo>
                    <a:pt x="403" y="516"/>
                  </a:lnTo>
                  <a:lnTo>
                    <a:pt x="414" y="547"/>
                  </a:lnTo>
                  <a:lnTo>
                    <a:pt x="430" y="589"/>
                  </a:lnTo>
                  <a:lnTo>
                    <a:pt x="387" y="574"/>
                  </a:lnTo>
                  <a:lnTo>
                    <a:pt x="347" y="562"/>
                  </a:lnTo>
                  <a:lnTo>
                    <a:pt x="308" y="551"/>
                  </a:lnTo>
                  <a:lnTo>
                    <a:pt x="264" y="551"/>
                  </a:lnTo>
                  <a:lnTo>
                    <a:pt x="221" y="551"/>
                  </a:lnTo>
                  <a:lnTo>
                    <a:pt x="166" y="558"/>
                  </a:lnTo>
                  <a:lnTo>
                    <a:pt x="107" y="570"/>
                  </a:lnTo>
                  <a:lnTo>
                    <a:pt x="32" y="589"/>
                  </a:lnTo>
                  <a:lnTo>
                    <a:pt x="16" y="601"/>
                  </a:lnTo>
                  <a:lnTo>
                    <a:pt x="8" y="616"/>
                  </a:lnTo>
                  <a:lnTo>
                    <a:pt x="4" y="627"/>
                  </a:lnTo>
                  <a:lnTo>
                    <a:pt x="0" y="651"/>
                  </a:lnTo>
                  <a:lnTo>
                    <a:pt x="4" y="689"/>
                  </a:lnTo>
                  <a:lnTo>
                    <a:pt x="20" y="735"/>
                  </a:lnTo>
                  <a:lnTo>
                    <a:pt x="32" y="770"/>
                  </a:lnTo>
                  <a:lnTo>
                    <a:pt x="51" y="804"/>
                  </a:lnTo>
                  <a:lnTo>
                    <a:pt x="99" y="878"/>
                  </a:lnTo>
                  <a:lnTo>
                    <a:pt x="162" y="951"/>
                  </a:lnTo>
                  <a:lnTo>
                    <a:pt x="241" y="1024"/>
                  </a:lnTo>
                  <a:lnTo>
                    <a:pt x="280" y="1074"/>
                  </a:lnTo>
                  <a:lnTo>
                    <a:pt x="316" y="1135"/>
                  </a:lnTo>
                  <a:lnTo>
                    <a:pt x="339" y="1205"/>
                  </a:lnTo>
                  <a:lnTo>
                    <a:pt x="367" y="1285"/>
                  </a:lnTo>
                  <a:lnTo>
                    <a:pt x="387" y="1358"/>
                  </a:lnTo>
                  <a:lnTo>
                    <a:pt x="414" y="1431"/>
                  </a:lnTo>
                  <a:lnTo>
                    <a:pt x="446" y="1508"/>
                  </a:lnTo>
                  <a:lnTo>
                    <a:pt x="485" y="1581"/>
                  </a:lnTo>
                  <a:lnTo>
                    <a:pt x="537" y="1651"/>
                  </a:lnTo>
                  <a:lnTo>
                    <a:pt x="568" y="1682"/>
                  </a:lnTo>
                  <a:lnTo>
                    <a:pt x="604" y="1712"/>
                  </a:lnTo>
                  <a:lnTo>
                    <a:pt x="643" y="1743"/>
                  </a:lnTo>
                  <a:lnTo>
                    <a:pt x="687" y="1770"/>
                  </a:lnTo>
                  <a:lnTo>
                    <a:pt x="738" y="1793"/>
                  </a:lnTo>
                  <a:lnTo>
                    <a:pt x="789" y="1816"/>
                  </a:lnTo>
                  <a:lnTo>
                    <a:pt x="801" y="1820"/>
                  </a:lnTo>
                  <a:lnTo>
                    <a:pt x="817" y="1816"/>
                  </a:lnTo>
                  <a:lnTo>
                    <a:pt x="868" y="1793"/>
                  </a:lnTo>
                  <a:lnTo>
                    <a:pt x="919" y="1770"/>
                  </a:lnTo>
                  <a:lnTo>
                    <a:pt x="963" y="1743"/>
                  </a:lnTo>
                  <a:lnTo>
                    <a:pt x="1002" y="1712"/>
                  </a:lnTo>
                  <a:lnTo>
                    <a:pt x="1034" y="1682"/>
                  </a:lnTo>
                  <a:lnTo>
                    <a:pt x="1065" y="1651"/>
                  </a:lnTo>
                  <a:lnTo>
                    <a:pt x="1121" y="1581"/>
                  </a:lnTo>
                  <a:lnTo>
                    <a:pt x="1160" y="1508"/>
                  </a:lnTo>
                  <a:lnTo>
                    <a:pt x="1192" y="1431"/>
                  </a:lnTo>
                  <a:lnTo>
                    <a:pt x="1219" y="1358"/>
                  </a:lnTo>
                  <a:lnTo>
                    <a:pt x="1239" y="1285"/>
                  </a:lnTo>
                  <a:lnTo>
                    <a:pt x="1263" y="1205"/>
                  </a:lnTo>
                  <a:lnTo>
                    <a:pt x="1290" y="1135"/>
                  </a:lnTo>
                  <a:lnTo>
                    <a:pt x="1322" y="1074"/>
                  </a:lnTo>
                  <a:lnTo>
                    <a:pt x="1365" y="1024"/>
                  </a:lnTo>
                  <a:lnTo>
                    <a:pt x="1444" y="951"/>
                  </a:lnTo>
                  <a:lnTo>
                    <a:pt x="1507" y="878"/>
                  </a:lnTo>
                  <a:lnTo>
                    <a:pt x="1555" y="804"/>
                  </a:lnTo>
                  <a:lnTo>
                    <a:pt x="1570" y="770"/>
                  </a:lnTo>
                  <a:lnTo>
                    <a:pt x="1586" y="735"/>
                  </a:lnTo>
                  <a:lnTo>
                    <a:pt x="1598" y="689"/>
                  </a:lnTo>
                  <a:lnTo>
                    <a:pt x="1602" y="651"/>
                  </a:lnTo>
                  <a:lnTo>
                    <a:pt x="1602" y="627"/>
                  </a:lnTo>
                  <a:lnTo>
                    <a:pt x="1598" y="616"/>
                  </a:lnTo>
                  <a:lnTo>
                    <a:pt x="1598" y="616"/>
                  </a:lnTo>
                  <a:close/>
                  <a:moveTo>
                    <a:pt x="1314" y="970"/>
                  </a:moveTo>
                  <a:lnTo>
                    <a:pt x="1314" y="970"/>
                  </a:lnTo>
                  <a:lnTo>
                    <a:pt x="1286" y="997"/>
                  </a:lnTo>
                  <a:lnTo>
                    <a:pt x="1263" y="1028"/>
                  </a:lnTo>
                  <a:lnTo>
                    <a:pt x="1223" y="1101"/>
                  </a:lnTo>
                  <a:lnTo>
                    <a:pt x="1196" y="1181"/>
                  </a:lnTo>
                  <a:lnTo>
                    <a:pt x="1168" y="1266"/>
                  </a:lnTo>
                  <a:lnTo>
                    <a:pt x="1148" y="1335"/>
                  </a:lnTo>
                  <a:lnTo>
                    <a:pt x="1125" y="1405"/>
                  </a:lnTo>
                  <a:lnTo>
                    <a:pt x="1093" y="1474"/>
                  </a:lnTo>
                  <a:lnTo>
                    <a:pt x="1061" y="1539"/>
                  </a:lnTo>
                  <a:lnTo>
                    <a:pt x="1014" y="1597"/>
                  </a:lnTo>
                  <a:lnTo>
                    <a:pt x="959" y="1655"/>
                  </a:lnTo>
                  <a:lnTo>
                    <a:pt x="927" y="1678"/>
                  </a:lnTo>
                  <a:lnTo>
                    <a:pt x="888" y="1701"/>
                  </a:lnTo>
                  <a:lnTo>
                    <a:pt x="848" y="1724"/>
                  </a:lnTo>
                  <a:lnTo>
                    <a:pt x="801" y="1743"/>
                  </a:lnTo>
                  <a:lnTo>
                    <a:pt x="758" y="1724"/>
                  </a:lnTo>
                  <a:lnTo>
                    <a:pt x="718" y="1701"/>
                  </a:lnTo>
                  <a:lnTo>
                    <a:pt x="679" y="1678"/>
                  </a:lnTo>
                  <a:lnTo>
                    <a:pt x="647" y="1655"/>
                  </a:lnTo>
                  <a:lnTo>
                    <a:pt x="592" y="1597"/>
                  </a:lnTo>
                  <a:lnTo>
                    <a:pt x="545" y="1539"/>
                  </a:lnTo>
                  <a:lnTo>
                    <a:pt x="509" y="1474"/>
                  </a:lnTo>
                  <a:lnTo>
                    <a:pt x="481" y="1405"/>
                  </a:lnTo>
                  <a:lnTo>
                    <a:pt x="458" y="1335"/>
                  </a:lnTo>
                  <a:lnTo>
                    <a:pt x="438" y="1266"/>
                  </a:lnTo>
                  <a:lnTo>
                    <a:pt x="410" y="1181"/>
                  </a:lnTo>
                  <a:lnTo>
                    <a:pt x="379" y="1101"/>
                  </a:lnTo>
                  <a:lnTo>
                    <a:pt x="343" y="1028"/>
                  </a:lnTo>
                  <a:lnTo>
                    <a:pt x="320" y="997"/>
                  </a:lnTo>
                  <a:lnTo>
                    <a:pt x="292" y="970"/>
                  </a:lnTo>
                  <a:lnTo>
                    <a:pt x="288" y="970"/>
                  </a:lnTo>
                  <a:lnTo>
                    <a:pt x="229" y="912"/>
                  </a:lnTo>
                  <a:lnTo>
                    <a:pt x="178" y="858"/>
                  </a:lnTo>
                  <a:lnTo>
                    <a:pt x="142" y="808"/>
                  </a:lnTo>
                  <a:lnTo>
                    <a:pt x="114" y="766"/>
                  </a:lnTo>
                  <a:lnTo>
                    <a:pt x="95" y="727"/>
                  </a:lnTo>
                  <a:lnTo>
                    <a:pt x="87" y="697"/>
                  </a:lnTo>
                  <a:lnTo>
                    <a:pt x="79" y="674"/>
                  </a:lnTo>
                  <a:lnTo>
                    <a:pt x="79" y="654"/>
                  </a:lnTo>
                  <a:lnTo>
                    <a:pt x="142" y="635"/>
                  </a:lnTo>
                  <a:lnTo>
                    <a:pt x="197" y="627"/>
                  </a:lnTo>
                  <a:lnTo>
                    <a:pt x="241" y="624"/>
                  </a:lnTo>
                  <a:lnTo>
                    <a:pt x="284" y="624"/>
                  </a:lnTo>
                  <a:lnTo>
                    <a:pt x="320" y="627"/>
                  </a:lnTo>
                  <a:lnTo>
                    <a:pt x="355" y="639"/>
                  </a:lnTo>
                  <a:lnTo>
                    <a:pt x="395" y="654"/>
                  </a:lnTo>
                  <a:lnTo>
                    <a:pt x="442" y="674"/>
                  </a:lnTo>
                  <a:lnTo>
                    <a:pt x="462" y="681"/>
                  </a:lnTo>
                  <a:lnTo>
                    <a:pt x="481" y="681"/>
                  </a:lnTo>
                  <a:lnTo>
                    <a:pt x="513" y="677"/>
                  </a:lnTo>
                  <a:lnTo>
                    <a:pt x="513" y="674"/>
                  </a:lnTo>
                  <a:lnTo>
                    <a:pt x="639" y="635"/>
                  </a:lnTo>
                  <a:lnTo>
                    <a:pt x="718" y="624"/>
                  </a:lnTo>
                  <a:lnTo>
                    <a:pt x="801" y="620"/>
                  </a:lnTo>
                  <a:lnTo>
                    <a:pt x="888" y="624"/>
                  </a:lnTo>
                  <a:lnTo>
                    <a:pt x="963" y="635"/>
                  </a:lnTo>
                  <a:lnTo>
                    <a:pt x="1089" y="674"/>
                  </a:lnTo>
                  <a:lnTo>
                    <a:pt x="1089" y="677"/>
                  </a:lnTo>
                  <a:lnTo>
                    <a:pt x="1125" y="681"/>
                  </a:lnTo>
                  <a:lnTo>
                    <a:pt x="1144" y="681"/>
                  </a:lnTo>
                  <a:lnTo>
                    <a:pt x="1164" y="674"/>
                  </a:lnTo>
                  <a:lnTo>
                    <a:pt x="1207" y="654"/>
                  </a:lnTo>
                  <a:lnTo>
                    <a:pt x="1247" y="639"/>
                  </a:lnTo>
                  <a:lnTo>
                    <a:pt x="1286" y="627"/>
                  </a:lnTo>
                  <a:lnTo>
                    <a:pt x="1322" y="624"/>
                  </a:lnTo>
                  <a:lnTo>
                    <a:pt x="1361" y="624"/>
                  </a:lnTo>
                  <a:lnTo>
                    <a:pt x="1409" y="627"/>
                  </a:lnTo>
                  <a:lnTo>
                    <a:pt x="1464" y="635"/>
                  </a:lnTo>
                  <a:lnTo>
                    <a:pt x="1527" y="654"/>
                  </a:lnTo>
                  <a:lnTo>
                    <a:pt x="1527" y="674"/>
                  </a:lnTo>
                  <a:lnTo>
                    <a:pt x="1519" y="697"/>
                  </a:lnTo>
                  <a:lnTo>
                    <a:pt x="1507" y="727"/>
                  </a:lnTo>
                  <a:lnTo>
                    <a:pt x="1492" y="766"/>
                  </a:lnTo>
                  <a:lnTo>
                    <a:pt x="1464" y="808"/>
                  </a:lnTo>
                  <a:lnTo>
                    <a:pt x="1428" y="858"/>
                  </a:lnTo>
                  <a:lnTo>
                    <a:pt x="1377" y="912"/>
                  </a:lnTo>
                  <a:lnTo>
                    <a:pt x="1314" y="970"/>
                  </a:lnTo>
                  <a:lnTo>
                    <a:pt x="1314" y="9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2000">
                <a:solidFill>
                  <a:srgbClr val="A18C77"/>
                </a:solidFill>
                <a:cs typeface="+mn-ea"/>
                <a:sym typeface="+mn-lt"/>
              </a:endParaRPr>
            </a:p>
          </p:txBody>
        </p:sp>
        <p:sp>
          <p:nvSpPr>
            <p:cNvPr id="43" name="Freeform 273"/>
            <p:cNvSpPr>
              <a:spLocks noEditPoints="1"/>
            </p:cNvSpPr>
            <p:nvPr/>
          </p:nvSpPr>
          <p:spPr bwMode="auto">
            <a:xfrm>
              <a:off x="7127875" y="5351463"/>
              <a:ext cx="425450" cy="349250"/>
            </a:xfrm>
            <a:custGeom>
              <a:avLst/>
              <a:gdLst>
                <a:gd name="T0" fmla="*/ 158 w 268"/>
                <a:gd name="T1" fmla="*/ 0 h 220"/>
                <a:gd name="T2" fmla="*/ 114 w 268"/>
                <a:gd name="T3" fmla="*/ 0 h 220"/>
                <a:gd name="T4" fmla="*/ 91 w 268"/>
                <a:gd name="T5" fmla="*/ 4 h 220"/>
                <a:gd name="T6" fmla="*/ 71 w 268"/>
                <a:gd name="T7" fmla="*/ 12 h 220"/>
                <a:gd name="T8" fmla="*/ 35 w 268"/>
                <a:gd name="T9" fmla="*/ 35 h 220"/>
                <a:gd name="T10" fmla="*/ 12 w 268"/>
                <a:gd name="T11" fmla="*/ 70 h 220"/>
                <a:gd name="T12" fmla="*/ 4 w 268"/>
                <a:gd name="T13" fmla="*/ 89 h 220"/>
                <a:gd name="T14" fmla="*/ 0 w 268"/>
                <a:gd name="T15" fmla="*/ 112 h 220"/>
                <a:gd name="T16" fmla="*/ 4 w 268"/>
                <a:gd name="T17" fmla="*/ 131 h 220"/>
                <a:gd name="T18" fmla="*/ 12 w 268"/>
                <a:gd name="T19" fmla="*/ 154 h 220"/>
                <a:gd name="T20" fmla="*/ 35 w 268"/>
                <a:gd name="T21" fmla="*/ 189 h 220"/>
                <a:gd name="T22" fmla="*/ 71 w 268"/>
                <a:gd name="T23" fmla="*/ 212 h 220"/>
                <a:gd name="T24" fmla="*/ 91 w 268"/>
                <a:gd name="T25" fmla="*/ 216 h 220"/>
                <a:gd name="T26" fmla="*/ 114 w 268"/>
                <a:gd name="T27" fmla="*/ 220 h 220"/>
                <a:gd name="T28" fmla="*/ 158 w 268"/>
                <a:gd name="T29" fmla="*/ 220 h 220"/>
                <a:gd name="T30" fmla="*/ 181 w 268"/>
                <a:gd name="T31" fmla="*/ 216 h 220"/>
                <a:gd name="T32" fmla="*/ 201 w 268"/>
                <a:gd name="T33" fmla="*/ 212 h 220"/>
                <a:gd name="T34" fmla="*/ 237 w 268"/>
                <a:gd name="T35" fmla="*/ 189 h 220"/>
                <a:gd name="T36" fmla="*/ 260 w 268"/>
                <a:gd name="T37" fmla="*/ 154 h 220"/>
                <a:gd name="T38" fmla="*/ 268 w 268"/>
                <a:gd name="T39" fmla="*/ 131 h 220"/>
                <a:gd name="T40" fmla="*/ 268 w 268"/>
                <a:gd name="T41" fmla="*/ 112 h 220"/>
                <a:gd name="T42" fmla="*/ 268 w 268"/>
                <a:gd name="T43" fmla="*/ 89 h 220"/>
                <a:gd name="T44" fmla="*/ 260 w 268"/>
                <a:gd name="T45" fmla="*/ 70 h 220"/>
                <a:gd name="T46" fmla="*/ 237 w 268"/>
                <a:gd name="T47" fmla="*/ 35 h 220"/>
                <a:gd name="T48" fmla="*/ 201 w 268"/>
                <a:gd name="T49" fmla="*/ 12 h 220"/>
                <a:gd name="T50" fmla="*/ 181 w 268"/>
                <a:gd name="T51" fmla="*/ 4 h 220"/>
                <a:gd name="T52" fmla="*/ 158 w 268"/>
                <a:gd name="T53" fmla="*/ 0 h 220"/>
                <a:gd name="T54" fmla="*/ 158 w 268"/>
                <a:gd name="T55" fmla="*/ 0 h 220"/>
                <a:gd name="T56" fmla="*/ 158 w 268"/>
                <a:gd name="T57" fmla="*/ 146 h 220"/>
                <a:gd name="T58" fmla="*/ 114 w 268"/>
                <a:gd name="T59" fmla="*/ 146 h 220"/>
                <a:gd name="T60" fmla="*/ 99 w 268"/>
                <a:gd name="T61" fmla="*/ 143 h 220"/>
                <a:gd name="T62" fmla="*/ 87 w 268"/>
                <a:gd name="T63" fmla="*/ 135 h 220"/>
                <a:gd name="T64" fmla="*/ 79 w 268"/>
                <a:gd name="T65" fmla="*/ 123 h 220"/>
                <a:gd name="T66" fmla="*/ 75 w 268"/>
                <a:gd name="T67" fmla="*/ 112 h 220"/>
                <a:gd name="T68" fmla="*/ 79 w 268"/>
                <a:gd name="T69" fmla="*/ 96 h 220"/>
                <a:gd name="T70" fmla="*/ 87 w 268"/>
                <a:gd name="T71" fmla="*/ 85 h 220"/>
                <a:gd name="T72" fmla="*/ 99 w 268"/>
                <a:gd name="T73" fmla="*/ 77 h 220"/>
                <a:gd name="T74" fmla="*/ 114 w 268"/>
                <a:gd name="T75" fmla="*/ 73 h 220"/>
                <a:gd name="T76" fmla="*/ 158 w 268"/>
                <a:gd name="T77" fmla="*/ 73 h 220"/>
                <a:gd name="T78" fmla="*/ 174 w 268"/>
                <a:gd name="T79" fmla="*/ 77 h 220"/>
                <a:gd name="T80" fmla="*/ 185 w 268"/>
                <a:gd name="T81" fmla="*/ 85 h 220"/>
                <a:gd name="T82" fmla="*/ 193 w 268"/>
                <a:gd name="T83" fmla="*/ 96 h 220"/>
                <a:gd name="T84" fmla="*/ 193 w 268"/>
                <a:gd name="T85" fmla="*/ 112 h 220"/>
                <a:gd name="T86" fmla="*/ 193 w 268"/>
                <a:gd name="T87" fmla="*/ 123 h 220"/>
                <a:gd name="T88" fmla="*/ 185 w 268"/>
                <a:gd name="T89" fmla="*/ 135 h 220"/>
                <a:gd name="T90" fmla="*/ 174 w 268"/>
                <a:gd name="T91" fmla="*/ 143 h 220"/>
                <a:gd name="T92" fmla="*/ 158 w 268"/>
                <a:gd name="T93" fmla="*/ 146 h 220"/>
                <a:gd name="T94" fmla="*/ 158 w 268"/>
                <a:gd name="T95" fmla="*/ 14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8" h="220">
                  <a:moveTo>
                    <a:pt x="158" y="0"/>
                  </a:moveTo>
                  <a:lnTo>
                    <a:pt x="114" y="0"/>
                  </a:lnTo>
                  <a:lnTo>
                    <a:pt x="91" y="4"/>
                  </a:lnTo>
                  <a:lnTo>
                    <a:pt x="71" y="12"/>
                  </a:lnTo>
                  <a:lnTo>
                    <a:pt x="35" y="35"/>
                  </a:lnTo>
                  <a:lnTo>
                    <a:pt x="12" y="70"/>
                  </a:lnTo>
                  <a:lnTo>
                    <a:pt x="4" y="89"/>
                  </a:lnTo>
                  <a:lnTo>
                    <a:pt x="0" y="112"/>
                  </a:lnTo>
                  <a:lnTo>
                    <a:pt x="4" y="131"/>
                  </a:lnTo>
                  <a:lnTo>
                    <a:pt x="12" y="154"/>
                  </a:lnTo>
                  <a:lnTo>
                    <a:pt x="35" y="189"/>
                  </a:lnTo>
                  <a:lnTo>
                    <a:pt x="71" y="212"/>
                  </a:lnTo>
                  <a:lnTo>
                    <a:pt x="91" y="216"/>
                  </a:lnTo>
                  <a:lnTo>
                    <a:pt x="114" y="220"/>
                  </a:lnTo>
                  <a:lnTo>
                    <a:pt x="158" y="220"/>
                  </a:lnTo>
                  <a:lnTo>
                    <a:pt x="181" y="216"/>
                  </a:lnTo>
                  <a:lnTo>
                    <a:pt x="201" y="212"/>
                  </a:lnTo>
                  <a:lnTo>
                    <a:pt x="237" y="189"/>
                  </a:lnTo>
                  <a:lnTo>
                    <a:pt x="260" y="154"/>
                  </a:lnTo>
                  <a:lnTo>
                    <a:pt x="268" y="131"/>
                  </a:lnTo>
                  <a:lnTo>
                    <a:pt x="268" y="112"/>
                  </a:lnTo>
                  <a:lnTo>
                    <a:pt x="268" y="89"/>
                  </a:lnTo>
                  <a:lnTo>
                    <a:pt x="260" y="70"/>
                  </a:lnTo>
                  <a:lnTo>
                    <a:pt x="237" y="35"/>
                  </a:lnTo>
                  <a:lnTo>
                    <a:pt x="201" y="12"/>
                  </a:lnTo>
                  <a:lnTo>
                    <a:pt x="181" y="4"/>
                  </a:lnTo>
                  <a:lnTo>
                    <a:pt x="158" y="0"/>
                  </a:lnTo>
                  <a:lnTo>
                    <a:pt x="158" y="0"/>
                  </a:lnTo>
                  <a:close/>
                  <a:moveTo>
                    <a:pt x="158" y="146"/>
                  </a:moveTo>
                  <a:lnTo>
                    <a:pt x="114" y="146"/>
                  </a:lnTo>
                  <a:lnTo>
                    <a:pt x="99" y="143"/>
                  </a:lnTo>
                  <a:lnTo>
                    <a:pt x="87" y="135"/>
                  </a:lnTo>
                  <a:lnTo>
                    <a:pt x="79" y="123"/>
                  </a:lnTo>
                  <a:lnTo>
                    <a:pt x="75" y="112"/>
                  </a:lnTo>
                  <a:lnTo>
                    <a:pt x="79" y="96"/>
                  </a:lnTo>
                  <a:lnTo>
                    <a:pt x="87" y="85"/>
                  </a:lnTo>
                  <a:lnTo>
                    <a:pt x="99" y="77"/>
                  </a:lnTo>
                  <a:lnTo>
                    <a:pt x="114" y="73"/>
                  </a:lnTo>
                  <a:lnTo>
                    <a:pt x="158" y="73"/>
                  </a:lnTo>
                  <a:lnTo>
                    <a:pt x="174" y="77"/>
                  </a:lnTo>
                  <a:lnTo>
                    <a:pt x="185" y="85"/>
                  </a:lnTo>
                  <a:lnTo>
                    <a:pt x="193" y="96"/>
                  </a:lnTo>
                  <a:lnTo>
                    <a:pt x="193" y="112"/>
                  </a:lnTo>
                  <a:lnTo>
                    <a:pt x="193" y="123"/>
                  </a:lnTo>
                  <a:lnTo>
                    <a:pt x="185" y="135"/>
                  </a:lnTo>
                  <a:lnTo>
                    <a:pt x="174" y="143"/>
                  </a:lnTo>
                  <a:lnTo>
                    <a:pt x="158" y="146"/>
                  </a:lnTo>
                  <a:lnTo>
                    <a:pt x="158" y="1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2000">
                <a:solidFill>
                  <a:srgbClr val="A18C77"/>
                </a:solidFill>
                <a:cs typeface="+mn-ea"/>
                <a:sym typeface="+mn-lt"/>
              </a:endParaRPr>
            </a:p>
          </p:txBody>
        </p:sp>
      </p:grpSp>
      <p:sp>
        <p:nvSpPr>
          <p:cNvPr id="44" name="Freeform 278"/>
          <p:cNvSpPr>
            <a:spLocks noEditPoints="1"/>
          </p:cNvSpPr>
          <p:nvPr/>
        </p:nvSpPr>
        <p:spPr bwMode="auto">
          <a:xfrm>
            <a:off x="9352232" y="1988135"/>
            <a:ext cx="233535" cy="261170"/>
          </a:xfrm>
          <a:custGeom>
            <a:avLst/>
            <a:gdLst>
              <a:gd name="T0" fmla="*/ 1389 w 1555"/>
              <a:gd name="T1" fmla="*/ 304 h 1739"/>
              <a:gd name="T2" fmla="*/ 1353 w 1555"/>
              <a:gd name="T3" fmla="*/ 112 h 1739"/>
              <a:gd name="T4" fmla="*/ 1267 w 1555"/>
              <a:gd name="T5" fmla="*/ 23 h 1739"/>
              <a:gd name="T6" fmla="*/ 1140 w 1555"/>
              <a:gd name="T7" fmla="*/ 0 h 1739"/>
              <a:gd name="T8" fmla="*/ 1002 w 1555"/>
              <a:gd name="T9" fmla="*/ 50 h 1739"/>
              <a:gd name="T10" fmla="*/ 825 w 1555"/>
              <a:gd name="T11" fmla="*/ 177 h 1739"/>
              <a:gd name="T12" fmla="*/ 631 w 1555"/>
              <a:gd name="T13" fmla="*/ 100 h 1739"/>
              <a:gd name="T14" fmla="*/ 481 w 1555"/>
              <a:gd name="T15" fmla="*/ 16 h 1739"/>
              <a:gd name="T16" fmla="*/ 331 w 1555"/>
              <a:gd name="T17" fmla="*/ 4 h 1739"/>
              <a:gd name="T18" fmla="*/ 245 w 1555"/>
              <a:gd name="T19" fmla="*/ 54 h 1739"/>
              <a:gd name="T20" fmla="*/ 174 w 1555"/>
              <a:gd name="T21" fmla="*/ 196 h 1739"/>
              <a:gd name="T22" fmla="*/ 189 w 1555"/>
              <a:gd name="T23" fmla="*/ 381 h 1739"/>
              <a:gd name="T24" fmla="*/ 4 w 1555"/>
              <a:gd name="T25" fmla="*/ 408 h 1739"/>
              <a:gd name="T26" fmla="*/ 16 w 1555"/>
              <a:gd name="T27" fmla="*/ 797 h 1739"/>
              <a:gd name="T28" fmla="*/ 107 w 1555"/>
              <a:gd name="T29" fmla="*/ 1697 h 1739"/>
              <a:gd name="T30" fmla="*/ 146 w 1555"/>
              <a:gd name="T31" fmla="*/ 1739 h 1739"/>
              <a:gd name="T32" fmla="*/ 1448 w 1555"/>
              <a:gd name="T33" fmla="*/ 1712 h 1739"/>
              <a:gd name="T34" fmla="*/ 1527 w 1555"/>
              <a:gd name="T35" fmla="*/ 804 h 1739"/>
              <a:gd name="T36" fmla="*/ 1555 w 1555"/>
              <a:gd name="T37" fmla="*/ 423 h 1739"/>
              <a:gd name="T38" fmla="*/ 1511 w 1555"/>
              <a:gd name="T39" fmla="*/ 381 h 1739"/>
              <a:gd name="T40" fmla="*/ 292 w 1555"/>
              <a:gd name="T41" fmla="*/ 127 h 1739"/>
              <a:gd name="T42" fmla="*/ 434 w 1555"/>
              <a:gd name="T43" fmla="*/ 89 h 1739"/>
              <a:gd name="T44" fmla="*/ 659 w 1555"/>
              <a:gd name="T45" fmla="*/ 227 h 1739"/>
              <a:gd name="T46" fmla="*/ 762 w 1555"/>
              <a:gd name="T47" fmla="*/ 320 h 1739"/>
              <a:gd name="T48" fmla="*/ 829 w 1555"/>
              <a:gd name="T49" fmla="*/ 289 h 1739"/>
              <a:gd name="T50" fmla="*/ 1002 w 1555"/>
              <a:gd name="T51" fmla="*/ 143 h 1739"/>
              <a:gd name="T52" fmla="*/ 1204 w 1555"/>
              <a:gd name="T53" fmla="*/ 85 h 1739"/>
              <a:gd name="T54" fmla="*/ 1302 w 1555"/>
              <a:gd name="T55" fmla="*/ 216 h 1739"/>
              <a:gd name="T56" fmla="*/ 1263 w 1555"/>
              <a:gd name="T57" fmla="*/ 381 h 1739"/>
              <a:gd name="T58" fmla="*/ 1223 w 1555"/>
              <a:gd name="T59" fmla="*/ 285 h 1739"/>
              <a:gd name="T60" fmla="*/ 1172 w 1555"/>
              <a:gd name="T61" fmla="*/ 193 h 1739"/>
              <a:gd name="T62" fmla="*/ 1022 w 1555"/>
              <a:gd name="T63" fmla="*/ 219 h 1739"/>
              <a:gd name="T64" fmla="*/ 880 w 1555"/>
              <a:gd name="T65" fmla="*/ 350 h 1739"/>
              <a:gd name="T66" fmla="*/ 647 w 1555"/>
              <a:gd name="T67" fmla="*/ 316 h 1739"/>
              <a:gd name="T68" fmla="*/ 489 w 1555"/>
              <a:gd name="T69" fmla="*/ 200 h 1739"/>
              <a:gd name="T70" fmla="*/ 359 w 1555"/>
              <a:gd name="T71" fmla="*/ 208 h 1739"/>
              <a:gd name="T72" fmla="*/ 339 w 1555"/>
              <a:gd name="T73" fmla="*/ 316 h 1739"/>
              <a:gd name="T74" fmla="*/ 268 w 1555"/>
              <a:gd name="T75" fmla="*/ 350 h 1739"/>
              <a:gd name="T76" fmla="*/ 257 w 1555"/>
              <a:gd name="T77" fmla="*/ 216 h 1739"/>
              <a:gd name="T78" fmla="*/ 1050 w 1555"/>
              <a:gd name="T79" fmla="*/ 296 h 1739"/>
              <a:gd name="T80" fmla="*/ 1132 w 1555"/>
              <a:gd name="T81" fmla="*/ 262 h 1739"/>
              <a:gd name="T82" fmla="*/ 1129 w 1555"/>
              <a:gd name="T83" fmla="*/ 320 h 1739"/>
              <a:gd name="T84" fmla="*/ 600 w 1555"/>
              <a:gd name="T85" fmla="*/ 381 h 1739"/>
              <a:gd name="T86" fmla="*/ 414 w 1555"/>
              <a:gd name="T87" fmla="*/ 293 h 1739"/>
              <a:gd name="T88" fmla="*/ 438 w 1555"/>
              <a:gd name="T89" fmla="*/ 262 h 1739"/>
              <a:gd name="T90" fmla="*/ 552 w 1555"/>
              <a:gd name="T91" fmla="*/ 335 h 1739"/>
              <a:gd name="T92" fmla="*/ 189 w 1555"/>
              <a:gd name="T93" fmla="*/ 1654 h 1739"/>
              <a:gd name="T94" fmla="*/ 908 w 1555"/>
              <a:gd name="T95" fmla="*/ 1654 h 1739"/>
              <a:gd name="T96" fmla="*/ 908 w 1555"/>
              <a:gd name="T97" fmla="*/ 1654 h 1739"/>
              <a:gd name="T98" fmla="*/ 1365 w 1555"/>
              <a:gd name="T99" fmla="*/ 808 h 1739"/>
              <a:gd name="T100" fmla="*/ 1409 w 1555"/>
              <a:gd name="T101" fmla="*/ 727 h 1739"/>
              <a:gd name="T102" fmla="*/ 87 w 1555"/>
              <a:gd name="T103" fmla="*/ 462 h 1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55" h="1739">
                <a:moveTo>
                  <a:pt x="1511" y="381"/>
                </a:moveTo>
                <a:lnTo>
                  <a:pt x="1365" y="381"/>
                </a:lnTo>
                <a:lnTo>
                  <a:pt x="1381" y="346"/>
                </a:lnTo>
                <a:lnTo>
                  <a:pt x="1389" y="304"/>
                </a:lnTo>
                <a:lnTo>
                  <a:pt x="1389" y="254"/>
                </a:lnTo>
                <a:lnTo>
                  <a:pt x="1385" y="196"/>
                </a:lnTo>
                <a:lnTo>
                  <a:pt x="1369" y="150"/>
                </a:lnTo>
                <a:lnTo>
                  <a:pt x="1353" y="112"/>
                </a:lnTo>
                <a:lnTo>
                  <a:pt x="1334" y="81"/>
                </a:lnTo>
                <a:lnTo>
                  <a:pt x="1310" y="54"/>
                </a:lnTo>
                <a:lnTo>
                  <a:pt x="1290" y="35"/>
                </a:lnTo>
                <a:lnTo>
                  <a:pt x="1267" y="23"/>
                </a:lnTo>
                <a:lnTo>
                  <a:pt x="1243" y="12"/>
                </a:lnTo>
                <a:lnTo>
                  <a:pt x="1227" y="4"/>
                </a:lnTo>
                <a:lnTo>
                  <a:pt x="1172" y="0"/>
                </a:lnTo>
                <a:lnTo>
                  <a:pt x="1140" y="0"/>
                </a:lnTo>
                <a:lnTo>
                  <a:pt x="1105" y="8"/>
                </a:lnTo>
                <a:lnTo>
                  <a:pt x="1073" y="16"/>
                </a:lnTo>
                <a:lnTo>
                  <a:pt x="1038" y="31"/>
                </a:lnTo>
                <a:lnTo>
                  <a:pt x="1002" y="50"/>
                </a:lnTo>
                <a:lnTo>
                  <a:pt x="963" y="73"/>
                </a:lnTo>
                <a:lnTo>
                  <a:pt x="923" y="100"/>
                </a:lnTo>
                <a:lnTo>
                  <a:pt x="884" y="131"/>
                </a:lnTo>
                <a:lnTo>
                  <a:pt x="825" y="177"/>
                </a:lnTo>
                <a:lnTo>
                  <a:pt x="777" y="223"/>
                </a:lnTo>
                <a:lnTo>
                  <a:pt x="730" y="177"/>
                </a:lnTo>
                <a:lnTo>
                  <a:pt x="671" y="131"/>
                </a:lnTo>
                <a:lnTo>
                  <a:pt x="631" y="100"/>
                </a:lnTo>
                <a:lnTo>
                  <a:pt x="592" y="73"/>
                </a:lnTo>
                <a:lnTo>
                  <a:pt x="552" y="50"/>
                </a:lnTo>
                <a:lnTo>
                  <a:pt x="517" y="31"/>
                </a:lnTo>
                <a:lnTo>
                  <a:pt x="481" y="16"/>
                </a:lnTo>
                <a:lnTo>
                  <a:pt x="450" y="8"/>
                </a:lnTo>
                <a:lnTo>
                  <a:pt x="418" y="0"/>
                </a:lnTo>
                <a:lnTo>
                  <a:pt x="387" y="0"/>
                </a:lnTo>
                <a:lnTo>
                  <a:pt x="331" y="4"/>
                </a:lnTo>
                <a:lnTo>
                  <a:pt x="312" y="12"/>
                </a:lnTo>
                <a:lnTo>
                  <a:pt x="288" y="23"/>
                </a:lnTo>
                <a:lnTo>
                  <a:pt x="268" y="35"/>
                </a:lnTo>
                <a:lnTo>
                  <a:pt x="245" y="54"/>
                </a:lnTo>
                <a:lnTo>
                  <a:pt x="221" y="81"/>
                </a:lnTo>
                <a:lnTo>
                  <a:pt x="201" y="112"/>
                </a:lnTo>
                <a:lnTo>
                  <a:pt x="186" y="150"/>
                </a:lnTo>
                <a:lnTo>
                  <a:pt x="174" y="196"/>
                </a:lnTo>
                <a:lnTo>
                  <a:pt x="166" y="254"/>
                </a:lnTo>
                <a:lnTo>
                  <a:pt x="166" y="304"/>
                </a:lnTo>
                <a:lnTo>
                  <a:pt x="174" y="346"/>
                </a:lnTo>
                <a:lnTo>
                  <a:pt x="189" y="381"/>
                </a:lnTo>
                <a:lnTo>
                  <a:pt x="43" y="381"/>
                </a:lnTo>
                <a:lnTo>
                  <a:pt x="28" y="385"/>
                </a:lnTo>
                <a:lnTo>
                  <a:pt x="16" y="393"/>
                </a:lnTo>
                <a:lnTo>
                  <a:pt x="4" y="408"/>
                </a:lnTo>
                <a:lnTo>
                  <a:pt x="0" y="423"/>
                </a:lnTo>
                <a:lnTo>
                  <a:pt x="0" y="766"/>
                </a:lnTo>
                <a:lnTo>
                  <a:pt x="4" y="781"/>
                </a:lnTo>
                <a:lnTo>
                  <a:pt x="16" y="797"/>
                </a:lnTo>
                <a:lnTo>
                  <a:pt x="28" y="804"/>
                </a:lnTo>
                <a:lnTo>
                  <a:pt x="43" y="808"/>
                </a:lnTo>
                <a:lnTo>
                  <a:pt x="107" y="808"/>
                </a:lnTo>
                <a:lnTo>
                  <a:pt x="107" y="1697"/>
                </a:lnTo>
                <a:lnTo>
                  <a:pt x="111" y="1712"/>
                </a:lnTo>
                <a:lnTo>
                  <a:pt x="118" y="1724"/>
                </a:lnTo>
                <a:lnTo>
                  <a:pt x="130" y="1735"/>
                </a:lnTo>
                <a:lnTo>
                  <a:pt x="146" y="1739"/>
                </a:lnTo>
                <a:lnTo>
                  <a:pt x="1409" y="1739"/>
                </a:lnTo>
                <a:lnTo>
                  <a:pt x="1424" y="1735"/>
                </a:lnTo>
                <a:lnTo>
                  <a:pt x="1436" y="1724"/>
                </a:lnTo>
                <a:lnTo>
                  <a:pt x="1448" y="1712"/>
                </a:lnTo>
                <a:lnTo>
                  <a:pt x="1452" y="1697"/>
                </a:lnTo>
                <a:lnTo>
                  <a:pt x="1452" y="808"/>
                </a:lnTo>
                <a:lnTo>
                  <a:pt x="1511" y="808"/>
                </a:lnTo>
                <a:lnTo>
                  <a:pt x="1527" y="804"/>
                </a:lnTo>
                <a:lnTo>
                  <a:pt x="1543" y="797"/>
                </a:lnTo>
                <a:lnTo>
                  <a:pt x="1551" y="781"/>
                </a:lnTo>
                <a:lnTo>
                  <a:pt x="1555" y="766"/>
                </a:lnTo>
                <a:lnTo>
                  <a:pt x="1555" y="423"/>
                </a:lnTo>
                <a:lnTo>
                  <a:pt x="1551" y="408"/>
                </a:lnTo>
                <a:lnTo>
                  <a:pt x="1543" y="393"/>
                </a:lnTo>
                <a:lnTo>
                  <a:pt x="1527" y="385"/>
                </a:lnTo>
                <a:lnTo>
                  <a:pt x="1511" y="381"/>
                </a:lnTo>
                <a:lnTo>
                  <a:pt x="1511" y="381"/>
                </a:lnTo>
                <a:close/>
                <a:moveTo>
                  <a:pt x="257" y="216"/>
                </a:moveTo>
                <a:lnTo>
                  <a:pt x="268" y="166"/>
                </a:lnTo>
                <a:lnTo>
                  <a:pt x="292" y="127"/>
                </a:lnTo>
                <a:lnTo>
                  <a:pt x="320" y="100"/>
                </a:lnTo>
                <a:lnTo>
                  <a:pt x="351" y="85"/>
                </a:lnTo>
                <a:lnTo>
                  <a:pt x="387" y="81"/>
                </a:lnTo>
                <a:lnTo>
                  <a:pt x="434" y="89"/>
                </a:lnTo>
                <a:lnTo>
                  <a:pt x="489" y="108"/>
                </a:lnTo>
                <a:lnTo>
                  <a:pt x="552" y="143"/>
                </a:lnTo>
                <a:lnTo>
                  <a:pt x="620" y="193"/>
                </a:lnTo>
                <a:lnTo>
                  <a:pt x="659" y="227"/>
                </a:lnTo>
                <a:lnTo>
                  <a:pt x="695" y="258"/>
                </a:lnTo>
                <a:lnTo>
                  <a:pt x="726" y="289"/>
                </a:lnTo>
                <a:lnTo>
                  <a:pt x="746" y="308"/>
                </a:lnTo>
                <a:lnTo>
                  <a:pt x="762" y="320"/>
                </a:lnTo>
                <a:lnTo>
                  <a:pt x="777" y="323"/>
                </a:lnTo>
                <a:lnTo>
                  <a:pt x="793" y="320"/>
                </a:lnTo>
                <a:lnTo>
                  <a:pt x="809" y="308"/>
                </a:lnTo>
                <a:lnTo>
                  <a:pt x="829" y="289"/>
                </a:lnTo>
                <a:lnTo>
                  <a:pt x="860" y="258"/>
                </a:lnTo>
                <a:lnTo>
                  <a:pt x="896" y="227"/>
                </a:lnTo>
                <a:lnTo>
                  <a:pt x="935" y="193"/>
                </a:lnTo>
                <a:lnTo>
                  <a:pt x="1002" y="143"/>
                </a:lnTo>
                <a:lnTo>
                  <a:pt x="1065" y="108"/>
                </a:lnTo>
                <a:lnTo>
                  <a:pt x="1121" y="89"/>
                </a:lnTo>
                <a:lnTo>
                  <a:pt x="1172" y="81"/>
                </a:lnTo>
                <a:lnTo>
                  <a:pt x="1204" y="85"/>
                </a:lnTo>
                <a:lnTo>
                  <a:pt x="1239" y="100"/>
                </a:lnTo>
                <a:lnTo>
                  <a:pt x="1267" y="127"/>
                </a:lnTo>
                <a:lnTo>
                  <a:pt x="1286" y="166"/>
                </a:lnTo>
                <a:lnTo>
                  <a:pt x="1302" y="216"/>
                </a:lnTo>
                <a:lnTo>
                  <a:pt x="1306" y="266"/>
                </a:lnTo>
                <a:lnTo>
                  <a:pt x="1302" y="312"/>
                </a:lnTo>
                <a:lnTo>
                  <a:pt x="1290" y="350"/>
                </a:lnTo>
                <a:lnTo>
                  <a:pt x="1263" y="381"/>
                </a:lnTo>
                <a:lnTo>
                  <a:pt x="1180" y="381"/>
                </a:lnTo>
                <a:lnTo>
                  <a:pt x="1204" y="346"/>
                </a:lnTo>
                <a:lnTo>
                  <a:pt x="1219" y="316"/>
                </a:lnTo>
                <a:lnTo>
                  <a:pt x="1223" y="285"/>
                </a:lnTo>
                <a:lnTo>
                  <a:pt x="1223" y="254"/>
                </a:lnTo>
                <a:lnTo>
                  <a:pt x="1215" y="227"/>
                </a:lnTo>
                <a:lnTo>
                  <a:pt x="1196" y="208"/>
                </a:lnTo>
                <a:lnTo>
                  <a:pt x="1172" y="193"/>
                </a:lnTo>
                <a:lnTo>
                  <a:pt x="1144" y="185"/>
                </a:lnTo>
                <a:lnTo>
                  <a:pt x="1105" y="185"/>
                </a:lnTo>
                <a:lnTo>
                  <a:pt x="1065" y="200"/>
                </a:lnTo>
                <a:lnTo>
                  <a:pt x="1022" y="219"/>
                </a:lnTo>
                <a:lnTo>
                  <a:pt x="983" y="250"/>
                </a:lnTo>
                <a:lnTo>
                  <a:pt x="943" y="281"/>
                </a:lnTo>
                <a:lnTo>
                  <a:pt x="908" y="316"/>
                </a:lnTo>
                <a:lnTo>
                  <a:pt x="880" y="350"/>
                </a:lnTo>
                <a:lnTo>
                  <a:pt x="856" y="381"/>
                </a:lnTo>
                <a:lnTo>
                  <a:pt x="698" y="381"/>
                </a:lnTo>
                <a:lnTo>
                  <a:pt x="679" y="350"/>
                </a:lnTo>
                <a:lnTo>
                  <a:pt x="647" y="316"/>
                </a:lnTo>
                <a:lnTo>
                  <a:pt x="612" y="281"/>
                </a:lnTo>
                <a:lnTo>
                  <a:pt x="572" y="250"/>
                </a:lnTo>
                <a:lnTo>
                  <a:pt x="533" y="219"/>
                </a:lnTo>
                <a:lnTo>
                  <a:pt x="489" y="200"/>
                </a:lnTo>
                <a:lnTo>
                  <a:pt x="450" y="185"/>
                </a:lnTo>
                <a:lnTo>
                  <a:pt x="410" y="185"/>
                </a:lnTo>
                <a:lnTo>
                  <a:pt x="383" y="193"/>
                </a:lnTo>
                <a:lnTo>
                  <a:pt x="359" y="208"/>
                </a:lnTo>
                <a:lnTo>
                  <a:pt x="343" y="227"/>
                </a:lnTo>
                <a:lnTo>
                  <a:pt x="331" y="254"/>
                </a:lnTo>
                <a:lnTo>
                  <a:pt x="331" y="285"/>
                </a:lnTo>
                <a:lnTo>
                  <a:pt x="339" y="316"/>
                </a:lnTo>
                <a:lnTo>
                  <a:pt x="351" y="346"/>
                </a:lnTo>
                <a:lnTo>
                  <a:pt x="375" y="381"/>
                </a:lnTo>
                <a:lnTo>
                  <a:pt x="292" y="381"/>
                </a:lnTo>
                <a:lnTo>
                  <a:pt x="268" y="350"/>
                </a:lnTo>
                <a:lnTo>
                  <a:pt x="253" y="312"/>
                </a:lnTo>
                <a:lnTo>
                  <a:pt x="249" y="266"/>
                </a:lnTo>
                <a:lnTo>
                  <a:pt x="257" y="216"/>
                </a:lnTo>
                <a:lnTo>
                  <a:pt x="257" y="216"/>
                </a:lnTo>
                <a:close/>
                <a:moveTo>
                  <a:pt x="1061" y="381"/>
                </a:moveTo>
                <a:lnTo>
                  <a:pt x="955" y="381"/>
                </a:lnTo>
                <a:lnTo>
                  <a:pt x="1002" y="335"/>
                </a:lnTo>
                <a:lnTo>
                  <a:pt x="1050" y="296"/>
                </a:lnTo>
                <a:lnTo>
                  <a:pt x="1077" y="281"/>
                </a:lnTo>
                <a:lnTo>
                  <a:pt x="1097" y="270"/>
                </a:lnTo>
                <a:lnTo>
                  <a:pt x="1117" y="262"/>
                </a:lnTo>
                <a:lnTo>
                  <a:pt x="1132" y="262"/>
                </a:lnTo>
                <a:lnTo>
                  <a:pt x="1144" y="266"/>
                </a:lnTo>
                <a:lnTo>
                  <a:pt x="1144" y="270"/>
                </a:lnTo>
                <a:lnTo>
                  <a:pt x="1144" y="293"/>
                </a:lnTo>
                <a:lnTo>
                  <a:pt x="1129" y="320"/>
                </a:lnTo>
                <a:lnTo>
                  <a:pt x="1101" y="350"/>
                </a:lnTo>
                <a:lnTo>
                  <a:pt x="1061" y="381"/>
                </a:lnTo>
                <a:lnTo>
                  <a:pt x="1061" y="381"/>
                </a:lnTo>
                <a:close/>
                <a:moveTo>
                  <a:pt x="600" y="381"/>
                </a:moveTo>
                <a:lnTo>
                  <a:pt x="497" y="381"/>
                </a:lnTo>
                <a:lnTo>
                  <a:pt x="454" y="350"/>
                </a:lnTo>
                <a:lnTo>
                  <a:pt x="426" y="320"/>
                </a:lnTo>
                <a:lnTo>
                  <a:pt x="414" y="293"/>
                </a:lnTo>
                <a:lnTo>
                  <a:pt x="410" y="270"/>
                </a:lnTo>
                <a:lnTo>
                  <a:pt x="414" y="266"/>
                </a:lnTo>
                <a:lnTo>
                  <a:pt x="422" y="262"/>
                </a:lnTo>
                <a:lnTo>
                  <a:pt x="438" y="262"/>
                </a:lnTo>
                <a:lnTo>
                  <a:pt x="458" y="270"/>
                </a:lnTo>
                <a:lnTo>
                  <a:pt x="481" y="281"/>
                </a:lnTo>
                <a:lnTo>
                  <a:pt x="505" y="296"/>
                </a:lnTo>
                <a:lnTo>
                  <a:pt x="552" y="335"/>
                </a:lnTo>
                <a:lnTo>
                  <a:pt x="600" y="381"/>
                </a:lnTo>
                <a:lnTo>
                  <a:pt x="600" y="381"/>
                </a:lnTo>
                <a:close/>
                <a:moveTo>
                  <a:pt x="564" y="1654"/>
                </a:moveTo>
                <a:lnTo>
                  <a:pt x="189" y="1654"/>
                </a:lnTo>
                <a:lnTo>
                  <a:pt x="189" y="808"/>
                </a:lnTo>
                <a:lnTo>
                  <a:pt x="564" y="808"/>
                </a:lnTo>
                <a:lnTo>
                  <a:pt x="564" y="1654"/>
                </a:lnTo>
                <a:close/>
                <a:moveTo>
                  <a:pt x="908" y="1654"/>
                </a:moveTo>
                <a:lnTo>
                  <a:pt x="651" y="1654"/>
                </a:lnTo>
                <a:lnTo>
                  <a:pt x="651" y="808"/>
                </a:lnTo>
                <a:lnTo>
                  <a:pt x="908" y="808"/>
                </a:lnTo>
                <a:lnTo>
                  <a:pt x="908" y="1654"/>
                </a:lnTo>
                <a:close/>
                <a:moveTo>
                  <a:pt x="1365" y="1654"/>
                </a:moveTo>
                <a:lnTo>
                  <a:pt x="990" y="1654"/>
                </a:lnTo>
                <a:lnTo>
                  <a:pt x="990" y="808"/>
                </a:lnTo>
                <a:lnTo>
                  <a:pt x="1365" y="808"/>
                </a:lnTo>
                <a:lnTo>
                  <a:pt x="1365" y="1654"/>
                </a:lnTo>
                <a:close/>
                <a:moveTo>
                  <a:pt x="1468" y="727"/>
                </a:moveTo>
                <a:lnTo>
                  <a:pt x="1409" y="727"/>
                </a:lnTo>
                <a:lnTo>
                  <a:pt x="1409" y="727"/>
                </a:lnTo>
                <a:lnTo>
                  <a:pt x="146" y="727"/>
                </a:lnTo>
                <a:lnTo>
                  <a:pt x="146" y="727"/>
                </a:lnTo>
                <a:lnTo>
                  <a:pt x="87" y="727"/>
                </a:lnTo>
                <a:lnTo>
                  <a:pt x="87" y="462"/>
                </a:lnTo>
                <a:lnTo>
                  <a:pt x="1468" y="462"/>
                </a:lnTo>
                <a:lnTo>
                  <a:pt x="1468" y="727"/>
                </a:lnTo>
                <a:close/>
              </a:path>
            </a:pathLst>
          </a:custGeom>
          <a:solidFill>
            <a:schemeClr val="bg1"/>
          </a:solidFill>
          <a:ln>
            <a:noFill/>
          </a:ln>
        </p:spPr>
        <p:txBody>
          <a:bodyPr vert="horz" wrap="square" lIns="91440" tIns="45720" rIns="91440" bIns="45720" numCol="1" anchor="t" anchorCtr="0" compatLnSpc="1"/>
          <a:lstStyle/>
          <a:p>
            <a:endParaRPr lang="id-ID" sz="2000">
              <a:solidFill>
                <a:srgbClr val="A18C77"/>
              </a:solidFill>
              <a:cs typeface="+mn-ea"/>
              <a:sym typeface="+mn-lt"/>
            </a:endParaRPr>
          </a:p>
        </p:txBody>
      </p:sp>
      <p:sp>
        <p:nvSpPr>
          <p:cNvPr id="45" name="Freeform 456"/>
          <p:cNvSpPr>
            <a:spLocks noEditPoints="1"/>
          </p:cNvSpPr>
          <p:nvPr/>
        </p:nvSpPr>
        <p:spPr bwMode="auto">
          <a:xfrm>
            <a:off x="2460994" y="4073912"/>
            <a:ext cx="286944" cy="288437"/>
          </a:xfrm>
          <a:custGeom>
            <a:avLst/>
            <a:gdLst>
              <a:gd name="T0" fmla="*/ 8407 w 8649"/>
              <a:gd name="T1" fmla="*/ 3230 h 8694"/>
              <a:gd name="T2" fmla="*/ 6895 w 8649"/>
              <a:gd name="T3" fmla="*/ 2688 h 8694"/>
              <a:gd name="T4" fmla="*/ 5627 w 8649"/>
              <a:gd name="T5" fmla="*/ 2311 h 8694"/>
              <a:gd name="T6" fmla="*/ 5491 w 8649"/>
              <a:gd name="T7" fmla="*/ 1870 h 8694"/>
              <a:gd name="T8" fmla="*/ 5707 w 8649"/>
              <a:gd name="T9" fmla="*/ 1241 h 8694"/>
              <a:gd name="T10" fmla="*/ 5748 w 8649"/>
              <a:gd name="T11" fmla="*/ 548 h 8694"/>
              <a:gd name="T12" fmla="*/ 4812 w 8649"/>
              <a:gd name="T13" fmla="*/ 43 h 8694"/>
              <a:gd name="T14" fmla="*/ 3581 w 8649"/>
              <a:gd name="T15" fmla="*/ 105 h 8694"/>
              <a:gd name="T16" fmla="*/ 2821 w 8649"/>
              <a:gd name="T17" fmla="*/ 726 h 8694"/>
              <a:gd name="T18" fmla="*/ 3102 w 8649"/>
              <a:gd name="T19" fmla="*/ 1397 h 8694"/>
              <a:gd name="T20" fmla="*/ 3202 w 8649"/>
              <a:gd name="T21" fmla="*/ 2072 h 8694"/>
              <a:gd name="T22" fmla="*/ 2803 w 8649"/>
              <a:gd name="T23" fmla="*/ 2282 h 8694"/>
              <a:gd name="T24" fmla="*/ 1185 w 8649"/>
              <a:gd name="T25" fmla="*/ 2971 h 8694"/>
              <a:gd name="T26" fmla="*/ 141 w 8649"/>
              <a:gd name="T27" fmla="*/ 3229 h 8694"/>
              <a:gd name="T28" fmla="*/ 74 w 8649"/>
              <a:gd name="T29" fmla="*/ 3679 h 8694"/>
              <a:gd name="T30" fmla="*/ 177 w 8649"/>
              <a:gd name="T31" fmla="*/ 4068 h 8694"/>
              <a:gd name="T32" fmla="*/ 474 w 8649"/>
              <a:gd name="T33" fmla="*/ 4721 h 8694"/>
              <a:gd name="T34" fmla="*/ 853 w 8649"/>
              <a:gd name="T35" fmla="*/ 5337 h 8694"/>
              <a:gd name="T36" fmla="*/ 1891 w 8649"/>
              <a:gd name="T37" fmla="*/ 5750 h 8694"/>
              <a:gd name="T38" fmla="*/ 2488 w 8649"/>
              <a:gd name="T39" fmla="*/ 6976 h 8694"/>
              <a:gd name="T40" fmla="*/ 3471 w 8649"/>
              <a:gd name="T41" fmla="*/ 7193 h 8694"/>
              <a:gd name="T42" fmla="*/ 4982 w 8649"/>
              <a:gd name="T43" fmla="*/ 8621 h 8694"/>
              <a:gd name="T44" fmla="*/ 6092 w 8649"/>
              <a:gd name="T45" fmla="*/ 7147 h 8694"/>
              <a:gd name="T46" fmla="*/ 5851 w 8649"/>
              <a:gd name="T47" fmla="*/ 5641 h 8694"/>
              <a:gd name="T48" fmla="*/ 7264 w 8649"/>
              <a:gd name="T49" fmla="*/ 5667 h 8694"/>
              <a:gd name="T50" fmla="*/ 8018 w 8649"/>
              <a:gd name="T51" fmla="*/ 4994 h 8694"/>
              <a:gd name="T52" fmla="*/ 8440 w 8649"/>
              <a:gd name="T53" fmla="*/ 4388 h 8694"/>
              <a:gd name="T54" fmla="*/ 8349 w 8649"/>
              <a:gd name="T55" fmla="*/ 3977 h 8694"/>
              <a:gd name="T56" fmla="*/ 3334 w 8649"/>
              <a:gd name="T57" fmla="*/ 1080 h 8694"/>
              <a:gd name="T58" fmla="*/ 3313 w 8649"/>
              <a:gd name="T59" fmla="*/ 668 h 8694"/>
              <a:gd name="T60" fmla="*/ 5076 w 8649"/>
              <a:gd name="T61" fmla="*/ 520 h 8694"/>
              <a:gd name="T62" fmla="*/ 5387 w 8649"/>
              <a:gd name="T63" fmla="*/ 1014 h 8694"/>
              <a:gd name="T64" fmla="*/ 4402 w 8649"/>
              <a:gd name="T65" fmla="*/ 538 h 8694"/>
              <a:gd name="T66" fmla="*/ 3334 w 8649"/>
              <a:gd name="T67" fmla="*/ 1080 h 8694"/>
              <a:gd name="T68" fmla="*/ 4857 w 8649"/>
              <a:gd name="T69" fmla="*/ 2300 h 8694"/>
              <a:gd name="T70" fmla="*/ 4204 w 8649"/>
              <a:gd name="T71" fmla="*/ 2497 h 8694"/>
              <a:gd name="T72" fmla="*/ 3609 w 8649"/>
              <a:gd name="T73" fmla="*/ 2056 h 8694"/>
              <a:gd name="T74" fmla="*/ 3609 w 8649"/>
              <a:gd name="T75" fmla="*/ 1369 h 8694"/>
              <a:gd name="T76" fmla="*/ 4204 w 8649"/>
              <a:gd name="T77" fmla="*/ 930 h 8694"/>
              <a:gd name="T78" fmla="*/ 4857 w 8649"/>
              <a:gd name="T79" fmla="*/ 1127 h 8694"/>
              <a:gd name="T80" fmla="*/ 1966 w 8649"/>
              <a:gd name="T81" fmla="*/ 5367 h 8694"/>
              <a:gd name="T82" fmla="*/ 1278 w 8649"/>
              <a:gd name="T83" fmla="*/ 5101 h 8694"/>
              <a:gd name="T84" fmla="*/ 1649 w 8649"/>
              <a:gd name="T85" fmla="*/ 4643 h 8694"/>
              <a:gd name="T86" fmla="*/ 650 w 8649"/>
              <a:gd name="T87" fmla="*/ 4363 h 8694"/>
              <a:gd name="T88" fmla="*/ 1267 w 8649"/>
              <a:gd name="T89" fmla="*/ 3980 h 8694"/>
              <a:gd name="T90" fmla="*/ 517 w 8649"/>
              <a:gd name="T91" fmla="*/ 3633 h 8694"/>
              <a:gd name="T92" fmla="*/ 2469 w 8649"/>
              <a:gd name="T93" fmla="*/ 2733 h 8694"/>
              <a:gd name="T94" fmla="*/ 3352 w 8649"/>
              <a:gd name="T95" fmla="*/ 2869 h 8694"/>
              <a:gd name="T96" fmla="*/ 3857 w 8649"/>
              <a:gd name="T97" fmla="*/ 7193 h 8694"/>
              <a:gd name="T98" fmla="*/ 4429 w 8649"/>
              <a:gd name="T99" fmla="*/ 2892 h 8694"/>
              <a:gd name="T100" fmla="*/ 7946 w 8649"/>
              <a:gd name="T101" fmla="*/ 4353 h 8694"/>
              <a:gd name="T102" fmla="*/ 7061 w 8649"/>
              <a:gd name="T103" fmla="*/ 4618 h 8694"/>
              <a:gd name="T104" fmla="*/ 7151 w 8649"/>
              <a:gd name="T105" fmla="*/ 5033 h 8694"/>
              <a:gd name="T106" fmla="*/ 6745 w 8649"/>
              <a:gd name="T107" fmla="*/ 5367 h 8694"/>
              <a:gd name="T108" fmla="*/ 5580 w 8649"/>
              <a:gd name="T109" fmla="*/ 2726 h 8694"/>
              <a:gd name="T110" fmla="*/ 6422 w 8649"/>
              <a:gd name="T111" fmla="*/ 2870 h 8694"/>
              <a:gd name="T112" fmla="*/ 8019 w 8649"/>
              <a:gd name="T113" fmla="*/ 3712 h 8694"/>
              <a:gd name="T114" fmla="*/ 7373 w 8649"/>
              <a:gd name="T115" fmla="*/ 4045 h 8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49" h="8694">
                <a:moveTo>
                  <a:pt x="8646" y="3440"/>
                </a:moveTo>
                <a:lnTo>
                  <a:pt x="8649" y="3414"/>
                </a:lnTo>
                <a:lnTo>
                  <a:pt x="8643" y="3364"/>
                </a:lnTo>
                <a:lnTo>
                  <a:pt x="8623" y="3318"/>
                </a:lnTo>
                <a:lnTo>
                  <a:pt x="8593" y="3278"/>
                </a:lnTo>
                <a:lnTo>
                  <a:pt x="8572" y="3260"/>
                </a:lnTo>
                <a:lnTo>
                  <a:pt x="8552" y="3246"/>
                </a:lnTo>
                <a:lnTo>
                  <a:pt x="8506" y="3229"/>
                </a:lnTo>
                <a:lnTo>
                  <a:pt x="8459" y="3224"/>
                </a:lnTo>
                <a:lnTo>
                  <a:pt x="8407" y="3230"/>
                </a:lnTo>
                <a:lnTo>
                  <a:pt x="8379" y="3237"/>
                </a:lnTo>
                <a:lnTo>
                  <a:pt x="8369" y="3240"/>
                </a:lnTo>
                <a:lnTo>
                  <a:pt x="8322" y="3244"/>
                </a:lnTo>
                <a:lnTo>
                  <a:pt x="8263" y="3242"/>
                </a:lnTo>
                <a:lnTo>
                  <a:pt x="8113" y="3213"/>
                </a:lnTo>
                <a:lnTo>
                  <a:pt x="7927" y="3158"/>
                </a:lnTo>
                <a:lnTo>
                  <a:pt x="7711" y="3076"/>
                </a:lnTo>
                <a:lnTo>
                  <a:pt x="7464" y="2971"/>
                </a:lnTo>
                <a:lnTo>
                  <a:pt x="7192" y="2841"/>
                </a:lnTo>
                <a:lnTo>
                  <a:pt x="6895" y="2688"/>
                </a:lnTo>
                <a:lnTo>
                  <a:pt x="6576" y="2516"/>
                </a:lnTo>
                <a:lnTo>
                  <a:pt x="6409" y="2421"/>
                </a:lnTo>
                <a:lnTo>
                  <a:pt x="6349" y="2388"/>
                </a:lnTo>
                <a:lnTo>
                  <a:pt x="6223" y="2336"/>
                </a:lnTo>
                <a:lnTo>
                  <a:pt x="6092" y="2301"/>
                </a:lnTo>
                <a:lnTo>
                  <a:pt x="5958" y="2284"/>
                </a:lnTo>
                <a:lnTo>
                  <a:pt x="5889" y="2282"/>
                </a:lnTo>
                <a:lnTo>
                  <a:pt x="5844" y="2282"/>
                </a:lnTo>
                <a:lnTo>
                  <a:pt x="5756" y="2290"/>
                </a:lnTo>
                <a:lnTo>
                  <a:pt x="5627" y="2311"/>
                </a:lnTo>
                <a:lnTo>
                  <a:pt x="5461" y="2360"/>
                </a:lnTo>
                <a:lnTo>
                  <a:pt x="5302" y="2426"/>
                </a:lnTo>
                <a:lnTo>
                  <a:pt x="5229" y="2465"/>
                </a:lnTo>
                <a:lnTo>
                  <a:pt x="5259" y="2426"/>
                </a:lnTo>
                <a:lnTo>
                  <a:pt x="5317" y="2344"/>
                </a:lnTo>
                <a:lnTo>
                  <a:pt x="5367" y="2258"/>
                </a:lnTo>
                <a:lnTo>
                  <a:pt x="5410" y="2167"/>
                </a:lnTo>
                <a:lnTo>
                  <a:pt x="5445" y="2072"/>
                </a:lnTo>
                <a:lnTo>
                  <a:pt x="5472" y="1973"/>
                </a:lnTo>
                <a:lnTo>
                  <a:pt x="5491" y="1870"/>
                </a:lnTo>
                <a:lnTo>
                  <a:pt x="5500" y="1767"/>
                </a:lnTo>
                <a:lnTo>
                  <a:pt x="5501" y="1714"/>
                </a:lnTo>
                <a:lnTo>
                  <a:pt x="5500" y="1644"/>
                </a:lnTo>
                <a:lnTo>
                  <a:pt x="5484" y="1509"/>
                </a:lnTo>
                <a:lnTo>
                  <a:pt x="5470" y="1444"/>
                </a:lnTo>
                <a:lnTo>
                  <a:pt x="5498" y="1425"/>
                </a:lnTo>
                <a:lnTo>
                  <a:pt x="5555" y="1389"/>
                </a:lnTo>
                <a:lnTo>
                  <a:pt x="5591" y="1361"/>
                </a:lnTo>
                <a:lnTo>
                  <a:pt x="5653" y="1303"/>
                </a:lnTo>
                <a:lnTo>
                  <a:pt x="5707" y="1241"/>
                </a:lnTo>
                <a:lnTo>
                  <a:pt x="5752" y="1178"/>
                </a:lnTo>
                <a:lnTo>
                  <a:pt x="5789" y="1113"/>
                </a:lnTo>
                <a:lnTo>
                  <a:pt x="5817" y="1044"/>
                </a:lnTo>
                <a:lnTo>
                  <a:pt x="5836" y="975"/>
                </a:lnTo>
                <a:lnTo>
                  <a:pt x="5844" y="904"/>
                </a:lnTo>
                <a:lnTo>
                  <a:pt x="5846" y="867"/>
                </a:lnTo>
                <a:lnTo>
                  <a:pt x="5844" y="819"/>
                </a:lnTo>
                <a:lnTo>
                  <a:pt x="5828" y="726"/>
                </a:lnTo>
                <a:lnTo>
                  <a:pt x="5795" y="635"/>
                </a:lnTo>
                <a:lnTo>
                  <a:pt x="5748" y="548"/>
                </a:lnTo>
                <a:lnTo>
                  <a:pt x="5686" y="466"/>
                </a:lnTo>
                <a:lnTo>
                  <a:pt x="5608" y="389"/>
                </a:lnTo>
                <a:lnTo>
                  <a:pt x="5516" y="315"/>
                </a:lnTo>
                <a:lnTo>
                  <a:pt x="5409" y="249"/>
                </a:lnTo>
                <a:lnTo>
                  <a:pt x="5350" y="217"/>
                </a:lnTo>
                <a:lnTo>
                  <a:pt x="5298" y="191"/>
                </a:lnTo>
                <a:lnTo>
                  <a:pt x="5186" y="145"/>
                </a:lnTo>
                <a:lnTo>
                  <a:pt x="5067" y="105"/>
                </a:lnTo>
                <a:lnTo>
                  <a:pt x="4942" y="70"/>
                </a:lnTo>
                <a:lnTo>
                  <a:pt x="4812" y="43"/>
                </a:lnTo>
                <a:lnTo>
                  <a:pt x="4677" y="21"/>
                </a:lnTo>
                <a:lnTo>
                  <a:pt x="4538" y="7"/>
                </a:lnTo>
                <a:lnTo>
                  <a:pt x="4396" y="0"/>
                </a:lnTo>
                <a:lnTo>
                  <a:pt x="4324" y="0"/>
                </a:lnTo>
                <a:lnTo>
                  <a:pt x="4252" y="0"/>
                </a:lnTo>
                <a:lnTo>
                  <a:pt x="4110" y="7"/>
                </a:lnTo>
                <a:lnTo>
                  <a:pt x="3972" y="21"/>
                </a:lnTo>
                <a:lnTo>
                  <a:pt x="3837" y="43"/>
                </a:lnTo>
                <a:lnTo>
                  <a:pt x="3707" y="70"/>
                </a:lnTo>
                <a:lnTo>
                  <a:pt x="3581" y="105"/>
                </a:lnTo>
                <a:lnTo>
                  <a:pt x="3462" y="145"/>
                </a:lnTo>
                <a:lnTo>
                  <a:pt x="3351" y="191"/>
                </a:lnTo>
                <a:lnTo>
                  <a:pt x="3298" y="217"/>
                </a:lnTo>
                <a:lnTo>
                  <a:pt x="3240" y="249"/>
                </a:lnTo>
                <a:lnTo>
                  <a:pt x="3133" y="315"/>
                </a:lnTo>
                <a:lnTo>
                  <a:pt x="3041" y="389"/>
                </a:lnTo>
                <a:lnTo>
                  <a:pt x="2963" y="466"/>
                </a:lnTo>
                <a:lnTo>
                  <a:pt x="2900" y="548"/>
                </a:lnTo>
                <a:lnTo>
                  <a:pt x="2852" y="635"/>
                </a:lnTo>
                <a:lnTo>
                  <a:pt x="2821" y="726"/>
                </a:lnTo>
                <a:lnTo>
                  <a:pt x="2805" y="819"/>
                </a:lnTo>
                <a:lnTo>
                  <a:pt x="2803" y="868"/>
                </a:lnTo>
                <a:lnTo>
                  <a:pt x="2803" y="907"/>
                </a:lnTo>
                <a:lnTo>
                  <a:pt x="2815" y="983"/>
                </a:lnTo>
                <a:lnTo>
                  <a:pt x="2836" y="1058"/>
                </a:lnTo>
                <a:lnTo>
                  <a:pt x="2870" y="1132"/>
                </a:lnTo>
                <a:lnTo>
                  <a:pt x="2913" y="1202"/>
                </a:lnTo>
                <a:lnTo>
                  <a:pt x="2966" y="1270"/>
                </a:lnTo>
                <a:lnTo>
                  <a:pt x="3029" y="1335"/>
                </a:lnTo>
                <a:lnTo>
                  <a:pt x="3102" y="1397"/>
                </a:lnTo>
                <a:lnTo>
                  <a:pt x="3142" y="1425"/>
                </a:lnTo>
                <a:lnTo>
                  <a:pt x="3166" y="1441"/>
                </a:lnTo>
                <a:lnTo>
                  <a:pt x="3178" y="1450"/>
                </a:lnTo>
                <a:lnTo>
                  <a:pt x="3164" y="1513"/>
                </a:lnTo>
                <a:lnTo>
                  <a:pt x="3149" y="1646"/>
                </a:lnTo>
                <a:lnTo>
                  <a:pt x="3148" y="1714"/>
                </a:lnTo>
                <a:lnTo>
                  <a:pt x="3148" y="1767"/>
                </a:lnTo>
                <a:lnTo>
                  <a:pt x="3158" y="1872"/>
                </a:lnTo>
                <a:lnTo>
                  <a:pt x="3176" y="1973"/>
                </a:lnTo>
                <a:lnTo>
                  <a:pt x="3202" y="2072"/>
                </a:lnTo>
                <a:lnTo>
                  <a:pt x="3238" y="2167"/>
                </a:lnTo>
                <a:lnTo>
                  <a:pt x="3280" y="2258"/>
                </a:lnTo>
                <a:lnTo>
                  <a:pt x="3331" y="2344"/>
                </a:lnTo>
                <a:lnTo>
                  <a:pt x="3388" y="2426"/>
                </a:lnTo>
                <a:lnTo>
                  <a:pt x="3420" y="2465"/>
                </a:lnTo>
                <a:lnTo>
                  <a:pt x="3345" y="2426"/>
                </a:lnTo>
                <a:lnTo>
                  <a:pt x="3188" y="2360"/>
                </a:lnTo>
                <a:lnTo>
                  <a:pt x="3021" y="2311"/>
                </a:lnTo>
                <a:lnTo>
                  <a:pt x="2891" y="2290"/>
                </a:lnTo>
                <a:lnTo>
                  <a:pt x="2803" y="2282"/>
                </a:lnTo>
                <a:lnTo>
                  <a:pt x="2759" y="2282"/>
                </a:lnTo>
                <a:lnTo>
                  <a:pt x="2691" y="2284"/>
                </a:lnTo>
                <a:lnTo>
                  <a:pt x="2555" y="2301"/>
                </a:lnTo>
                <a:lnTo>
                  <a:pt x="2426" y="2336"/>
                </a:lnTo>
                <a:lnTo>
                  <a:pt x="2299" y="2388"/>
                </a:lnTo>
                <a:lnTo>
                  <a:pt x="2238" y="2421"/>
                </a:lnTo>
                <a:lnTo>
                  <a:pt x="2071" y="2516"/>
                </a:lnTo>
                <a:lnTo>
                  <a:pt x="1754" y="2688"/>
                </a:lnTo>
                <a:lnTo>
                  <a:pt x="1457" y="2841"/>
                </a:lnTo>
                <a:lnTo>
                  <a:pt x="1185" y="2971"/>
                </a:lnTo>
                <a:lnTo>
                  <a:pt x="938" y="3076"/>
                </a:lnTo>
                <a:lnTo>
                  <a:pt x="721" y="3158"/>
                </a:lnTo>
                <a:lnTo>
                  <a:pt x="536" y="3213"/>
                </a:lnTo>
                <a:lnTo>
                  <a:pt x="386" y="3242"/>
                </a:lnTo>
                <a:lnTo>
                  <a:pt x="327" y="3244"/>
                </a:lnTo>
                <a:lnTo>
                  <a:pt x="278" y="3240"/>
                </a:lnTo>
                <a:lnTo>
                  <a:pt x="270" y="3237"/>
                </a:lnTo>
                <a:lnTo>
                  <a:pt x="242" y="3230"/>
                </a:lnTo>
                <a:lnTo>
                  <a:pt x="190" y="3223"/>
                </a:lnTo>
                <a:lnTo>
                  <a:pt x="141" y="3229"/>
                </a:lnTo>
                <a:lnTo>
                  <a:pt x="97" y="3246"/>
                </a:lnTo>
                <a:lnTo>
                  <a:pt x="75" y="3260"/>
                </a:lnTo>
                <a:lnTo>
                  <a:pt x="56" y="3278"/>
                </a:lnTo>
                <a:lnTo>
                  <a:pt x="25" y="3318"/>
                </a:lnTo>
                <a:lnTo>
                  <a:pt x="6" y="3364"/>
                </a:lnTo>
                <a:lnTo>
                  <a:pt x="0" y="3414"/>
                </a:lnTo>
                <a:lnTo>
                  <a:pt x="1" y="3440"/>
                </a:lnTo>
                <a:lnTo>
                  <a:pt x="13" y="3507"/>
                </a:lnTo>
                <a:lnTo>
                  <a:pt x="45" y="3610"/>
                </a:lnTo>
                <a:lnTo>
                  <a:pt x="74" y="3679"/>
                </a:lnTo>
                <a:lnTo>
                  <a:pt x="112" y="3747"/>
                </a:lnTo>
                <a:lnTo>
                  <a:pt x="160" y="3815"/>
                </a:lnTo>
                <a:lnTo>
                  <a:pt x="218" y="3881"/>
                </a:lnTo>
                <a:lnTo>
                  <a:pt x="285" y="3943"/>
                </a:lnTo>
                <a:lnTo>
                  <a:pt x="324" y="3973"/>
                </a:lnTo>
                <a:lnTo>
                  <a:pt x="298" y="3977"/>
                </a:lnTo>
                <a:lnTo>
                  <a:pt x="249" y="3996"/>
                </a:lnTo>
                <a:lnTo>
                  <a:pt x="228" y="4012"/>
                </a:lnTo>
                <a:lnTo>
                  <a:pt x="208" y="4028"/>
                </a:lnTo>
                <a:lnTo>
                  <a:pt x="177" y="4068"/>
                </a:lnTo>
                <a:lnTo>
                  <a:pt x="157" y="4116"/>
                </a:lnTo>
                <a:lnTo>
                  <a:pt x="151" y="4166"/>
                </a:lnTo>
                <a:lnTo>
                  <a:pt x="154" y="4192"/>
                </a:lnTo>
                <a:lnTo>
                  <a:pt x="160" y="4228"/>
                </a:lnTo>
                <a:lnTo>
                  <a:pt x="179" y="4306"/>
                </a:lnTo>
                <a:lnTo>
                  <a:pt x="208" y="4388"/>
                </a:lnTo>
                <a:lnTo>
                  <a:pt x="251" y="4471"/>
                </a:lnTo>
                <a:lnTo>
                  <a:pt x="307" y="4558"/>
                </a:lnTo>
                <a:lnTo>
                  <a:pt x="382" y="4640"/>
                </a:lnTo>
                <a:lnTo>
                  <a:pt x="474" y="4721"/>
                </a:lnTo>
                <a:lnTo>
                  <a:pt x="588" y="4794"/>
                </a:lnTo>
                <a:lnTo>
                  <a:pt x="656" y="4827"/>
                </a:lnTo>
                <a:lnTo>
                  <a:pt x="641" y="4849"/>
                </a:lnTo>
                <a:lnTo>
                  <a:pt x="625" y="4896"/>
                </a:lnTo>
                <a:lnTo>
                  <a:pt x="621" y="4945"/>
                </a:lnTo>
                <a:lnTo>
                  <a:pt x="630" y="4994"/>
                </a:lnTo>
                <a:lnTo>
                  <a:pt x="640" y="5017"/>
                </a:lnTo>
                <a:lnTo>
                  <a:pt x="672" y="5081"/>
                </a:lnTo>
                <a:lnTo>
                  <a:pt x="751" y="5210"/>
                </a:lnTo>
                <a:lnTo>
                  <a:pt x="853" y="5337"/>
                </a:lnTo>
                <a:lnTo>
                  <a:pt x="948" y="5426"/>
                </a:lnTo>
                <a:lnTo>
                  <a:pt x="1019" y="5482"/>
                </a:lnTo>
                <a:lnTo>
                  <a:pt x="1098" y="5536"/>
                </a:lnTo>
                <a:lnTo>
                  <a:pt x="1185" y="5585"/>
                </a:lnTo>
                <a:lnTo>
                  <a:pt x="1280" y="5629"/>
                </a:lnTo>
                <a:lnTo>
                  <a:pt x="1384" y="5667"/>
                </a:lnTo>
                <a:lnTo>
                  <a:pt x="1496" y="5698"/>
                </a:lnTo>
                <a:lnTo>
                  <a:pt x="1619" y="5724"/>
                </a:lnTo>
                <a:lnTo>
                  <a:pt x="1750" y="5742"/>
                </a:lnTo>
                <a:lnTo>
                  <a:pt x="1891" y="5750"/>
                </a:lnTo>
                <a:lnTo>
                  <a:pt x="1966" y="5752"/>
                </a:lnTo>
                <a:lnTo>
                  <a:pt x="2061" y="5750"/>
                </a:lnTo>
                <a:lnTo>
                  <a:pt x="2258" y="5736"/>
                </a:lnTo>
                <a:lnTo>
                  <a:pt x="2467" y="5709"/>
                </a:lnTo>
                <a:lnTo>
                  <a:pt x="2686" y="5667"/>
                </a:lnTo>
                <a:lnTo>
                  <a:pt x="2800" y="5641"/>
                </a:lnTo>
                <a:lnTo>
                  <a:pt x="2797" y="5652"/>
                </a:lnTo>
                <a:lnTo>
                  <a:pt x="2797" y="5664"/>
                </a:lnTo>
                <a:lnTo>
                  <a:pt x="2492" y="6954"/>
                </a:lnTo>
                <a:lnTo>
                  <a:pt x="2488" y="6976"/>
                </a:lnTo>
                <a:lnTo>
                  <a:pt x="2488" y="7019"/>
                </a:lnTo>
                <a:lnTo>
                  <a:pt x="2496" y="7061"/>
                </a:lnTo>
                <a:lnTo>
                  <a:pt x="2515" y="7100"/>
                </a:lnTo>
                <a:lnTo>
                  <a:pt x="2528" y="7117"/>
                </a:lnTo>
                <a:lnTo>
                  <a:pt x="2542" y="7134"/>
                </a:lnTo>
                <a:lnTo>
                  <a:pt x="2575" y="7162"/>
                </a:lnTo>
                <a:lnTo>
                  <a:pt x="2614" y="7180"/>
                </a:lnTo>
                <a:lnTo>
                  <a:pt x="2656" y="7189"/>
                </a:lnTo>
                <a:lnTo>
                  <a:pt x="2678" y="7190"/>
                </a:lnTo>
                <a:lnTo>
                  <a:pt x="3471" y="7193"/>
                </a:lnTo>
                <a:lnTo>
                  <a:pt x="3626" y="8524"/>
                </a:lnTo>
                <a:lnTo>
                  <a:pt x="3633" y="8560"/>
                </a:lnTo>
                <a:lnTo>
                  <a:pt x="3667" y="8621"/>
                </a:lnTo>
                <a:lnTo>
                  <a:pt x="3717" y="8667"/>
                </a:lnTo>
                <a:lnTo>
                  <a:pt x="3782" y="8691"/>
                </a:lnTo>
                <a:lnTo>
                  <a:pt x="3818" y="8694"/>
                </a:lnTo>
                <a:lnTo>
                  <a:pt x="4831" y="8694"/>
                </a:lnTo>
                <a:lnTo>
                  <a:pt x="4867" y="8691"/>
                </a:lnTo>
                <a:lnTo>
                  <a:pt x="4932" y="8667"/>
                </a:lnTo>
                <a:lnTo>
                  <a:pt x="4982" y="8621"/>
                </a:lnTo>
                <a:lnTo>
                  <a:pt x="5014" y="8560"/>
                </a:lnTo>
                <a:lnTo>
                  <a:pt x="5021" y="8524"/>
                </a:lnTo>
                <a:lnTo>
                  <a:pt x="5178" y="7193"/>
                </a:lnTo>
                <a:lnTo>
                  <a:pt x="5970" y="7190"/>
                </a:lnTo>
                <a:lnTo>
                  <a:pt x="5970" y="7190"/>
                </a:lnTo>
                <a:lnTo>
                  <a:pt x="5970" y="7190"/>
                </a:lnTo>
                <a:lnTo>
                  <a:pt x="5990" y="7189"/>
                </a:lnTo>
                <a:lnTo>
                  <a:pt x="6027" y="7182"/>
                </a:lnTo>
                <a:lnTo>
                  <a:pt x="6062" y="7167"/>
                </a:lnTo>
                <a:lnTo>
                  <a:pt x="6092" y="7147"/>
                </a:lnTo>
                <a:lnTo>
                  <a:pt x="6118" y="7121"/>
                </a:lnTo>
                <a:lnTo>
                  <a:pt x="6140" y="7090"/>
                </a:lnTo>
                <a:lnTo>
                  <a:pt x="6154" y="7055"/>
                </a:lnTo>
                <a:lnTo>
                  <a:pt x="6161" y="7018"/>
                </a:lnTo>
                <a:lnTo>
                  <a:pt x="6163" y="6999"/>
                </a:lnTo>
                <a:lnTo>
                  <a:pt x="6161" y="6969"/>
                </a:lnTo>
                <a:lnTo>
                  <a:pt x="6154" y="6941"/>
                </a:lnTo>
                <a:lnTo>
                  <a:pt x="5854" y="5677"/>
                </a:lnTo>
                <a:lnTo>
                  <a:pt x="5854" y="5660"/>
                </a:lnTo>
                <a:lnTo>
                  <a:pt x="5851" y="5641"/>
                </a:lnTo>
                <a:lnTo>
                  <a:pt x="5965" y="5668"/>
                </a:lnTo>
                <a:lnTo>
                  <a:pt x="6183" y="5709"/>
                </a:lnTo>
                <a:lnTo>
                  <a:pt x="6390" y="5736"/>
                </a:lnTo>
                <a:lnTo>
                  <a:pt x="6588" y="5750"/>
                </a:lnTo>
                <a:lnTo>
                  <a:pt x="6682" y="5752"/>
                </a:lnTo>
                <a:lnTo>
                  <a:pt x="6757" y="5750"/>
                </a:lnTo>
                <a:lnTo>
                  <a:pt x="6899" y="5742"/>
                </a:lnTo>
                <a:lnTo>
                  <a:pt x="7030" y="5724"/>
                </a:lnTo>
                <a:lnTo>
                  <a:pt x="7151" y="5698"/>
                </a:lnTo>
                <a:lnTo>
                  <a:pt x="7264" y="5667"/>
                </a:lnTo>
                <a:lnTo>
                  <a:pt x="7368" y="5629"/>
                </a:lnTo>
                <a:lnTo>
                  <a:pt x="7463" y="5585"/>
                </a:lnTo>
                <a:lnTo>
                  <a:pt x="7551" y="5536"/>
                </a:lnTo>
                <a:lnTo>
                  <a:pt x="7628" y="5482"/>
                </a:lnTo>
                <a:lnTo>
                  <a:pt x="7701" y="5426"/>
                </a:lnTo>
                <a:lnTo>
                  <a:pt x="7796" y="5337"/>
                </a:lnTo>
                <a:lnTo>
                  <a:pt x="7898" y="5210"/>
                </a:lnTo>
                <a:lnTo>
                  <a:pt x="7977" y="5081"/>
                </a:lnTo>
                <a:lnTo>
                  <a:pt x="8008" y="5017"/>
                </a:lnTo>
                <a:lnTo>
                  <a:pt x="8018" y="4994"/>
                </a:lnTo>
                <a:lnTo>
                  <a:pt x="8026" y="4945"/>
                </a:lnTo>
                <a:lnTo>
                  <a:pt x="8022" y="4896"/>
                </a:lnTo>
                <a:lnTo>
                  <a:pt x="8006" y="4849"/>
                </a:lnTo>
                <a:lnTo>
                  <a:pt x="7993" y="4827"/>
                </a:lnTo>
                <a:lnTo>
                  <a:pt x="8059" y="4794"/>
                </a:lnTo>
                <a:lnTo>
                  <a:pt x="8173" y="4721"/>
                </a:lnTo>
                <a:lnTo>
                  <a:pt x="8267" y="4640"/>
                </a:lnTo>
                <a:lnTo>
                  <a:pt x="8340" y="4558"/>
                </a:lnTo>
                <a:lnTo>
                  <a:pt x="8398" y="4471"/>
                </a:lnTo>
                <a:lnTo>
                  <a:pt x="8440" y="4388"/>
                </a:lnTo>
                <a:lnTo>
                  <a:pt x="8470" y="4306"/>
                </a:lnTo>
                <a:lnTo>
                  <a:pt x="8489" y="4228"/>
                </a:lnTo>
                <a:lnTo>
                  <a:pt x="8495" y="4192"/>
                </a:lnTo>
                <a:lnTo>
                  <a:pt x="8496" y="4166"/>
                </a:lnTo>
                <a:lnTo>
                  <a:pt x="8490" y="4116"/>
                </a:lnTo>
                <a:lnTo>
                  <a:pt x="8472" y="4068"/>
                </a:lnTo>
                <a:lnTo>
                  <a:pt x="8440" y="4028"/>
                </a:lnTo>
                <a:lnTo>
                  <a:pt x="8421" y="4012"/>
                </a:lnTo>
                <a:lnTo>
                  <a:pt x="8398" y="3996"/>
                </a:lnTo>
                <a:lnTo>
                  <a:pt x="8349" y="3977"/>
                </a:lnTo>
                <a:lnTo>
                  <a:pt x="8323" y="3973"/>
                </a:lnTo>
                <a:lnTo>
                  <a:pt x="8362" y="3943"/>
                </a:lnTo>
                <a:lnTo>
                  <a:pt x="8431" y="3881"/>
                </a:lnTo>
                <a:lnTo>
                  <a:pt x="8489" y="3815"/>
                </a:lnTo>
                <a:lnTo>
                  <a:pt x="8536" y="3747"/>
                </a:lnTo>
                <a:lnTo>
                  <a:pt x="8574" y="3678"/>
                </a:lnTo>
                <a:lnTo>
                  <a:pt x="8604" y="3609"/>
                </a:lnTo>
                <a:lnTo>
                  <a:pt x="8634" y="3507"/>
                </a:lnTo>
                <a:lnTo>
                  <a:pt x="8646" y="3440"/>
                </a:lnTo>
                <a:close/>
                <a:moveTo>
                  <a:pt x="3334" y="1080"/>
                </a:moveTo>
                <a:lnTo>
                  <a:pt x="3309" y="1061"/>
                </a:lnTo>
                <a:lnTo>
                  <a:pt x="3262" y="1015"/>
                </a:lnTo>
                <a:lnTo>
                  <a:pt x="3221" y="960"/>
                </a:lnTo>
                <a:lnTo>
                  <a:pt x="3197" y="900"/>
                </a:lnTo>
                <a:lnTo>
                  <a:pt x="3194" y="868"/>
                </a:lnTo>
                <a:lnTo>
                  <a:pt x="3195" y="848"/>
                </a:lnTo>
                <a:lnTo>
                  <a:pt x="3204" y="809"/>
                </a:lnTo>
                <a:lnTo>
                  <a:pt x="3224" y="770"/>
                </a:lnTo>
                <a:lnTo>
                  <a:pt x="3253" y="728"/>
                </a:lnTo>
                <a:lnTo>
                  <a:pt x="3313" y="668"/>
                </a:lnTo>
                <a:lnTo>
                  <a:pt x="3426" y="590"/>
                </a:lnTo>
                <a:lnTo>
                  <a:pt x="3573" y="520"/>
                </a:lnTo>
                <a:lnTo>
                  <a:pt x="3750" y="461"/>
                </a:lnTo>
                <a:lnTo>
                  <a:pt x="3959" y="416"/>
                </a:lnTo>
                <a:lnTo>
                  <a:pt x="4195" y="393"/>
                </a:lnTo>
                <a:lnTo>
                  <a:pt x="4324" y="390"/>
                </a:lnTo>
                <a:lnTo>
                  <a:pt x="4453" y="393"/>
                </a:lnTo>
                <a:lnTo>
                  <a:pt x="4690" y="416"/>
                </a:lnTo>
                <a:lnTo>
                  <a:pt x="4897" y="461"/>
                </a:lnTo>
                <a:lnTo>
                  <a:pt x="5076" y="520"/>
                </a:lnTo>
                <a:lnTo>
                  <a:pt x="5222" y="590"/>
                </a:lnTo>
                <a:lnTo>
                  <a:pt x="5335" y="668"/>
                </a:lnTo>
                <a:lnTo>
                  <a:pt x="5395" y="728"/>
                </a:lnTo>
                <a:lnTo>
                  <a:pt x="5423" y="770"/>
                </a:lnTo>
                <a:lnTo>
                  <a:pt x="5444" y="809"/>
                </a:lnTo>
                <a:lnTo>
                  <a:pt x="5454" y="848"/>
                </a:lnTo>
                <a:lnTo>
                  <a:pt x="5455" y="868"/>
                </a:lnTo>
                <a:lnTo>
                  <a:pt x="5452" y="900"/>
                </a:lnTo>
                <a:lnTo>
                  <a:pt x="5428" y="960"/>
                </a:lnTo>
                <a:lnTo>
                  <a:pt x="5387" y="1014"/>
                </a:lnTo>
                <a:lnTo>
                  <a:pt x="5340" y="1061"/>
                </a:lnTo>
                <a:lnTo>
                  <a:pt x="5315" y="1080"/>
                </a:lnTo>
                <a:lnTo>
                  <a:pt x="5275" y="1019"/>
                </a:lnTo>
                <a:lnTo>
                  <a:pt x="5183" y="908"/>
                </a:lnTo>
                <a:lnTo>
                  <a:pt x="5077" y="809"/>
                </a:lnTo>
                <a:lnTo>
                  <a:pt x="4959" y="723"/>
                </a:lnTo>
                <a:lnTo>
                  <a:pt x="4832" y="652"/>
                </a:lnTo>
                <a:lnTo>
                  <a:pt x="4697" y="596"/>
                </a:lnTo>
                <a:lnTo>
                  <a:pt x="4553" y="559"/>
                </a:lnTo>
                <a:lnTo>
                  <a:pt x="4402" y="538"/>
                </a:lnTo>
                <a:lnTo>
                  <a:pt x="4324" y="537"/>
                </a:lnTo>
                <a:lnTo>
                  <a:pt x="4246" y="538"/>
                </a:lnTo>
                <a:lnTo>
                  <a:pt x="4096" y="559"/>
                </a:lnTo>
                <a:lnTo>
                  <a:pt x="3952" y="596"/>
                </a:lnTo>
                <a:lnTo>
                  <a:pt x="3815" y="652"/>
                </a:lnTo>
                <a:lnTo>
                  <a:pt x="3688" y="723"/>
                </a:lnTo>
                <a:lnTo>
                  <a:pt x="3571" y="809"/>
                </a:lnTo>
                <a:lnTo>
                  <a:pt x="3466" y="908"/>
                </a:lnTo>
                <a:lnTo>
                  <a:pt x="3374" y="1019"/>
                </a:lnTo>
                <a:lnTo>
                  <a:pt x="3334" y="1080"/>
                </a:lnTo>
                <a:close/>
                <a:moveTo>
                  <a:pt x="5116" y="1714"/>
                </a:moveTo>
                <a:lnTo>
                  <a:pt x="5116" y="1754"/>
                </a:lnTo>
                <a:lnTo>
                  <a:pt x="5108" y="1833"/>
                </a:lnTo>
                <a:lnTo>
                  <a:pt x="5092" y="1911"/>
                </a:lnTo>
                <a:lnTo>
                  <a:pt x="5069" y="1986"/>
                </a:lnTo>
                <a:lnTo>
                  <a:pt x="5039" y="2056"/>
                </a:lnTo>
                <a:lnTo>
                  <a:pt x="5003" y="2124"/>
                </a:lnTo>
                <a:lnTo>
                  <a:pt x="4959" y="2187"/>
                </a:lnTo>
                <a:lnTo>
                  <a:pt x="4910" y="2245"/>
                </a:lnTo>
                <a:lnTo>
                  <a:pt x="4857" y="2300"/>
                </a:lnTo>
                <a:lnTo>
                  <a:pt x="4798" y="2347"/>
                </a:lnTo>
                <a:lnTo>
                  <a:pt x="4734" y="2390"/>
                </a:lnTo>
                <a:lnTo>
                  <a:pt x="4668" y="2428"/>
                </a:lnTo>
                <a:lnTo>
                  <a:pt x="4596" y="2457"/>
                </a:lnTo>
                <a:lnTo>
                  <a:pt x="4523" y="2481"/>
                </a:lnTo>
                <a:lnTo>
                  <a:pt x="4445" y="2497"/>
                </a:lnTo>
                <a:lnTo>
                  <a:pt x="4366" y="2504"/>
                </a:lnTo>
                <a:lnTo>
                  <a:pt x="4324" y="2506"/>
                </a:lnTo>
                <a:lnTo>
                  <a:pt x="4283" y="2504"/>
                </a:lnTo>
                <a:lnTo>
                  <a:pt x="4204" y="2497"/>
                </a:lnTo>
                <a:lnTo>
                  <a:pt x="4126" y="2481"/>
                </a:lnTo>
                <a:lnTo>
                  <a:pt x="4051" y="2457"/>
                </a:lnTo>
                <a:lnTo>
                  <a:pt x="3981" y="2428"/>
                </a:lnTo>
                <a:lnTo>
                  <a:pt x="3913" y="2390"/>
                </a:lnTo>
                <a:lnTo>
                  <a:pt x="3850" y="2347"/>
                </a:lnTo>
                <a:lnTo>
                  <a:pt x="3792" y="2300"/>
                </a:lnTo>
                <a:lnTo>
                  <a:pt x="3737" y="2245"/>
                </a:lnTo>
                <a:lnTo>
                  <a:pt x="3690" y="2187"/>
                </a:lnTo>
                <a:lnTo>
                  <a:pt x="3646" y="2124"/>
                </a:lnTo>
                <a:lnTo>
                  <a:pt x="3609" y="2056"/>
                </a:lnTo>
                <a:lnTo>
                  <a:pt x="3580" y="1986"/>
                </a:lnTo>
                <a:lnTo>
                  <a:pt x="3556" y="1911"/>
                </a:lnTo>
                <a:lnTo>
                  <a:pt x="3540" y="1833"/>
                </a:lnTo>
                <a:lnTo>
                  <a:pt x="3532" y="1754"/>
                </a:lnTo>
                <a:lnTo>
                  <a:pt x="3531" y="1714"/>
                </a:lnTo>
                <a:lnTo>
                  <a:pt x="3532" y="1672"/>
                </a:lnTo>
                <a:lnTo>
                  <a:pt x="3540" y="1593"/>
                </a:lnTo>
                <a:lnTo>
                  <a:pt x="3556" y="1515"/>
                </a:lnTo>
                <a:lnTo>
                  <a:pt x="3580" y="1441"/>
                </a:lnTo>
                <a:lnTo>
                  <a:pt x="3609" y="1369"/>
                </a:lnTo>
                <a:lnTo>
                  <a:pt x="3646" y="1303"/>
                </a:lnTo>
                <a:lnTo>
                  <a:pt x="3690" y="1240"/>
                </a:lnTo>
                <a:lnTo>
                  <a:pt x="3737" y="1181"/>
                </a:lnTo>
                <a:lnTo>
                  <a:pt x="3792" y="1127"/>
                </a:lnTo>
                <a:lnTo>
                  <a:pt x="3850" y="1078"/>
                </a:lnTo>
                <a:lnTo>
                  <a:pt x="3913" y="1035"/>
                </a:lnTo>
                <a:lnTo>
                  <a:pt x="3981" y="999"/>
                </a:lnTo>
                <a:lnTo>
                  <a:pt x="4051" y="969"/>
                </a:lnTo>
                <a:lnTo>
                  <a:pt x="4126" y="946"/>
                </a:lnTo>
                <a:lnTo>
                  <a:pt x="4204" y="930"/>
                </a:lnTo>
                <a:lnTo>
                  <a:pt x="4283" y="921"/>
                </a:lnTo>
                <a:lnTo>
                  <a:pt x="4324" y="921"/>
                </a:lnTo>
                <a:lnTo>
                  <a:pt x="4366" y="921"/>
                </a:lnTo>
                <a:lnTo>
                  <a:pt x="4445" y="930"/>
                </a:lnTo>
                <a:lnTo>
                  <a:pt x="4523" y="946"/>
                </a:lnTo>
                <a:lnTo>
                  <a:pt x="4596" y="969"/>
                </a:lnTo>
                <a:lnTo>
                  <a:pt x="4668" y="999"/>
                </a:lnTo>
                <a:lnTo>
                  <a:pt x="4734" y="1035"/>
                </a:lnTo>
                <a:lnTo>
                  <a:pt x="4798" y="1078"/>
                </a:lnTo>
                <a:lnTo>
                  <a:pt x="4857" y="1127"/>
                </a:lnTo>
                <a:lnTo>
                  <a:pt x="4910" y="1181"/>
                </a:lnTo>
                <a:lnTo>
                  <a:pt x="4959" y="1240"/>
                </a:lnTo>
                <a:lnTo>
                  <a:pt x="5003" y="1303"/>
                </a:lnTo>
                <a:lnTo>
                  <a:pt x="5039" y="1369"/>
                </a:lnTo>
                <a:lnTo>
                  <a:pt x="5069" y="1441"/>
                </a:lnTo>
                <a:lnTo>
                  <a:pt x="5092" y="1515"/>
                </a:lnTo>
                <a:lnTo>
                  <a:pt x="5108" y="1593"/>
                </a:lnTo>
                <a:lnTo>
                  <a:pt x="5116" y="1672"/>
                </a:lnTo>
                <a:lnTo>
                  <a:pt x="5116" y="1714"/>
                </a:lnTo>
                <a:close/>
                <a:moveTo>
                  <a:pt x="1966" y="5367"/>
                </a:moveTo>
                <a:lnTo>
                  <a:pt x="1902" y="5367"/>
                </a:lnTo>
                <a:lnTo>
                  <a:pt x="1781" y="5359"/>
                </a:lnTo>
                <a:lnTo>
                  <a:pt x="1669" y="5344"/>
                </a:lnTo>
                <a:lnTo>
                  <a:pt x="1564" y="5321"/>
                </a:lnTo>
                <a:lnTo>
                  <a:pt x="1466" y="5291"/>
                </a:lnTo>
                <a:lnTo>
                  <a:pt x="1375" y="5252"/>
                </a:lnTo>
                <a:lnTo>
                  <a:pt x="1293" y="5207"/>
                </a:lnTo>
                <a:lnTo>
                  <a:pt x="1218" y="5153"/>
                </a:lnTo>
                <a:lnTo>
                  <a:pt x="1183" y="5122"/>
                </a:lnTo>
                <a:lnTo>
                  <a:pt x="1278" y="5101"/>
                </a:lnTo>
                <a:lnTo>
                  <a:pt x="1496" y="5033"/>
                </a:lnTo>
                <a:lnTo>
                  <a:pt x="1620" y="4987"/>
                </a:lnTo>
                <a:lnTo>
                  <a:pt x="1650" y="4974"/>
                </a:lnTo>
                <a:lnTo>
                  <a:pt x="1701" y="4931"/>
                </a:lnTo>
                <a:lnTo>
                  <a:pt x="1732" y="4873"/>
                </a:lnTo>
                <a:lnTo>
                  <a:pt x="1744" y="4808"/>
                </a:lnTo>
                <a:lnTo>
                  <a:pt x="1740" y="4775"/>
                </a:lnTo>
                <a:lnTo>
                  <a:pt x="1732" y="4742"/>
                </a:lnTo>
                <a:lnTo>
                  <a:pt x="1699" y="4685"/>
                </a:lnTo>
                <a:lnTo>
                  <a:pt x="1649" y="4643"/>
                </a:lnTo>
                <a:lnTo>
                  <a:pt x="1588" y="4618"/>
                </a:lnTo>
                <a:lnTo>
                  <a:pt x="1554" y="4617"/>
                </a:lnTo>
                <a:lnTo>
                  <a:pt x="1446" y="4614"/>
                </a:lnTo>
                <a:lnTo>
                  <a:pt x="1264" y="4598"/>
                </a:lnTo>
                <a:lnTo>
                  <a:pt x="1139" y="4578"/>
                </a:lnTo>
                <a:lnTo>
                  <a:pt x="1013" y="4551"/>
                </a:lnTo>
                <a:lnTo>
                  <a:pt x="895" y="4513"/>
                </a:lnTo>
                <a:lnTo>
                  <a:pt x="785" y="4463"/>
                </a:lnTo>
                <a:lnTo>
                  <a:pt x="689" y="4401"/>
                </a:lnTo>
                <a:lnTo>
                  <a:pt x="650" y="4363"/>
                </a:lnTo>
                <a:lnTo>
                  <a:pt x="702" y="4353"/>
                </a:lnTo>
                <a:lnTo>
                  <a:pt x="816" y="4327"/>
                </a:lnTo>
                <a:lnTo>
                  <a:pt x="1006" y="4268"/>
                </a:lnTo>
                <a:lnTo>
                  <a:pt x="1150" y="4215"/>
                </a:lnTo>
                <a:lnTo>
                  <a:pt x="1180" y="4202"/>
                </a:lnTo>
                <a:lnTo>
                  <a:pt x="1229" y="4160"/>
                </a:lnTo>
                <a:lnTo>
                  <a:pt x="1261" y="4107"/>
                </a:lnTo>
                <a:lnTo>
                  <a:pt x="1274" y="4045"/>
                </a:lnTo>
                <a:lnTo>
                  <a:pt x="1273" y="4012"/>
                </a:lnTo>
                <a:lnTo>
                  <a:pt x="1267" y="3980"/>
                </a:lnTo>
                <a:lnTo>
                  <a:pt x="1238" y="3924"/>
                </a:lnTo>
                <a:lnTo>
                  <a:pt x="1195" y="3880"/>
                </a:lnTo>
                <a:lnTo>
                  <a:pt x="1137" y="3851"/>
                </a:lnTo>
                <a:lnTo>
                  <a:pt x="1105" y="3845"/>
                </a:lnTo>
                <a:lnTo>
                  <a:pt x="1000" y="3831"/>
                </a:lnTo>
                <a:lnTo>
                  <a:pt x="814" y="3789"/>
                </a:lnTo>
                <a:lnTo>
                  <a:pt x="698" y="3746"/>
                </a:lnTo>
                <a:lnTo>
                  <a:pt x="630" y="3712"/>
                </a:lnTo>
                <a:lnTo>
                  <a:pt x="569" y="3675"/>
                </a:lnTo>
                <a:lnTo>
                  <a:pt x="517" y="3633"/>
                </a:lnTo>
                <a:lnTo>
                  <a:pt x="494" y="3612"/>
                </a:lnTo>
                <a:lnTo>
                  <a:pt x="600" y="3591"/>
                </a:lnTo>
                <a:lnTo>
                  <a:pt x="830" y="3525"/>
                </a:lnTo>
                <a:lnTo>
                  <a:pt x="1081" y="3432"/>
                </a:lnTo>
                <a:lnTo>
                  <a:pt x="1342" y="3319"/>
                </a:lnTo>
                <a:lnTo>
                  <a:pt x="1606" y="3195"/>
                </a:lnTo>
                <a:lnTo>
                  <a:pt x="1865" y="3064"/>
                </a:lnTo>
                <a:lnTo>
                  <a:pt x="2227" y="2870"/>
                </a:lnTo>
                <a:lnTo>
                  <a:pt x="2430" y="2753"/>
                </a:lnTo>
                <a:lnTo>
                  <a:pt x="2469" y="2733"/>
                </a:lnTo>
                <a:lnTo>
                  <a:pt x="2548" y="2700"/>
                </a:lnTo>
                <a:lnTo>
                  <a:pt x="2630" y="2677"/>
                </a:lnTo>
                <a:lnTo>
                  <a:pt x="2715" y="2667"/>
                </a:lnTo>
                <a:lnTo>
                  <a:pt x="2759" y="2665"/>
                </a:lnTo>
                <a:lnTo>
                  <a:pt x="2803" y="2667"/>
                </a:lnTo>
                <a:lnTo>
                  <a:pt x="2894" y="2677"/>
                </a:lnTo>
                <a:lnTo>
                  <a:pt x="2982" y="2697"/>
                </a:lnTo>
                <a:lnTo>
                  <a:pt x="3068" y="2726"/>
                </a:lnTo>
                <a:lnTo>
                  <a:pt x="3195" y="2779"/>
                </a:lnTo>
                <a:lnTo>
                  <a:pt x="3352" y="2869"/>
                </a:lnTo>
                <a:lnTo>
                  <a:pt x="3424" y="2916"/>
                </a:lnTo>
                <a:lnTo>
                  <a:pt x="2895" y="5219"/>
                </a:lnTo>
                <a:lnTo>
                  <a:pt x="2766" y="5253"/>
                </a:lnTo>
                <a:lnTo>
                  <a:pt x="2518" y="5310"/>
                </a:lnTo>
                <a:lnTo>
                  <a:pt x="2284" y="5347"/>
                </a:lnTo>
                <a:lnTo>
                  <a:pt x="2068" y="5366"/>
                </a:lnTo>
                <a:lnTo>
                  <a:pt x="1966" y="5367"/>
                </a:lnTo>
                <a:close/>
                <a:moveTo>
                  <a:pt x="4660" y="8309"/>
                </a:moveTo>
                <a:lnTo>
                  <a:pt x="3988" y="8309"/>
                </a:lnTo>
                <a:lnTo>
                  <a:pt x="3857" y="7193"/>
                </a:lnTo>
                <a:lnTo>
                  <a:pt x="4791" y="7193"/>
                </a:lnTo>
                <a:lnTo>
                  <a:pt x="4660" y="8309"/>
                </a:lnTo>
                <a:close/>
                <a:moveTo>
                  <a:pt x="2921" y="6806"/>
                </a:moveTo>
                <a:lnTo>
                  <a:pt x="3814" y="2969"/>
                </a:lnTo>
                <a:lnTo>
                  <a:pt x="3822" y="2964"/>
                </a:lnTo>
                <a:lnTo>
                  <a:pt x="3900" y="2941"/>
                </a:lnTo>
                <a:lnTo>
                  <a:pt x="4037" y="2912"/>
                </a:lnTo>
                <a:lnTo>
                  <a:pt x="4220" y="2892"/>
                </a:lnTo>
                <a:lnTo>
                  <a:pt x="4324" y="2889"/>
                </a:lnTo>
                <a:lnTo>
                  <a:pt x="4429" y="2892"/>
                </a:lnTo>
                <a:lnTo>
                  <a:pt x="4612" y="2913"/>
                </a:lnTo>
                <a:lnTo>
                  <a:pt x="4750" y="2943"/>
                </a:lnTo>
                <a:lnTo>
                  <a:pt x="4830" y="2968"/>
                </a:lnTo>
                <a:lnTo>
                  <a:pt x="4838" y="2974"/>
                </a:lnTo>
                <a:lnTo>
                  <a:pt x="5727" y="6806"/>
                </a:lnTo>
                <a:lnTo>
                  <a:pt x="2921" y="6806"/>
                </a:lnTo>
                <a:close/>
                <a:moveTo>
                  <a:pt x="7497" y="4215"/>
                </a:moveTo>
                <a:lnTo>
                  <a:pt x="7641" y="4268"/>
                </a:lnTo>
                <a:lnTo>
                  <a:pt x="7832" y="4327"/>
                </a:lnTo>
                <a:lnTo>
                  <a:pt x="7946" y="4353"/>
                </a:lnTo>
                <a:lnTo>
                  <a:pt x="7999" y="4363"/>
                </a:lnTo>
                <a:lnTo>
                  <a:pt x="7959" y="4401"/>
                </a:lnTo>
                <a:lnTo>
                  <a:pt x="7863" y="4463"/>
                </a:lnTo>
                <a:lnTo>
                  <a:pt x="7754" y="4513"/>
                </a:lnTo>
                <a:lnTo>
                  <a:pt x="7634" y="4551"/>
                </a:lnTo>
                <a:lnTo>
                  <a:pt x="7510" y="4578"/>
                </a:lnTo>
                <a:lnTo>
                  <a:pt x="7385" y="4598"/>
                </a:lnTo>
                <a:lnTo>
                  <a:pt x="7202" y="4614"/>
                </a:lnTo>
                <a:lnTo>
                  <a:pt x="7095" y="4617"/>
                </a:lnTo>
                <a:lnTo>
                  <a:pt x="7061" y="4618"/>
                </a:lnTo>
                <a:lnTo>
                  <a:pt x="6999" y="4643"/>
                </a:lnTo>
                <a:lnTo>
                  <a:pt x="6950" y="4685"/>
                </a:lnTo>
                <a:lnTo>
                  <a:pt x="6917" y="4742"/>
                </a:lnTo>
                <a:lnTo>
                  <a:pt x="6908" y="4775"/>
                </a:lnTo>
                <a:lnTo>
                  <a:pt x="6905" y="4808"/>
                </a:lnTo>
                <a:lnTo>
                  <a:pt x="6917" y="4873"/>
                </a:lnTo>
                <a:lnTo>
                  <a:pt x="6948" y="4931"/>
                </a:lnTo>
                <a:lnTo>
                  <a:pt x="6997" y="4974"/>
                </a:lnTo>
                <a:lnTo>
                  <a:pt x="7029" y="4987"/>
                </a:lnTo>
                <a:lnTo>
                  <a:pt x="7151" y="5033"/>
                </a:lnTo>
                <a:lnTo>
                  <a:pt x="7369" y="5101"/>
                </a:lnTo>
                <a:lnTo>
                  <a:pt x="7466" y="5122"/>
                </a:lnTo>
                <a:lnTo>
                  <a:pt x="7431" y="5153"/>
                </a:lnTo>
                <a:lnTo>
                  <a:pt x="7355" y="5207"/>
                </a:lnTo>
                <a:lnTo>
                  <a:pt x="7272" y="5252"/>
                </a:lnTo>
                <a:lnTo>
                  <a:pt x="7183" y="5291"/>
                </a:lnTo>
                <a:lnTo>
                  <a:pt x="7085" y="5321"/>
                </a:lnTo>
                <a:lnTo>
                  <a:pt x="6980" y="5344"/>
                </a:lnTo>
                <a:lnTo>
                  <a:pt x="6866" y="5359"/>
                </a:lnTo>
                <a:lnTo>
                  <a:pt x="6745" y="5367"/>
                </a:lnTo>
                <a:lnTo>
                  <a:pt x="6682" y="5367"/>
                </a:lnTo>
                <a:lnTo>
                  <a:pt x="6581" y="5366"/>
                </a:lnTo>
                <a:lnTo>
                  <a:pt x="6365" y="5347"/>
                </a:lnTo>
                <a:lnTo>
                  <a:pt x="6132" y="5310"/>
                </a:lnTo>
                <a:lnTo>
                  <a:pt x="5885" y="5255"/>
                </a:lnTo>
                <a:lnTo>
                  <a:pt x="5755" y="5220"/>
                </a:lnTo>
                <a:lnTo>
                  <a:pt x="5226" y="2915"/>
                </a:lnTo>
                <a:lnTo>
                  <a:pt x="5298" y="2867"/>
                </a:lnTo>
                <a:lnTo>
                  <a:pt x="5454" y="2779"/>
                </a:lnTo>
                <a:lnTo>
                  <a:pt x="5580" y="2726"/>
                </a:lnTo>
                <a:lnTo>
                  <a:pt x="5667" y="2697"/>
                </a:lnTo>
                <a:lnTo>
                  <a:pt x="5755" y="2677"/>
                </a:lnTo>
                <a:lnTo>
                  <a:pt x="5844" y="2667"/>
                </a:lnTo>
                <a:lnTo>
                  <a:pt x="5889" y="2665"/>
                </a:lnTo>
                <a:lnTo>
                  <a:pt x="5934" y="2667"/>
                </a:lnTo>
                <a:lnTo>
                  <a:pt x="6019" y="2677"/>
                </a:lnTo>
                <a:lnTo>
                  <a:pt x="6099" y="2700"/>
                </a:lnTo>
                <a:lnTo>
                  <a:pt x="6180" y="2733"/>
                </a:lnTo>
                <a:lnTo>
                  <a:pt x="6219" y="2755"/>
                </a:lnTo>
                <a:lnTo>
                  <a:pt x="6422" y="2870"/>
                </a:lnTo>
                <a:lnTo>
                  <a:pt x="6784" y="3064"/>
                </a:lnTo>
                <a:lnTo>
                  <a:pt x="7042" y="3195"/>
                </a:lnTo>
                <a:lnTo>
                  <a:pt x="7307" y="3319"/>
                </a:lnTo>
                <a:lnTo>
                  <a:pt x="7568" y="3432"/>
                </a:lnTo>
                <a:lnTo>
                  <a:pt x="7819" y="3525"/>
                </a:lnTo>
                <a:lnTo>
                  <a:pt x="8049" y="3591"/>
                </a:lnTo>
                <a:lnTo>
                  <a:pt x="8153" y="3612"/>
                </a:lnTo>
                <a:lnTo>
                  <a:pt x="8130" y="3635"/>
                </a:lnTo>
                <a:lnTo>
                  <a:pt x="8078" y="3675"/>
                </a:lnTo>
                <a:lnTo>
                  <a:pt x="8019" y="3712"/>
                </a:lnTo>
                <a:lnTo>
                  <a:pt x="7950" y="3746"/>
                </a:lnTo>
                <a:lnTo>
                  <a:pt x="7833" y="3789"/>
                </a:lnTo>
                <a:lnTo>
                  <a:pt x="7649" y="3831"/>
                </a:lnTo>
                <a:lnTo>
                  <a:pt x="7543" y="3845"/>
                </a:lnTo>
                <a:lnTo>
                  <a:pt x="7510" y="3851"/>
                </a:lnTo>
                <a:lnTo>
                  <a:pt x="7454" y="3880"/>
                </a:lnTo>
                <a:lnTo>
                  <a:pt x="7409" y="3924"/>
                </a:lnTo>
                <a:lnTo>
                  <a:pt x="7382" y="3980"/>
                </a:lnTo>
                <a:lnTo>
                  <a:pt x="7376" y="4013"/>
                </a:lnTo>
                <a:lnTo>
                  <a:pt x="7373" y="4045"/>
                </a:lnTo>
                <a:lnTo>
                  <a:pt x="7386" y="4107"/>
                </a:lnTo>
                <a:lnTo>
                  <a:pt x="7420" y="4160"/>
                </a:lnTo>
                <a:lnTo>
                  <a:pt x="7467" y="4202"/>
                </a:lnTo>
                <a:lnTo>
                  <a:pt x="7497" y="4215"/>
                </a:lnTo>
                <a:close/>
              </a:path>
            </a:pathLst>
          </a:custGeom>
          <a:solidFill>
            <a:schemeClr val="bg1"/>
          </a:solidFill>
          <a:ln>
            <a:noFill/>
          </a:ln>
        </p:spPr>
        <p:txBody>
          <a:bodyPr vert="horz" wrap="square" lIns="91440" tIns="45720" rIns="91440" bIns="45720" numCol="1" anchor="t" anchorCtr="0" compatLnSpc="1"/>
          <a:lstStyle/>
          <a:p>
            <a:endParaRPr lang="id-ID" sz="2000">
              <a:solidFill>
                <a:srgbClr val="A18C77"/>
              </a:solidFill>
              <a:cs typeface="+mn-ea"/>
              <a:sym typeface="+mn-lt"/>
            </a:endParaRPr>
          </a:p>
        </p:txBody>
      </p:sp>
      <p:sp>
        <p:nvSpPr>
          <p:cNvPr id="46" name="Freeform 432"/>
          <p:cNvSpPr>
            <a:spLocks noEditPoints="1"/>
          </p:cNvSpPr>
          <p:nvPr/>
        </p:nvSpPr>
        <p:spPr bwMode="auto">
          <a:xfrm>
            <a:off x="9352232" y="4052482"/>
            <a:ext cx="257354" cy="326513"/>
          </a:xfrm>
          <a:custGeom>
            <a:avLst/>
            <a:gdLst>
              <a:gd name="T0" fmla="*/ 3706 w 5341"/>
              <a:gd name="T1" fmla="*/ 1049 h 6775"/>
              <a:gd name="T2" fmla="*/ 3282 w 5341"/>
              <a:gd name="T3" fmla="*/ 643 h 6775"/>
              <a:gd name="T4" fmla="*/ 3082 w 5341"/>
              <a:gd name="T5" fmla="*/ 159 h 6775"/>
              <a:gd name="T6" fmla="*/ 2577 w 5341"/>
              <a:gd name="T7" fmla="*/ 6 h 6775"/>
              <a:gd name="T8" fmla="*/ 2118 w 5341"/>
              <a:gd name="T9" fmla="*/ 347 h 6775"/>
              <a:gd name="T10" fmla="*/ 2106 w 5341"/>
              <a:gd name="T11" fmla="*/ 850 h 6775"/>
              <a:gd name="T12" fmla="*/ 1570 w 5341"/>
              <a:gd name="T13" fmla="*/ 1178 h 6775"/>
              <a:gd name="T14" fmla="*/ 732 w 5341"/>
              <a:gd name="T15" fmla="*/ 2271 h 6775"/>
              <a:gd name="T16" fmla="*/ 1 w 5341"/>
              <a:gd name="T17" fmla="*/ 4004 h 6775"/>
              <a:gd name="T18" fmla="*/ 236 w 5341"/>
              <a:gd name="T19" fmla="*/ 5203 h 6775"/>
              <a:gd name="T20" fmla="*/ 1022 w 5341"/>
              <a:gd name="T21" fmla="*/ 6205 h 6775"/>
              <a:gd name="T22" fmla="*/ 2198 w 5341"/>
              <a:gd name="T23" fmla="*/ 6734 h 6775"/>
              <a:gd name="T24" fmla="*/ 3401 w 5341"/>
              <a:gd name="T25" fmla="*/ 6673 h 6775"/>
              <a:gd name="T26" fmla="*/ 4512 w 5341"/>
              <a:gd name="T27" fmla="*/ 6037 h 6775"/>
              <a:gd name="T28" fmla="*/ 5201 w 5341"/>
              <a:gd name="T29" fmla="*/ 4960 h 6775"/>
              <a:gd name="T30" fmla="*/ 5296 w 5341"/>
              <a:gd name="T31" fmla="*/ 3610 h 6775"/>
              <a:gd name="T32" fmla="*/ 4332 w 5341"/>
              <a:gd name="T33" fmla="*/ 2016 h 6775"/>
              <a:gd name="T34" fmla="*/ 2899 w 5341"/>
              <a:gd name="T35" fmla="*/ 424 h 6775"/>
              <a:gd name="T36" fmla="*/ 2376 w 5341"/>
              <a:gd name="T37" fmla="*/ 652 h 6775"/>
              <a:gd name="T38" fmla="*/ 2670 w 5341"/>
              <a:gd name="T39" fmla="*/ 316 h 6775"/>
              <a:gd name="T40" fmla="*/ 2817 w 5341"/>
              <a:gd name="T41" fmla="*/ 1089 h 6775"/>
              <a:gd name="T42" fmla="*/ 2973 w 5341"/>
              <a:gd name="T43" fmla="*/ 1453 h 6775"/>
              <a:gd name="T44" fmla="*/ 2740 w 5341"/>
              <a:gd name="T45" fmla="*/ 1752 h 6775"/>
              <a:gd name="T46" fmla="*/ 4004 w 5341"/>
              <a:gd name="T47" fmla="*/ 2166 h 6775"/>
              <a:gd name="T48" fmla="*/ 4274 w 5341"/>
              <a:gd name="T49" fmla="*/ 2829 h 6775"/>
              <a:gd name="T50" fmla="*/ 3804 w 5341"/>
              <a:gd name="T51" fmla="*/ 2829 h 6775"/>
              <a:gd name="T52" fmla="*/ 3165 w 5341"/>
              <a:gd name="T53" fmla="*/ 2658 h 6775"/>
              <a:gd name="T54" fmla="*/ 2631 w 5341"/>
              <a:gd name="T55" fmla="*/ 2944 h 6775"/>
              <a:gd name="T56" fmla="*/ 2029 w 5341"/>
              <a:gd name="T57" fmla="*/ 2630 h 6775"/>
              <a:gd name="T58" fmla="*/ 1457 w 5341"/>
              <a:gd name="T59" fmla="*/ 2898 h 6775"/>
              <a:gd name="T60" fmla="*/ 928 w 5341"/>
              <a:gd name="T61" fmla="*/ 2716 h 6775"/>
              <a:gd name="T62" fmla="*/ 1562 w 5341"/>
              <a:gd name="T63" fmla="*/ 2029 h 6775"/>
              <a:gd name="T64" fmla="*/ 623 w 5341"/>
              <a:gd name="T65" fmla="*/ 2945 h 6775"/>
              <a:gd name="T66" fmla="*/ 1181 w 5341"/>
              <a:gd name="T67" fmla="*/ 3250 h 6775"/>
              <a:gd name="T68" fmla="*/ 1780 w 5341"/>
              <a:gd name="T69" fmla="*/ 3035 h 6775"/>
              <a:gd name="T70" fmla="*/ 2257 w 5341"/>
              <a:gd name="T71" fmla="*/ 3093 h 6775"/>
              <a:gd name="T72" fmla="*/ 2921 w 5341"/>
              <a:gd name="T73" fmla="*/ 3207 h 6775"/>
              <a:gd name="T74" fmla="*/ 3457 w 5341"/>
              <a:gd name="T75" fmla="*/ 2962 h 6775"/>
              <a:gd name="T76" fmla="*/ 4039 w 5341"/>
              <a:gd name="T77" fmla="*/ 3260 h 6775"/>
              <a:gd name="T78" fmla="*/ 4619 w 5341"/>
              <a:gd name="T79" fmla="*/ 2963 h 6775"/>
              <a:gd name="T80" fmla="*/ 5024 w 5341"/>
              <a:gd name="T81" fmla="*/ 4026 h 6775"/>
              <a:gd name="T82" fmla="*/ 4781 w 5341"/>
              <a:gd name="T83" fmla="*/ 4701 h 6775"/>
              <a:gd name="T84" fmla="*/ 4208 w 5341"/>
              <a:gd name="T85" fmla="*/ 5033 h 6775"/>
              <a:gd name="T86" fmla="*/ 3691 w 5341"/>
              <a:gd name="T87" fmla="*/ 4748 h 6775"/>
              <a:gd name="T88" fmla="*/ 3033 w 5341"/>
              <a:gd name="T89" fmla="*/ 4816 h 6775"/>
              <a:gd name="T90" fmla="*/ 2501 w 5341"/>
              <a:gd name="T91" fmla="*/ 4983 h 6775"/>
              <a:gd name="T92" fmla="*/ 1876 w 5341"/>
              <a:gd name="T93" fmla="*/ 4690 h 6775"/>
              <a:gd name="T94" fmla="*/ 1218 w 5341"/>
              <a:gd name="T95" fmla="*/ 5033 h 6775"/>
              <a:gd name="T96" fmla="*/ 701 w 5341"/>
              <a:gd name="T97" fmla="*/ 4748 h 6775"/>
              <a:gd name="T98" fmla="*/ 317 w 5341"/>
              <a:gd name="T99" fmla="*/ 4181 h 6775"/>
              <a:gd name="T100" fmla="*/ 623 w 5341"/>
              <a:gd name="T101" fmla="*/ 2945 h 6775"/>
              <a:gd name="T102" fmla="*/ 1296 w 5341"/>
              <a:gd name="T103" fmla="*/ 6017 h 6775"/>
              <a:gd name="T104" fmla="*/ 579 w 5341"/>
              <a:gd name="T105" fmla="*/ 5074 h 6775"/>
              <a:gd name="T106" fmla="*/ 1175 w 5341"/>
              <a:gd name="T107" fmla="*/ 5380 h 6775"/>
              <a:gd name="T108" fmla="*/ 1754 w 5341"/>
              <a:gd name="T109" fmla="*/ 5086 h 6775"/>
              <a:gd name="T110" fmla="*/ 2310 w 5341"/>
              <a:gd name="T111" fmla="*/ 5271 h 6775"/>
              <a:gd name="T112" fmla="*/ 3030 w 5341"/>
              <a:gd name="T113" fmla="*/ 5271 h 6775"/>
              <a:gd name="T114" fmla="*/ 3587 w 5341"/>
              <a:gd name="T115" fmla="*/ 5086 h 6775"/>
              <a:gd name="T116" fmla="*/ 4166 w 5341"/>
              <a:gd name="T117" fmla="*/ 5380 h 6775"/>
              <a:gd name="T118" fmla="*/ 4762 w 5341"/>
              <a:gd name="T119" fmla="*/ 5074 h 6775"/>
              <a:gd name="T120" fmla="*/ 4044 w 5341"/>
              <a:gd name="T121" fmla="*/ 6017 h 6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41" h="6775">
                <a:moveTo>
                  <a:pt x="3767" y="1672"/>
                </a:moveTo>
                <a:lnTo>
                  <a:pt x="3770" y="1656"/>
                </a:lnTo>
                <a:lnTo>
                  <a:pt x="3771" y="1640"/>
                </a:lnTo>
                <a:lnTo>
                  <a:pt x="3771" y="1455"/>
                </a:lnTo>
                <a:lnTo>
                  <a:pt x="3771" y="1270"/>
                </a:lnTo>
                <a:lnTo>
                  <a:pt x="3771" y="1178"/>
                </a:lnTo>
                <a:lnTo>
                  <a:pt x="3770" y="1155"/>
                </a:lnTo>
                <a:lnTo>
                  <a:pt x="3758" y="1115"/>
                </a:lnTo>
                <a:lnTo>
                  <a:pt x="3736" y="1078"/>
                </a:lnTo>
                <a:lnTo>
                  <a:pt x="3706" y="1049"/>
                </a:lnTo>
                <a:lnTo>
                  <a:pt x="3687" y="1038"/>
                </a:lnTo>
                <a:lnTo>
                  <a:pt x="3631" y="1008"/>
                </a:lnTo>
                <a:lnTo>
                  <a:pt x="3518" y="955"/>
                </a:lnTo>
                <a:lnTo>
                  <a:pt x="3404" y="907"/>
                </a:lnTo>
                <a:lnTo>
                  <a:pt x="3292" y="867"/>
                </a:lnTo>
                <a:lnTo>
                  <a:pt x="3235" y="850"/>
                </a:lnTo>
                <a:lnTo>
                  <a:pt x="3247" y="822"/>
                </a:lnTo>
                <a:lnTo>
                  <a:pt x="3264" y="764"/>
                </a:lnTo>
                <a:lnTo>
                  <a:pt x="3276" y="705"/>
                </a:lnTo>
                <a:lnTo>
                  <a:pt x="3282" y="643"/>
                </a:lnTo>
                <a:lnTo>
                  <a:pt x="3283" y="612"/>
                </a:lnTo>
                <a:lnTo>
                  <a:pt x="3282" y="581"/>
                </a:lnTo>
                <a:lnTo>
                  <a:pt x="3276" y="520"/>
                </a:lnTo>
                <a:lnTo>
                  <a:pt x="3264" y="459"/>
                </a:lnTo>
                <a:lnTo>
                  <a:pt x="3245" y="402"/>
                </a:lnTo>
                <a:lnTo>
                  <a:pt x="3223" y="347"/>
                </a:lnTo>
                <a:lnTo>
                  <a:pt x="3195" y="294"/>
                </a:lnTo>
                <a:lnTo>
                  <a:pt x="3161" y="246"/>
                </a:lnTo>
                <a:lnTo>
                  <a:pt x="3123" y="201"/>
                </a:lnTo>
                <a:lnTo>
                  <a:pt x="3082" y="159"/>
                </a:lnTo>
                <a:lnTo>
                  <a:pt x="3037" y="121"/>
                </a:lnTo>
                <a:lnTo>
                  <a:pt x="2988" y="88"/>
                </a:lnTo>
                <a:lnTo>
                  <a:pt x="2936" y="60"/>
                </a:lnTo>
                <a:lnTo>
                  <a:pt x="2881" y="37"/>
                </a:lnTo>
                <a:lnTo>
                  <a:pt x="2823" y="19"/>
                </a:lnTo>
                <a:lnTo>
                  <a:pt x="2764" y="6"/>
                </a:lnTo>
                <a:lnTo>
                  <a:pt x="2702" y="0"/>
                </a:lnTo>
                <a:lnTo>
                  <a:pt x="2670" y="0"/>
                </a:lnTo>
                <a:lnTo>
                  <a:pt x="2638" y="0"/>
                </a:lnTo>
                <a:lnTo>
                  <a:pt x="2577" y="6"/>
                </a:lnTo>
                <a:lnTo>
                  <a:pt x="2517" y="19"/>
                </a:lnTo>
                <a:lnTo>
                  <a:pt x="2459" y="37"/>
                </a:lnTo>
                <a:lnTo>
                  <a:pt x="2405" y="60"/>
                </a:lnTo>
                <a:lnTo>
                  <a:pt x="2353" y="88"/>
                </a:lnTo>
                <a:lnTo>
                  <a:pt x="2304" y="121"/>
                </a:lnTo>
                <a:lnTo>
                  <a:pt x="2259" y="159"/>
                </a:lnTo>
                <a:lnTo>
                  <a:pt x="2217" y="201"/>
                </a:lnTo>
                <a:lnTo>
                  <a:pt x="2179" y="246"/>
                </a:lnTo>
                <a:lnTo>
                  <a:pt x="2146" y="294"/>
                </a:lnTo>
                <a:lnTo>
                  <a:pt x="2118" y="347"/>
                </a:lnTo>
                <a:lnTo>
                  <a:pt x="2094" y="402"/>
                </a:lnTo>
                <a:lnTo>
                  <a:pt x="2076" y="459"/>
                </a:lnTo>
                <a:lnTo>
                  <a:pt x="2064" y="520"/>
                </a:lnTo>
                <a:lnTo>
                  <a:pt x="2059" y="581"/>
                </a:lnTo>
                <a:lnTo>
                  <a:pt x="2057" y="612"/>
                </a:lnTo>
                <a:lnTo>
                  <a:pt x="2059" y="643"/>
                </a:lnTo>
                <a:lnTo>
                  <a:pt x="2064" y="705"/>
                </a:lnTo>
                <a:lnTo>
                  <a:pt x="2076" y="764"/>
                </a:lnTo>
                <a:lnTo>
                  <a:pt x="2094" y="822"/>
                </a:lnTo>
                <a:lnTo>
                  <a:pt x="2106" y="850"/>
                </a:lnTo>
                <a:lnTo>
                  <a:pt x="2049" y="867"/>
                </a:lnTo>
                <a:lnTo>
                  <a:pt x="1936" y="907"/>
                </a:lnTo>
                <a:lnTo>
                  <a:pt x="1823" y="955"/>
                </a:lnTo>
                <a:lnTo>
                  <a:pt x="1710" y="1008"/>
                </a:lnTo>
                <a:lnTo>
                  <a:pt x="1654" y="1038"/>
                </a:lnTo>
                <a:lnTo>
                  <a:pt x="1635" y="1049"/>
                </a:lnTo>
                <a:lnTo>
                  <a:pt x="1604" y="1078"/>
                </a:lnTo>
                <a:lnTo>
                  <a:pt x="1583" y="1115"/>
                </a:lnTo>
                <a:lnTo>
                  <a:pt x="1571" y="1155"/>
                </a:lnTo>
                <a:lnTo>
                  <a:pt x="1570" y="1178"/>
                </a:lnTo>
                <a:lnTo>
                  <a:pt x="1570" y="1409"/>
                </a:lnTo>
                <a:lnTo>
                  <a:pt x="1570" y="1640"/>
                </a:lnTo>
                <a:lnTo>
                  <a:pt x="1571" y="1656"/>
                </a:lnTo>
                <a:lnTo>
                  <a:pt x="1574" y="1672"/>
                </a:lnTo>
                <a:lnTo>
                  <a:pt x="1487" y="1712"/>
                </a:lnTo>
                <a:lnTo>
                  <a:pt x="1320" y="1802"/>
                </a:lnTo>
                <a:lnTo>
                  <a:pt x="1161" y="1904"/>
                </a:lnTo>
                <a:lnTo>
                  <a:pt x="1009" y="2016"/>
                </a:lnTo>
                <a:lnTo>
                  <a:pt x="866" y="2139"/>
                </a:lnTo>
                <a:lnTo>
                  <a:pt x="732" y="2271"/>
                </a:lnTo>
                <a:lnTo>
                  <a:pt x="607" y="2412"/>
                </a:lnTo>
                <a:lnTo>
                  <a:pt x="492" y="2562"/>
                </a:lnTo>
                <a:lnTo>
                  <a:pt x="388" y="2720"/>
                </a:lnTo>
                <a:lnTo>
                  <a:pt x="295" y="2885"/>
                </a:lnTo>
                <a:lnTo>
                  <a:pt x="213" y="3058"/>
                </a:lnTo>
                <a:lnTo>
                  <a:pt x="145" y="3235"/>
                </a:lnTo>
                <a:lnTo>
                  <a:pt x="89" y="3420"/>
                </a:lnTo>
                <a:lnTo>
                  <a:pt x="45" y="3610"/>
                </a:lnTo>
                <a:lnTo>
                  <a:pt x="17" y="3806"/>
                </a:lnTo>
                <a:lnTo>
                  <a:pt x="1" y="4004"/>
                </a:lnTo>
                <a:lnTo>
                  <a:pt x="0" y="4106"/>
                </a:lnTo>
                <a:lnTo>
                  <a:pt x="0" y="4174"/>
                </a:lnTo>
                <a:lnTo>
                  <a:pt x="7" y="4311"/>
                </a:lnTo>
                <a:lnTo>
                  <a:pt x="21" y="4445"/>
                </a:lnTo>
                <a:lnTo>
                  <a:pt x="42" y="4577"/>
                </a:lnTo>
                <a:lnTo>
                  <a:pt x="69" y="4708"/>
                </a:lnTo>
                <a:lnTo>
                  <a:pt x="101" y="4836"/>
                </a:lnTo>
                <a:lnTo>
                  <a:pt x="140" y="4960"/>
                </a:lnTo>
                <a:lnTo>
                  <a:pt x="185" y="5084"/>
                </a:lnTo>
                <a:lnTo>
                  <a:pt x="236" y="5203"/>
                </a:lnTo>
                <a:lnTo>
                  <a:pt x="293" y="5319"/>
                </a:lnTo>
                <a:lnTo>
                  <a:pt x="355" y="5433"/>
                </a:lnTo>
                <a:lnTo>
                  <a:pt x="421" y="5544"/>
                </a:lnTo>
                <a:lnTo>
                  <a:pt x="493" y="5650"/>
                </a:lnTo>
                <a:lnTo>
                  <a:pt x="570" y="5752"/>
                </a:lnTo>
                <a:lnTo>
                  <a:pt x="652" y="5852"/>
                </a:lnTo>
                <a:lnTo>
                  <a:pt x="738" y="5947"/>
                </a:lnTo>
                <a:lnTo>
                  <a:pt x="829" y="6037"/>
                </a:lnTo>
                <a:lnTo>
                  <a:pt x="924" y="6123"/>
                </a:lnTo>
                <a:lnTo>
                  <a:pt x="1022" y="6205"/>
                </a:lnTo>
                <a:lnTo>
                  <a:pt x="1125" y="6282"/>
                </a:lnTo>
                <a:lnTo>
                  <a:pt x="1232" y="6354"/>
                </a:lnTo>
                <a:lnTo>
                  <a:pt x="1342" y="6421"/>
                </a:lnTo>
                <a:lnTo>
                  <a:pt x="1456" y="6482"/>
                </a:lnTo>
                <a:lnTo>
                  <a:pt x="1572" y="6539"/>
                </a:lnTo>
                <a:lnTo>
                  <a:pt x="1692" y="6589"/>
                </a:lnTo>
                <a:lnTo>
                  <a:pt x="1814" y="6634"/>
                </a:lnTo>
                <a:lnTo>
                  <a:pt x="1940" y="6673"/>
                </a:lnTo>
                <a:lnTo>
                  <a:pt x="2068" y="6706"/>
                </a:lnTo>
                <a:lnTo>
                  <a:pt x="2198" y="6734"/>
                </a:lnTo>
                <a:lnTo>
                  <a:pt x="2330" y="6754"/>
                </a:lnTo>
                <a:lnTo>
                  <a:pt x="2465" y="6767"/>
                </a:lnTo>
                <a:lnTo>
                  <a:pt x="2602" y="6774"/>
                </a:lnTo>
                <a:lnTo>
                  <a:pt x="2670" y="6775"/>
                </a:lnTo>
                <a:lnTo>
                  <a:pt x="2739" y="6774"/>
                </a:lnTo>
                <a:lnTo>
                  <a:pt x="2876" y="6767"/>
                </a:lnTo>
                <a:lnTo>
                  <a:pt x="3010" y="6754"/>
                </a:lnTo>
                <a:lnTo>
                  <a:pt x="3142" y="6734"/>
                </a:lnTo>
                <a:lnTo>
                  <a:pt x="3273" y="6706"/>
                </a:lnTo>
                <a:lnTo>
                  <a:pt x="3401" y="6673"/>
                </a:lnTo>
                <a:lnTo>
                  <a:pt x="3527" y="6634"/>
                </a:lnTo>
                <a:lnTo>
                  <a:pt x="3649" y="6589"/>
                </a:lnTo>
                <a:lnTo>
                  <a:pt x="3768" y="6539"/>
                </a:lnTo>
                <a:lnTo>
                  <a:pt x="3885" y="6482"/>
                </a:lnTo>
                <a:lnTo>
                  <a:pt x="3998" y="6421"/>
                </a:lnTo>
                <a:lnTo>
                  <a:pt x="4109" y="6354"/>
                </a:lnTo>
                <a:lnTo>
                  <a:pt x="4215" y="6282"/>
                </a:lnTo>
                <a:lnTo>
                  <a:pt x="4319" y="6205"/>
                </a:lnTo>
                <a:lnTo>
                  <a:pt x="4417" y="6123"/>
                </a:lnTo>
                <a:lnTo>
                  <a:pt x="4512" y="6037"/>
                </a:lnTo>
                <a:lnTo>
                  <a:pt x="4603" y="5947"/>
                </a:lnTo>
                <a:lnTo>
                  <a:pt x="4689" y="5852"/>
                </a:lnTo>
                <a:lnTo>
                  <a:pt x="4770" y="5752"/>
                </a:lnTo>
                <a:lnTo>
                  <a:pt x="4847" y="5650"/>
                </a:lnTo>
                <a:lnTo>
                  <a:pt x="4920" y="5544"/>
                </a:lnTo>
                <a:lnTo>
                  <a:pt x="4986" y="5433"/>
                </a:lnTo>
                <a:lnTo>
                  <a:pt x="5048" y="5319"/>
                </a:lnTo>
                <a:lnTo>
                  <a:pt x="5105" y="5203"/>
                </a:lnTo>
                <a:lnTo>
                  <a:pt x="5156" y="5084"/>
                </a:lnTo>
                <a:lnTo>
                  <a:pt x="5201" y="4960"/>
                </a:lnTo>
                <a:lnTo>
                  <a:pt x="5240" y="4836"/>
                </a:lnTo>
                <a:lnTo>
                  <a:pt x="5272" y="4708"/>
                </a:lnTo>
                <a:lnTo>
                  <a:pt x="5299" y="4577"/>
                </a:lnTo>
                <a:lnTo>
                  <a:pt x="5319" y="4445"/>
                </a:lnTo>
                <a:lnTo>
                  <a:pt x="5334" y="4311"/>
                </a:lnTo>
                <a:lnTo>
                  <a:pt x="5340" y="4174"/>
                </a:lnTo>
                <a:lnTo>
                  <a:pt x="5341" y="4106"/>
                </a:lnTo>
                <a:lnTo>
                  <a:pt x="5340" y="4004"/>
                </a:lnTo>
                <a:lnTo>
                  <a:pt x="5324" y="3806"/>
                </a:lnTo>
                <a:lnTo>
                  <a:pt x="5296" y="3610"/>
                </a:lnTo>
                <a:lnTo>
                  <a:pt x="5252" y="3420"/>
                </a:lnTo>
                <a:lnTo>
                  <a:pt x="5196" y="3235"/>
                </a:lnTo>
                <a:lnTo>
                  <a:pt x="5127" y="3058"/>
                </a:lnTo>
                <a:lnTo>
                  <a:pt x="5046" y="2885"/>
                </a:lnTo>
                <a:lnTo>
                  <a:pt x="4953" y="2720"/>
                </a:lnTo>
                <a:lnTo>
                  <a:pt x="4849" y="2562"/>
                </a:lnTo>
                <a:lnTo>
                  <a:pt x="4734" y="2412"/>
                </a:lnTo>
                <a:lnTo>
                  <a:pt x="4609" y="2271"/>
                </a:lnTo>
                <a:lnTo>
                  <a:pt x="4475" y="2139"/>
                </a:lnTo>
                <a:lnTo>
                  <a:pt x="4332" y="2016"/>
                </a:lnTo>
                <a:lnTo>
                  <a:pt x="4180" y="1904"/>
                </a:lnTo>
                <a:lnTo>
                  <a:pt x="4021" y="1802"/>
                </a:lnTo>
                <a:lnTo>
                  <a:pt x="3854" y="1712"/>
                </a:lnTo>
                <a:lnTo>
                  <a:pt x="3767" y="1672"/>
                </a:lnTo>
                <a:close/>
                <a:moveTo>
                  <a:pt x="2670" y="316"/>
                </a:moveTo>
                <a:lnTo>
                  <a:pt x="2701" y="317"/>
                </a:lnTo>
                <a:lnTo>
                  <a:pt x="2758" y="329"/>
                </a:lnTo>
                <a:lnTo>
                  <a:pt x="2811" y="351"/>
                </a:lnTo>
                <a:lnTo>
                  <a:pt x="2859" y="383"/>
                </a:lnTo>
                <a:lnTo>
                  <a:pt x="2899" y="424"/>
                </a:lnTo>
                <a:lnTo>
                  <a:pt x="2931" y="471"/>
                </a:lnTo>
                <a:lnTo>
                  <a:pt x="2954" y="524"/>
                </a:lnTo>
                <a:lnTo>
                  <a:pt x="2966" y="582"/>
                </a:lnTo>
                <a:lnTo>
                  <a:pt x="2967" y="612"/>
                </a:lnTo>
                <a:lnTo>
                  <a:pt x="2964" y="652"/>
                </a:lnTo>
                <a:lnTo>
                  <a:pt x="2944" y="728"/>
                </a:lnTo>
                <a:lnTo>
                  <a:pt x="2925" y="764"/>
                </a:lnTo>
                <a:lnTo>
                  <a:pt x="2415" y="764"/>
                </a:lnTo>
                <a:lnTo>
                  <a:pt x="2396" y="728"/>
                </a:lnTo>
                <a:lnTo>
                  <a:pt x="2376" y="652"/>
                </a:lnTo>
                <a:lnTo>
                  <a:pt x="2374" y="612"/>
                </a:lnTo>
                <a:lnTo>
                  <a:pt x="2375" y="582"/>
                </a:lnTo>
                <a:lnTo>
                  <a:pt x="2387" y="524"/>
                </a:lnTo>
                <a:lnTo>
                  <a:pt x="2410" y="471"/>
                </a:lnTo>
                <a:lnTo>
                  <a:pt x="2442" y="424"/>
                </a:lnTo>
                <a:lnTo>
                  <a:pt x="2482" y="383"/>
                </a:lnTo>
                <a:lnTo>
                  <a:pt x="2529" y="351"/>
                </a:lnTo>
                <a:lnTo>
                  <a:pt x="2583" y="329"/>
                </a:lnTo>
                <a:lnTo>
                  <a:pt x="2640" y="317"/>
                </a:lnTo>
                <a:lnTo>
                  <a:pt x="2670" y="316"/>
                </a:lnTo>
                <a:close/>
                <a:moveTo>
                  <a:pt x="1887" y="1274"/>
                </a:moveTo>
                <a:lnTo>
                  <a:pt x="1985" y="1227"/>
                </a:lnTo>
                <a:lnTo>
                  <a:pt x="2132" y="1173"/>
                </a:lnTo>
                <a:lnTo>
                  <a:pt x="2230" y="1142"/>
                </a:lnTo>
                <a:lnTo>
                  <a:pt x="2329" y="1118"/>
                </a:lnTo>
                <a:lnTo>
                  <a:pt x="2426" y="1100"/>
                </a:lnTo>
                <a:lnTo>
                  <a:pt x="2525" y="1089"/>
                </a:lnTo>
                <a:lnTo>
                  <a:pt x="2622" y="1083"/>
                </a:lnTo>
                <a:lnTo>
                  <a:pt x="2719" y="1083"/>
                </a:lnTo>
                <a:lnTo>
                  <a:pt x="2817" y="1089"/>
                </a:lnTo>
                <a:lnTo>
                  <a:pt x="2915" y="1100"/>
                </a:lnTo>
                <a:lnTo>
                  <a:pt x="3012" y="1118"/>
                </a:lnTo>
                <a:lnTo>
                  <a:pt x="3110" y="1142"/>
                </a:lnTo>
                <a:lnTo>
                  <a:pt x="3209" y="1173"/>
                </a:lnTo>
                <a:lnTo>
                  <a:pt x="3356" y="1227"/>
                </a:lnTo>
                <a:lnTo>
                  <a:pt x="3454" y="1274"/>
                </a:lnTo>
                <a:lnTo>
                  <a:pt x="3454" y="1553"/>
                </a:lnTo>
                <a:lnTo>
                  <a:pt x="3361" y="1526"/>
                </a:lnTo>
                <a:lnTo>
                  <a:pt x="3170" y="1482"/>
                </a:lnTo>
                <a:lnTo>
                  <a:pt x="2973" y="1453"/>
                </a:lnTo>
                <a:lnTo>
                  <a:pt x="2772" y="1437"/>
                </a:lnTo>
                <a:lnTo>
                  <a:pt x="2670" y="1436"/>
                </a:lnTo>
                <a:lnTo>
                  <a:pt x="2568" y="1437"/>
                </a:lnTo>
                <a:lnTo>
                  <a:pt x="2368" y="1453"/>
                </a:lnTo>
                <a:lnTo>
                  <a:pt x="2171" y="1482"/>
                </a:lnTo>
                <a:lnTo>
                  <a:pt x="1980" y="1526"/>
                </a:lnTo>
                <a:lnTo>
                  <a:pt x="1887" y="1553"/>
                </a:lnTo>
                <a:lnTo>
                  <a:pt x="1887" y="1274"/>
                </a:lnTo>
                <a:close/>
                <a:moveTo>
                  <a:pt x="2670" y="1751"/>
                </a:moveTo>
                <a:lnTo>
                  <a:pt x="2740" y="1752"/>
                </a:lnTo>
                <a:lnTo>
                  <a:pt x="2880" y="1761"/>
                </a:lnTo>
                <a:lnTo>
                  <a:pt x="3017" y="1777"/>
                </a:lnTo>
                <a:lnTo>
                  <a:pt x="3152" y="1801"/>
                </a:lnTo>
                <a:lnTo>
                  <a:pt x="3283" y="1832"/>
                </a:lnTo>
                <a:lnTo>
                  <a:pt x="3413" y="1871"/>
                </a:lnTo>
                <a:lnTo>
                  <a:pt x="3538" y="1917"/>
                </a:lnTo>
                <a:lnTo>
                  <a:pt x="3661" y="1969"/>
                </a:lnTo>
                <a:lnTo>
                  <a:pt x="3779" y="2029"/>
                </a:lnTo>
                <a:lnTo>
                  <a:pt x="3893" y="2095"/>
                </a:lnTo>
                <a:lnTo>
                  <a:pt x="4004" y="2166"/>
                </a:lnTo>
                <a:lnTo>
                  <a:pt x="4110" y="2244"/>
                </a:lnTo>
                <a:lnTo>
                  <a:pt x="4212" y="2327"/>
                </a:lnTo>
                <a:lnTo>
                  <a:pt x="4308" y="2416"/>
                </a:lnTo>
                <a:lnTo>
                  <a:pt x="4400" y="2510"/>
                </a:lnTo>
                <a:lnTo>
                  <a:pt x="4487" y="2610"/>
                </a:lnTo>
                <a:lnTo>
                  <a:pt x="4527" y="2661"/>
                </a:lnTo>
                <a:lnTo>
                  <a:pt x="4486" y="2676"/>
                </a:lnTo>
                <a:lnTo>
                  <a:pt x="4412" y="2716"/>
                </a:lnTo>
                <a:lnTo>
                  <a:pt x="4322" y="2784"/>
                </a:lnTo>
                <a:lnTo>
                  <a:pt x="4274" y="2829"/>
                </a:lnTo>
                <a:lnTo>
                  <a:pt x="4245" y="2855"/>
                </a:lnTo>
                <a:lnTo>
                  <a:pt x="4194" y="2898"/>
                </a:lnTo>
                <a:lnTo>
                  <a:pt x="4141" y="2927"/>
                </a:lnTo>
                <a:lnTo>
                  <a:pt x="4078" y="2944"/>
                </a:lnTo>
                <a:lnTo>
                  <a:pt x="4039" y="2945"/>
                </a:lnTo>
                <a:lnTo>
                  <a:pt x="4000" y="2944"/>
                </a:lnTo>
                <a:lnTo>
                  <a:pt x="3937" y="2927"/>
                </a:lnTo>
                <a:lnTo>
                  <a:pt x="3883" y="2898"/>
                </a:lnTo>
                <a:lnTo>
                  <a:pt x="3832" y="2855"/>
                </a:lnTo>
                <a:lnTo>
                  <a:pt x="3804" y="2829"/>
                </a:lnTo>
                <a:lnTo>
                  <a:pt x="3768" y="2796"/>
                </a:lnTo>
                <a:lnTo>
                  <a:pt x="3684" y="2728"/>
                </a:lnTo>
                <a:lnTo>
                  <a:pt x="3605" y="2683"/>
                </a:lnTo>
                <a:lnTo>
                  <a:pt x="3544" y="2658"/>
                </a:lnTo>
                <a:lnTo>
                  <a:pt x="3474" y="2639"/>
                </a:lnTo>
                <a:lnTo>
                  <a:pt x="3397" y="2630"/>
                </a:lnTo>
                <a:lnTo>
                  <a:pt x="3355" y="2629"/>
                </a:lnTo>
                <a:lnTo>
                  <a:pt x="3312" y="2630"/>
                </a:lnTo>
                <a:lnTo>
                  <a:pt x="3234" y="2639"/>
                </a:lnTo>
                <a:lnTo>
                  <a:pt x="3165" y="2658"/>
                </a:lnTo>
                <a:lnTo>
                  <a:pt x="3104" y="2683"/>
                </a:lnTo>
                <a:lnTo>
                  <a:pt x="3025" y="2728"/>
                </a:lnTo>
                <a:lnTo>
                  <a:pt x="2941" y="2796"/>
                </a:lnTo>
                <a:lnTo>
                  <a:pt x="2905" y="2829"/>
                </a:lnTo>
                <a:lnTo>
                  <a:pt x="2877" y="2855"/>
                </a:lnTo>
                <a:lnTo>
                  <a:pt x="2826" y="2898"/>
                </a:lnTo>
                <a:lnTo>
                  <a:pt x="2772" y="2927"/>
                </a:lnTo>
                <a:lnTo>
                  <a:pt x="2710" y="2944"/>
                </a:lnTo>
                <a:lnTo>
                  <a:pt x="2670" y="2945"/>
                </a:lnTo>
                <a:lnTo>
                  <a:pt x="2631" y="2944"/>
                </a:lnTo>
                <a:lnTo>
                  <a:pt x="2568" y="2927"/>
                </a:lnTo>
                <a:lnTo>
                  <a:pt x="2515" y="2898"/>
                </a:lnTo>
                <a:lnTo>
                  <a:pt x="2464" y="2855"/>
                </a:lnTo>
                <a:lnTo>
                  <a:pt x="2436" y="2829"/>
                </a:lnTo>
                <a:lnTo>
                  <a:pt x="2400" y="2796"/>
                </a:lnTo>
                <a:lnTo>
                  <a:pt x="2316" y="2728"/>
                </a:lnTo>
                <a:lnTo>
                  <a:pt x="2236" y="2683"/>
                </a:lnTo>
                <a:lnTo>
                  <a:pt x="2176" y="2658"/>
                </a:lnTo>
                <a:lnTo>
                  <a:pt x="2107" y="2639"/>
                </a:lnTo>
                <a:lnTo>
                  <a:pt x="2029" y="2630"/>
                </a:lnTo>
                <a:lnTo>
                  <a:pt x="1986" y="2629"/>
                </a:lnTo>
                <a:lnTo>
                  <a:pt x="1943" y="2630"/>
                </a:lnTo>
                <a:lnTo>
                  <a:pt x="1865" y="2639"/>
                </a:lnTo>
                <a:lnTo>
                  <a:pt x="1796" y="2658"/>
                </a:lnTo>
                <a:lnTo>
                  <a:pt x="1736" y="2683"/>
                </a:lnTo>
                <a:lnTo>
                  <a:pt x="1657" y="2728"/>
                </a:lnTo>
                <a:lnTo>
                  <a:pt x="1572" y="2796"/>
                </a:lnTo>
                <a:lnTo>
                  <a:pt x="1537" y="2829"/>
                </a:lnTo>
                <a:lnTo>
                  <a:pt x="1508" y="2855"/>
                </a:lnTo>
                <a:lnTo>
                  <a:pt x="1457" y="2898"/>
                </a:lnTo>
                <a:lnTo>
                  <a:pt x="1404" y="2927"/>
                </a:lnTo>
                <a:lnTo>
                  <a:pt x="1341" y="2944"/>
                </a:lnTo>
                <a:lnTo>
                  <a:pt x="1302" y="2945"/>
                </a:lnTo>
                <a:lnTo>
                  <a:pt x="1263" y="2944"/>
                </a:lnTo>
                <a:lnTo>
                  <a:pt x="1200" y="2927"/>
                </a:lnTo>
                <a:lnTo>
                  <a:pt x="1147" y="2898"/>
                </a:lnTo>
                <a:lnTo>
                  <a:pt x="1096" y="2855"/>
                </a:lnTo>
                <a:lnTo>
                  <a:pt x="1067" y="2829"/>
                </a:lnTo>
                <a:lnTo>
                  <a:pt x="1019" y="2784"/>
                </a:lnTo>
                <a:lnTo>
                  <a:pt x="928" y="2716"/>
                </a:lnTo>
                <a:lnTo>
                  <a:pt x="855" y="2676"/>
                </a:lnTo>
                <a:lnTo>
                  <a:pt x="813" y="2661"/>
                </a:lnTo>
                <a:lnTo>
                  <a:pt x="854" y="2610"/>
                </a:lnTo>
                <a:lnTo>
                  <a:pt x="940" y="2510"/>
                </a:lnTo>
                <a:lnTo>
                  <a:pt x="1033" y="2416"/>
                </a:lnTo>
                <a:lnTo>
                  <a:pt x="1129" y="2327"/>
                </a:lnTo>
                <a:lnTo>
                  <a:pt x="1231" y="2244"/>
                </a:lnTo>
                <a:lnTo>
                  <a:pt x="1336" y="2166"/>
                </a:lnTo>
                <a:lnTo>
                  <a:pt x="1448" y="2095"/>
                </a:lnTo>
                <a:lnTo>
                  <a:pt x="1562" y="2029"/>
                </a:lnTo>
                <a:lnTo>
                  <a:pt x="1680" y="1969"/>
                </a:lnTo>
                <a:lnTo>
                  <a:pt x="1802" y="1917"/>
                </a:lnTo>
                <a:lnTo>
                  <a:pt x="1928" y="1871"/>
                </a:lnTo>
                <a:lnTo>
                  <a:pt x="2057" y="1832"/>
                </a:lnTo>
                <a:lnTo>
                  <a:pt x="2189" y="1801"/>
                </a:lnTo>
                <a:lnTo>
                  <a:pt x="2323" y="1777"/>
                </a:lnTo>
                <a:lnTo>
                  <a:pt x="2461" y="1761"/>
                </a:lnTo>
                <a:lnTo>
                  <a:pt x="2599" y="1752"/>
                </a:lnTo>
                <a:lnTo>
                  <a:pt x="2670" y="1751"/>
                </a:lnTo>
                <a:close/>
                <a:moveTo>
                  <a:pt x="623" y="2945"/>
                </a:moveTo>
                <a:lnTo>
                  <a:pt x="660" y="2946"/>
                </a:lnTo>
                <a:lnTo>
                  <a:pt x="722" y="2963"/>
                </a:lnTo>
                <a:lnTo>
                  <a:pt x="774" y="2992"/>
                </a:lnTo>
                <a:lnTo>
                  <a:pt x="824" y="3035"/>
                </a:lnTo>
                <a:lnTo>
                  <a:pt x="853" y="3061"/>
                </a:lnTo>
                <a:lnTo>
                  <a:pt x="888" y="3093"/>
                </a:lnTo>
                <a:lnTo>
                  <a:pt x="972" y="3162"/>
                </a:lnTo>
                <a:lnTo>
                  <a:pt x="1052" y="3207"/>
                </a:lnTo>
                <a:lnTo>
                  <a:pt x="1112" y="3232"/>
                </a:lnTo>
                <a:lnTo>
                  <a:pt x="1181" y="3250"/>
                </a:lnTo>
                <a:lnTo>
                  <a:pt x="1259" y="3260"/>
                </a:lnTo>
                <a:lnTo>
                  <a:pt x="1302" y="3260"/>
                </a:lnTo>
                <a:lnTo>
                  <a:pt x="1345" y="3260"/>
                </a:lnTo>
                <a:lnTo>
                  <a:pt x="1423" y="3250"/>
                </a:lnTo>
                <a:lnTo>
                  <a:pt x="1492" y="3232"/>
                </a:lnTo>
                <a:lnTo>
                  <a:pt x="1552" y="3207"/>
                </a:lnTo>
                <a:lnTo>
                  <a:pt x="1632" y="3162"/>
                </a:lnTo>
                <a:lnTo>
                  <a:pt x="1716" y="3093"/>
                </a:lnTo>
                <a:lnTo>
                  <a:pt x="1751" y="3061"/>
                </a:lnTo>
                <a:lnTo>
                  <a:pt x="1780" y="3035"/>
                </a:lnTo>
                <a:lnTo>
                  <a:pt x="1831" y="2991"/>
                </a:lnTo>
                <a:lnTo>
                  <a:pt x="1884" y="2962"/>
                </a:lnTo>
                <a:lnTo>
                  <a:pt x="1947" y="2946"/>
                </a:lnTo>
                <a:lnTo>
                  <a:pt x="1986" y="2945"/>
                </a:lnTo>
                <a:lnTo>
                  <a:pt x="2025" y="2946"/>
                </a:lnTo>
                <a:lnTo>
                  <a:pt x="2088" y="2962"/>
                </a:lnTo>
                <a:lnTo>
                  <a:pt x="2142" y="2991"/>
                </a:lnTo>
                <a:lnTo>
                  <a:pt x="2193" y="3035"/>
                </a:lnTo>
                <a:lnTo>
                  <a:pt x="2221" y="3061"/>
                </a:lnTo>
                <a:lnTo>
                  <a:pt x="2257" y="3093"/>
                </a:lnTo>
                <a:lnTo>
                  <a:pt x="2341" y="3162"/>
                </a:lnTo>
                <a:lnTo>
                  <a:pt x="2420" y="3207"/>
                </a:lnTo>
                <a:lnTo>
                  <a:pt x="2481" y="3232"/>
                </a:lnTo>
                <a:lnTo>
                  <a:pt x="2549" y="3250"/>
                </a:lnTo>
                <a:lnTo>
                  <a:pt x="2628" y="3260"/>
                </a:lnTo>
                <a:lnTo>
                  <a:pt x="2670" y="3260"/>
                </a:lnTo>
                <a:lnTo>
                  <a:pt x="2713" y="3260"/>
                </a:lnTo>
                <a:lnTo>
                  <a:pt x="2791" y="3250"/>
                </a:lnTo>
                <a:lnTo>
                  <a:pt x="2860" y="3232"/>
                </a:lnTo>
                <a:lnTo>
                  <a:pt x="2921" y="3207"/>
                </a:lnTo>
                <a:lnTo>
                  <a:pt x="3000" y="3162"/>
                </a:lnTo>
                <a:lnTo>
                  <a:pt x="3084" y="3093"/>
                </a:lnTo>
                <a:lnTo>
                  <a:pt x="3120" y="3061"/>
                </a:lnTo>
                <a:lnTo>
                  <a:pt x="3148" y="3035"/>
                </a:lnTo>
                <a:lnTo>
                  <a:pt x="3199" y="2991"/>
                </a:lnTo>
                <a:lnTo>
                  <a:pt x="3253" y="2962"/>
                </a:lnTo>
                <a:lnTo>
                  <a:pt x="3315" y="2946"/>
                </a:lnTo>
                <a:lnTo>
                  <a:pt x="3355" y="2945"/>
                </a:lnTo>
                <a:lnTo>
                  <a:pt x="3394" y="2946"/>
                </a:lnTo>
                <a:lnTo>
                  <a:pt x="3457" y="2962"/>
                </a:lnTo>
                <a:lnTo>
                  <a:pt x="3510" y="2991"/>
                </a:lnTo>
                <a:lnTo>
                  <a:pt x="3561" y="3035"/>
                </a:lnTo>
                <a:lnTo>
                  <a:pt x="3589" y="3061"/>
                </a:lnTo>
                <a:lnTo>
                  <a:pt x="3625" y="3093"/>
                </a:lnTo>
                <a:lnTo>
                  <a:pt x="3709" y="3162"/>
                </a:lnTo>
                <a:lnTo>
                  <a:pt x="3789" y="3207"/>
                </a:lnTo>
                <a:lnTo>
                  <a:pt x="3849" y="3232"/>
                </a:lnTo>
                <a:lnTo>
                  <a:pt x="3918" y="3250"/>
                </a:lnTo>
                <a:lnTo>
                  <a:pt x="3996" y="3260"/>
                </a:lnTo>
                <a:lnTo>
                  <a:pt x="4039" y="3260"/>
                </a:lnTo>
                <a:lnTo>
                  <a:pt x="4081" y="3260"/>
                </a:lnTo>
                <a:lnTo>
                  <a:pt x="4160" y="3250"/>
                </a:lnTo>
                <a:lnTo>
                  <a:pt x="4229" y="3232"/>
                </a:lnTo>
                <a:lnTo>
                  <a:pt x="4289" y="3207"/>
                </a:lnTo>
                <a:lnTo>
                  <a:pt x="4368" y="3162"/>
                </a:lnTo>
                <a:lnTo>
                  <a:pt x="4453" y="3093"/>
                </a:lnTo>
                <a:lnTo>
                  <a:pt x="4488" y="3061"/>
                </a:lnTo>
                <a:lnTo>
                  <a:pt x="4517" y="3035"/>
                </a:lnTo>
                <a:lnTo>
                  <a:pt x="4566" y="2992"/>
                </a:lnTo>
                <a:lnTo>
                  <a:pt x="4619" y="2963"/>
                </a:lnTo>
                <a:lnTo>
                  <a:pt x="4680" y="2946"/>
                </a:lnTo>
                <a:lnTo>
                  <a:pt x="4718" y="2945"/>
                </a:lnTo>
                <a:lnTo>
                  <a:pt x="4754" y="3009"/>
                </a:lnTo>
                <a:lnTo>
                  <a:pt x="4819" y="3143"/>
                </a:lnTo>
                <a:lnTo>
                  <a:pt x="4876" y="3281"/>
                </a:lnTo>
                <a:lnTo>
                  <a:pt x="4923" y="3423"/>
                </a:lnTo>
                <a:lnTo>
                  <a:pt x="4964" y="3569"/>
                </a:lnTo>
                <a:lnTo>
                  <a:pt x="4993" y="3718"/>
                </a:lnTo>
                <a:lnTo>
                  <a:pt x="5013" y="3871"/>
                </a:lnTo>
                <a:lnTo>
                  <a:pt x="5024" y="4026"/>
                </a:lnTo>
                <a:lnTo>
                  <a:pt x="5024" y="4106"/>
                </a:lnTo>
                <a:lnTo>
                  <a:pt x="5024" y="4181"/>
                </a:lnTo>
                <a:lnTo>
                  <a:pt x="5015" y="4331"/>
                </a:lnTo>
                <a:lnTo>
                  <a:pt x="4996" y="4478"/>
                </a:lnTo>
                <a:lnTo>
                  <a:pt x="4967" y="4622"/>
                </a:lnTo>
                <a:lnTo>
                  <a:pt x="4951" y="4694"/>
                </a:lnTo>
                <a:lnTo>
                  <a:pt x="4932" y="4690"/>
                </a:lnTo>
                <a:lnTo>
                  <a:pt x="4913" y="4689"/>
                </a:lnTo>
                <a:lnTo>
                  <a:pt x="4866" y="4690"/>
                </a:lnTo>
                <a:lnTo>
                  <a:pt x="4781" y="4701"/>
                </a:lnTo>
                <a:lnTo>
                  <a:pt x="4706" y="4721"/>
                </a:lnTo>
                <a:lnTo>
                  <a:pt x="4640" y="4748"/>
                </a:lnTo>
                <a:lnTo>
                  <a:pt x="4581" y="4780"/>
                </a:lnTo>
                <a:lnTo>
                  <a:pt x="4529" y="4816"/>
                </a:lnTo>
                <a:lnTo>
                  <a:pt x="4461" y="4873"/>
                </a:lnTo>
                <a:lnTo>
                  <a:pt x="4422" y="4908"/>
                </a:lnTo>
                <a:lnTo>
                  <a:pt x="4391" y="4937"/>
                </a:lnTo>
                <a:lnTo>
                  <a:pt x="4335" y="4983"/>
                </a:lnTo>
                <a:lnTo>
                  <a:pt x="4277" y="5016"/>
                </a:lnTo>
                <a:lnTo>
                  <a:pt x="4208" y="5033"/>
                </a:lnTo>
                <a:lnTo>
                  <a:pt x="4166" y="5035"/>
                </a:lnTo>
                <a:lnTo>
                  <a:pt x="4123" y="5033"/>
                </a:lnTo>
                <a:lnTo>
                  <a:pt x="4054" y="5016"/>
                </a:lnTo>
                <a:lnTo>
                  <a:pt x="3996" y="4983"/>
                </a:lnTo>
                <a:lnTo>
                  <a:pt x="3940" y="4937"/>
                </a:lnTo>
                <a:lnTo>
                  <a:pt x="3908" y="4908"/>
                </a:lnTo>
                <a:lnTo>
                  <a:pt x="3870" y="4873"/>
                </a:lnTo>
                <a:lnTo>
                  <a:pt x="3802" y="4816"/>
                </a:lnTo>
                <a:lnTo>
                  <a:pt x="3751" y="4780"/>
                </a:lnTo>
                <a:lnTo>
                  <a:pt x="3691" y="4748"/>
                </a:lnTo>
                <a:lnTo>
                  <a:pt x="3625" y="4721"/>
                </a:lnTo>
                <a:lnTo>
                  <a:pt x="3549" y="4701"/>
                </a:lnTo>
                <a:lnTo>
                  <a:pt x="3465" y="4690"/>
                </a:lnTo>
                <a:lnTo>
                  <a:pt x="3417" y="4689"/>
                </a:lnTo>
                <a:lnTo>
                  <a:pt x="3371" y="4690"/>
                </a:lnTo>
                <a:lnTo>
                  <a:pt x="3286" y="4701"/>
                </a:lnTo>
                <a:lnTo>
                  <a:pt x="3211" y="4721"/>
                </a:lnTo>
                <a:lnTo>
                  <a:pt x="3145" y="4748"/>
                </a:lnTo>
                <a:lnTo>
                  <a:pt x="3085" y="4780"/>
                </a:lnTo>
                <a:lnTo>
                  <a:pt x="3033" y="4816"/>
                </a:lnTo>
                <a:lnTo>
                  <a:pt x="2966" y="4873"/>
                </a:lnTo>
                <a:lnTo>
                  <a:pt x="2927" y="4908"/>
                </a:lnTo>
                <a:lnTo>
                  <a:pt x="2896" y="4937"/>
                </a:lnTo>
                <a:lnTo>
                  <a:pt x="2840" y="4983"/>
                </a:lnTo>
                <a:lnTo>
                  <a:pt x="2782" y="5016"/>
                </a:lnTo>
                <a:lnTo>
                  <a:pt x="2713" y="5033"/>
                </a:lnTo>
                <a:lnTo>
                  <a:pt x="2670" y="5035"/>
                </a:lnTo>
                <a:lnTo>
                  <a:pt x="2628" y="5033"/>
                </a:lnTo>
                <a:lnTo>
                  <a:pt x="2559" y="5016"/>
                </a:lnTo>
                <a:lnTo>
                  <a:pt x="2501" y="4983"/>
                </a:lnTo>
                <a:lnTo>
                  <a:pt x="2445" y="4937"/>
                </a:lnTo>
                <a:lnTo>
                  <a:pt x="2414" y="4908"/>
                </a:lnTo>
                <a:lnTo>
                  <a:pt x="2375" y="4873"/>
                </a:lnTo>
                <a:lnTo>
                  <a:pt x="2283" y="4798"/>
                </a:lnTo>
                <a:lnTo>
                  <a:pt x="2196" y="4748"/>
                </a:lnTo>
                <a:lnTo>
                  <a:pt x="2130" y="4721"/>
                </a:lnTo>
                <a:lnTo>
                  <a:pt x="2054" y="4701"/>
                </a:lnTo>
                <a:lnTo>
                  <a:pt x="1970" y="4690"/>
                </a:lnTo>
                <a:lnTo>
                  <a:pt x="1922" y="4689"/>
                </a:lnTo>
                <a:lnTo>
                  <a:pt x="1876" y="4690"/>
                </a:lnTo>
                <a:lnTo>
                  <a:pt x="1791" y="4701"/>
                </a:lnTo>
                <a:lnTo>
                  <a:pt x="1716" y="4721"/>
                </a:lnTo>
                <a:lnTo>
                  <a:pt x="1649" y="4748"/>
                </a:lnTo>
                <a:lnTo>
                  <a:pt x="1563" y="4798"/>
                </a:lnTo>
                <a:lnTo>
                  <a:pt x="1470" y="4873"/>
                </a:lnTo>
                <a:lnTo>
                  <a:pt x="1431" y="4908"/>
                </a:lnTo>
                <a:lnTo>
                  <a:pt x="1400" y="4937"/>
                </a:lnTo>
                <a:lnTo>
                  <a:pt x="1345" y="4983"/>
                </a:lnTo>
                <a:lnTo>
                  <a:pt x="1287" y="5016"/>
                </a:lnTo>
                <a:lnTo>
                  <a:pt x="1218" y="5033"/>
                </a:lnTo>
                <a:lnTo>
                  <a:pt x="1175" y="5035"/>
                </a:lnTo>
                <a:lnTo>
                  <a:pt x="1132" y="5033"/>
                </a:lnTo>
                <a:lnTo>
                  <a:pt x="1064" y="5016"/>
                </a:lnTo>
                <a:lnTo>
                  <a:pt x="1006" y="4983"/>
                </a:lnTo>
                <a:lnTo>
                  <a:pt x="950" y="4937"/>
                </a:lnTo>
                <a:lnTo>
                  <a:pt x="919" y="4908"/>
                </a:lnTo>
                <a:lnTo>
                  <a:pt x="880" y="4873"/>
                </a:lnTo>
                <a:lnTo>
                  <a:pt x="812" y="4816"/>
                </a:lnTo>
                <a:lnTo>
                  <a:pt x="760" y="4780"/>
                </a:lnTo>
                <a:lnTo>
                  <a:pt x="701" y="4748"/>
                </a:lnTo>
                <a:lnTo>
                  <a:pt x="634" y="4721"/>
                </a:lnTo>
                <a:lnTo>
                  <a:pt x="560" y="4701"/>
                </a:lnTo>
                <a:lnTo>
                  <a:pt x="474" y="4690"/>
                </a:lnTo>
                <a:lnTo>
                  <a:pt x="428" y="4689"/>
                </a:lnTo>
                <a:lnTo>
                  <a:pt x="409" y="4690"/>
                </a:lnTo>
                <a:lnTo>
                  <a:pt x="390" y="4694"/>
                </a:lnTo>
                <a:lnTo>
                  <a:pt x="374" y="4622"/>
                </a:lnTo>
                <a:lnTo>
                  <a:pt x="345" y="4478"/>
                </a:lnTo>
                <a:lnTo>
                  <a:pt x="326" y="4331"/>
                </a:lnTo>
                <a:lnTo>
                  <a:pt x="317" y="4181"/>
                </a:lnTo>
                <a:lnTo>
                  <a:pt x="317" y="4106"/>
                </a:lnTo>
                <a:lnTo>
                  <a:pt x="317" y="4026"/>
                </a:lnTo>
                <a:lnTo>
                  <a:pt x="327" y="3871"/>
                </a:lnTo>
                <a:lnTo>
                  <a:pt x="347" y="3718"/>
                </a:lnTo>
                <a:lnTo>
                  <a:pt x="377" y="3569"/>
                </a:lnTo>
                <a:lnTo>
                  <a:pt x="416" y="3423"/>
                </a:lnTo>
                <a:lnTo>
                  <a:pt x="465" y="3281"/>
                </a:lnTo>
                <a:lnTo>
                  <a:pt x="522" y="3143"/>
                </a:lnTo>
                <a:lnTo>
                  <a:pt x="587" y="3009"/>
                </a:lnTo>
                <a:lnTo>
                  <a:pt x="623" y="2945"/>
                </a:lnTo>
                <a:close/>
                <a:moveTo>
                  <a:pt x="2670" y="6459"/>
                </a:moveTo>
                <a:lnTo>
                  <a:pt x="2580" y="6458"/>
                </a:lnTo>
                <a:lnTo>
                  <a:pt x="2402" y="6444"/>
                </a:lnTo>
                <a:lnTo>
                  <a:pt x="2229" y="6418"/>
                </a:lnTo>
                <a:lnTo>
                  <a:pt x="2060" y="6379"/>
                </a:lnTo>
                <a:lnTo>
                  <a:pt x="1896" y="6328"/>
                </a:lnTo>
                <a:lnTo>
                  <a:pt x="1737" y="6267"/>
                </a:lnTo>
                <a:lnTo>
                  <a:pt x="1583" y="6193"/>
                </a:lnTo>
                <a:lnTo>
                  <a:pt x="1437" y="6109"/>
                </a:lnTo>
                <a:lnTo>
                  <a:pt x="1296" y="6017"/>
                </a:lnTo>
                <a:lnTo>
                  <a:pt x="1163" y="5913"/>
                </a:lnTo>
                <a:lnTo>
                  <a:pt x="1039" y="5801"/>
                </a:lnTo>
                <a:lnTo>
                  <a:pt x="923" y="5680"/>
                </a:lnTo>
                <a:lnTo>
                  <a:pt x="813" y="5552"/>
                </a:lnTo>
                <a:lnTo>
                  <a:pt x="715" y="5416"/>
                </a:lnTo>
                <a:lnTo>
                  <a:pt x="626" y="5272"/>
                </a:lnTo>
                <a:lnTo>
                  <a:pt x="547" y="5123"/>
                </a:lnTo>
                <a:lnTo>
                  <a:pt x="512" y="5044"/>
                </a:lnTo>
                <a:lnTo>
                  <a:pt x="536" y="5053"/>
                </a:lnTo>
                <a:lnTo>
                  <a:pt x="579" y="5074"/>
                </a:lnTo>
                <a:lnTo>
                  <a:pt x="640" y="5120"/>
                </a:lnTo>
                <a:lnTo>
                  <a:pt x="684" y="5162"/>
                </a:lnTo>
                <a:lnTo>
                  <a:pt x="722" y="5197"/>
                </a:lnTo>
                <a:lnTo>
                  <a:pt x="791" y="5253"/>
                </a:lnTo>
                <a:lnTo>
                  <a:pt x="843" y="5289"/>
                </a:lnTo>
                <a:lnTo>
                  <a:pt x="901" y="5321"/>
                </a:lnTo>
                <a:lnTo>
                  <a:pt x="969" y="5348"/>
                </a:lnTo>
                <a:lnTo>
                  <a:pt x="1043" y="5368"/>
                </a:lnTo>
                <a:lnTo>
                  <a:pt x="1129" y="5379"/>
                </a:lnTo>
                <a:lnTo>
                  <a:pt x="1175" y="5380"/>
                </a:lnTo>
                <a:lnTo>
                  <a:pt x="1223" y="5379"/>
                </a:lnTo>
                <a:lnTo>
                  <a:pt x="1307" y="5368"/>
                </a:lnTo>
                <a:lnTo>
                  <a:pt x="1383" y="5348"/>
                </a:lnTo>
                <a:lnTo>
                  <a:pt x="1449" y="5321"/>
                </a:lnTo>
                <a:lnTo>
                  <a:pt x="1507" y="5289"/>
                </a:lnTo>
                <a:lnTo>
                  <a:pt x="1559" y="5253"/>
                </a:lnTo>
                <a:lnTo>
                  <a:pt x="1628" y="5197"/>
                </a:lnTo>
                <a:lnTo>
                  <a:pt x="1666" y="5162"/>
                </a:lnTo>
                <a:lnTo>
                  <a:pt x="1697" y="5132"/>
                </a:lnTo>
                <a:lnTo>
                  <a:pt x="1754" y="5086"/>
                </a:lnTo>
                <a:lnTo>
                  <a:pt x="1811" y="5053"/>
                </a:lnTo>
                <a:lnTo>
                  <a:pt x="1881" y="5036"/>
                </a:lnTo>
                <a:lnTo>
                  <a:pt x="1922" y="5035"/>
                </a:lnTo>
                <a:lnTo>
                  <a:pt x="1965" y="5036"/>
                </a:lnTo>
                <a:lnTo>
                  <a:pt x="2034" y="5053"/>
                </a:lnTo>
                <a:lnTo>
                  <a:pt x="2092" y="5086"/>
                </a:lnTo>
                <a:lnTo>
                  <a:pt x="2149" y="5132"/>
                </a:lnTo>
                <a:lnTo>
                  <a:pt x="2179" y="5162"/>
                </a:lnTo>
                <a:lnTo>
                  <a:pt x="2217" y="5197"/>
                </a:lnTo>
                <a:lnTo>
                  <a:pt x="2310" y="5271"/>
                </a:lnTo>
                <a:lnTo>
                  <a:pt x="2396" y="5321"/>
                </a:lnTo>
                <a:lnTo>
                  <a:pt x="2463" y="5348"/>
                </a:lnTo>
                <a:lnTo>
                  <a:pt x="2539" y="5368"/>
                </a:lnTo>
                <a:lnTo>
                  <a:pt x="2623" y="5379"/>
                </a:lnTo>
                <a:lnTo>
                  <a:pt x="2670" y="5380"/>
                </a:lnTo>
                <a:lnTo>
                  <a:pt x="2717" y="5379"/>
                </a:lnTo>
                <a:lnTo>
                  <a:pt x="2802" y="5368"/>
                </a:lnTo>
                <a:lnTo>
                  <a:pt x="2877" y="5348"/>
                </a:lnTo>
                <a:lnTo>
                  <a:pt x="2944" y="5321"/>
                </a:lnTo>
                <a:lnTo>
                  <a:pt x="3030" y="5271"/>
                </a:lnTo>
                <a:lnTo>
                  <a:pt x="3122" y="5197"/>
                </a:lnTo>
                <a:lnTo>
                  <a:pt x="3161" y="5162"/>
                </a:lnTo>
                <a:lnTo>
                  <a:pt x="3192" y="5132"/>
                </a:lnTo>
                <a:lnTo>
                  <a:pt x="3249" y="5086"/>
                </a:lnTo>
                <a:lnTo>
                  <a:pt x="3306" y="5053"/>
                </a:lnTo>
                <a:lnTo>
                  <a:pt x="3375" y="5036"/>
                </a:lnTo>
                <a:lnTo>
                  <a:pt x="3417" y="5035"/>
                </a:lnTo>
                <a:lnTo>
                  <a:pt x="3460" y="5036"/>
                </a:lnTo>
                <a:lnTo>
                  <a:pt x="3529" y="5053"/>
                </a:lnTo>
                <a:lnTo>
                  <a:pt x="3587" y="5086"/>
                </a:lnTo>
                <a:lnTo>
                  <a:pt x="3644" y="5132"/>
                </a:lnTo>
                <a:lnTo>
                  <a:pt x="3675" y="5162"/>
                </a:lnTo>
                <a:lnTo>
                  <a:pt x="3713" y="5197"/>
                </a:lnTo>
                <a:lnTo>
                  <a:pt x="3781" y="5253"/>
                </a:lnTo>
                <a:lnTo>
                  <a:pt x="3834" y="5289"/>
                </a:lnTo>
                <a:lnTo>
                  <a:pt x="3892" y="5321"/>
                </a:lnTo>
                <a:lnTo>
                  <a:pt x="3958" y="5348"/>
                </a:lnTo>
                <a:lnTo>
                  <a:pt x="4034" y="5368"/>
                </a:lnTo>
                <a:lnTo>
                  <a:pt x="4118" y="5379"/>
                </a:lnTo>
                <a:lnTo>
                  <a:pt x="4166" y="5380"/>
                </a:lnTo>
                <a:lnTo>
                  <a:pt x="4212" y="5379"/>
                </a:lnTo>
                <a:lnTo>
                  <a:pt x="4297" y="5368"/>
                </a:lnTo>
                <a:lnTo>
                  <a:pt x="4372" y="5348"/>
                </a:lnTo>
                <a:lnTo>
                  <a:pt x="4438" y="5321"/>
                </a:lnTo>
                <a:lnTo>
                  <a:pt x="4498" y="5289"/>
                </a:lnTo>
                <a:lnTo>
                  <a:pt x="4550" y="5253"/>
                </a:lnTo>
                <a:lnTo>
                  <a:pt x="4617" y="5197"/>
                </a:lnTo>
                <a:lnTo>
                  <a:pt x="4657" y="5162"/>
                </a:lnTo>
                <a:lnTo>
                  <a:pt x="4700" y="5120"/>
                </a:lnTo>
                <a:lnTo>
                  <a:pt x="4762" y="5074"/>
                </a:lnTo>
                <a:lnTo>
                  <a:pt x="4805" y="5053"/>
                </a:lnTo>
                <a:lnTo>
                  <a:pt x="4829" y="5044"/>
                </a:lnTo>
                <a:lnTo>
                  <a:pt x="4793" y="5123"/>
                </a:lnTo>
                <a:lnTo>
                  <a:pt x="4715" y="5272"/>
                </a:lnTo>
                <a:lnTo>
                  <a:pt x="4626" y="5416"/>
                </a:lnTo>
                <a:lnTo>
                  <a:pt x="4527" y="5552"/>
                </a:lnTo>
                <a:lnTo>
                  <a:pt x="4418" y="5680"/>
                </a:lnTo>
                <a:lnTo>
                  <a:pt x="4302" y="5801"/>
                </a:lnTo>
                <a:lnTo>
                  <a:pt x="4176" y="5913"/>
                </a:lnTo>
                <a:lnTo>
                  <a:pt x="4044" y="6017"/>
                </a:lnTo>
                <a:lnTo>
                  <a:pt x="3904" y="6109"/>
                </a:lnTo>
                <a:lnTo>
                  <a:pt x="3757" y="6193"/>
                </a:lnTo>
                <a:lnTo>
                  <a:pt x="3604" y="6267"/>
                </a:lnTo>
                <a:lnTo>
                  <a:pt x="3445" y="6328"/>
                </a:lnTo>
                <a:lnTo>
                  <a:pt x="3281" y="6379"/>
                </a:lnTo>
                <a:lnTo>
                  <a:pt x="3111" y="6418"/>
                </a:lnTo>
                <a:lnTo>
                  <a:pt x="2938" y="6444"/>
                </a:lnTo>
                <a:lnTo>
                  <a:pt x="2761" y="6458"/>
                </a:lnTo>
                <a:lnTo>
                  <a:pt x="2670" y="6459"/>
                </a:lnTo>
                <a:close/>
              </a:path>
            </a:pathLst>
          </a:custGeom>
          <a:solidFill>
            <a:schemeClr val="bg1"/>
          </a:solidFill>
          <a:ln>
            <a:noFill/>
          </a:ln>
        </p:spPr>
        <p:txBody>
          <a:bodyPr vert="horz" wrap="square" lIns="91440" tIns="45720" rIns="91440" bIns="45720" numCol="1" anchor="t" anchorCtr="0" compatLnSpc="1"/>
          <a:lstStyle/>
          <a:p>
            <a:endParaRPr lang="id-ID" sz="2000">
              <a:solidFill>
                <a:srgbClr val="A18C77"/>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0-#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0-#ppt_w/2"/>
                                          </p:val>
                                        </p:tav>
                                        <p:tav tm="100000">
                                          <p:val>
                                            <p:strVal val="#ppt_x"/>
                                          </p:val>
                                        </p:tav>
                                      </p:tavLst>
                                    </p:anim>
                                    <p:anim calcmode="lin" valueType="num">
                                      <p:cBhvr additive="base">
                                        <p:cTn id="18" dur="500" fill="hold"/>
                                        <p:tgtEl>
                                          <p:spTgt spid="24"/>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0-#ppt_w/2"/>
                                          </p:val>
                                        </p:tav>
                                        <p:tav tm="100000">
                                          <p:val>
                                            <p:strVal val="#ppt_x"/>
                                          </p:val>
                                        </p:tav>
                                      </p:tavLst>
                                    </p:anim>
                                    <p:anim calcmode="lin" valueType="num">
                                      <p:cBhvr additive="base">
                                        <p:cTn id="22" dur="500" fill="hold"/>
                                        <p:tgtEl>
                                          <p:spTgt spid="27"/>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0-#ppt_w/2"/>
                                          </p:val>
                                        </p:tav>
                                        <p:tav tm="100000">
                                          <p:val>
                                            <p:strVal val="#ppt_x"/>
                                          </p:val>
                                        </p:tav>
                                      </p:tavLst>
                                    </p:anim>
                                    <p:anim calcmode="lin" valueType="num">
                                      <p:cBhvr additive="base">
                                        <p:cTn id="26" dur="500" fill="hold"/>
                                        <p:tgtEl>
                                          <p:spTgt spid="3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0-#ppt_w/2"/>
                                          </p:val>
                                        </p:tav>
                                        <p:tav tm="100000">
                                          <p:val>
                                            <p:strVal val="#ppt_x"/>
                                          </p:val>
                                        </p:tav>
                                      </p:tavLst>
                                    </p:anim>
                                    <p:anim calcmode="lin" valueType="num">
                                      <p:cBhvr additive="base">
                                        <p:cTn id="30" dur="50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anim calcmode="lin" valueType="num">
                                      <p:cBhvr additive="base">
                                        <p:cTn id="33" dur="500" fill="hold"/>
                                        <p:tgtEl>
                                          <p:spTgt spid="45"/>
                                        </p:tgtEl>
                                        <p:attrNameLst>
                                          <p:attrName>ppt_x</p:attrName>
                                        </p:attrNameLst>
                                      </p:cBhvr>
                                      <p:tavLst>
                                        <p:tav tm="0">
                                          <p:val>
                                            <p:strVal val="0-#ppt_w/2"/>
                                          </p:val>
                                        </p:tav>
                                        <p:tav tm="100000">
                                          <p:val>
                                            <p:strVal val="#ppt_x"/>
                                          </p:val>
                                        </p:tav>
                                      </p:tavLst>
                                    </p:anim>
                                    <p:anim calcmode="lin" valueType="num">
                                      <p:cBhvr additive="base">
                                        <p:cTn id="34"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1+#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1+#ppt_w/2"/>
                                          </p:val>
                                        </p:tav>
                                        <p:tav tm="100000">
                                          <p:val>
                                            <p:strVal val="#ppt_x"/>
                                          </p:val>
                                        </p:tav>
                                      </p:tavLst>
                                    </p:anim>
                                    <p:anim calcmode="lin" valueType="num">
                                      <p:cBhvr additive="base">
                                        <p:cTn id="44" dur="500" fill="hold"/>
                                        <p:tgtEl>
                                          <p:spTgt spid="18"/>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1+#ppt_w/2"/>
                                          </p:val>
                                        </p:tav>
                                        <p:tav tm="100000">
                                          <p:val>
                                            <p:strVal val="#ppt_x"/>
                                          </p:val>
                                        </p:tav>
                                      </p:tavLst>
                                    </p:anim>
                                    <p:anim calcmode="lin" valueType="num">
                                      <p:cBhvr additive="base">
                                        <p:cTn id="48" dur="500" fill="hold"/>
                                        <p:tgtEl>
                                          <p:spTgt spid="33"/>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1+#ppt_w/2"/>
                                          </p:val>
                                        </p:tav>
                                        <p:tav tm="100000">
                                          <p:val>
                                            <p:strVal val="#ppt_x"/>
                                          </p:val>
                                        </p:tav>
                                      </p:tavLst>
                                    </p:anim>
                                    <p:anim calcmode="lin" valueType="num">
                                      <p:cBhvr additive="base">
                                        <p:cTn id="52" dur="500" fill="hold"/>
                                        <p:tgtEl>
                                          <p:spTgt spid="36"/>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500" fill="hold"/>
                                        <p:tgtEl>
                                          <p:spTgt spid="44"/>
                                        </p:tgtEl>
                                        <p:attrNameLst>
                                          <p:attrName>ppt_x</p:attrName>
                                        </p:attrNameLst>
                                      </p:cBhvr>
                                      <p:tavLst>
                                        <p:tav tm="0">
                                          <p:val>
                                            <p:strVal val="1+#ppt_w/2"/>
                                          </p:val>
                                        </p:tav>
                                        <p:tav tm="100000">
                                          <p:val>
                                            <p:strVal val="#ppt_x"/>
                                          </p:val>
                                        </p:tav>
                                      </p:tavLst>
                                    </p:anim>
                                    <p:anim calcmode="lin" valueType="num">
                                      <p:cBhvr additive="base">
                                        <p:cTn id="56" dur="500" fill="hold"/>
                                        <p:tgtEl>
                                          <p:spTgt spid="44"/>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500" fill="hold"/>
                                        <p:tgtEl>
                                          <p:spTgt spid="46"/>
                                        </p:tgtEl>
                                        <p:attrNameLst>
                                          <p:attrName>ppt_x</p:attrName>
                                        </p:attrNameLst>
                                      </p:cBhvr>
                                      <p:tavLst>
                                        <p:tav tm="0">
                                          <p:val>
                                            <p:strVal val="1+#ppt_w/2"/>
                                          </p:val>
                                        </p:tav>
                                        <p:tav tm="100000">
                                          <p:val>
                                            <p:strVal val="#ppt_x"/>
                                          </p:val>
                                        </p:tav>
                                      </p:tavLst>
                                    </p:anim>
                                    <p:anim calcmode="lin" valueType="num">
                                      <p:cBhvr additive="base">
                                        <p:cTn id="60"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335875" y="218601"/>
            <a:ext cx="3946969" cy="706755"/>
          </a:xfrm>
          <a:prstGeom prst="rect">
            <a:avLst/>
          </a:prstGeom>
          <a:noFill/>
        </p:spPr>
        <p:txBody>
          <a:bodyPr wrap="square" rtlCol="0">
            <a:spAutoFit/>
          </a:bodyPr>
          <a:lstStyle/>
          <a:p>
            <a:r>
              <a:rPr lang="zh-CN" altLang="en-US" sz="4000" b="1" dirty="0">
                <a:solidFill>
                  <a:srgbClr val="A18C77"/>
                </a:solidFill>
                <a:cs typeface="+mn-ea"/>
                <a:sym typeface="+mn-lt"/>
              </a:rPr>
              <a:t>Add title text</a:t>
            </a:r>
          </a:p>
        </p:txBody>
      </p:sp>
      <p:cxnSp>
        <p:nvCxnSpPr>
          <p:cNvPr id="6" name="直接连接符 5"/>
          <p:cNvCxnSpPr/>
          <p:nvPr/>
        </p:nvCxnSpPr>
        <p:spPr>
          <a:xfrm>
            <a:off x="1499501" y="628465"/>
            <a:ext cx="2836374" cy="0"/>
          </a:xfrm>
          <a:prstGeom prst="line">
            <a:avLst/>
          </a:prstGeom>
          <a:ln>
            <a:solidFill>
              <a:srgbClr val="A18C77"/>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424265" y="553229"/>
            <a:ext cx="150471" cy="150471"/>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9" name="直接连接符 8"/>
          <p:cNvCxnSpPr/>
          <p:nvPr/>
        </p:nvCxnSpPr>
        <p:spPr>
          <a:xfrm>
            <a:off x="7871751" y="628464"/>
            <a:ext cx="2836374" cy="0"/>
          </a:xfrm>
          <a:prstGeom prst="line">
            <a:avLst/>
          </a:prstGeom>
          <a:ln>
            <a:solidFill>
              <a:srgbClr val="A18C77"/>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0632889" y="553228"/>
            <a:ext cx="150471" cy="150471"/>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p:cNvPicPr>
            <a:picLocks noChangeAspect="1"/>
          </p:cNvPicPr>
          <p:nvPr/>
        </p:nvPicPr>
        <p:blipFill>
          <a:blip r:embed="rId3" cstate="screen">
            <a:lum bright="70000" contrast="-70000"/>
          </a:blip>
          <a:stretch>
            <a:fillRect/>
          </a:stretch>
        </p:blipFill>
        <p:spPr>
          <a:xfrm>
            <a:off x="119377" y="5805109"/>
            <a:ext cx="1728941" cy="1052891"/>
          </a:xfrm>
          <a:prstGeom prst="rect">
            <a:avLst/>
          </a:prstGeom>
        </p:spPr>
      </p:pic>
      <p:pic>
        <p:nvPicPr>
          <p:cNvPr id="12" name="图片 11"/>
          <p:cNvPicPr>
            <a:picLocks noChangeAspect="1"/>
          </p:cNvPicPr>
          <p:nvPr/>
        </p:nvPicPr>
        <p:blipFill>
          <a:blip r:embed="rId4" cstate="screen">
            <a:lum bright="70000" contrast="-70000"/>
          </a:blip>
          <a:stretch>
            <a:fillRect/>
          </a:stretch>
        </p:blipFill>
        <p:spPr>
          <a:xfrm>
            <a:off x="382585" y="189718"/>
            <a:ext cx="1039116" cy="1222569"/>
          </a:xfrm>
          <a:prstGeom prst="rect">
            <a:avLst/>
          </a:prstGeom>
        </p:spPr>
      </p:pic>
      <p:pic>
        <p:nvPicPr>
          <p:cNvPr id="13" name="图片 12"/>
          <p:cNvPicPr>
            <a:picLocks noChangeAspect="1"/>
          </p:cNvPicPr>
          <p:nvPr/>
        </p:nvPicPr>
        <p:blipFill>
          <a:blip r:embed="rId5" cstate="screen">
            <a:lum bright="70000" contrast="-70000"/>
          </a:blip>
          <a:stretch>
            <a:fillRect/>
          </a:stretch>
        </p:blipFill>
        <p:spPr>
          <a:xfrm>
            <a:off x="10905859" y="5549813"/>
            <a:ext cx="1563481" cy="1563481"/>
          </a:xfrm>
          <a:prstGeom prst="rect">
            <a:avLst/>
          </a:prstGeom>
        </p:spPr>
      </p:pic>
      <p:pic>
        <p:nvPicPr>
          <p:cNvPr id="14" name="图片 13"/>
          <p:cNvPicPr>
            <a:picLocks noChangeAspect="1"/>
          </p:cNvPicPr>
          <p:nvPr/>
        </p:nvPicPr>
        <p:blipFill>
          <a:blip r:embed="rId6" cstate="screen">
            <a:lum bright="70000" contrast="-70000"/>
          </a:blip>
          <a:stretch>
            <a:fillRect/>
          </a:stretch>
        </p:blipFill>
        <p:spPr>
          <a:xfrm>
            <a:off x="11043983" y="588847"/>
            <a:ext cx="1007755" cy="1273092"/>
          </a:xfrm>
          <a:prstGeom prst="rect">
            <a:avLst/>
          </a:prstGeom>
        </p:spPr>
      </p:pic>
      <p:pic>
        <p:nvPicPr>
          <p:cNvPr id="3" name="图片 2"/>
          <p:cNvPicPr>
            <a:picLocks noChangeAspect="1"/>
          </p:cNvPicPr>
          <p:nvPr/>
        </p:nvPicPr>
        <p:blipFill>
          <a:blip r:embed="rId7"/>
          <a:stretch>
            <a:fillRect/>
          </a:stretch>
        </p:blipFill>
        <p:spPr>
          <a:xfrm>
            <a:off x="6181072" y="1038328"/>
            <a:ext cx="6010928" cy="6010928"/>
          </a:xfrm>
          <a:prstGeom prst="rect">
            <a:avLst/>
          </a:prstGeom>
        </p:spPr>
      </p:pic>
      <p:grpSp>
        <p:nvGrpSpPr>
          <p:cNvPr id="15" name="Group 47"/>
          <p:cNvGrpSpPr/>
          <p:nvPr/>
        </p:nvGrpSpPr>
        <p:grpSpPr>
          <a:xfrm>
            <a:off x="1546243" y="1822151"/>
            <a:ext cx="1302300" cy="1302300"/>
            <a:chOff x="7049948" y="3876028"/>
            <a:chExt cx="1867436" cy="1867436"/>
          </a:xfrm>
        </p:grpSpPr>
        <p:sp>
          <p:nvSpPr>
            <p:cNvPr id="16" name="Partial Circle 48"/>
            <p:cNvSpPr/>
            <p:nvPr/>
          </p:nvSpPr>
          <p:spPr>
            <a:xfrm>
              <a:off x="7049948" y="3876028"/>
              <a:ext cx="1867436" cy="1867436"/>
            </a:xfrm>
            <a:prstGeom prst="pie">
              <a:avLst>
                <a:gd name="adj1" fmla="val 16198735"/>
                <a:gd name="adj2" fmla="val 11353514"/>
              </a:avLst>
            </a:prstGeom>
            <a:solidFill>
              <a:srgbClr val="A18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00" dirty="0">
                <a:cs typeface="+mn-ea"/>
                <a:sym typeface="+mn-lt"/>
              </a:endParaRPr>
            </a:p>
          </p:txBody>
        </p:sp>
        <p:sp>
          <p:nvSpPr>
            <p:cNvPr id="17" name="Oval 49"/>
            <p:cNvSpPr/>
            <p:nvPr/>
          </p:nvSpPr>
          <p:spPr>
            <a:xfrm>
              <a:off x="7309670" y="4134595"/>
              <a:ext cx="1347991" cy="1347991"/>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dirty="0">
                  <a:cs typeface="+mn-ea"/>
                  <a:sym typeface="+mn-lt"/>
                </a:rPr>
                <a:t>77%</a:t>
              </a:r>
            </a:p>
          </p:txBody>
        </p:sp>
      </p:grpSp>
      <p:grpSp>
        <p:nvGrpSpPr>
          <p:cNvPr id="18" name="Group 50"/>
          <p:cNvGrpSpPr/>
          <p:nvPr/>
        </p:nvGrpSpPr>
        <p:grpSpPr>
          <a:xfrm>
            <a:off x="4204162" y="1864283"/>
            <a:ext cx="1302300" cy="1302300"/>
            <a:chOff x="7049948" y="3876028"/>
            <a:chExt cx="1867436" cy="1867436"/>
          </a:xfrm>
          <a:solidFill>
            <a:schemeClr val="tx1">
              <a:lumMod val="75000"/>
              <a:lumOff val="25000"/>
            </a:schemeClr>
          </a:solidFill>
        </p:grpSpPr>
        <p:sp>
          <p:nvSpPr>
            <p:cNvPr id="19" name="Partial Circle 51"/>
            <p:cNvSpPr/>
            <p:nvPr/>
          </p:nvSpPr>
          <p:spPr>
            <a:xfrm>
              <a:off x="7049948" y="3876028"/>
              <a:ext cx="1867436" cy="1867436"/>
            </a:xfrm>
            <a:prstGeom prst="pie">
              <a:avLst>
                <a:gd name="adj1" fmla="val 16198735"/>
                <a:gd name="adj2" fmla="val 5664686"/>
              </a:avLst>
            </a:prstGeom>
            <a:solidFill>
              <a:srgbClr val="A18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00" dirty="0">
                <a:cs typeface="+mn-ea"/>
                <a:sym typeface="+mn-lt"/>
              </a:endParaRPr>
            </a:p>
          </p:txBody>
        </p:sp>
        <p:sp>
          <p:nvSpPr>
            <p:cNvPr id="20" name="Oval 52"/>
            <p:cNvSpPr/>
            <p:nvPr/>
          </p:nvSpPr>
          <p:spPr>
            <a:xfrm>
              <a:off x="7309670" y="4134595"/>
              <a:ext cx="1347991" cy="1347991"/>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dirty="0">
                  <a:cs typeface="+mn-ea"/>
                  <a:sym typeface="+mn-lt"/>
                </a:rPr>
                <a:t>54%</a:t>
              </a:r>
            </a:p>
          </p:txBody>
        </p:sp>
      </p:grpSp>
      <p:grpSp>
        <p:nvGrpSpPr>
          <p:cNvPr id="24" name="ïṥ1ide"/>
          <p:cNvGrpSpPr/>
          <p:nvPr/>
        </p:nvGrpSpPr>
        <p:grpSpPr>
          <a:xfrm>
            <a:off x="1084152" y="3373023"/>
            <a:ext cx="2108063" cy="970279"/>
            <a:chOff x="5724517" y="4818919"/>
            <a:chExt cx="2108063" cy="970279"/>
          </a:xfrm>
        </p:grpSpPr>
        <p:sp>
          <p:nvSpPr>
            <p:cNvPr id="25" name="iŝḷíḓe"/>
            <p:cNvSpPr/>
            <p:nvPr/>
          </p:nvSpPr>
          <p:spPr bwMode="auto">
            <a:xfrm>
              <a:off x="5724517" y="5231799"/>
              <a:ext cx="2108063"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p>
              <a:pPr lvl="0" algn="ctr">
                <a:lnSpc>
                  <a:spcPct val="150000"/>
                </a:lnSpc>
                <a:buSzPct val="25000"/>
                <a:defRPr/>
              </a:pPr>
              <a:r>
                <a:rPr lang="en-US" altLang="zh-CN" sz="1200" dirty="0">
                  <a:solidFill>
                    <a:schemeClr val="bg1"/>
                  </a:solidFill>
                  <a:cs typeface="+mn-ea"/>
                  <a:sym typeface="+mn-lt"/>
                </a:rPr>
                <a:t>Copy paste fonts. Choose the only option to retain text.</a:t>
              </a:r>
            </a:p>
          </p:txBody>
        </p:sp>
        <p:sp>
          <p:nvSpPr>
            <p:cNvPr id="26" name="işľiḍê"/>
            <p:cNvSpPr txBox="1"/>
            <p:nvPr/>
          </p:nvSpPr>
          <p:spPr bwMode="auto">
            <a:xfrm>
              <a:off x="5724517" y="4818919"/>
              <a:ext cx="2108063"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rmAutofit lnSpcReduction="10000"/>
            </a:bodyPr>
            <a:lstStyle/>
            <a:p>
              <a:pPr algn="ctr" eaLnBrk="1" hangingPunct="1">
                <a:spcBef>
                  <a:spcPct val="0"/>
                </a:spcBef>
                <a:buFontTx/>
                <a:buNone/>
              </a:pPr>
              <a:r>
                <a:rPr lang="zh-CN" altLang="en-US" sz="2000" b="1" dirty="0">
                  <a:solidFill>
                    <a:schemeClr val="bg1"/>
                  </a:solidFill>
                  <a:cs typeface="+mn-ea"/>
                  <a:sym typeface="+mn-lt"/>
                </a:rPr>
                <a:t>Add title text</a:t>
              </a:r>
            </a:p>
          </p:txBody>
        </p:sp>
      </p:grpSp>
      <p:grpSp>
        <p:nvGrpSpPr>
          <p:cNvPr id="27" name="ïṥ1ide"/>
          <p:cNvGrpSpPr/>
          <p:nvPr/>
        </p:nvGrpSpPr>
        <p:grpSpPr>
          <a:xfrm>
            <a:off x="3795669" y="3373023"/>
            <a:ext cx="2108063" cy="970279"/>
            <a:chOff x="5724517" y="4818919"/>
            <a:chExt cx="2108063" cy="970279"/>
          </a:xfrm>
        </p:grpSpPr>
        <p:sp>
          <p:nvSpPr>
            <p:cNvPr id="28" name="iŝḷíḓe"/>
            <p:cNvSpPr/>
            <p:nvPr/>
          </p:nvSpPr>
          <p:spPr bwMode="auto">
            <a:xfrm>
              <a:off x="5724517" y="5231799"/>
              <a:ext cx="2108063"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p>
              <a:pPr lvl="0" algn="ctr">
                <a:lnSpc>
                  <a:spcPct val="150000"/>
                </a:lnSpc>
                <a:buSzPct val="25000"/>
                <a:defRPr/>
              </a:pPr>
              <a:r>
                <a:rPr lang="en-US" altLang="zh-CN" sz="1200" dirty="0">
                  <a:solidFill>
                    <a:schemeClr val="bg1"/>
                  </a:solidFill>
                  <a:cs typeface="+mn-ea"/>
                  <a:sym typeface="+mn-lt"/>
                </a:rPr>
                <a:t>Copy paste fonts. Choose the only option to retain text.</a:t>
              </a:r>
            </a:p>
          </p:txBody>
        </p:sp>
        <p:sp>
          <p:nvSpPr>
            <p:cNvPr id="29" name="işľiḍê"/>
            <p:cNvSpPr txBox="1"/>
            <p:nvPr/>
          </p:nvSpPr>
          <p:spPr bwMode="auto">
            <a:xfrm>
              <a:off x="5724517" y="4818919"/>
              <a:ext cx="2108063"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rmAutofit lnSpcReduction="10000"/>
            </a:bodyPr>
            <a:lstStyle/>
            <a:p>
              <a:pPr algn="ctr" eaLnBrk="1" hangingPunct="1">
                <a:spcBef>
                  <a:spcPct val="0"/>
                </a:spcBef>
                <a:buFontTx/>
                <a:buNone/>
              </a:pPr>
              <a:r>
                <a:rPr lang="zh-CN" altLang="en-US" sz="2000" b="1" dirty="0">
                  <a:solidFill>
                    <a:schemeClr val="bg1"/>
                  </a:solidFill>
                  <a:cs typeface="+mn-ea"/>
                  <a:sym typeface="+mn-lt"/>
                </a:rPr>
                <a:t>Add title text</a:t>
              </a:r>
            </a:p>
          </p:txBody>
        </p:sp>
      </p:grpSp>
      <p:sp>
        <p:nvSpPr>
          <p:cNvPr id="30" name="Rectangle 149"/>
          <p:cNvSpPr/>
          <p:nvPr/>
        </p:nvSpPr>
        <p:spPr>
          <a:xfrm>
            <a:off x="1252517" y="4832211"/>
            <a:ext cx="4591250" cy="830997"/>
          </a:xfrm>
          <a:prstGeom prst="rect">
            <a:avLst/>
          </a:prstGeom>
        </p:spPr>
        <p:txBody>
          <a:bodyPr wrap="square">
            <a:spAutoFit/>
          </a:bodyPr>
          <a:lstStyle/>
          <a:p>
            <a:pPr>
              <a:lnSpc>
                <a:spcPct val="120000"/>
              </a:lnSpc>
            </a:pPr>
            <a:r>
              <a:rPr lang="id-ID" sz="1600" b="1" dirty="0">
                <a:solidFill>
                  <a:schemeClr val="bg1"/>
                </a:solidFill>
                <a:cs typeface="+mn-ea"/>
                <a:sym typeface="+mn-lt"/>
              </a:rPr>
              <a:t>Ut wisi enim ad</a:t>
            </a:r>
            <a:r>
              <a:rPr lang="id-ID" sz="1200" dirty="0">
                <a:solidFill>
                  <a:schemeClr val="bg1"/>
                </a:solidFill>
                <a:cs typeface="+mn-ea"/>
                <a:sym typeface="+mn-lt"/>
              </a:rPr>
              <a:t> minim veniam, quis nostrud exerci tation ullamcorper suscipit lobortis nisl ut aliquip ex ea commodo consequat. Lorem ipsum dolor sit amet.</a:t>
            </a:r>
            <a:endParaRPr lang="en-US" sz="1200" dirty="0">
              <a:solidFill>
                <a:schemeClr val="bg1"/>
              </a:solidFill>
              <a:cs typeface="+mn-ea"/>
              <a:sym typeface="+mn-lt"/>
            </a:endParaRPr>
          </a:p>
        </p:txBody>
      </p:sp>
      <p:cxnSp>
        <p:nvCxnSpPr>
          <p:cNvPr id="31" name="直接连接符 30"/>
          <p:cNvCxnSpPr/>
          <p:nvPr/>
        </p:nvCxnSpPr>
        <p:spPr>
          <a:xfrm>
            <a:off x="1335904" y="4561037"/>
            <a:ext cx="8169275" cy="0"/>
          </a:xfrm>
          <a:prstGeom prst="line">
            <a:avLst/>
          </a:prstGeom>
          <a:ln w="3175" cap="rnd">
            <a:solidFill>
              <a:srgbClr val="A18C77"/>
            </a:solidFill>
            <a:round/>
            <a:headEnd type="oval" w="lg" len="lg"/>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0-#ppt_w/2"/>
                                          </p:val>
                                        </p:tav>
                                        <p:tav tm="100000">
                                          <p:val>
                                            <p:strVal val="#ppt_x"/>
                                          </p:val>
                                        </p:tav>
                                      </p:tavLst>
                                    </p:anim>
                                    <p:anim calcmode="lin" valueType="num">
                                      <p:cBhvr additive="base">
                                        <p:cTn id="34"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335875" y="218601"/>
            <a:ext cx="3946969" cy="706755"/>
          </a:xfrm>
          <a:prstGeom prst="rect">
            <a:avLst/>
          </a:prstGeom>
          <a:noFill/>
        </p:spPr>
        <p:txBody>
          <a:bodyPr wrap="square" rtlCol="0">
            <a:spAutoFit/>
          </a:bodyPr>
          <a:lstStyle/>
          <a:p>
            <a:r>
              <a:rPr lang="zh-CN" altLang="en-US" sz="4000" b="1" dirty="0">
                <a:solidFill>
                  <a:srgbClr val="A18C77"/>
                </a:solidFill>
                <a:cs typeface="+mn-ea"/>
                <a:sym typeface="+mn-lt"/>
              </a:rPr>
              <a:t>Add title text</a:t>
            </a:r>
          </a:p>
        </p:txBody>
      </p:sp>
      <p:cxnSp>
        <p:nvCxnSpPr>
          <p:cNvPr id="6" name="直接连接符 5"/>
          <p:cNvCxnSpPr/>
          <p:nvPr/>
        </p:nvCxnSpPr>
        <p:spPr>
          <a:xfrm>
            <a:off x="1499501" y="628465"/>
            <a:ext cx="2836374" cy="0"/>
          </a:xfrm>
          <a:prstGeom prst="line">
            <a:avLst/>
          </a:prstGeom>
          <a:ln>
            <a:solidFill>
              <a:srgbClr val="A18C77"/>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424265" y="553229"/>
            <a:ext cx="150471" cy="150471"/>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9" name="直接连接符 8"/>
          <p:cNvCxnSpPr/>
          <p:nvPr/>
        </p:nvCxnSpPr>
        <p:spPr>
          <a:xfrm>
            <a:off x="7871751" y="628464"/>
            <a:ext cx="2836374" cy="0"/>
          </a:xfrm>
          <a:prstGeom prst="line">
            <a:avLst/>
          </a:prstGeom>
          <a:ln>
            <a:solidFill>
              <a:srgbClr val="A18C77"/>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0632889" y="553228"/>
            <a:ext cx="150471" cy="150471"/>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p:cNvPicPr>
            <a:picLocks noChangeAspect="1"/>
          </p:cNvPicPr>
          <p:nvPr/>
        </p:nvPicPr>
        <p:blipFill>
          <a:blip r:embed="rId3" cstate="screen">
            <a:lum bright="70000" contrast="-70000"/>
          </a:blip>
          <a:stretch>
            <a:fillRect/>
          </a:stretch>
        </p:blipFill>
        <p:spPr>
          <a:xfrm>
            <a:off x="119377" y="5805109"/>
            <a:ext cx="1728941" cy="1052891"/>
          </a:xfrm>
          <a:prstGeom prst="rect">
            <a:avLst/>
          </a:prstGeom>
        </p:spPr>
      </p:pic>
      <p:pic>
        <p:nvPicPr>
          <p:cNvPr id="12" name="图片 11"/>
          <p:cNvPicPr>
            <a:picLocks noChangeAspect="1"/>
          </p:cNvPicPr>
          <p:nvPr/>
        </p:nvPicPr>
        <p:blipFill>
          <a:blip r:embed="rId4" cstate="screen">
            <a:lum bright="70000" contrast="-70000"/>
          </a:blip>
          <a:stretch>
            <a:fillRect/>
          </a:stretch>
        </p:blipFill>
        <p:spPr>
          <a:xfrm>
            <a:off x="382585" y="189718"/>
            <a:ext cx="1039116" cy="1222569"/>
          </a:xfrm>
          <a:prstGeom prst="rect">
            <a:avLst/>
          </a:prstGeom>
        </p:spPr>
      </p:pic>
      <p:pic>
        <p:nvPicPr>
          <p:cNvPr id="13" name="图片 12"/>
          <p:cNvPicPr>
            <a:picLocks noChangeAspect="1"/>
          </p:cNvPicPr>
          <p:nvPr/>
        </p:nvPicPr>
        <p:blipFill>
          <a:blip r:embed="rId5" cstate="screen">
            <a:lum bright="70000" contrast="-70000"/>
          </a:blip>
          <a:stretch>
            <a:fillRect/>
          </a:stretch>
        </p:blipFill>
        <p:spPr>
          <a:xfrm>
            <a:off x="10783360" y="5418178"/>
            <a:ext cx="1563481" cy="1563481"/>
          </a:xfrm>
          <a:prstGeom prst="rect">
            <a:avLst/>
          </a:prstGeom>
        </p:spPr>
      </p:pic>
      <p:pic>
        <p:nvPicPr>
          <p:cNvPr id="14" name="图片 13"/>
          <p:cNvPicPr>
            <a:picLocks noChangeAspect="1"/>
          </p:cNvPicPr>
          <p:nvPr/>
        </p:nvPicPr>
        <p:blipFill>
          <a:blip r:embed="rId6" cstate="screen">
            <a:lum bright="70000" contrast="-70000"/>
          </a:blip>
          <a:stretch>
            <a:fillRect/>
          </a:stretch>
        </p:blipFill>
        <p:spPr>
          <a:xfrm>
            <a:off x="11043983" y="588847"/>
            <a:ext cx="1007755" cy="1273092"/>
          </a:xfrm>
          <a:prstGeom prst="rect">
            <a:avLst/>
          </a:prstGeom>
        </p:spPr>
      </p:pic>
      <p:pic>
        <p:nvPicPr>
          <p:cNvPr id="3" name="图片 2"/>
          <p:cNvPicPr>
            <a:picLocks noChangeAspect="1"/>
          </p:cNvPicPr>
          <p:nvPr/>
        </p:nvPicPr>
        <p:blipFill>
          <a:blip r:embed="rId7"/>
          <a:stretch>
            <a:fillRect/>
          </a:stretch>
        </p:blipFill>
        <p:spPr>
          <a:xfrm rot="19433471">
            <a:off x="853925" y="155161"/>
            <a:ext cx="4343294" cy="6547679"/>
          </a:xfrm>
          <a:prstGeom prst="rect">
            <a:avLst/>
          </a:prstGeom>
        </p:spPr>
      </p:pic>
      <p:sp>
        <p:nvSpPr>
          <p:cNvPr id="15" name="íṩľíde"/>
          <p:cNvSpPr/>
          <p:nvPr/>
        </p:nvSpPr>
        <p:spPr>
          <a:xfrm>
            <a:off x="6324033" y="1899155"/>
            <a:ext cx="482350" cy="483764"/>
          </a:xfrm>
          <a:prstGeom prst="roundRect">
            <a:avLst>
              <a:gd name="adj" fmla="val 19697"/>
            </a:avLst>
          </a:prstGeom>
          <a:solidFill>
            <a:srgbClr val="A18C77"/>
          </a:solidFill>
          <a:ln w="22225">
            <a:solidFill>
              <a:srgbClr val="A18C77"/>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4400"/>
            <a:r>
              <a:rPr lang="en-US" altLang="zh-CN" sz="2800" b="1" dirty="0">
                <a:solidFill>
                  <a:schemeClr val="bg1"/>
                </a:solidFill>
                <a:cs typeface="+mn-ea"/>
                <a:sym typeface="+mn-lt"/>
              </a:rPr>
              <a:t>1</a:t>
            </a:r>
            <a:endParaRPr lang="zh-CN" altLang="en-US" sz="2800" b="1" dirty="0">
              <a:solidFill>
                <a:schemeClr val="bg1"/>
              </a:solidFill>
              <a:cs typeface="+mn-ea"/>
              <a:sym typeface="+mn-lt"/>
            </a:endParaRPr>
          </a:p>
        </p:txBody>
      </p:sp>
      <p:grpSp>
        <p:nvGrpSpPr>
          <p:cNvPr id="16" name="íŝḻïḑé"/>
          <p:cNvGrpSpPr/>
          <p:nvPr/>
        </p:nvGrpSpPr>
        <p:grpSpPr>
          <a:xfrm>
            <a:off x="6821057" y="1717734"/>
            <a:ext cx="4651349" cy="1003056"/>
            <a:chOff x="1239541" y="1340156"/>
            <a:chExt cx="4651349" cy="1000125"/>
          </a:xfrm>
        </p:grpSpPr>
        <p:sp>
          <p:nvSpPr>
            <p:cNvPr id="17" name="išlïḑé"/>
            <p:cNvSpPr/>
            <p:nvPr/>
          </p:nvSpPr>
          <p:spPr bwMode="auto">
            <a:xfrm>
              <a:off x="1239541" y="1733416"/>
              <a:ext cx="4651349" cy="60686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en-US" altLang="zh-CN" sz="1400" dirty="0">
                  <a:solidFill>
                    <a:srgbClr val="A18C77"/>
                  </a:solidFill>
                  <a:cs typeface="+mn-ea"/>
                  <a:sym typeface="+mn-lt"/>
                </a:rPr>
                <a:t>Copy paste fonts. Choose the only option to retain text……</a:t>
              </a:r>
            </a:p>
          </p:txBody>
        </p:sp>
        <p:sp>
          <p:nvSpPr>
            <p:cNvPr id="18" name="í$ļîḓé"/>
            <p:cNvSpPr txBox="1"/>
            <p:nvPr/>
          </p:nvSpPr>
          <p:spPr bwMode="auto">
            <a:xfrm>
              <a:off x="1239541" y="1340156"/>
              <a:ext cx="2481597" cy="393260"/>
            </a:xfrm>
            <a:prstGeom prst="rect">
              <a:avLst/>
            </a:prstGeom>
            <a:noFill/>
            <a:ln>
              <a:noFill/>
            </a:ln>
          </p:spPr>
          <p:txBody>
            <a:bodyPr wrap="square" lIns="91440" tIns="45720" rIns="91440" bIns="45720" anchor="b" anchorCtr="0">
              <a:normAutofit fontScale="7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spcBef>
                  <a:spcPct val="0"/>
                </a:spcBef>
              </a:pPr>
              <a:r>
                <a:rPr lang="zh-CN" altLang="en-US" sz="2000" b="1" dirty="0">
                  <a:solidFill>
                    <a:schemeClr val="bg1"/>
                  </a:solidFill>
                  <a:cs typeface="+mn-ea"/>
                  <a:sym typeface="+mn-lt"/>
                </a:rPr>
                <a:t>Add title text</a:t>
              </a:r>
              <a:endParaRPr lang="en-US" altLang="zh-CN" sz="2000" b="1" dirty="0">
                <a:solidFill>
                  <a:schemeClr val="bg1"/>
                </a:solidFill>
                <a:cs typeface="+mn-ea"/>
                <a:sym typeface="+mn-lt"/>
              </a:endParaRPr>
            </a:p>
          </p:txBody>
        </p:sp>
      </p:grpSp>
      <p:sp>
        <p:nvSpPr>
          <p:cNvPr id="19" name="îṧḻîďè"/>
          <p:cNvSpPr/>
          <p:nvPr/>
        </p:nvSpPr>
        <p:spPr>
          <a:xfrm>
            <a:off x="6324033" y="3132217"/>
            <a:ext cx="482350" cy="483764"/>
          </a:xfrm>
          <a:prstGeom prst="roundRect">
            <a:avLst>
              <a:gd name="adj" fmla="val 19697"/>
            </a:avLst>
          </a:prstGeom>
          <a:solidFill>
            <a:srgbClr val="A18C77"/>
          </a:solidFill>
          <a:ln w="22225">
            <a:solidFill>
              <a:srgbClr val="A18C77"/>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4400"/>
            <a:r>
              <a:rPr lang="en-US" altLang="zh-CN" sz="2800" b="1" dirty="0">
                <a:solidFill>
                  <a:schemeClr val="bg1"/>
                </a:solidFill>
                <a:cs typeface="+mn-ea"/>
                <a:sym typeface="+mn-lt"/>
              </a:rPr>
              <a:t>2</a:t>
            </a:r>
            <a:endParaRPr lang="zh-CN" altLang="en-US" sz="2800" b="1" dirty="0">
              <a:solidFill>
                <a:schemeClr val="bg1"/>
              </a:solidFill>
              <a:cs typeface="+mn-ea"/>
              <a:sym typeface="+mn-lt"/>
            </a:endParaRPr>
          </a:p>
        </p:txBody>
      </p:sp>
      <p:grpSp>
        <p:nvGrpSpPr>
          <p:cNvPr id="20" name="íṩ1ïdè"/>
          <p:cNvGrpSpPr/>
          <p:nvPr/>
        </p:nvGrpSpPr>
        <p:grpSpPr>
          <a:xfrm>
            <a:off x="6821057" y="2950796"/>
            <a:ext cx="4945989" cy="1003056"/>
            <a:chOff x="1239541" y="1340156"/>
            <a:chExt cx="4945989" cy="1000125"/>
          </a:xfrm>
        </p:grpSpPr>
        <p:sp>
          <p:nvSpPr>
            <p:cNvPr id="21" name="îŝlîďê"/>
            <p:cNvSpPr/>
            <p:nvPr/>
          </p:nvSpPr>
          <p:spPr bwMode="auto">
            <a:xfrm>
              <a:off x="1239541" y="1733416"/>
              <a:ext cx="4945989" cy="60686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en-US" altLang="zh-CN" sz="1400" dirty="0">
                  <a:solidFill>
                    <a:srgbClr val="A18C77"/>
                  </a:solidFill>
                  <a:cs typeface="+mn-ea"/>
                  <a:sym typeface="+mn-lt"/>
                </a:rPr>
                <a:t>Copy paste fonts. Choose the only option to retain text……</a:t>
              </a:r>
            </a:p>
          </p:txBody>
        </p:sp>
        <p:sp>
          <p:nvSpPr>
            <p:cNvPr id="22" name="ïṡľïḋè"/>
            <p:cNvSpPr txBox="1"/>
            <p:nvPr/>
          </p:nvSpPr>
          <p:spPr bwMode="auto">
            <a:xfrm>
              <a:off x="1239541" y="1340156"/>
              <a:ext cx="2481597" cy="393260"/>
            </a:xfrm>
            <a:prstGeom prst="rect">
              <a:avLst/>
            </a:prstGeom>
            <a:noFill/>
            <a:ln>
              <a:noFill/>
            </a:ln>
          </p:spPr>
          <p:txBody>
            <a:bodyPr wrap="square" lIns="91440" tIns="45720" rIns="91440" bIns="45720" anchor="b" anchorCtr="0">
              <a:normAutofit fontScale="7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spcBef>
                  <a:spcPct val="0"/>
                </a:spcBef>
              </a:pPr>
              <a:r>
                <a:rPr lang="zh-CN" altLang="en-US" sz="2000" b="1" dirty="0">
                  <a:solidFill>
                    <a:schemeClr val="bg1"/>
                  </a:solidFill>
                  <a:cs typeface="+mn-ea"/>
                  <a:sym typeface="+mn-lt"/>
                </a:rPr>
                <a:t>Add title text</a:t>
              </a:r>
              <a:endParaRPr lang="en-US" altLang="zh-CN" sz="2000" b="1" dirty="0">
                <a:solidFill>
                  <a:schemeClr val="bg1"/>
                </a:solidFill>
                <a:cs typeface="+mn-ea"/>
                <a:sym typeface="+mn-lt"/>
              </a:endParaRPr>
            </a:p>
          </p:txBody>
        </p:sp>
      </p:grpSp>
      <p:sp>
        <p:nvSpPr>
          <p:cNvPr id="23" name="ísḻïḍè"/>
          <p:cNvSpPr/>
          <p:nvPr/>
        </p:nvSpPr>
        <p:spPr>
          <a:xfrm>
            <a:off x="6324033" y="4365281"/>
            <a:ext cx="482350" cy="483764"/>
          </a:xfrm>
          <a:prstGeom prst="roundRect">
            <a:avLst>
              <a:gd name="adj" fmla="val 19697"/>
            </a:avLst>
          </a:prstGeom>
          <a:solidFill>
            <a:srgbClr val="A18C77"/>
          </a:solidFill>
          <a:ln w="22225">
            <a:solidFill>
              <a:srgbClr val="A18C77"/>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4400"/>
            <a:r>
              <a:rPr lang="en-US" altLang="zh-CN" sz="2800" b="1" dirty="0">
                <a:solidFill>
                  <a:schemeClr val="bg1"/>
                </a:solidFill>
                <a:cs typeface="+mn-ea"/>
                <a:sym typeface="+mn-lt"/>
              </a:rPr>
              <a:t>3</a:t>
            </a:r>
            <a:endParaRPr lang="zh-CN" altLang="en-US" sz="2800" b="1" dirty="0">
              <a:solidFill>
                <a:schemeClr val="bg1"/>
              </a:solidFill>
              <a:cs typeface="+mn-ea"/>
              <a:sym typeface="+mn-lt"/>
            </a:endParaRPr>
          </a:p>
        </p:txBody>
      </p:sp>
      <p:grpSp>
        <p:nvGrpSpPr>
          <p:cNvPr id="24" name="ïsľíḑè"/>
          <p:cNvGrpSpPr/>
          <p:nvPr/>
        </p:nvGrpSpPr>
        <p:grpSpPr>
          <a:xfrm>
            <a:off x="6821057" y="4183860"/>
            <a:ext cx="4498949" cy="909711"/>
            <a:chOff x="1239541" y="1340156"/>
            <a:chExt cx="4498949" cy="907053"/>
          </a:xfrm>
        </p:grpSpPr>
        <p:sp>
          <p:nvSpPr>
            <p:cNvPr id="25" name="iṡ1íďè"/>
            <p:cNvSpPr/>
            <p:nvPr/>
          </p:nvSpPr>
          <p:spPr bwMode="auto">
            <a:xfrm>
              <a:off x="1239541" y="1640344"/>
              <a:ext cx="4498949" cy="60686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en-US" altLang="zh-CN" sz="1400" dirty="0">
                  <a:solidFill>
                    <a:srgbClr val="A18C77"/>
                  </a:solidFill>
                  <a:cs typeface="+mn-ea"/>
                  <a:sym typeface="+mn-lt"/>
                </a:rPr>
                <a:t>Copy paste fonts. Choose the only option to retain text……</a:t>
              </a:r>
            </a:p>
          </p:txBody>
        </p:sp>
        <p:sp>
          <p:nvSpPr>
            <p:cNvPr id="26" name="îşḻïde"/>
            <p:cNvSpPr txBox="1"/>
            <p:nvPr/>
          </p:nvSpPr>
          <p:spPr bwMode="auto">
            <a:xfrm>
              <a:off x="1239541" y="1340156"/>
              <a:ext cx="2481597" cy="393260"/>
            </a:xfrm>
            <a:prstGeom prst="rect">
              <a:avLst/>
            </a:prstGeom>
            <a:noFill/>
            <a:ln>
              <a:noFill/>
            </a:ln>
          </p:spPr>
          <p:txBody>
            <a:bodyPr wrap="square" lIns="91440" tIns="45720" rIns="91440" bIns="45720" anchor="b" anchorCtr="0">
              <a:normAutofit fontScale="7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spcBef>
                  <a:spcPct val="0"/>
                </a:spcBef>
              </a:pPr>
              <a:r>
                <a:rPr lang="zh-CN" altLang="en-US" sz="2000" b="1" dirty="0">
                  <a:solidFill>
                    <a:schemeClr val="bg1"/>
                  </a:solidFill>
                  <a:cs typeface="+mn-ea"/>
                  <a:sym typeface="+mn-lt"/>
                </a:rPr>
                <a:t>Add title text</a:t>
              </a:r>
              <a:endParaRPr lang="en-US" altLang="zh-CN" sz="2000" b="1" dirty="0">
                <a:solidFill>
                  <a:schemeClr val="bg1"/>
                </a:solidFill>
                <a:cs typeface="+mn-ea"/>
                <a:sym typeface="+mn-lt"/>
              </a:endParaRPr>
            </a:p>
          </p:txBody>
        </p:sp>
      </p:grpSp>
      <p:cxnSp>
        <p:nvCxnSpPr>
          <p:cNvPr id="27" name="直接连接符 26"/>
          <p:cNvCxnSpPr/>
          <p:nvPr/>
        </p:nvCxnSpPr>
        <p:spPr>
          <a:xfrm>
            <a:off x="6908233" y="2835793"/>
            <a:ext cx="2219325"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6908233" y="4068855"/>
            <a:ext cx="2219325"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29" name="ísḻïḍè"/>
          <p:cNvSpPr/>
          <p:nvPr/>
        </p:nvSpPr>
        <p:spPr>
          <a:xfrm>
            <a:off x="6309359" y="5485011"/>
            <a:ext cx="482350" cy="483764"/>
          </a:xfrm>
          <a:prstGeom prst="roundRect">
            <a:avLst>
              <a:gd name="adj" fmla="val 19697"/>
            </a:avLst>
          </a:prstGeom>
          <a:solidFill>
            <a:srgbClr val="A18C77"/>
          </a:solidFill>
          <a:ln w="22225">
            <a:solidFill>
              <a:srgbClr val="A18C77"/>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4400"/>
            <a:r>
              <a:rPr lang="en-US" altLang="zh-CN" sz="2800" b="1" dirty="0">
                <a:solidFill>
                  <a:schemeClr val="bg1"/>
                </a:solidFill>
                <a:cs typeface="+mn-ea"/>
                <a:sym typeface="+mn-lt"/>
              </a:rPr>
              <a:t>4</a:t>
            </a:r>
            <a:endParaRPr lang="zh-CN" altLang="en-US" sz="2800" b="1" dirty="0">
              <a:solidFill>
                <a:schemeClr val="bg1"/>
              </a:solidFill>
              <a:cs typeface="+mn-ea"/>
              <a:sym typeface="+mn-lt"/>
            </a:endParaRPr>
          </a:p>
        </p:txBody>
      </p:sp>
      <p:grpSp>
        <p:nvGrpSpPr>
          <p:cNvPr id="30" name="ïsľíḑè"/>
          <p:cNvGrpSpPr/>
          <p:nvPr/>
        </p:nvGrpSpPr>
        <p:grpSpPr>
          <a:xfrm>
            <a:off x="6806383" y="5303590"/>
            <a:ext cx="4498949" cy="1003056"/>
            <a:chOff x="1239541" y="1340156"/>
            <a:chExt cx="4498949" cy="1000125"/>
          </a:xfrm>
        </p:grpSpPr>
        <p:sp>
          <p:nvSpPr>
            <p:cNvPr id="31" name="iṡ1íďè"/>
            <p:cNvSpPr/>
            <p:nvPr/>
          </p:nvSpPr>
          <p:spPr bwMode="auto">
            <a:xfrm>
              <a:off x="1239541" y="1733416"/>
              <a:ext cx="4498949" cy="60686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en-US" altLang="zh-CN" sz="1400" dirty="0">
                  <a:solidFill>
                    <a:srgbClr val="A18C77"/>
                  </a:solidFill>
                  <a:cs typeface="+mn-ea"/>
                  <a:sym typeface="+mn-lt"/>
                </a:rPr>
                <a:t>Copy paste fonts. Choose the only option to retain text……</a:t>
              </a:r>
            </a:p>
          </p:txBody>
        </p:sp>
        <p:sp>
          <p:nvSpPr>
            <p:cNvPr id="32" name="îşḻïde"/>
            <p:cNvSpPr txBox="1"/>
            <p:nvPr/>
          </p:nvSpPr>
          <p:spPr bwMode="auto">
            <a:xfrm>
              <a:off x="1239541" y="1340156"/>
              <a:ext cx="2481597" cy="393260"/>
            </a:xfrm>
            <a:prstGeom prst="rect">
              <a:avLst/>
            </a:prstGeom>
            <a:noFill/>
            <a:ln>
              <a:noFill/>
            </a:ln>
          </p:spPr>
          <p:txBody>
            <a:bodyPr wrap="square" lIns="91440" tIns="45720" rIns="91440" bIns="45720" anchor="b" anchorCtr="0">
              <a:normAutofit fontScale="7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spcBef>
                  <a:spcPct val="0"/>
                </a:spcBef>
              </a:pPr>
              <a:r>
                <a:rPr lang="zh-CN" altLang="en-US" sz="2000" b="1" dirty="0">
                  <a:solidFill>
                    <a:schemeClr val="bg1"/>
                  </a:solidFill>
                  <a:cs typeface="+mn-ea"/>
                  <a:sym typeface="+mn-lt"/>
                </a:rPr>
                <a:t>Add title text</a:t>
              </a:r>
              <a:endParaRPr lang="en-US" altLang="zh-CN" sz="2000" b="1" dirty="0">
                <a:solidFill>
                  <a:schemeClr val="bg1"/>
                </a:solidFill>
                <a:cs typeface="+mn-ea"/>
                <a:sym typeface="+mn-lt"/>
              </a:endParaRPr>
            </a:p>
          </p:txBody>
        </p:sp>
      </p:grpSp>
      <p:cxnSp>
        <p:nvCxnSpPr>
          <p:cNvPr id="33" name="直接连接符 32"/>
          <p:cNvCxnSpPr/>
          <p:nvPr/>
        </p:nvCxnSpPr>
        <p:spPr>
          <a:xfrm>
            <a:off x="6893559" y="5188585"/>
            <a:ext cx="2219325"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0-#ppt_w/2"/>
                                          </p:val>
                                        </p:tav>
                                        <p:tav tm="100000">
                                          <p:val>
                                            <p:strVal val="#ppt_x"/>
                                          </p:val>
                                        </p:tav>
                                      </p:tavLst>
                                    </p:anim>
                                    <p:anim calcmode="lin" valueType="num">
                                      <p:cBhvr additive="base">
                                        <p:cTn id="22" dur="500" fill="hold"/>
                                        <p:tgtEl>
                                          <p:spTgt spid="19"/>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0-#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0-#ppt_w/2"/>
                                          </p:val>
                                        </p:tav>
                                        <p:tav tm="100000">
                                          <p:val>
                                            <p:strVal val="#ppt_x"/>
                                          </p:val>
                                        </p:tav>
                                      </p:tavLst>
                                    </p:anim>
                                    <p:anim calcmode="lin" valueType="num">
                                      <p:cBhvr additive="base">
                                        <p:cTn id="30" dur="500" fill="hold"/>
                                        <p:tgtEl>
                                          <p:spTgt spid="23"/>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0-#ppt_w/2"/>
                                          </p:val>
                                        </p:tav>
                                        <p:tav tm="100000">
                                          <p:val>
                                            <p:strVal val="#ppt_x"/>
                                          </p:val>
                                        </p:tav>
                                      </p:tavLst>
                                    </p:anim>
                                    <p:anim calcmode="lin" valueType="num">
                                      <p:cBhvr additive="base">
                                        <p:cTn id="34" dur="500" fill="hold"/>
                                        <p:tgtEl>
                                          <p:spTgt spid="24"/>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0-#ppt_w/2"/>
                                          </p:val>
                                        </p:tav>
                                        <p:tav tm="100000">
                                          <p:val>
                                            <p:strVal val="#ppt_x"/>
                                          </p:val>
                                        </p:tav>
                                      </p:tavLst>
                                    </p:anim>
                                    <p:anim calcmode="lin" valueType="num">
                                      <p:cBhvr additive="base">
                                        <p:cTn id="38" dur="500" fill="hold"/>
                                        <p:tgtEl>
                                          <p:spTgt spid="2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0-#ppt_w/2"/>
                                          </p:val>
                                        </p:tav>
                                        <p:tav tm="100000">
                                          <p:val>
                                            <p:strVal val="#ppt_x"/>
                                          </p:val>
                                        </p:tav>
                                      </p:tavLst>
                                    </p:anim>
                                    <p:anim calcmode="lin" valueType="num">
                                      <p:cBhvr additive="base">
                                        <p:cTn id="42" dur="500" fill="hold"/>
                                        <p:tgtEl>
                                          <p:spTgt spid="28"/>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additive="base">
                                        <p:cTn id="45" dur="500" fill="hold"/>
                                        <p:tgtEl>
                                          <p:spTgt spid="29"/>
                                        </p:tgtEl>
                                        <p:attrNameLst>
                                          <p:attrName>ppt_x</p:attrName>
                                        </p:attrNameLst>
                                      </p:cBhvr>
                                      <p:tavLst>
                                        <p:tav tm="0">
                                          <p:val>
                                            <p:strVal val="0-#ppt_w/2"/>
                                          </p:val>
                                        </p:tav>
                                        <p:tav tm="100000">
                                          <p:val>
                                            <p:strVal val="#ppt_x"/>
                                          </p:val>
                                        </p:tav>
                                      </p:tavLst>
                                    </p:anim>
                                    <p:anim calcmode="lin" valueType="num">
                                      <p:cBhvr additive="base">
                                        <p:cTn id="46" dur="500" fill="hold"/>
                                        <p:tgtEl>
                                          <p:spTgt spid="29"/>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fill="hold"/>
                                        <p:tgtEl>
                                          <p:spTgt spid="30"/>
                                        </p:tgtEl>
                                        <p:attrNameLst>
                                          <p:attrName>ppt_x</p:attrName>
                                        </p:attrNameLst>
                                      </p:cBhvr>
                                      <p:tavLst>
                                        <p:tav tm="0">
                                          <p:val>
                                            <p:strVal val="0-#ppt_w/2"/>
                                          </p:val>
                                        </p:tav>
                                        <p:tav tm="100000">
                                          <p:val>
                                            <p:strVal val="#ppt_x"/>
                                          </p:val>
                                        </p:tav>
                                      </p:tavLst>
                                    </p:anim>
                                    <p:anim calcmode="lin" valueType="num">
                                      <p:cBhvr additive="base">
                                        <p:cTn id="50" dur="500" fill="hold"/>
                                        <p:tgtEl>
                                          <p:spTgt spid="30"/>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0-#ppt_w/2"/>
                                          </p:val>
                                        </p:tav>
                                        <p:tav tm="100000">
                                          <p:val>
                                            <p:strVal val="#ppt_x"/>
                                          </p:val>
                                        </p:tav>
                                      </p:tavLst>
                                    </p:anim>
                                    <p:anim calcmode="lin" valueType="num">
                                      <p:cBhvr additive="base">
                                        <p:cTn id="54"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3"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335875" y="218601"/>
            <a:ext cx="3946969" cy="768350"/>
          </a:xfrm>
          <a:prstGeom prst="rect">
            <a:avLst/>
          </a:prstGeom>
          <a:noFill/>
        </p:spPr>
        <p:txBody>
          <a:bodyPr wrap="square" rtlCol="0">
            <a:spAutoFit/>
          </a:bodyPr>
          <a:lstStyle/>
          <a:p>
            <a:r>
              <a:rPr lang="zh-CN" altLang="en-US" sz="4400" b="1" dirty="0">
                <a:solidFill>
                  <a:srgbClr val="A18C77"/>
                </a:solidFill>
                <a:cs typeface="+mn-ea"/>
                <a:sym typeface="+mn-lt"/>
              </a:rPr>
              <a:t>Add title text</a:t>
            </a:r>
          </a:p>
        </p:txBody>
      </p:sp>
      <p:cxnSp>
        <p:nvCxnSpPr>
          <p:cNvPr id="6" name="直接连接符 5"/>
          <p:cNvCxnSpPr/>
          <p:nvPr/>
        </p:nvCxnSpPr>
        <p:spPr>
          <a:xfrm>
            <a:off x="1499501" y="628465"/>
            <a:ext cx="2836374" cy="0"/>
          </a:xfrm>
          <a:prstGeom prst="line">
            <a:avLst/>
          </a:prstGeom>
          <a:ln>
            <a:solidFill>
              <a:srgbClr val="A18C77"/>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424265" y="553229"/>
            <a:ext cx="150471" cy="150471"/>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A18C77"/>
              </a:solidFill>
              <a:cs typeface="+mn-ea"/>
              <a:sym typeface="+mn-lt"/>
            </a:endParaRPr>
          </a:p>
        </p:txBody>
      </p:sp>
      <p:cxnSp>
        <p:nvCxnSpPr>
          <p:cNvPr id="9" name="直接连接符 8"/>
          <p:cNvCxnSpPr/>
          <p:nvPr/>
        </p:nvCxnSpPr>
        <p:spPr>
          <a:xfrm>
            <a:off x="7871751" y="628464"/>
            <a:ext cx="2836374" cy="0"/>
          </a:xfrm>
          <a:prstGeom prst="line">
            <a:avLst/>
          </a:prstGeom>
          <a:ln>
            <a:solidFill>
              <a:srgbClr val="A18C77"/>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0632889" y="553228"/>
            <a:ext cx="150471" cy="150471"/>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A18C77"/>
              </a:solidFill>
              <a:cs typeface="+mn-ea"/>
              <a:sym typeface="+mn-lt"/>
            </a:endParaRPr>
          </a:p>
        </p:txBody>
      </p:sp>
      <p:pic>
        <p:nvPicPr>
          <p:cNvPr id="11" name="图片 10"/>
          <p:cNvPicPr>
            <a:picLocks noChangeAspect="1"/>
          </p:cNvPicPr>
          <p:nvPr/>
        </p:nvPicPr>
        <p:blipFill>
          <a:blip r:embed="rId3" cstate="screen">
            <a:lum bright="70000" contrast="-70000"/>
          </a:blip>
          <a:stretch>
            <a:fillRect/>
          </a:stretch>
        </p:blipFill>
        <p:spPr>
          <a:xfrm>
            <a:off x="7955454" y="5586508"/>
            <a:ext cx="1728941" cy="1052891"/>
          </a:xfrm>
          <a:prstGeom prst="rect">
            <a:avLst/>
          </a:prstGeom>
        </p:spPr>
      </p:pic>
      <p:pic>
        <p:nvPicPr>
          <p:cNvPr id="12" name="图片 11"/>
          <p:cNvPicPr>
            <a:picLocks noChangeAspect="1"/>
          </p:cNvPicPr>
          <p:nvPr/>
        </p:nvPicPr>
        <p:blipFill>
          <a:blip r:embed="rId4" cstate="screen">
            <a:lum bright="70000" contrast="-70000"/>
          </a:blip>
          <a:stretch>
            <a:fillRect/>
          </a:stretch>
        </p:blipFill>
        <p:spPr>
          <a:xfrm>
            <a:off x="382585" y="189718"/>
            <a:ext cx="1039116" cy="1222569"/>
          </a:xfrm>
          <a:prstGeom prst="rect">
            <a:avLst/>
          </a:prstGeom>
        </p:spPr>
      </p:pic>
      <p:pic>
        <p:nvPicPr>
          <p:cNvPr id="13" name="图片 12"/>
          <p:cNvPicPr>
            <a:picLocks noChangeAspect="1"/>
          </p:cNvPicPr>
          <p:nvPr/>
        </p:nvPicPr>
        <p:blipFill>
          <a:blip r:embed="rId5" cstate="screen">
            <a:lum bright="70000" contrast="-70000"/>
          </a:blip>
          <a:stretch>
            <a:fillRect/>
          </a:stretch>
        </p:blipFill>
        <p:spPr>
          <a:xfrm>
            <a:off x="10905859" y="5549813"/>
            <a:ext cx="1563481" cy="1563481"/>
          </a:xfrm>
          <a:prstGeom prst="rect">
            <a:avLst/>
          </a:prstGeom>
        </p:spPr>
      </p:pic>
      <p:pic>
        <p:nvPicPr>
          <p:cNvPr id="14" name="图片 13"/>
          <p:cNvPicPr>
            <a:picLocks noChangeAspect="1"/>
          </p:cNvPicPr>
          <p:nvPr/>
        </p:nvPicPr>
        <p:blipFill>
          <a:blip r:embed="rId6" cstate="screen">
            <a:lum bright="70000" contrast="-70000"/>
          </a:blip>
          <a:stretch>
            <a:fillRect/>
          </a:stretch>
        </p:blipFill>
        <p:spPr>
          <a:xfrm>
            <a:off x="11043983" y="588847"/>
            <a:ext cx="1007755" cy="1273092"/>
          </a:xfrm>
          <a:prstGeom prst="rect">
            <a:avLst/>
          </a:prstGeom>
        </p:spPr>
      </p:pic>
      <p:pic>
        <p:nvPicPr>
          <p:cNvPr id="3" name="图片 2"/>
          <p:cNvPicPr>
            <a:picLocks noChangeAspect="1"/>
          </p:cNvPicPr>
          <p:nvPr/>
        </p:nvPicPr>
        <p:blipFill>
          <a:blip r:embed="rId7" cstate="screen"/>
          <a:stretch>
            <a:fillRect/>
          </a:stretch>
        </p:blipFill>
        <p:spPr>
          <a:xfrm>
            <a:off x="6896026" y="1412286"/>
            <a:ext cx="5295973" cy="5445713"/>
          </a:xfrm>
          <a:prstGeom prst="rect">
            <a:avLst/>
          </a:prstGeom>
        </p:spPr>
      </p:pic>
      <p:grpSp>
        <p:nvGrpSpPr>
          <p:cNvPr id="31" name="Group 81"/>
          <p:cNvGrpSpPr/>
          <p:nvPr/>
        </p:nvGrpSpPr>
        <p:grpSpPr>
          <a:xfrm>
            <a:off x="693772" y="2088526"/>
            <a:ext cx="4501928" cy="2973549"/>
            <a:chOff x="7229755" y="2325017"/>
            <a:chExt cx="4501928" cy="2973549"/>
          </a:xfrm>
        </p:grpSpPr>
        <p:grpSp>
          <p:nvGrpSpPr>
            <p:cNvPr id="32" name="Group 82"/>
            <p:cNvGrpSpPr/>
            <p:nvPr/>
          </p:nvGrpSpPr>
          <p:grpSpPr>
            <a:xfrm>
              <a:off x="8516157" y="2325017"/>
              <a:ext cx="3024675" cy="2418627"/>
              <a:chOff x="1053839" y="2305918"/>
              <a:chExt cx="3455424" cy="2696190"/>
            </a:xfrm>
          </p:grpSpPr>
          <p:grpSp>
            <p:nvGrpSpPr>
              <p:cNvPr id="45" name="Group 95"/>
              <p:cNvGrpSpPr/>
              <p:nvPr/>
            </p:nvGrpSpPr>
            <p:grpSpPr>
              <a:xfrm rot="16200000">
                <a:off x="1439159" y="1920598"/>
                <a:ext cx="2684783" cy="3455423"/>
                <a:chOff x="1166487" y="1846499"/>
                <a:chExt cx="3780735" cy="1879747"/>
              </a:xfrm>
            </p:grpSpPr>
            <p:sp>
              <p:nvSpPr>
                <p:cNvPr id="52" name="Rectangle: Rounded Corners 102"/>
                <p:cNvSpPr/>
                <p:nvPr/>
              </p:nvSpPr>
              <p:spPr>
                <a:xfrm>
                  <a:off x="1166489" y="1846499"/>
                  <a:ext cx="2002969" cy="165254"/>
                </a:xfrm>
                <a:prstGeom prst="roundRect">
                  <a:avLst>
                    <a:gd name="adj" fmla="val 50000"/>
                  </a:avLst>
                </a:prstGeom>
                <a:solidFill>
                  <a:schemeClr val="tx1">
                    <a:lumMod val="65000"/>
                    <a:lumOff val="3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srgbClr val="A18C77"/>
                    </a:solidFill>
                    <a:cs typeface="+mn-ea"/>
                    <a:sym typeface="+mn-lt"/>
                  </a:endParaRPr>
                </a:p>
              </p:txBody>
            </p:sp>
            <p:sp>
              <p:nvSpPr>
                <p:cNvPr id="53" name="Rectangle: Rounded Corners 103"/>
                <p:cNvSpPr/>
                <p:nvPr/>
              </p:nvSpPr>
              <p:spPr>
                <a:xfrm>
                  <a:off x="1166489" y="2189399"/>
                  <a:ext cx="2324425" cy="165254"/>
                </a:xfrm>
                <a:prstGeom prst="roundRect">
                  <a:avLst>
                    <a:gd name="adj" fmla="val 50000"/>
                  </a:avLst>
                </a:prstGeom>
                <a:solidFill>
                  <a:schemeClr val="tx1">
                    <a:lumMod val="65000"/>
                    <a:lumOff val="3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dirty="0">
                    <a:solidFill>
                      <a:srgbClr val="A18C77"/>
                    </a:solidFill>
                    <a:cs typeface="+mn-ea"/>
                    <a:sym typeface="+mn-lt"/>
                  </a:endParaRPr>
                </a:p>
              </p:txBody>
            </p:sp>
            <p:sp>
              <p:nvSpPr>
                <p:cNvPr id="54" name="Rectangle: Rounded Corners 104"/>
                <p:cNvSpPr/>
                <p:nvPr/>
              </p:nvSpPr>
              <p:spPr>
                <a:xfrm>
                  <a:off x="1166487" y="2532297"/>
                  <a:ext cx="3469918" cy="165253"/>
                </a:xfrm>
                <a:prstGeom prst="roundRect">
                  <a:avLst>
                    <a:gd name="adj" fmla="val 50000"/>
                  </a:avLst>
                </a:prstGeom>
                <a:solidFill>
                  <a:schemeClr val="tx1">
                    <a:lumMod val="65000"/>
                    <a:lumOff val="3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srgbClr val="A18C77"/>
                    </a:solidFill>
                    <a:cs typeface="+mn-ea"/>
                    <a:sym typeface="+mn-lt"/>
                  </a:endParaRPr>
                </a:p>
              </p:txBody>
            </p:sp>
            <p:sp>
              <p:nvSpPr>
                <p:cNvPr id="55" name="Rectangle: Rounded Corners 105"/>
                <p:cNvSpPr/>
                <p:nvPr/>
              </p:nvSpPr>
              <p:spPr>
                <a:xfrm>
                  <a:off x="1166489" y="2875196"/>
                  <a:ext cx="3780733" cy="165252"/>
                </a:xfrm>
                <a:prstGeom prst="roundRect">
                  <a:avLst>
                    <a:gd name="adj" fmla="val 50000"/>
                  </a:avLst>
                </a:prstGeom>
                <a:solidFill>
                  <a:schemeClr val="tx1">
                    <a:lumMod val="65000"/>
                    <a:lumOff val="3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srgbClr val="A18C77"/>
                    </a:solidFill>
                    <a:cs typeface="+mn-ea"/>
                    <a:sym typeface="+mn-lt"/>
                  </a:endParaRPr>
                </a:p>
              </p:txBody>
            </p:sp>
            <p:sp>
              <p:nvSpPr>
                <p:cNvPr id="56" name="Rectangle: Rounded Corners 106"/>
                <p:cNvSpPr/>
                <p:nvPr/>
              </p:nvSpPr>
              <p:spPr>
                <a:xfrm>
                  <a:off x="1166487" y="3218097"/>
                  <a:ext cx="3029277" cy="165253"/>
                </a:xfrm>
                <a:prstGeom prst="roundRect">
                  <a:avLst>
                    <a:gd name="adj" fmla="val 50000"/>
                  </a:avLst>
                </a:prstGeom>
                <a:solidFill>
                  <a:schemeClr val="tx1">
                    <a:lumMod val="65000"/>
                    <a:lumOff val="3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srgbClr val="A18C77"/>
                    </a:solidFill>
                    <a:cs typeface="+mn-ea"/>
                    <a:sym typeface="+mn-lt"/>
                  </a:endParaRPr>
                </a:p>
              </p:txBody>
            </p:sp>
            <p:sp>
              <p:nvSpPr>
                <p:cNvPr id="57" name="Rectangle: Rounded Corners 107"/>
                <p:cNvSpPr/>
                <p:nvPr/>
              </p:nvSpPr>
              <p:spPr>
                <a:xfrm>
                  <a:off x="1166489" y="3567356"/>
                  <a:ext cx="1437011" cy="158890"/>
                </a:xfrm>
                <a:prstGeom prst="roundRect">
                  <a:avLst>
                    <a:gd name="adj" fmla="val 50000"/>
                  </a:avLst>
                </a:prstGeom>
                <a:solidFill>
                  <a:schemeClr val="tx1">
                    <a:lumMod val="65000"/>
                    <a:lumOff val="3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srgbClr val="A18C77"/>
                    </a:solidFill>
                    <a:cs typeface="+mn-ea"/>
                    <a:sym typeface="+mn-lt"/>
                  </a:endParaRPr>
                </a:p>
              </p:txBody>
            </p:sp>
          </p:grpSp>
          <p:sp>
            <p:nvSpPr>
              <p:cNvPr id="46" name="Rectangle: Rounded Corners 96"/>
              <p:cNvSpPr/>
              <p:nvPr/>
            </p:nvSpPr>
            <p:spPr>
              <a:xfrm rot="16200000">
                <a:off x="916732" y="4561221"/>
                <a:ext cx="577991" cy="303776"/>
              </a:xfrm>
              <a:prstGeom prst="roundRect">
                <a:avLst>
                  <a:gd name="adj" fmla="val 50000"/>
                </a:avLst>
              </a:prstGeom>
              <a:solidFill>
                <a:srgbClr val="A18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dirty="0">
                  <a:solidFill>
                    <a:srgbClr val="A18C77"/>
                  </a:solidFill>
                  <a:cs typeface="+mn-ea"/>
                  <a:sym typeface="+mn-lt"/>
                </a:endParaRPr>
              </a:p>
            </p:txBody>
          </p:sp>
          <p:sp>
            <p:nvSpPr>
              <p:cNvPr id="47" name="Rectangle: Rounded Corners 97"/>
              <p:cNvSpPr/>
              <p:nvPr/>
            </p:nvSpPr>
            <p:spPr>
              <a:xfrm rot="16200000">
                <a:off x="1642250" y="4656409"/>
                <a:ext cx="387615" cy="303776"/>
              </a:xfrm>
              <a:prstGeom prst="roundRect">
                <a:avLst>
                  <a:gd name="adj" fmla="val 50000"/>
                </a:avLst>
              </a:prstGeom>
              <a:solidFill>
                <a:srgbClr val="A18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srgbClr val="A18C77"/>
                  </a:solidFill>
                  <a:cs typeface="+mn-ea"/>
                  <a:sym typeface="+mn-lt"/>
                </a:endParaRPr>
              </a:p>
            </p:txBody>
          </p:sp>
          <p:sp>
            <p:nvSpPr>
              <p:cNvPr id="48" name="Rectangle: Rounded Corners 98"/>
              <p:cNvSpPr/>
              <p:nvPr/>
            </p:nvSpPr>
            <p:spPr>
              <a:xfrm rot="16200000">
                <a:off x="1899759" y="4283591"/>
                <a:ext cx="1133256" cy="303774"/>
              </a:xfrm>
              <a:prstGeom prst="roundRect">
                <a:avLst>
                  <a:gd name="adj" fmla="val 50000"/>
                </a:avLst>
              </a:prstGeom>
              <a:solidFill>
                <a:srgbClr val="A18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srgbClr val="A18C77"/>
                  </a:solidFill>
                  <a:cs typeface="+mn-ea"/>
                  <a:sym typeface="+mn-lt"/>
                </a:endParaRPr>
              </a:p>
            </p:txBody>
          </p:sp>
          <p:sp>
            <p:nvSpPr>
              <p:cNvPr id="49" name="Rectangle: Rounded Corners 99"/>
              <p:cNvSpPr/>
              <p:nvPr/>
            </p:nvSpPr>
            <p:spPr>
              <a:xfrm rot="16200000">
                <a:off x="2266655" y="4020158"/>
                <a:ext cx="1660126" cy="303773"/>
              </a:xfrm>
              <a:prstGeom prst="roundRect">
                <a:avLst>
                  <a:gd name="adj" fmla="val 50000"/>
                </a:avLst>
              </a:prstGeom>
              <a:solidFill>
                <a:srgbClr val="A18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srgbClr val="A18C77"/>
                  </a:solidFill>
                  <a:cs typeface="+mn-ea"/>
                  <a:sym typeface="+mn-lt"/>
                </a:endParaRPr>
              </a:p>
            </p:txBody>
          </p:sp>
          <p:sp>
            <p:nvSpPr>
              <p:cNvPr id="50" name="Rectangle: Rounded Corners 100"/>
              <p:cNvSpPr/>
              <p:nvPr/>
            </p:nvSpPr>
            <p:spPr>
              <a:xfrm rot="16200000">
                <a:off x="3295272" y="4418441"/>
                <a:ext cx="863556" cy="303774"/>
              </a:xfrm>
              <a:prstGeom prst="roundRect">
                <a:avLst>
                  <a:gd name="adj" fmla="val 50000"/>
                </a:avLst>
              </a:prstGeom>
              <a:solidFill>
                <a:srgbClr val="A18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srgbClr val="A18C77"/>
                  </a:solidFill>
                  <a:cs typeface="+mn-ea"/>
                  <a:sym typeface="+mn-lt"/>
                </a:endParaRPr>
              </a:p>
            </p:txBody>
          </p:sp>
          <p:sp>
            <p:nvSpPr>
              <p:cNvPr id="51" name="Rectangle: Rounded Corners 101"/>
              <p:cNvSpPr/>
              <p:nvPr/>
            </p:nvSpPr>
            <p:spPr>
              <a:xfrm rot="16200000">
                <a:off x="4074228" y="4567070"/>
                <a:ext cx="577992" cy="292078"/>
              </a:xfrm>
              <a:prstGeom prst="roundRect">
                <a:avLst>
                  <a:gd name="adj" fmla="val 50000"/>
                </a:avLst>
              </a:prstGeom>
              <a:solidFill>
                <a:srgbClr val="A18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srgbClr val="A18C77"/>
                  </a:solidFill>
                  <a:cs typeface="+mn-ea"/>
                  <a:sym typeface="+mn-lt"/>
                </a:endParaRPr>
              </a:p>
            </p:txBody>
          </p:sp>
        </p:grpSp>
        <p:sp>
          <p:nvSpPr>
            <p:cNvPr id="33" name="Rectangle: Rounded Corners 83"/>
            <p:cNvSpPr/>
            <p:nvPr/>
          </p:nvSpPr>
          <p:spPr>
            <a:xfrm rot="16200000">
              <a:off x="7201577" y="3714916"/>
              <a:ext cx="1771081" cy="265908"/>
            </a:xfrm>
            <a:prstGeom prst="roundRect">
              <a:avLst>
                <a:gd name="adj" fmla="val 50000"/>
              </a:avLst>
            </a:prstGeom>
            <a:solidFill>
              <a:schemeClr val="tx1">
                <a:lumMod val="65000"/>
                <a:lumOff val="3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srgbClr val="A18C77"/>
                </a:solidFill>
                <a:cs typeface="+mn-ea"/>
                <a:sym typeface="+mn-lt"/>
              </a:endParaRPr>
            </a:p>
          </p:txBody>
        </p:sp>
        <p:sp>
          <p:nvSpPr>
            <p:cNvPr id="34" name="Rectangle: Rounded Corners 84"/>
            <p:cNvSpPr/>
            <p:nvPr/>
          </p:nvSpPr>
          <p:spPr>
            <a:xfrm rot="16200000">
              <a:off x="7624301" y="4147871"/>
              <a:ext cx="925634" cy="265908"/>
            </a:xfrm>
            <a:prstGeom prst="roundRect">
              <a:avLst>
                <a:gd name="adj" fmla="val 50000"/>
              </a:avLst>
            </a:prstGeom>
            <a:solidFill>
              <a:srgbClr val="A18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dirty="0">
                <a:solidFill>
                  <a:srgbClr val="A18C77"/>
                </a:solidFill>
                <a:cs typeface="+mn-ea"/>
                <a:sym typeface="+mn-lt"/>
              </a:endParaRPr>
            </a:p>
          </p:txBody>
        </p:sp>
        <p:sp>
          <p:nvSpPr>
            <p:cNvPr id="35" name="Rectangle: Rounded Corners 85"/>
            <p:cNvSpPr/>
            <p:nvPr/>
          </p:nvSpPr>
          <p:spPr>
            <a:xfrm rot="16200000">
              <a:off x="6551477" y="3626809"/>
              <a:ext cx="1947293" cy="265908"/>
            </a:xfrm>
            <a:prstGeom prst="roundRect">
              <a:avLst>
                <a:gd name="adj" fmla="val 50000"/>
              </a:avLst>
            </a:prstGeom>
            <a:solidFill>
              <a:schemeClr val="tx1">
                <a:lumMod val="65000"/>
                <a:lumOff val="3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srgbClr val="A18C77"/>
                </a:solidFill>
                <a:cs typeface="+mn-ea"/>
                <a:sym typeface="+mn-lt"/>
              </a:endParaRPr>
            </a:p>
          </p:txBody>
        </p:sp>
        <p:sp>
          <p:nvSpPr>
            <p:cNvPr id="36" name="Rectangle: Rounded Corners 86"/>
            <p:cNvSpPr/>
            <p:nvPr/>
          </p:nvSpPr>
          <p:spPr>
            <a:xfrm rot="16200000">
              <a:off x="7175012" y="4260575"/>
              <a:ext cx="700224" cy="265908"/>
            </a:xfrm>
            <a:prstGeom prst="roundRect">
              <a:avLst>
                <a:gd name="adj" fmla="val 50000"/>
              </a:avLst>
            </a:prstGeom>
            <a:solidFill>
              <a:srgbClr val="A18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dirty="0">
                <a:solidFill>
                  <a:srgbClr val="A18C77"/>
                </a:solidFill>
                <a:cs typeface="+mn-ea"/>
                <a:sym typeface="+mn-lt"/>
              </a:endParaRPr>
            </a:p>
          </p:txBody>
        </p:sp>
        <p:sp>
          <p:nvSpPr>
            <p:cNvPr id="37" name="TextBox 87"/>
            <p:cNvSpPr txBox="1"/>
            <p:nvPr/>
          </p:nvSpPr>
          <p:spPr>
            <a:xfrm>
              <a:off x="7229755" y="4859462"/>
              <a:ext cx="590735" cy="430887"/>
            </a:xfrm>
            <a:prstGeom prst="rect">
              <a:avLst/>
            </a:prstGeom>
            <a:noFill/>
          </p:spPr>
          <p:txBody>
            <a:bodyPr wrap="square" rtlCol="0">
              <a:spAutoFit/>
            </a:bodyPr>
            <a:lstStyle/>
            <a:p>
              <a:pPr algn="ctr"/>
              <a:r>
                <a:rPr lang="id-ID" sz="1100" dirty="0">
                  <a:solidFill>
                    <a:srgbClr val="A18C77"/>
                  </a:solidFill>
                  <a:cs typeface="+mn-ea"/>
                  <a:sym typeface="+mn-lt"/>
                </a:rPr>
                <a:t>Data 1</a:t>
              </a:r>
              <a:endParaRPr lang="en-US" sz="1100" dirty="0">
                <a:solidFill>
                  <a:srgbClr val="A18C77"/>
                </a:solidFill>
                <a:cs typeface="+mn-ea"/>
                <a:sym typeface="+mn-lt"/>
              </a:endParaRPr>
            </a:p>
          </p:txBody>
        </p:sp>
        <p:sp>
          <p:nvSpPr>
            <p:cNvPr id="38" name="TextBox 88"/>
            <p:cNvSpPr txBox="1"/>
            <p:nvPr/>
          </p:nvSpPr>
          <p:spPr>
            <a:xfrm>
              <a:off x="7791749" y="4859462"/>
              <a:ext cx="590735" cy="430887"/>
            </a:xfrm>
            <a:prstGeom prst="rect">
              <a:avLst/>
            </a:prstGeom>
            <a:noFill/>
          </p:spPr>
          <p:txBody>
            <a:bodyPr wrap="square" rtlCol="0">
              <a:spAutoFit/>
            </a:bodyPr>
            <a:lstStyle/>
            <a:p>
              <a:pPr algn="ctr"/>
              <a:r>
                <a:rPr lang="id-ID" sz="1100" dirty="0">
                  <a:solidFill>
                    <a:srgbClr val="A18C77"/>
                  </a:solidFill>
                  <a:cs typeface="+mn-ea"/>
                  <a:sym typeface="+mn-lt"/>
                </a:rPr>
                <a:t>Data 2</a:t>
              </a:r>
              <a:endParaRPr lang="en-US" sz="1100" dirty="0">
                <a:solidFill>
                  <a:srgbClr val="A18C77"/>
                </a:solidFill>
                <a:cs typeface="+mn-ea"/>
                <a:sym typeface="+mn-lt"/>
              </a:endParaRPr>
            </a:p>
          </p:txBody>
        </p:sp>
        <p:sp>
          <p:nvSpPr>
            <p:cNvPr id="39" name="TextBox 89"/>
            <p:cNvSpPr txBox="1"/>
            <p:nvPr/>
          </p:nvSpPr>
          <p:spPr>
            <a:xfrm>
              <a:off x="8353743" y="4864890"/>
              <a:ext cx="590735" cy="430887"/>
            </a:xfrm>
            <a:prstGeom prst="rect">
              <a:avLst/>
            </a:prstGeom>
            <a:noFill/>
          </p:spPr>
          <p:txBody>
            <a:bodyPr wrap="square" rtlCol="0">
              <a:spAutoFit/>
            </a:bodyPr>
            <a:lstStyle/>
            <a:p>
              <a:pPr algn="ctr"/>
              <a:r>
                <a:rPr lang="id-ID" sz="1100" dirty="0">
                  <a:solidFill>
                    <a:srgbClr val="A18C77"/>
                  </a:solidFill>
                  <a:cs typeface="+mn-ea"/>
                  <a:sym typeface="+mn-lt"/>
                </a:rPr>
                <a:t>Data 3</a:t>
              </a:r>
              <a:endParaRPr lang="en-US" sz="1100" dirty="0">
                <a:solidFill>
                  <a:srgbClr val="A18C77"/>
                </a:solidFill>
                <a:cs typeface="+mn-ea"/>
                <a:sym typeface="+mn-lt"/>
              </a:endParaRPr>
            </a:p>
          </p:txBody>
        </p:sp>
        <p:sp>
          <p:nvSpPr>
            <p:cNvPr id="40" name="TextBox 90"/>
            <p:cNvSpPr txBox="1"/>
            <p:nvPr/>
          </p:nvSpPr>
          <p:spPr>
            <a:xfrm>
              <a:off x="8905496" y="4864890"/>
              <a:ext cx="590735" cy="430887"/>
            </a:xfrm>
            <a:prstGeom prst="rect">
              <a:avLst/>
            </a:prstGeom>
            <a:noFill/>
          </p:spPr>
          <p:txBody>
            <a:bodyPr wrap="square" rtlCol="0">
              <a:spAutoFit/>
            </a:bodyPr>
            <a:lstStyle/>
            <a:p>
              <a:pPr algn="ctr"/>
              <a:r>
                <a:rPr lang="id-ID" sz="1100" dirty="0">
                  <a:solidFill>
                    <a:srgbClr val="A18C77"/>
                  </a:solidFill>
                  <a:cs typeface="+mn-ea"/>
                  <a:sym typeface="+mn-lt"/>
                </a:rPr>
                <a:t>Data 4</a:t>
              </a:r>
              <a:endParaRPr lang="en-US" sz="1100" dirty="0">
                <a:solidFill>
                  <a:srgbClr val="A18C77"/>
                </a:solidFill>
                <a:cs typeface="+mn-ea"/>
                <a:sym typeface="+mn-lt"/>
              </a:endParaRPr>
            </a:p>
          </p:txBody>
        </p:sp>
        <p:sp>
          <p:nvSpPr>
            <p:cNvPr id="41" name="TextBox 91"/>
            <p:cNvSpPr txBox="1"/>
            <p:nvPr/>
          </p:nvSpPr>
          <p:spPr>
            <a:xfrm>
              <a:off x="9465207" y="4862251"/>
              <a:ext cx="590735" cy="430887"/>
            </a:xfrm>
            <a:prstGeom prst="rect">
              <a:avLst/>
            </a:prstGeom>
            <a:noFill/>
          </p:spPr>
          <p:txBody>
            <a:bodyPr wrap="square" rtlCol="0">
              <a:spAutoFit/>
            </a:bodyPr>
            <a:lstStyle/>
            <a:p>
              <a:pPr algn="ctr"/>
              <a:r>
                <a:rPr lang="id-ID" sz="1100" dirty="0">
                  <a:solidFill>
                    <a:srgbClr val="A18C77"/>
                  </a:solidFill>
                  <a:cs typeface="+mn-ea"/>
                  <a:sym typeface="+mn-lt"/>
                </a:rPr>
                <a:t>Data 5</a:t>
              </a:r>
              <a:endParaRPr lang="en-US" sz="1100" dirty="0">
                <a:solidFill>
                  <a:srgbClr val="A18C77"/>
                </a:solidFill>
                <a:cs typeface="+mn-ea"/>
                <a:sym typeface="+mn-lt"/>
              </a:endParaRPr>
            </a:p>
          </p:txBody>
        </p:sp>
        <p:sp>
          <p:nvSpPr>
            <p:cNvPr id="42" name="TextBox 92"/>
            <p:cNvSpPr txBox="1"/>
            <p:nvPr/>
          </p:nvSpPr>
          <p:spPr>
            <a:xfrm>
              <a:off x="10027201" y="4862251"/>
              <a:ext cx="590735" cy="430887"/>
            </a:xfrm>
            <a:prstGeom prst="rect">
              <a:avLst/>
            </a:prstGeom>
            <a:noFill/>
          </p:spPr>
          <p:txBody>
            <a:bodyPr wrap="square" rtlCol="0">
              <a:spAutoFit/>
            </a:bodyPr>
            <a:lstStyle/>
            <a:p>
              <a:pPr algn="ctr"/>
              <a:r>
                <a:rPr lang="id-ID" sz="1100" dirty="0">
                  <a:solidFill>
                    <a:srgbClr val="A18C77"/>
                  </a:solidFill>
                  <a:cs typeface="+mn-ea"/>
                  <a:sym typeface="+mn-lt"/>
                </a:rPr>
                <a:t>Data 6</a:t>
              </a:r>
              <a:endParaRPr lang="en-US" sz="1100" dirty="0">
                <a:solidFill>
                  <a:srgbClr val="A18C77"/>
                </a:solidFill>
                <a:cs typeface="+mn-ea"/>
                <a:sym typeface="+mn-lt"/>
              </a:endParaRPr>
            </a:p>
          </p:txBody>
        </p:sp>
        <p:sp>
          <p:nvSpPr>
            <p:cNvPr id="43" name="TextBox 93"/>
            <p:cNvSpPr txBox="1"/>
            <p:nvPr/>
          </p:nvSpPr>
          <p:spPr>
            <a:xfrm>
              <a:off x="10589195" y="4867679"/>
              <a:ext cx="590735" cy="430887"/>
            </a:xfrm>
            <a:prstGeom prst="rect">
              <a:avLst/>
            </a:prstGeom>
            <a:noFill/>
          </p:spPr>
          <p:txBody>
            <a:bodyPr wrap="square" rtlCol="0">
              <a:spAutoFit/>
            </a:bodyPr>
            <a:lstStyle/>
            <a:p>
              <a:pPr algn="ctr"/>
              <a:r>
                <a:rPr lang="id-ID" sz="1100" dirty="0">
                  <a:solidFill>
                    <a:srgbClr val="A18C77"/>
                  </a:solidFill>
                  <a:cs typeface="+mn-ea"/>
                  <a:sym typeface="+mn-lt"/>
                </a:rPr>
                <a:t>Data 7</a:t>
              </a:r>
              <a:endParaRPr lang="en-US" sz="1100" dirty="0">
                <a:solidFill>
                  <a:srgbClr val="A18C77"/>
                </a:solidFill>
                <a:cs typeface="+mn-ea"/>
                <a:sym typeface="+mn-lt"/>
              </a:endParaRPr>
            </a:p>
          </p:txBody>
        </p:sp>
        <p:sp>
          <p:nvSpPr>
            <p:cNvPr id="44" name="TextBox 94"/>
            <p:cNvSpPr txBox="1"/>
            <p:nvPr/>
          </p:nvSpPr>
          <p:spPr>
            <a:xfrm>
              <a:off x="11140948" y="4867679"/>
              <a:ext cx="590735" cy="430887"/>
            </a:xfrm>
            <a:prstGeom prst="rect">
              <a:avLst/>
            </a:prstGeom>
            <a:noFill/>
          </p:spPr>
          <p:txBody>
            <a:bodyPr wrap="square" rtlCol="0">
              <a:spAutoFit/>
            </a:bodyPr>
            <a:lstStyle/>
            <a:p>
              <a:pPr algn="ctr"/>
              <a:r>
                <a:rPr lang="id-ID" sz="1100" dirty="0">
                  <a:solidFill>
                    <a:srgbClr val="A18C77"/>
                  </a:solidFill>
                  <a:cs typeface="+mn-ea"/>
                  <a:sym typeface="+mn-lt"/>
                </a:rPr>
                <a:t>Data 8</a:t>
              </a:r>
              <a:endParaRPr lang="en-US" sz="1100" dirty="0">
                <a:solidFill>
                  <a:srgbClr val="A18C77"/>
                </a:solidFill>
                <a:cs typeface="+mn-ea"/>
                <a:sym typeface="+mn-lt"/>
              </a:endParaRPr>
            </a:p>
          </p:txBody>
        </p:sp>
      </p:grpSp>
      <p:grpSp>
        <p:nvGrpSpPr>
          <p:cNvPr id="58" name="Group 108"/>
          <p:cNvGrpSpPr/>
          <p:nvPr/>
        </p:nvGrpSpPr>
        <p:grpSpPr>
          <a:xfrm>
            <a:off x="5661841" y="2286521"/>
            <a:ext cx="2058538" cy="1240703"/>
            <a:chOff x="4863206" y="2523013"/>
            <a:chExt cx="2058538" cy="1240703"/>
          </a:xfrm>
        </p:grpSpPr>
        <p:sp>
          <p:nvSpPr>
            <p:cNvPr id="59" name="TextBox 109"/>
            <p:cNvSpPr txBox="1"/>
            <p:nvPr/>
          </p:nvSpPr>
          <p:spPr>
            <a:xfrm>
              <a:off x="5045915" y="2523013"/>
              <a:ext cx="1455059" cy="707886"/>
            </a:xfrm>
            <a:prstGeom prst="rect">
              <a:avLst/>
            </a:prstGeom>
            <a:noFill/>
          </p:spPr>
          <p:txBody>
            <a:bodyPr wrap="square" rtlCol="0">
              <a:spAutoFit/>
            </a:bodyPr>
            <a:lstStyle/>
            <a:p>
              <a:pPr algn="ctr"/>
              <a:r>
                <a:rPr lang="id-ID" sz="4000" dirty="0">
                  <a:solidFill>
                    <a:srgbClr val="A18C77"/>
                  </a:solidFill>
                  <a:cs typeface="+mn-ea"/>
                  <a:sym typeface="+mn-lt"/>
                </a:rPr>
                <a:t>60%</a:t>
              </a:r>
              <a:endParaRPr lang="en-US" sz="4000" dirty="0">
                <a:solidFill>
                  <a:srgbClr val="A18C77"/>
                </a:solidFill>
                <a:cs typeface="+mn-ea"/>
                <a:sym typeface="+mn-lt"/>
              </a:endParaRPr>
            </a:p>
          </p:txBody>
        </p:sp>
        <p:sp>
          <p:nvSpPr>
            <p:cNvPr id="60" name="Rectangle 110"/>
            <p:cNvSpPr/>
            <p:nvPr/>
          </p:nvSpPr>
          <p:spPr>
            <a:xfrm>
              <a:off x="4863206" y="3117385"/>
              <a:ext cx="2058538" cy="646331"/>
            </a:xfrm>
            <a:prstGeom prst="rect">
              <a:avLst/>
            </a:prstGeom>
          </p:spPr>
          <p:txBody>
            <a:bodyPr wrap="square">
              <a:spAutoFit/>
            </a:bodyPr>
            <a:lstStyle/>
            <a:p>
              <a:r>
                <a:rPr lang="en-US" sz="1200" dirty="0">
                  <a:solidFill>
                    <a:srgbClr val="A18C77"/>
                  </a:solidFill>
                  <a:cs typeface="+mn-ea"/>
                  <a:sym typeface="+mn-lt"/>
                </a:rPr>
                <a:t>Lorem Ipsum is simply dummy text of the printing</a:t>
              </a:r>
              <a:r>
                <a:rPr lang="id-ID" sz="1200" dirty="0">
                  <a:solidFill>
                    <a:srgbClr val="A18C77"/>
                  </a:solidFill>
                  <a:cs typeface="+mn-ea"/>
                  <a:sym typeface="+mn-lt"/>
                </a:rPr>
                <a:t>.</a:t>
              </a:r>
              <a:endParaRPr lang="en-US" sz="1200" dirty="0">
                <a:solidFill>
                  <a:srgbClr val="A18C77"/>
                </a:solidFill>
                <a:cs typeface="+mn-ea"/>
                <a:sym typeface="+mn-lt"/>
              </a:endParaRPr>
            </a:p>
          </p:txBody>
        </p:sp>
        <p:sp>
          <p:nvSpPr>
            <p:cNvPr id="61" name="Isosceles Triangle 111"/>
            <p:cNvSpPr/>
            <p:nvPr/>
          </p:nvSpPr>
          <p:spPr>
            <a:xfrm rot="10800000" flipV="1">
              <a:off x="4922440" y="2736258"/>
              <a:ext cx="246950" cy="326884"/>
            </a:xfrm>
            <a:prstGeom prst="triangle">
              <a:avLst/>
            </a:prstGeom>
            <a:solidFill>
              <a:srgbClr val="A18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A18C77"/>
                </a:solidFill>
                <a:cs typeface="+mn-ea"/>
                <a:sym typeface="+mn-lt"/>
              </a:endParaRPr>
            </a:p>
          </p:txBody>
        </p:sp>
      </p:grpSp>
      <p:grpSp>
        <p:nvGrpSpPr>
          <p:cNvPr id="62" name="Group 112"/>
          <p:cNvGrpSpPr/>
          <p:nvPr/>
        </p:nvGrpSpPr>
        <p:grpSpPr>
          <a:xfrm>
            <a:off x="5713057" y="3581516"/>
            <a:ext cx="2058538" cy="1240703"/>
            <a:chOff x="4914422" y="3818008"/>
            <a:chExt cx="2058538" cy="1240703"/>
          </a:xfrm>
        </p:grpSpPr>
        <p:sp>
          <p:nvSpPr>
            <p:cNvPr id="63" name="TextBox 113"/>
            <p:cNvSpPr txBox="1"/>
            <p:nvPr/>
          </p:nvSpPr>
          <p:spPr>
            <a:xfrm>
              <a:off x="5097131" y="3818008"/>
              <a:ext cx="1455059" cy="707886"/>
            </a:xfrm>
            <a:prstGeom prst="rect">
              <a:avLst/>
            </a:prstGeom>
            <a:noFill/>
          </p:spPr>
          <p:txBody>
            <a:bodyPr wrap="square" rtlCol="0">
              <a:spAutoFit/>
            </a:bodyPr>
            <a:lstStyle/>
            <a:p>
              <a:pPr algn="ctr"/>
              <a:r>
                <a:rPr lang="id-ID" sz="4000" dirty="0">
                  <a:solidFill>
                    <a:srgbClr val="A18C77"/>
                  </a:solidFill>
                  <a:cs typeface="+mn-ea"/>
                  <a:sym typeface="+mn-lt"/>
                </a:rPr>
                <a:t>70%</a:t>
              </a:r>
              <a:endParaRPr lang="en-US" sz="4000" dirty="0">
                <a:solidFill>
                  <a:srgbClr val="A18C77"/>
                </a:solidFill>
                <a:cs typeface="+mn-ea"/>
                <a:sym typeface="+mn-lt"/>
              </a:endParaRPr>
            </a:p>
          </p:txBody>
        </p:sp>
        <p:sp>
          <p:nvSpPr>
            <p:cNvPr id="64" name="Rectangle 114"/>
            <p:cNvSpPr/>
            <p:nvPr/>
          </p:nvSpPr>
          <p:spPr>
            <a:xfrm>
              <a:off x="4914422" y="4412380"/>
              <a:ext cx="2058538" cy="646331"/>
            </a:xfrm>
            <a:prstGeom prst="rect">
              <a:avLst/>
            </a:prstGeom>
          </p:spPr>
          <p:txBody>
            <a:bodyPr wrap="square">
              <a:spAutoFit/>
            </a:bodyPr>
            <a:lstStyle/>
            <a:p>
              <a:r>
                <a:rPr lang="en-US" sz="1200" dirty="0">
                  <a:solidFill>
                    <a:srgbClr val="A18C77"/>
                  </a:solidFill>
                  <a:cs typeface="+mn-ea"/>
                  <a:sym typeface="+mn-lt"/>
                </a:rPr>
                <a:t>Lorem Ipsum is simply dummy text of the printing</a:t>
              </a:r>
              <a:r>
                <a:rPr lang="id-ID" sz="1200" dirty="0">
                  <a:solidFill>
                    <a:srgbClr val="A18C77"/>
                  </a:solidFill>
                  <a:cs typeface="+mn-ea"/>
                  <a:sym typeface="+mn-lt"/>
                </a:rPr>
                <a:t>.</a:t>
              </a:r>
              <a:endParaRPr lang="en-US" sz="1200" dirty="0">
                <a:solidFill>
                  <a:srgbClr val="A18C77"/>
                </a:solidFill>
                <a:cs typeface="+mn-ea"/>
                <a:sym typeface="+mn-lt"/>
              </a:endParaRPr>
            </a:p>
          </p:txBody>
        </p:sp>
        <p:sp>
          <p:nvSpPr>
            <p:cNvPr id="65" name="Isosceles Triangle 115"/>
            <p:cNvSpPr/>
            <p:nvPr/>
          </p:nvSpPr>
          <p:spPr>
            <a:xfrm>
              <a:off x="4973656" y="4031253"/>
              <a:ext cx="246950" cy="326884"/>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A18C77"/>
                </a:solidFill>
                <a:cs typeface="+mn-ea"/>
                <a:sym typeface="+mn-lt"/>
              </a:endParaRPr>
            </a:p>
          </p:txBody>
        </p:sp>
      </p:grpSp>
      <p:sp>
        <p:nvSpPr>
          <p:cNvPr id="66" name="Rectangle 149"/>
          <p:cNvSpPr/>
          <p:nvPr/>
        </p:nvSpPr>
        <p:spPr>
          <a:xfrm>
            <a:off x="704725" y="5224639"/>
            <a:ext cx="6191301" cy="812210"/>
          </a:xfrm>
          <a:prstGeom prst="rect">
            <a:avLst/>
          </a:prstGeom>
        </p:spPr>
        <p:txBody>
          <a:bodyPr wrap="square">
            <a:spAutoFit/>
          </a:bodyPr>
          <a:lstStyle/>
          <a:p>
            <a:pPr>
              <a:lnSpc>
                <a:spcPct val="120000"/>
              </a:lnSpc>
            </a:pPr>
            <a:r>
              <a:rPr lang="id-ID" sz="1600" b="1" dirty="0">
                <a:solidFill>
                  <a:schemeClr val="bg1"/>
                </a:solidFill>
                <a:cs typeface="+mn-ea"/>
                <a:sym typeface="+mn-lt"/>
              </a:rPr>
              <a:t>Ut wisi enim ad</a:t>
            </a:r>
            <a:r>
              <a:rPr lang="id-ID" sz="1200" dirty="0">
                <a:solidFill>
                  <a:schemeClr val="bg1"/>
                </a:solidFill>
                <a:cs typeface="+mn-ea"/>
                <a:sym typeface="+mn-lt"/>
              </a:rPr>
              <a:t> minim veniam, quis nostrud exerci tation ullamcorper suscipit lobortis nisl ut aliquip ex ea commodo consequat. Lorem ipsum dolor sit amet.</a:t>
            </a:r>
            <a:endParaRPr lang="en-US" sz="12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1000"/>
                                        <p:tgtEl>
                                          <p:spTgt spid="58"/>
                                        </p:tgtEl>
                                      </p:cBhvr>
                                    </p:animEffect>
                                    <p:anim calcmode="lin" valueType="num">
                                      <p:cBhvr>
                                        <p:cTn id="13" dur="1000" fill="hold"/>
                                        <p:tgtEl>
                                          <p:spTgt spid="58"/>
                                        </p:tgtEl>
                                        <p:attrNameLst>
                                          <p:attrName>ppt_x</p:attrName>
                                        </p:attrNameLst>
                                      </p:cBhvr>
                                      <p:tavLst>
                                        <p:tav tm="0">
                                          <p:val>
                                            <p:strVal val="#ppt_x"/>
                                          </p:val>
                                        </p:tav>
                                        <p:tav tm="100000">
                                          <p:val>
                                            <p:strVal val="#ppt_x"/>
                                          </p:val>
                                        </p:tav>
                                      </p:tavLst>
                                    </p:anim>
                                    <p:anim calcmode="lin" valueType="num">
                                      <p:cBhvr>
                                        <p:cTn id="1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1000"/>
                                        <p:tgtEl>
                                          <p:spTgt spid="62"/>
                                        </p:tgtEl>
                                      </p:cBhvr>
                                    </p:animEffect>
                                    <p:anim calcmode="lin" valueType="num">
                                      <p:cBhvr>
                                        <p:cTn id="20" dur="1000" fill="hold"/>
                                        <p:tgtEl>
                                          <p:spTgt spid="62"/>
                                        </p:tgtEl>
                                        <p:attrNameLst>
                                          <p:attrName>ppt_x</p:attrName>
                                        </p:attrNameLst>
                                      </p:cBhvr>
                                      <p:tavLst>
                                        <p:tav tm="0">
                                          <p:val>
                                            <p:strVal val="#ppt_x"/>
                                          </p:val>
                                        </p:tav>
                                        <p:tav tm="100000">
                                          <p:val>
                                            <p:strVal val="#ppt_x"/>
                                          </p:val>
                                        </p:tav>
                                      </p:tavLst>
                                    </p:anim>
                                    <p:anim calcmode="lin" valueType="num">
                                      <p:cBhvr>
                                        <p:cTn id="21" dur="1000" fill="hold"/>
                                        <p:tgtEl>
                                          <p:spTgt spid="62"/>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66"/>
                                        </p:tgtEl>
                                        <p:attrNameLst>
                                          <p:attrName>style.visibility</p:attrName>
                                        </p:attrNameLst>
                                      </p:cBhvr>
                                      <p:to>
                                        <p:strVal val="visible"/>
                                      </p:to>
                                    </p:set>
                                    <p:anim calcmode="lin" valueType="num">
                                      <p:cBhvr additive="base">
                                        <p:cTn id="24" dur="500" fill="hold"/>
                                        <p:tgtEl>
                                          <p:spTgt spid="66"/>
                                        </p:tgtEl>
                                        <p:attrNameLst>
                                          <p:attrName>ppt_x</p:attrName>
                                        </p:attrNameLst>
                                      </p:cBhvr>
                                      <p:tavLst>
                                        <p:tav tm="0">
                                          <p:val>
                                            <p:strVal val="0-#ppt_w/2"/>
                                          </p:val>
                                        </p:tav>
                                        <p:tav tm="100000">
                                          <p:val>
                                            <p:strVal val="#ppt_x"/>
                                          </p:val>
                                        </p:tav>
                                      </p:tavLst>
                                    </p:anim>
                                    <p:anim calcmode="lin" valueType="num">
                                      <p:cBhvr additive="base">
                                        <p:cTn id="25" dur="50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933102" y="1467474"/>
            <a:ext cx="5004739" cy="4508927"/>
          </a:xfrm>
          <a:prstGeom prst="rect">
            <a:avLst/>
          </a:prstGeom>
          <a:noFill/>
        </p:spPr>
        <p:txBody>
          <a:bodyPr wrap="square" rtlCol="0">
            <a:spAutoFit/>
          </a:bodyPr>
          <a:lstStyle/>
          <a:p>
            <a:r>
              <a:rPr lang="en-US" altLang="zh-CN" sz="28700" b="1" dirty="0">
                <a:solidFill>
                  <a:srgbClr val="A18C77">
                    <a:alpha val="54000"/>
                  </a:srgbClr>
                </a:solidFill>
                <a:cs typeface="+mn-ea"/>
                <a:sym typeface="+mn-lt"/>
              </a:rPr>
              <a:t>03</a:t>
            </a:r>
            <a:endParaRPr lang="zh-CN" altLang="en-US" sz="28700" b="1" dirty="0">
              <a:solidFill>
                <a:srgbClr val="A18C77">
                  <a:alpha val="54000"/>
                </a:srgbClr>
              </a:solidFill>
              <a:cs typeface="+mn-ea"/>
              <a:sym typeface="+mn-lt"/>
            </a:endParaRPr>
          </a:p>
        </p:txBody>
      </p:sp>
      <p:pic>
        <p:nvPicPr>
          <p:cNvPr id="3" name="图片 2"/>
          <p:cNvPicPr>
            <a:picLocks noChangeAspect="1"/>
          </p:cNvPicPr>
          <p:nvPr/>
        </p:nvPicPr>
        <p:blipFill>
          <a:blip r:embed="rId3" cstate="screen">
            <a:lum bright="70000" contrast="-70000"/>
          </a:blip>
          <a:stretch>
            <a:fillRect/>
          </a:stretch>
        </p:blipFill>
        <p:spPr>
          <a:xfrm>
            <a:off x="253655" y="4682362"/>
            <a:ext cx="3258319" cy="1984252"/>
          </a:xfrm>
          <a:prstGeom prst="rect">
            <a:avLst/>
          </a:prstGeom>
        </p:spPr>
      </p:pic>
      <p:pic>
        <p:nvPicPr>
          <p:cNvPr id="5" name="图片 4"/>
          <p:cNvPicPr>
            <a:picLocks noChangeAspect="1"/>
          </p:cNvPicPr>
          <p:nvPr/>
        </p:nvPicPr>
        <p:blipFill>
          <a:blip r:embed="rId4" cstate="screen"/>
          <a:stretch>
            <a:fillRect/>
          </a:stretch>
        </p:blipFill>
        <p:spPr>
          <a:xfrm>
            <a:off x="5526754" y="292444"/>
            <a:ext cx="6059751" cy="6059751"/>
          </a:xfrm>
          <a:prstGeom prst="rect">
            <a:avLst/>
          </a:prstGeom>
        </p:spPr>
      </p:pic>
      <p:pic>
        <p:nvPicPr>
          <p:cNvPr id="8" name="图片 7"/>
          <p:cNvPicPr>
            <a:picLocks noChangeAspect="1"/>
          </p:cNvPicPr>
          <p:nvPr/>
        </p:nvPicPr>
        <p:blipFill>
          <a:blip r:embed="rId5"/>
          <a:stretch>
            <a:fillRect/>
          </a:stretch>
        </p:blipFill>
        <p:spPr>
          <a:xfrm flipH="1">
            <a:off x="-365585" y="0"/>
            <a:ext cx="6080531" cy="3992880"/>
          </a:xfrm>
          <a:prstGeom prst="rect">
            <a:avLst/>
          </a:prstGeom>
        </p:spPr>
      </p:pic>
      <p:sp>
        <p:nvSpPr>
          <p:cNvPr id="9" name="文本框 8"/>
          <p:cNvSpPr txBox="1"/>
          <p:nvPr/>
        </p:nvSpPr>
        <p:spPr>
          <a:xfrm>
            <a:off x="6635750" y="3437890"/>
            <a:ext cx="4441190" cy="829945"/>
          </a:xfrm>
          <a:prstGeom prst="rect">
            <a:avLst/>
          </a:prstGeom>
          <a:noFill/>
        </p:spPr>
        <p:txBody>
          <a:bodyPr wrap="square" rtlCol="0">
            <a:spAutoFit/>
          </a:bodyPr>
          <a:lstStyle/>
          <a:p>
            <a:r>
              <a:rPr lang="zh-CN" altLang="en-US" sz="4800" b="1" dirty="0">
                <a:solidFill>
                  <a:srgbClr val="A18C77"/>
                </a:solidFill>
                <a:cs typeface="+mn-ea"/>
                <a:sym typeface="+mn-lt"/>
              </a:rPr>
              <a:t>Add title text</a:t>
            </a:r>
          </a:p>
        </p:txBody>
      </p:sp>
      <p:cxnSp>
        <p:nvCxnSpPr>
          <p:cNvPr id="10" name="直接连接符 9"/>
          <p:cNvCxnSpPr/>
          <p:nvPr/>
        </p:nvCxnSpPr>
        <p:spPr>
          <a:xfrm>
            <a:off x="6832752" y="4331785"/>
            <a:ext cx="3750198" cy="0"/>
          </a:xfrm>
          <a:prstGeom prst="line">
            <a:avLst/>
          </a:prstGeom>
          <a:ln>
            <a:solidFill>
              <a:srgbClr val="A18C77"/>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6740153" y="4256549"/>
            <a:ext cx="150471" cy="150471"/>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图形 11" descr="啤酒"/>
          <p:cNvPicPr>
            <a:picLocks noChangeAspect="1"/>
          </p:cNvPicPr>
          <p:nvPr/>
        </p:nvPicPr>
        <p:blipFill>
          <a:blip r:embed="rId6" cstate="screen"/>
          <a:stretch>
            <a:fillRect/>
          </a:stretch>
        </p:blipFill>
        <p:spPr>
          <a:xfrm flipH="1">
            <a:off x="6666854" y="4582176"/>
            <a:ext cx="529611" cy="529611"/>
          </a:xfrm>
          <a:prstGeom prst="rect">
            <a:avLst/>
          </a:prstGeom>
        </p:spPr>
      </p:pic>
      <p:pic>
        <p:nvPicPr>
          <p:cNvPr id="13" name="图形 12" descr="汉堡和饮料"/>
          <p:cNvPicPr>
            <a:picLocks noChangeAspect="1"/>
          </p:cNvPicPr>
          <p:nvPr/>
        </p:nvPicPr>
        <p:blipFill>
          <a:blip r:embed="rId7" cstate="screen"/>
          <a:stretch>
            <a:fillRect/>
          </a:stretch>
        </p:blipFill>
        <p:spPr>
          <a:xfrm flipH="1">
            <a:off x="9544095" y="4638460"/>
            <a:ext cx="529611" cy="529611"/>
          </a:xfrm>
          <a:prstGeom prst="rect">
            <a:avLst/>
          </a:prstGeom>
        </p:spPr>
      </p:pic>
      <p:pic>
        <p:nvPicPr>
          <p:cNvPr id="14" name="图形 13" descr="热狗"/>
          <p:cNvPicPr>
            <a:picLocks noChangeAspect="1"/>
          </p:cNvPicPr>
          <p:nvPr/>
        </p:nvPicPr>
        <p:blipFill>
          <a:blip r:embed="rId8" cstate="screen"/>
          <a:stretch>
            <a:fillRect/>
          </a:stretch>
        </p:blipFill>
        <p:spPr>
          <a:xfrm flipH="1">
            <a:off x="7270605" y="4603286"/>
            <a:ext cx="529611" cy="529611"/>
          </a:xfrm>
          <a:prstGeom prst="rect">
            <a:avLst/>
          </a:prstGeom>
        </p:spPr>
      </p:pic>
      <p:pic>
        <p:nvPicPr>
          <p:cNvPr id="15" name="图形 14" descr="茶"/>
          <p:cNvPicPr>
            <a:picLocks noChangeAspect="1"/>
          </p:cNvPicPr>
          <p:nvPr/>
        </p:nvPicPr>
        <p:blipFill>
          <a:blip r:embed="rId9" cstate="screen"/>
          <a:stretch>
            <a:fillRect/>
          </a:stretch>
        </p:blipFill>
        <p:spPr>
          <a:xfrm flipH="1">
            <a:off x="8984358" y="4645902"/>
            <a:ext cx="529611" cy="529611"/>
          </a:xfrm>
          <a:prstGeom prst="rect">
            <a:avLst/>
          </a:prstGeom>
        </p:spPr>
      </p:pic>
      <p:pic>
        <p:nvPicPr>
          <p:cNvPr id="16" name="图形 15" descr="冰棒"/>
          <p:cNvPicPr>
            <a:picLocks noChangeAspect="1"/>
          </p:cNvPicPr>
          <p:nvPr/>
        </p:nvPicPr>
        <p:blipFill>
          <a:blip r:embed="rId10" cstate="screen"/>
          <a:stretch>
            <a:fillRect/>
          </a:stretch>
        </p:blipFill>
        <p:spPr>
          <a:xfrm flipH="1">
            <a:off x="7830339" y="4619750"/>
            <a:ext cx="529611" cy="529611"/>
          </a:xfrm>
          <a:prstGeom prst="rect">
            <a:avLst/>
          </a:prstGeom>
        </p:spPr>
      </p:pic>
      <p:pic>
        <p:nvPicPr>
          <p:cNvPr id="17" name="图形 16" descr="饼"/>
          <p:cNvPicPr>
            <a:picLocks noChangeAspect="1"/>
          </p:cNvPicPr>
          <p:nvPr/>
        </p:nvPicPr>
        <p:blipFill>
          <a:blip r:embed="rId11" cstate="screen"/>
          <a:stretch>
            <a:fillRect/>
          </a:stretch>
        </p:blipFill>
        <p:spPr>
          <a:xfrm flipH="1">
            <a:off x="8402098" y="4653442"/>
            <a:ext cx="529611" cy="529611"/>
          </a:xfrm>
          <a:prstGeom prst="rect">
            <a:avLst/>
          </a:prstGeom>
        </p:spPr>
      </p:pic>
      <p:cxnSp>
        <p:nvCxnSpPr>
          <p:cNvPr id="18" name="直接连接符 17"/>
          <p:cNvCxnSpPr/>
          <p:nvPr/>
        </p:nvCxnSpPr>
        <p:spPr>
          <a:xfrm>
            <a:off x="6832752" y="5395543"/>
            <a:ext cx="3750198" cy="0"/>
          </a:xfrm>
          <a:prstGeom prst="line">
            <a:avLst/>
          </a:prstGeom>
          <a:ln>
            <a:solidFill>
              <a:srgbClr val="A18C77"/>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6740153" y="5320307"/>
            <a:ext cx="150471" cy="150471"/>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1+#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ppt_x"/>
                                          </p:val>
                                        </p:tav>
                                        <p:tav tm="100000">
                                          <p:val>
                                            <p:strVal val="#ppt_x"/>
                                          </p:val>
                                        </p:tav>
                                      </p:tavLst>
                                    </p:anim>
                                    <p:anim calcmode="lin" valueType="num">
                                      <p:cBhvr additive="base">
                                        <p:cTn id="51" dur="500" fill="hold"/>
                                        <p:tgtEl>
                                          <p:spTgt spid="16"/>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ppt_x"/>
                                          </p:val>
                                        </p:tav>
                                        <p:tav tm="100000">
                                          <p:val>
                                            <p:strVal val="#ppt_x"/>
                                          </p:val>
                                        </p:tav>
                                      </p:tavLst>
                                    </p:anim>
                                    <p:anim calcmode="lin" valueType="num">
                                      <p:cBhvr additive="base">
                                        <p:cTn id="55" dur="500" fill="hold"/>
                                        <p:tgtEl>
                                          <p:spTgt spid="17"/>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ppt_x"/>
                                          </p:val>
                                        </p:tav>
                                        <p:tav tm="100000">
                                          <p:val>
                                            <p:strVal val="#ppt_x"/>
                                          </p:val>
                                        </p:tav>
                                      </p:tavLst>
                                    </p:anim>
                                    <p:anim calcmode="lin" valueType="num">
                                      <p:cBhvr additive="base">
                                        <p:cTn id="59" dur="500" fill="hold"/>
                                        <p:tgtEl>
                                          <p:spTgt spid="18"/>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500" fill="hold"/>
                                        <p:tgtEl>
                                          <p:spTgt spid="19"/>
                                        </p:tgtEl>
                                        <p:attrNameLst>
                                          <p:attrName>ppt_x</p:attrName>
                                        </p:attrNameLst>
                                      </p:cBhvr>
                                      <p:tavLst>
                                        <p:tav tm="0">
                                          <p:val>
                                            <p:strVal val="#ppt_x"/>
                                          </p:val>
                                        </p:tav>
                                        <p:tav tm="100000">
                                          <p:val>
                                            <p:strVal val="#ppt_x"/>
                                          </p:val>
                                        </p:tav>
                                      </p:tavLst>
                                    </p:anim>
                                    <p:anim calcmode="lin" valueType="num">
                                      <p:cBhvr additive="base">
                                        <p:cTn id="6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8"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500" fill="hold"/>
                                        <p:tgtEl>
                                          <p:spTgt spid="20"/>
                                        </p:tgtEl>
                                        <p:attrNameLst>
                                          <p:attrName>ppt_x</p:attrName>
                                        </p:attrNameLst>
                                      </p:cBhvr>
                                      <p:tavLst>
                                        <p:tav tm="0">
                                          <p:val>
                                            <p:strVal val="0-#ppt_w/2"/>
                                          </p:val>
                                        </p:tav>
                                        <p:tav tm="100000">
                                          <p:val>
                                            <p:strVal val="#ppt_x"/>
                                          </p:val>
                                        </p:tav>
                                      </p:tavLst>
                                    </p:anim>
                                    <p:anim calcmode="lin" valueType="num">
                                      <p:cBhvr additive="base">
                                        <p:cTn id="69"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9" grpId="0"/>
      <p:bldP spid="11"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335875" y="218601"/>
            <a:ext cx="3946969" cy="768350"/>
          </a:xfrm>
          <a:prstGeom prst="rect">
            <a:avLst/>
          </a:prstGeom>
          <a:noFill/>
        </p:spPr>
        <p:txBody>
          <a:bodyPr wrap="square" rtlCol="0">
            <a:spAutoFit/>
          </a:bodyPr>
          <a:lstStyle/>
          <a:p>
            <a:r>
              <a:rPr lang="zh-CN" altLang="en-US" sz="4400" b="1" dirty="0">
                <a:solidFill>
                  <a:srgbClr val="A18C77"/>
                </a:solidFill>
                <a:cs typeface="+mn-ea"/>
                <a:sym typeface="+mn-lt"/>
              </a:rPr>
              <a:t>Add title text</a:t>
            </a:r>
          </a:p>
        </p:txBody>
      </p:sp>
      <p:cxnSp>
        <p:nvCxnSpPr>
          <p:cNvPr id="6" name="直接连接符 5"/>
          <p:cNvCxnSpPr/>
          <p:nvPr/>
        </p:nvCxnSpPr>
        <p:spPr>
          <a:xfrm>
            <a:off x="1499501" y="628465"/>
            <a:ext cx="2836374" cy="0"/>
          </a:xfrm>
          <a:prstGeom prst="line">
            <a:avLst/>
          </a:prstGeom>
          <a:ln>
            <a:solidFill>
              <a:srgbClr val="A18C77"/>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424265" y="553229"/>
            <a:ext cx="150471" cy="150471"/>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9" name="直接连接符 8"/>
          <p:cNvCxnSpPr/>
          <p:nvPr/>
        </p:nvCxnSpPr>
        <p:spPr>
          <a:xfrm>
            <a:off x="7871751" y="628464"/>
            <a:ext cx="2836374" cy="0"/>
          </a:xfrm>
          <a:prstGeom prst="line">
            <a:avLst/>
          </a:prstGeom>
          <a:ln>
            <a:solidFill>
              <a:srgbClr val="A18C77"/>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0632889" y="553228"/>
            <a:ext cx="150471" cy="150471"/>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p:cNvPicPr>
            <a:picLocks noChangeAspect="1"/>
          </p:cNvPicPr>
          <p:nvPr/>
        </p:nvPicPr>
        <p:blipFill>
          <a:blip r:embed="rId3" cstate="screen">
            <a:lum bright="70000" contrast="-70000"/>
          </a:blip>
          <a:stretch>
            <a:fillRect/>
          </a:stretch>
        </p:blipFill>
        <p:spPr>
          <a:xfrm>
            <a:off x="119377" y="5805109"/>
            <a:ext cx="1728941" cy="1052891"/>
          </a:xfrm>
          <a:prstGeom prst="rect">
            <a:avLst/>
          </a:prstGeom>
        </p:spPr>
      </p:pic>
      <p:pic>
        <p:nvPicPr>
          <p:cNvPr id="12" name="图片 11"/>
          <p:cNvPicPr>
            <a:picLocks noChangeAspect="1"/>
          </p:cNvPicPr>
          <p:nvPr/>
        </p:nvPicPr>
        <p:blipFill>
          <a:blip r:embed="rId4" cstate="screen">
            <a:lum bright="70000" contrast="-70000"/>
          </a:blip>
          <a:stretch>
            <a:fillRect/>
          </a:stretch>
        </p:blipFill>
        <p:spPr>
          <a:xfrm>
            <a:off x="382585" y="189718"/>
            <a:ext cx="1039116" cy="1222569"/>
          </a:xfrm>
          <a:prstGeom prst="rect">
            <a:avLst/>
          </a:prstGeom>
        </p:spPr>
      </p:pic>
      <p:pic>
        <p:nvPicPr>
          <p:cNvPr id="13" name="图片 12"/>
          <p:cNvPicPr>
            <a:picLocks noChangeAspect="1"/>
          </p:cNvPicPr>
          <p:nvPr/>
        </p:nvPicPr>
        <p:blipFill>
          <a:blip r:embed="rId5" cstate="screen">
            <a:lum bright="70000" contrast="-70000"/>
          </a:blip>
          <a:stretch>
            <a:fillRect/>
          </a:stretch>
        </p:blipFill>
        <p:spPr>
          <a:xfrm>
            <a:off x="10905859" y="5549813"/>
            <a:ext cx="1563481" cy="1563481"/>
          </a:xfrm>
          <a:prstGeom prst="rect">
            <a:avLst/>
          </a:prstGeom>
        </p:spPr>
      </p:pic>
      <p:pic>
        <p:nvPicPr>
          <p:cNvPr id="14" name="图片 13"/>
          <p:cNvPicPr>
            <a:picLocks noChangeAspect="1"/>
          </p:cNvPicPr>
          <p:nvPr/>
        </p:nvPicPr>
        <p:blipFill>
          <a:blip r:embed="rId6" cstate="screen">
            <a:lum bright="70000" contrast="-70000"/>
          </a:blip>
          <a:stretch>
            <a:fillRect/>
          </a:stretch>
        </p:blipFill>
        <p:spPr>
          <a:xfrm>
            <a:off x="11043983" y="588847"/>
            <a:ext cx="1007755" cy="1273092"/>
          </a:xfrm>
          <a:prstGeom prst="rect">
            <a:avLst/>
          </a:prstGeom>
        </p:spPr>
      </p:pic>
      <p:pic>
        <p:nvPicPr>
          <p:cNvPr id="3" name="图片 2"/>
          <p:cNvPicPr>
            <a:picLocks noChangeAspect="1"/>
          </p:cNvPicPr>
          <p:nvPr/>
        </p:nvPicPr>
        <p:blipFill>
          <a:blip r:embed="rId7" cstate="screen"/>
          <a:stretch>
            <a:fillRect/>
          </a:stretch>
        </p:blipFill>
        <p:spPr>
          <a:xfrm>
            <a:off x="4141307" y="1512608"/>
            <a:ext cx="4219993" cy="4292501"/>
          </a:xfrm>
          <a:prstGeom prst="rect">
            <a:avLst/>
          </a:prstGeom>
        </p:spPr>
      </p:pic>
      <p:grpSp>
        <p:nvGrpSpPr>
          <p:cNvPr id="15" name="Group 104"/>
          <p:cNvGrpSpPr/>
          <p:nvPr/>
        </p:nvGrpSpPr>
        <p:grpSpPr>
          <a:xfrm>
            <a:off x="7463525" y="2386381"/>
            <a:ext cx="2187739" cy="921043"/>
            <a:chOff x="7463525" y="2386381"/>
            <a:chExt cx="2187739" cy="921043"/>
          </a:xfrm>
        </p:grpSpPr>
        <p:grpSp>
          <p:nvGrpSpPr>
            <p:cNvPr id="16" name="Group 105"/>
            <p:cNvGrpSpPr/>
            <p:nvPr/>
          </p:nvGrpSpPr>
          <p:grpSpPr>
            <a:xfrm>
              <a:off x="7463525" y="2500313"/>
              <a:ext cx="1959875" cy="807111"/>
              <a:chOff x="7463525" y="2500313"/>
              <a:chExt cx="1959875" cy="807111"/>
            </a:xfrm>
          </p:grpSpPr>
          <p:cxnSp>
            <p:nvCxnSpPr>
              <p:cNvPr id="20" name="Straight Connector 109"/>
              <p:cNvCxnSpPr/>
              <p:nvPr/>
            </p:nvCxnSpPr>
            <p:spPr>
              <a:xfrm flipV="1">
                <a:off x="7463525" y="2500313"/>
                <a:ext cx="816875" cy="807111"/>
              </a:xfrm>
              <a:prstGeom prst="line">
                <a:avLst/>
              </a:prstGeom>
              <a:ln w="38100">
                <a:solidFill>
                  <a:schemeClr val="bg1">
                    <a:lumMod val="9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110"/>
              <p:cNvCxnSpPr/>
              <p:nvPr/>
            </p:nvCxnSpPr>
            <p:spPr>
              <a:xfrm flipV="1">
                <a:off x="8280400" y="2502060"/>
                <a:ext cx="1143000" cy="1"/>
              </a:xfrm>
              <a:prstGeom prst="line">
                <a:avLst/>
              </a:prstGeom>
              <a:ln w="38100">
                <a:solidFill>
                  <a:schemeClr val="bg1">
                    <a:lumMod val="9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7" name="Group 106"/>
            <p:cNvGrpSpPr/>
            <p:nvPr/>
          </p:nvGrpSpPr>
          <p:grpSpPr>
            <a:xfrm>
              <a:off x="9423400" y="2386381"/>
              <a:ext cx="227864" cy="227864"/>
              <a:chOff x="9501198" y="2272449"/>
              <a:chExt cx="451408" cy="451408"/>
            </a:xfrm>
          </p:grpSpPr>
          <p:sp>
            <p:nvSpPr>
              <p:cNvPr id="18" name="Oval 107"/>
              <p:cNvSpPr/>
              <p:nvPr/>
            </p:nvSpPr>
            <p:spPr>
              <a:xfrm>
                <a:off x="9501198" y="2272449"/>
                <a:ext cx="451408" cy="451408"/>
              </a:xfrm>
              <a:prstGeom prst="ellipse">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9" name="Oval 108"/>
              <p:cNvSpPr/>
              <p:nvPr/>
            </p:nvSpPr>
            <p:spPr>
              <a:xfrm>
                <a:off x="9594743" y="2365994"/>
                <a:ext cx="264319" cy="264319"/>
              </a:xfrm>
              <a:prstGeom prst="ellipse">
                <a:avLst/>
              </a:prstGeom>
              <a:solidFill>
                <a:srgbClr val="A18C77">
                  <a:alpha val="54000"/>
                </a:srgbClr>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cs typeface="+mn-ea"/>
                  <a:sym typeface="+mn-lt"/>
                </a:endParaRPr>
              </a:p>
            </p:txBody>
          </p:sp>
        </p:grpSp>
      </p:grpSp>
      <p:grpSp>
        <p:nvGrpSpPr>
          <p:cNvPr id="22" name="Group 111"/>
          <p:cNvGrpSpPr/>
          <p:nvPr/>
        </p:nvGrpSpPr>
        <p:grpSpPr>
          <a:xfrm>
            <a:off x="7498900" y="4021138"/>
            <a:ext cx="2187739" cy="921388"/>
            <a:chOff x="7498900" y="4021138"/>
            <a:chExt cx="2187739" cy="921388"/>
          </a:xfrm>
        </p:grpSpPr>
        <p:grpSp>
          <p:nvGrpSpPr>
            <p:cNvPr id="23" name="Group 112"/>
            <p:cNvGrpSpPr/>
            <p:nvPr/>
          </p:nvGrpSpPr>
          <p:grpSpPr>
            <a:xfrm>
              <a:off x="7498900" y="4135415"/>
              <a:ext cx="1959875" cy="807111"/>
              <a:chOff x="7463525" y="2500313"/>
              <a:chExt cx="1959875" cy="807111"/>
            </a:xfrm>
          </p:grpSpPr>
          <p:cxnSp>
            <p:nvCxnSpPr>
              <p:cNvPr id="27" name="Straight Connector 116"/>
              <p:cNvCxnSpPr/>
              <p:nvPr/>
            </p:nvCxnSpPr>
            <p:spPr>
              <a:xfrm flipV="1">
                <a:off x="7463525" y="2500313"/>
                <a:ext cx="816875" cy="807111"/>
              </a:xfrm>
              <a:prstGeom prst="line">
                <a:avLst/>
              </a:prstGeom>
              <a:ln w="38100">
                <a:solidFill>
                  <a:schemeClr val="bg1">
                    <a:lumMod val="9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117"/>
              <p:cNvCxnSpPr/>
              <p:nvPr/>
            </p:nvCxnSpPr>
            <p:spPr>
              <a:xfrm flipV="1">
                <a:off x="8280400" y="2502060"/>
                <a:ext cx="1143000" cy="1"/>
              </a:xfrm>
              <a:prstGeom prst="line">
                <a:avLst/>
              </a:prstGeom>
              <a:ln w="38100">
                <a:solidFill>
                  <a:schemeClr val="bg1">
                    <a:lumMod val="9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4" name="Group 113"/>
            <p:cNvGrpSpPr/>
            <p:nvPr/>
          </p:nvGrpSpPr>
          <p:grpSpPr>
            <a:xfrm>
              <a:off x="9458775" y="4021138"/>
              <a:ext cx="227864" cy="227864"/>
              <a:chOff x="9501198" y="2272449"/>
              <a:chExt cx="451408" cy="451408"/>
            </a:xfrm>
          </p:grpSpPr>
          <p:sp>
            <p:nvSpPr>
              <p:cNvPr id="25" name="Oval 114"/>
              <p:cNvSpPr/>
              <p:nvPr/>
            </p:nvSpPr>
            <p:spPr>
              <a:xfrm>
                <a:off x="9501198" y="2272449"/>
                <a:ext cx="451408" cy="451408"/>
              </a:xfrm>
              <a:prstGeom prst="ellipse">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26" name="Oval 115"/>
              <p:cNvSpPr/>
              <p:nvPr/>
            </p:nvSpPr>
            <p:spPr>
              <a:xfrm>
                <a:off x="9594743" y="2365994"/>
                <a:ext cx="264319" cy="264319"/>
              </a:xfrm>
              <a:prstGeom prst="ellipse">
                <a:avLst/>
              </a:prstGeom>
              <a:solidFill>
                <a:srgbClr val="A18C77">
                  <a:alpha val="54000"/>
                </a:srgbClr>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cs typeface="+mn-ea"/>
                  <a:sym typeface="+mn-lt"/>
                </a:endParaRPr>
              </a:p>
            </p:txBody>
          </p:sp>
        </p:grpSp>
      </p:grpSp>
      <p:sp>
        <p:nvSpPr>
          <p:cNvPr id="29" name="Rectangle 118"/>
          <p:cNvSpPr/>
          <p:nvPr/>
        </p:nvSpPr>
        <p:spPr>
          <a:xfrm>
            <a:off x="577972" y="3996145"/>
            <a:ext cx="3383517" cy="1181542"/>
          </a:xfrm>
          <a:prstGeom prst="rect">
            <a:avLst/>
          </a:prstGeom>
        </p:spPr>
        <p:txBody>
          <a:bodyPr wrap="square">
            <a:spAutoFit/>
          </a:bodyPr>
          <a:lstStyle/>
          <a:p>
            <a:pPr>
              <a:lnSpc>
                <a:spcPct val="120000"/>
              </a:lnSpc>
            </a:pPr>
            <a:r>
              <a:rPr lang="id-ID" sz="1200" dirty="0">
                <a:solidFill>
                  <a:schemeClr val="bg1"/>
                </a:solidFill>
                <a:cs typeface="+mn-ea"/>
                <a:sym typeface="+mn-lt"/>
              </a:rPr>
              <a:t>Ut wisi enim ad minim veniam, quis nostrud exerci tation ullamcorper suscipit lobortis nisl ut aliquip ex ea commodo consequat. Lorem ipsum dolor sit amet, consectetuer adipiscing elit.</a:t>
            </a:r>
          </a:p>
        </p:txBody>
      </p:sp>
      <p:sp>
        <p:nvSpPr>
          <p:cNvPr id="30" name="Rectangle 119"/>
          <p:cNvSpPr/>
          <p:nvPr/>
        </p:nvSpPr>
        <p:spPr>
          <a:xfrm>
            <a:off x="8089836" y="2896064"/>
            <a:ext cx="1302001" cy="781752"/>
          </a:xfrm>
          <a:prstGeom prst="rect">
            <a:avLst/>
          </a:prstGeom>
        </p:spPr>
        <p:txBody>
          <a:bodyPr wrap="square">
            <a:spAutoFit/>
          </a:bodyPr>
          <a:lstStyle/>
          <a:p>
            <a:pPr algn="ctr">
              <a:lnSpc>
                <a:spcPct val="120000"/>
              </a:lnSpc>
            </a:pPr>
            <a:r>
              <a:rPr lang="id-ID" sz="4000" b="1" dirty="0">
                <a:solidFill>
                  <a:schemeClr val="bg1"/>
                </a:solidFill>
                <a:cs typeface="+mn-ea"/>
                <a:sym typeface="+mn-lt"/>
              </a:rPr>
              <a:t>89%</a:t>
            </a:r>
            <a:endParaRPr lang="en-US" b="1" dirty="0">
              <a:solidFill>
                <a:schemeClr val="bg1"/>
              </a:solidFill>
              <a:cs typeface="+mn-ea"/>
              <a:sym typeface="+mn-lt"/>
            </a:endParaRPr>
          </a:p>
        </p:txBody>
      </p:sp>
      <p:grpSp>
        <p:nvGrpSpPr>
          <p:cNvPr id="31" name="Group 120"/>
          <p:cNvGrpSpPr/>
          <p:nvPr/>
        </p:nvGrpSpPr>
        <p:grpSpPr>
          <a:xfrm>
            <a:off x="9906961" y="2175154"/>
            <a:ext cx="666627" cy="666627"/>
            <a:chOff x="9992876" y="2175154"/>
            <a:chExt cx="666627" cy="666627"/>
          </a:xfrm>
        </p:grpSpPr>
        <p:sp>
          <p:nvSpPr>
            <p:cNvPr id="32" name="Oval 121"/>
            <p:cNvSpPr/>
            <p:nvPr/>
          </p:nvSpPr>
          <p:spPr>
            <a:xfrm>
              <a:off x="9992876" y="2175154"/>
              <a:ext cx="666627" cy="666627"/>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cs typeface="+mn-ea"/>
                <a:sym typeface="+mn-lt"/>
              </a:endParaRPr>
            </a:p>
          </p:txBody>
        </p:sp>
        <p:grpSp>
          <p:nvGrpSpPr>
            <p:cNvPr id="33" name="Group 122"/>
            <p:cNvGrpSpPr/>
            <p:nvPr/>
          </p:nvGrpSpPr>
          <p:grpSpPr>
            <a:xfrm>
              <a:off x="10094074" y="2350902"/>
              <a:ext cx="464231" cy="315130"/>
              <a:chOff x="2049860" y="2597861"/>
              <a:chExt cx="1167723" cy="792675"/>
            </a:xfrm>
            <a:solidFill>
              <a:schemeClr val="bg1"/>
            </a:solidFill>
          </p:grpSpPr>
          <p:sp>
            <p:nvSpPr>
              <p:cNvPr id="34" name="Freeform 278"/>
              <p:cNvSpPr>
                <a:spLocks noEditPoints="1"/>
              </p:cNvSpPr>
              <p:nvPr/>
            </p:nvSpPr>
            <p:spPr bwMode="auto">
              <a:xfrm>
                <a:off x="2049860" y="2597861"/>
                <a:ext cx="689983" cy="771630"/>
              </a:xfrm>
              <a:custGeom>
                <a:avLst/>
                <a:gdLst>
                  <a:gd name="T0" fmla="*/ 1389 w 1555"/>
                  <a:gd name="T1" fmla="*/ 304 h 1739"/>
                  <a:gd name="T2" fmla="*/ 1353 w 1555"/>
                  <a:gd name="T3" fmla="*/ 112 h 1739"/>
                  <a:gd name="T4" fmla="*/ 1267 w 1555"/>
                  <a:gd name="T5" fmla="*/ 23 h 1739"/>
                  <a:gd name="T6" fmla="*/ 1140 w 1555"/>
                  <a:gd name="T7" fmla="*/ 0 h 1739"/>
                  <a:gd name="T8" fmla="*/ 1002 w 1555"/>
                  <a:gd name="T9" fmla="*/ 50 h 1739"/>
                  <a:gd name="T10" fmla="*/ 825 w 1555"/>
                  <a:gd name="T11" fmla="*/ 177 h 1739"/>
                  <a:gd name="T12" fmla="*/ 631 w 1555"/>
                  <a:gd name="T13" fmla="*/ 100 h 1739"/>
                  <a:gd name="T14" fmla="*/ 481 w 1555"/>
                  <a:gd name="T15" fmla="*/ 16 h 1739"/>
                  <a:gd name="T16" fmla="*/ 331 w 1555"/>
                  <a:gd name="T17" fmla="*/ 4 h 1739"/>
                  <a:gd name="T18" fmla="*/ 245 w 1555"/>
                  <a:gd name="T19" fmla="*/ 54 h 1739"/>
                  <a:gd name="T20" fmla="*/ 174 w 1555"/>
                  <a:gd name="T21" fmla="*/ 196 h 1739"/>
                  <a:gd name="T22" fmla="*/ 189 w 1555"/>
                  <a:gd name="T23" fmla="*/ 381 h 1739"/>
                  <a:gd name="T24" fmla="*/ 4 w 1555"/>
                  <a:gd name="T25" fmla="*/ 408 h 1739"/>
                  <a:gd name="T26" fmla="*/ 16 w 1555"/>
                  <a:gd name="T27" fmla="*/ 797 h 1739"/>
                  <a:gd name="T28" fmla="*/ 107 w 1555"/>
                  <a:gd name="T29" fmla="*/ 1697 h 1739"/>
                  <a:gd name="T30" fmla="*/ 146 w 1555"/>
                  <a:gd name="T31" fmla="*/ 1739 h 1739"/>
                  <a:gd name="T32" fmla="*/ 1448 w 1555"/>
                  <a:gd name="T33" fmla="*/ 1712 h 1739"/>
                  <a:gd name="T34" fmla="*/ 1527 w 1555"/>
                  <a:gd name="T35" fmla="*/ 804 h 1739"/>
                  <a:gd name="T36" fmla="*/ 1555 w 1555"/>
                  <a:gd name="T37" fmla="*/ 423 h 1739"/>
                  <a:gd name="T38" fmla="*/ 1511 w 1555"/>
                  <a:gd name="T39" fmla="*/ 381 h 1739"/>
                  <a:gd name="T40" fmla="*/ 292 w 1555"/>
                  <a:gd name="T41" fmla="*/ 127 h 1739"/>
                  <a:gd name="T42" fmla="*/ 434 w 1555"/>
                  <a:gd name="T43" fmla="*/ 89 h 1739"/>
                  <a:gd name="T44" fmla="*/ 659 w 1555"/>
                  <a:gd name="T45" fmla="*/ 227 h 1739"/>
                  <a:gd name="T46" fmla="*/ 762 w 1555"/>
                  <a:gd name="T47" fmla="*/ 320 h 1739"/>
                  <a:gd name="T48" fmla="*/ 829 w 1555"/>
                  <a:gd name="T49" fmla="*/ 289 h 1739"/>
                  <a:gd name="T50" fmla="*/ 1002 w 1555"/>
                  <a:gd name="T51" fmla="*/ 143 h 1739"/>
                  <a:gd name="T52" fmla="*/ 1204 w 1555"/>
                  <a:gd name="T53" fmla="*/ 85 h 1739"/>
                  <a:gd name="T54" fmla="*/ 1302 w 1555"/>
                  <a:gd name="T55" fmla="*/ 216 h 1739"/>
                  <a:gd name="T56" fmla="*/ 1263 w 1555"/>
                  <a:gd name="T57" fmla="*/ 381 h 1739"/>
                  <a:gd name="T58" fmla="*/ 1223 w 1555"/>
                  <a:gd name="T59" fmla="*/ 285 h 1739"/>
                  <a:gd name="T60" fmla="*/ 1172 w 1555"/>
                  <a:gd name="T61" fmla="*/ 193 h 1739"/>
                  <a:gd name="T62" fmla="*/ 1022 w 1555"/>
                  <a:gd name="T63" fmla="*/ 219 h 1739"/>
                  <a:gd name="T64" fmla="*/ 880 w 1555"/>
                  <a:gd name="T65" fmla="*/ 350 h 1739"/>
                  <a:gd name="T66" fmla="*/ 647 w 1555"/>
                  <a:gd name="T67" fmla="*/ 316 h 1739"/>
                  <a:gd name="T68" fmla="*/ 489 w 1555"/>
                  <a:gd name="T69" fmla="*/ 200 h 1739"/>
                  <a:gd name="T70" fmla="*/ 359 w 1555"/>
                  <a:gd name="T71" fmla="*/ 208 h 1739"/>
                  <a:gd name="T72" fmla="*/ 339 w 1555"/>
                  <a:gd name="T73" fmla="*/ 316 h 1739"/>
                  <a:gd name="T74" fmla="*/ 268 w 1555"/>
                  <a:gd name="T75" fmla="*/ 350 h 1739"/>
                  <a:gd name="T76" fmla="*/ 257 w 1555"/>
                  <a:gd name="T77" fmla="*/ 216 h 1739"/>
                  <a:gd name="T78" fmla="*/ 1050 w 1555"/>
                  <a:gd name="T79" fmla="*/ 296 h 1739"/>
                  <a:gd name="T80" fmla="*/ 1132 w 1555"/>
                  <a:gd name="T81" fmla="*/ 262 h 1739"/>
                  <a:gd name="T82" fmla="*/ 1129 w 1555"/>
                  <a:gd name="T83" fmla="*/ 320 h 1739"/>
                  <a:gd name="T84" fmla="*/ 600 w 1555"/>
                  <a:gd name="T85" fmla="*/ 381 h 1739"/>
                  <a:gd name="T86" fmla="*/ 414 w 1555"/>
                  <a:gd name="T87" fmla="*/ 293 h 1739"/>
                  <a:gd name="T88" fmla="*/ 438 w 1555"/>
                  <a:gd name="T89" fmla="*/ 262 h 1739"/>
                  <a:gd name="T90" fmla="*/ 552 w 1555"/>
                  <a:gd name="T91" fmla="*/ 335 h 1739"/>
                  <a:gd name="T92" fmla="*/ 189 w 1555"/>
                  <a:gd name="T93" fmla="*/ 1654 h 1739"/>
                  <a:gd name="T94" fmla="*/ 908 w 1555"/>
                  <a:gd name="T95" fmla="*/ 1654 h 1739"/>
                  <a:gd name="T96" fmla="*/ 908 w 1555"/>
                  <a:gd name="T97" fmla="*/ 1654 h 1739"/>
                  <a:gd name="T98" fmla="*/ 1365 w 1555"/>
                  <a:gd name="T99" fmla="*/ 808 h 1739"/>
                  <a:gd name="T100" fmla="*/ 1409 w 1555"/>
                  <a:gd name="T101" fmla="*/ 727 h 1739"/>
                  <a:gd name="T102" fmla="*/ 87 w 1555"/>
                  <a:gd name="T103" fmla="*/ 462 h 1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55" h="1739">
                    <a:moveTo>
                      <a:pt x="1511" y="381"/>
                    </a:moveTo>
                    <a:lnTo>
                      <a:pt x="1365" y="381"/>
                    </a:lnTo>
                    <a:lnTo>
                      <a:pt x="1381" y="346"/>
                    </a:lnTo>
                    <a:lnTo>
                      <a:pt x="1389" y="304"/>
                    </a:lnTo>
                    <a:lnTo>
                      <a:pt x="1389" y="254"/>
                    </a:lnTo>
                    <a:lnTo>
                      <a:pt x="1385" y="196"/>
                    </a:lnTo>
                    <a:lnTo>
                      <a:pt x="1369" y="150"/>
                    </a:lnTo>
                    <a:lnTo>
                      <a:pt x="1353" y="112"/>
                    </a:lnTo>
                    <a:lnTo>
                      <a:pt x="1334" y="81"/>
                    </a:lnTo>
                    <a:lnTo>
                      <a:pt x="1310" y="54"/>
                    </a:lnTo>
                    <a:lnTo>
                      <a:pt x="1290" y="35"/>
                    </a:lnTo>
                    <a:lnTo>
                      <a:pt x="1267" y="23"/>
                    </a:lnTo>
                    <a:lnTo>
                      <a:pt x="1243" y="12"/>
                    </a:lnTo>
                    <a:lnTo>
                      <a:pt x="1227" y="4"/>
                    </a:lnTo>
                    <a:lnTo>
                      <a:pt x="1172" y="0"/>
                    </a:lnTo>
                    <a:lnTo>
                      <a:pt x="1140" y="0"/>
                    </a:lnTo>
                    <a:lnTo>
                      <a:pt x="1105" y="8"/>
                    </a:lnTo>
                    <a:lnTo>
                      <a:pt x="1073" y="16"/>
                    </a:lnTo>
                    <a:lnTo>
                      <a:pt x="1038" y="31"/>
                    </a:lnTo>
                    <a:lnTo>
                      <a:pt x="1002" y="50"/>
                    </a:lnTo>
                    <a:lnTo>
                      <a:pt x="963" y="73"/>
                    </a:lnTo>
                    <a:lnTo>
                      <a:pt x="923" y="100"/>
                    </a:lnTo>
                    <a:lnTo>
                      <a:pt x="884" y="131"/>
                    </a:lnTo>
                    <a:lnTo>
                      <a:pt x="825" y="177"/>
                    </a:lnTo>
                    <a:lnTo>
                      <a:pt x="777" y="223"/>
                    </a:lnTo>
                    <a:lnTo>
                      <a:pt x="730" y="177"/>
                    </a:lnTo>
                    <a:lnTo>
                      <a:pt x="671" y="131"/>
                    </a:lnTo>
                    <a:lnTo>
                      <a:pt x="631" y="100"/>
                    </a:lnTo>
                    <a:lnTo>
                      <a:pt x="592" y="73"/>
                    </a:lnTo>
                    <a:lnTo>
                      <a:pt x="552" y="50"/>
                    </a:lnTo>
                    <a:lnTo>
                      <a:pt x="517" y="31"/>
                    </a:lnTo>
                    <a:lnTo>
                      <a:pt x="481" y="16"/>
                    </a:lnTo>
                    <a:lnTo>
                      <a:pt x="450" y="8"/>
                    </a:lnTo>
                    <a:lnTo>
                      <a:pt x="418" y="0"/>
                    </a:lnTo>
                    <a:lnTo>
                      <a:pt x="387" y="0"/>
                    </a:lnTo>
                    <a:lnTo>
                      <a:pt x="331" y="4"/>
                    </a:lnTo>
                    <a:lnTo>
                      <a:pt x="312" y="12"/>
                    </a:lnTo>
                    <a:lnTo>
                      <a:pt x="288" y="23"/>
                    </a:lnTo>
                    <a:lnTo>
                      <a:pt x="268" y="35"/>
                    </a:lnTo>
                    <a:lnTo>
                      <a:pt x="245" y="54"/>
                    </a:lnTo>
                    <a:lnTo>
                      <a:pt x="221" y="81"/>
                    </a:lnTo>
                    <a:lnTo>
                      <a:pt x="201" y="112"/>
                    </a:lnTo>
                    <a:lnTo>
                      <a:pt x="186" y="150"/>
                    </a:lnTo>
                    <a:lnTo>
                      <a:pt x="174" y="196"/>
                    </a:lnTo>
                    <a:lnTo>
                      <a:pt x="166" y="254"/>
                    </a:lnTo>
                    <a:lnTo>
                      <a:pt x="166" y="304"/>
                    </a:lnTo>
                    <a:lnTo>
                      <a:pt x="174" y="346"/>
                    </a:lnTo>
                    <a:lnTo>
                      <a:pt x="189" y="381"/>
                    </a:lnTo>
                    <a:lnTo>
                      <a:pt x="43" y="381"/>
                    </a:lnTo>
                    <a:lnTo>
                      <a:pt x="28" y="385"/>
                    </a:lnTo>
                    <a:lnTo>
                      <a:pt x="16" y="393"/>
                    </a:lnTo>
                    <a:lnTo>
                      <a:pt x="4" y="408"/>
                    </a:lnTo>
                    <a:lnTo>
                      <a:pt x="0" y="423"/>
                    </a:lnTo>
                    <a:lnTo>
                      <a:pt x="0" y="766"/>
                    </a:lnTo>
                    <a:lnTo>
                      <a:pt x="4" y="781"/>
                    </a:lnTo>
                    <a:lnTo>
                      <a:pt x="16" y="797"/>
                    </a:lnTo>
                    <a:lnTo>
                      <a:pt x="28" y="804"/>
                    </a:lnTo>
                    <a:lnTo>
                      <a:pt x="43" y="808"/>
                    </a:lnTo>
                    <a:lnTo>
                      <a:pt x="107" y="808"/>
                    </a:lnTo>
                    <a:lnTo>
                      <a:pt x="107" y="1697"/>
                    </a:lnTo>
                    <a:lnTo>
                      <a:pt x="111" y="1712"/>
                    </a:lnTo>
                    <a:lnTo>
                      <a:pt x="118" y="1724"/>
                    </a:lnTo>
                    <a:lnTo>
                      <a:pt x="130" y="1735"/>
                    </a:lnTo>
                    <a:lnTo>
                      <a:pt x="146" y="1739"/>
                    </a:lnTo>
                    <a:lnTo>
                      <a:pt x="1409" y="1739"/>
                    </a:lnTo>
                    <a:lnTo>
                      <a:pt x="1424" y="1735"/>
                    </a:lnTo>
                    <a:lnTo>
                      <a:pt x="1436" y="1724"/>
                    </a:lnTo>
                    <a:lnTo>
                      <a:pt x="1448" y="1712"/>
                    </a:lnTo>
                    <a:lnTo>
                      <a:pt x="1452" y="1697"/>
                    </a:lnTo>
                    <a:lnTo>
                      <a:pt x="1452" y="808"/>
                    </a:lnTo>
                    <a:lnTo>
                      <a:pt x="1511" y="808"/>
                    </a:lnTo>
                    <a:lnTo>
                      <a:pt x="1527" y="804"/>
                    </a:lnTo>
                    <a:lnTo>
                      <a:pt x="1543" y="797"/>
                    </a:lnTo>
                    <a:lnTo>
                      <a:pt x="1551" y="781"/>
                    </a:lnTo>
                    <a:lnTo>
                      <a:pt x="1555" y="766"/>
                    </a:lnTo>
                    <a:lnTo>
                      <a:pt x="1555" y="423"/>
                    </a:lnTo>
                    <a:lnTo>
                      <a:pt x="1551" y="408"/>
                    </a:lnTo>
                    <a:lnTo>
                      <a:pt x="1543" y="393"/>
                    </a:lnTo>
                    <a:lnTo>
                      <a:pt x="1527" y="385"/>
                    </a:lnTo>
                    <a:lnTo>
                      <a:pt x="1511" y="381"/>
                    </a:lnTo>
                    <a:lnTo>
                      <a:pt x="1511" y="381"/>
                    </a:lnTo>
                    <a:close/>
                    <a:moveTo>
                      <a:pt x="257" y="216"/>
                    </a:moveTo>
                    <a:lnTo>
                      <a:pt x="268" y="166"/>
                    </a:lnTo>
                    <a:lnTo>
                      <a:pt x="292" y="127"/>
                    </a:lnTo>
                    <a:lnTo>
                      <a:pt x="320" y="100"/>
                    </a:lnTo>
                    <a:lnTo>
                      <a:pt x="351" y="85"/>
                    </a:lnTo>
                    <a:lnTo>
                      <a:pt x="387" y="81"/>
                    </a:lnTo>
                    <a:lnTo>
                      <a:pt x="434" y="89"/>
                    </a:lnTo>
                    <a:lnTo>
                      <a:pt x="489" y="108"/>
                    </a:lnTo>
                    <a:lnTo>
                      <a:pt x="552" y="143"/>
                    </a:lnTo>
                    <a:lnTo>
                      <a:pt x="620" y="193"/>
                    </a:lnTo>
                    <a:lnTo>
                      <a:pt x="659" y="227"/>
                    </a:lnTo>
                    <a:lnTo>
                      <a:pt x="695" y="258"/>
                    </a:lnTo>
                    <a:lnTo>
                      <a:pt x="726" y="289"/>
                    </a:lnTo>
                    <a:lnTo>
                      <a:pt x="746" y="308"/>
                    </a:lnTo>
                    <a:lnTo>
                      <a:pt x="762" y="320"/>
                    </a:lnTo>
                    <a:lnTo>
                      <a:pt x="777" y="323"/>
                    </a:lnTo>
                    <a:lnTo>
                      <a:pt x="793" y="320"/>
                    </a:lnTo>
                    <a:lnTo>
                      <a:pt x="809" y="308"/>
                    </a:lnTo>
                    <a:lnTo>
                      <a:pt x="829" y="289"/>
                    </a:lnTo>
                    <a:lnTo>
                      <a:pt x="860" y="258"/>
                    </a:lnTo>
                    <a:lnTo>
                      <a:pt x="896" y="227"/>
                    </a:lnTo>
                    <a:lnTo>
                      <a:pt x="935" y="193"/>
                    </a:lnTo>
                    <a:lnTo>
                      <a:pt x="1002" y="143"/>
                    </a:lnTo>
                    <a:lnTo>
                      <a:pt x="1065" y="108"/>
                    </a:lnTo>
                    <a:lnTo>
                      <a:pt x="1121" y="89"/>
                    </a:lnTo>
                    <a:lnTo>
                      <a:pt x="1172" y="81"/>
                    </a:lnTo>
                    <a:lnTo>
                      <a:pt x="1204" y="85"/>
                    </a:lnTo>
                    <a:lnTo>
                      <a:pt x="1239" y="100"/>
                    </a:lnTo>
                    <a:lnTo>
                      <a:pt x="1267" y="127"/>
                    </a:lnTo>
                    <a:lnTo>
                      <a:pt x="1286" y="166"/>
                    </a:lnTo>
                    <a:lnTo>
                      <a:pt x="1302" y="216"/>
                    </a:lnTo>
                    <a:lnTo>
                      <a:pt x="1306" y="266"/>
                    </a:lnTo>
                    <a:lnTo>
                      <a:pt x="1302" y="312"/>
                    </a:lnTo>
                    <a:lnTo>
                      <a:pt x="1290" y="350"/>
                    </a:lnTo>
                    <a:lnTo>
                      <a:pt x="1263" y="381"/>
                    </a:lnTo>
                    <a:lnTo>
                      <a:pt x="1180" y="381"/>
                    </a:lnTo>
                    <a:lnTo>
                      <a:pt x="1204" y="346"/>
                    </a:lnTo>
                    <a:lnTo>
                      <a:pt x="1219" y="316"/>
                    </a:lnTo>
                    <a:lnTo>
                      <a:pt x="1223" y="285"/>
                    </a:lnTo>
                    <a:lnTo>
                      <a:pt x="1223" y="254"/>
                    </a:lnTo>
                    <a:lnTo>
                      <a:pt x="1215" y="227"/>
                    </a:lnTo>
                    <a:lnTo>
                      <a:pt x="1196" y="208"/>
                    </a:lnTo>
                    <a:lnTo>
                      <a:pt x="1172" y="193"/>
                    </a:lnTo>
                    <a:lnTo>
                      <a:pt x="1144" y="185"/>
                    </a:lnTo>
                    <a:lnTo>
                      <a:pt x="1105" y="185"/>
                    </a:lnTo>
                    <a:lnTo>
                      <a:pt x="1065" y="200"/>
                    </a:lnTo>
                    <a:lnTo>
                      <a:pt x="1022" y="219"/>
                    </a:lnTo>
                    <a:lnTo>
                      <a:pt x="983" y="250"/>
                    </a:lnTo>
                    <a:lnTo>
                      <a:pt x="943" y="281"/>
                    </a:lnTo>
                    <a:lnTo>
                      <a:pt x="908" y="316"/>
                    </a:lnTo>
                    <a:lnTo>
                      <a:pt x="880" y="350"/>
                    </a:lnTo>
                    <a:lnTo>
                      <a:pt x="856" y="381"/>
                    </a:lnTo>
                    <a:lnTo>
                      <a:pt x="698" y="381"/>
                    </a:lnTo>
                    <a:lnTo>
                      <a:pt x="679" y="350"/>
                    </a:lnTo>
                    <a:lnTo>
                      <a:pt x="647" y="316"/>
                    </a:lnTo>
                    <a:lnTo>
                      <a:pt x="612" y="281"/>
                    </a:lnTo>
                    <a:lnTo>
                      <a:pt x="572" y="250"/>
                    </a:lnTo>
                    <a:lnTo>
                      <a:pt x="533" y="219"/>
                    </a:lnTo>
                    <a:lnTo>
                      <a:pt x="489" y="200"/>
                    </a:lnTo>
                    <a:lnTo>
                      <a:pt x="450" y="185"/>
                    </a:lnTo>
                    <a:lnTo>
                      <a:pt x="410" y="185"/>
                    </a:lnTo>
                    <a:lnTo>
                      <a:pt x="383" y="193"/>
                    </a:lnTo>
                    <a:lnTo>
                      <a:pt x="359" y="208"/>
                    </a:lnTo>
                    <a:lnTo>
                      <a:pt x="343" y="227"/>
                    </a:lnTo>
                    <a:lnTo>
                      <a:pt x="331" y="254"/>
                    </a:lnTo>
                    <a:lnTo>
                      <a:pt x="331" y="285"/>
                    </a:lnTo>
                    <a:lnTo>
                      <a:pt x="339" y="316"/>
                    </a:lnTo>
                    <a:lnTo>
                      <a:pt x="351" y="346"/>
                    </a:lnTo>
                    <a:lnTo>
                      <a:pt x="375" y="381"/>
                    </a:lnTo>
                    <a:lnTo>
                      <a:pt x="292" y="381"/>
                    </a:lnTo>
                    <a:lnTo>
                      <a:pt x="268" y="350"/>
                    </a:lnTo>
                    <a:lnTo>
                      <a:pt x="253" y="312"/>
                    </a:lnTo>
                    <a:lnTo>
                      <a:pt x="249" y="266"/>
                    </a:lnTo>
                    <a:lnTo>
                      <a:pt x="257" y="216"/>
                    </a:lnTo>
                    <a:lnTo>
                      <a:pt x="257" y="216"/>
                    </a:lnTo>
                    <a:close/>
                    <a:moveTo>
                      <a:pt x="1061" y="381"/>
                    </a:moveTo>
                    <a:lnTo>
                      <a:pt x="955" y="381"/>
                    </a:lnTo>
                    <a:lnTo>
                      <a:pt x="1002" y="335"/>
                    </a:lnTo>
                    <a:lnTo>
                      <a:pt x="1050" y="296"/>
                    </a:lnTo>
                    <a:lnTo>
                      <a:pt x="1077" y="281"/>
                    </a:lnTo>
                    <a:lnTo>
                      <a:pt x="1097" y="270"/>
                    </a:lnTo>
                    <a:lnTo>
                      <a:pt x="1117" y="262"/>
                    </a:lnTo>
                    <a:lnTo>
                      <a:pt x="1132" y="262"/>
                    </a:lnTo>
                    <a:lnTo>
                      <a:pt x="1144" y="266"/>
                    </a:lnTo>
                    <a:lnTo>
                      <a:pt x="1144" y="270"/>
                    </a:lnTo>
                    <a:lnTo>
                      <a:pt x="1144" y="293"/>
                    </a:lnTo>
                    <a:lnTo>
                      <a:pt x="1129" y="320"/>
                    </a:lnTo>
                    <a:lnTo>
                      <a:pt x="1101" y="350"/>
                    </a:lnTo>
                    <a:lnTo>
                      <a:pt x="1061" y="381"/>
                    </a:lnTo>
                    <a:lnTo>
                      <a:pt x="1061" y="381"/>
                    </a:lnTo>
                    <a:close/>
                    <a:moveTo>
                      <a:pt x="600" y="381"/>
                    </a:moveTo>
                    <a:lnTo>
                      <a:pt x="497" y="381"/>
                    </a:lnTo>
                    <a:lnTo>
                      <a:pt x="454" y="350"/>
                    </a:lnTo>
                    <a:lnTo>
                      <a:pt x="426" y="320"/>
                    </a:lnTo>
                    <a:lnTo>
                      <a:pt x="414" y="293"/>
                    </a:lnTo>
                    <a:lnTo>
                      <a:pt x="410" y="270"/>
                    </a:lnTo>
                    <a:lnTo>
                      <a:pt x="414" y="266"/>
                    </a:lnTo>
                    <a:lnTo>
                      <a:pt x="422" y="262"/>
                    </a:lnTo>
                    <a:lnTo>
                      <a:pt x="438" y="262"/>
                    </a:lnTo>
                    <a:lnTo>
                      <a:pt x="458" y="270"/>
                    </a:lnTo>
                    <a:lnTo>
                      <a:pt x="481" y="281"/>
                    </a:lnTo>
                    <a:lnTo>
                      <a:pt x="505" y="296"/>
                    </a:lnTo>
                    <a:lnTo>
                      <a:pt x="552" y="335"/>
                    </a:lnTo>
                    <a:lnTo>
                      <a:pt x="600" y="381"/>
                    </a:lnTo>
                    <a:lnTo>
                      <a:pt x="600" y="381"/>
                    </a:lnTo>
                    <a:close/>
                    <a:moveTo>
                      <a:pt x="564" y="1654"/>
                    </a:moveTo>
                    <a:lnTo>
                      <a:pt x="189" y="1654"/>
                    </a:lnTo>
                    <a:lnTo>
                      <a:pt x="189" y="808"/>
                    </a:lnTo>
                    <a:lnTo>
                      <a:pt x="564" y="808"/>
                    </a:lnTo>
                    <a:lnTo>
                      <a:pt x="564" y="1654"/>
                    </a:lnTo>
                    <a:close/>
                    <a:moveTo>
                      <a:pt x="908" y="1654"/>
                    </a:moveTo>
                    <a:lnTo>
                      <a:pt x="651" y="1654"/>
                    </a:lnTo>
                    <a:lnTo>
                      <a:pt x="651" y="808"/>
                    </a:lnTo>
                    <a:lnTo>
                      <a:pt x="908" y="808"/>
                    </a:lnTo>
                    <a:lnTo>
                      <a:pt x="908" y="1654"/>
                    </a:lnTo>
                    <a:close/>
                    <a:moveTo>
                      <a:pt x="1365" y="1654"/>
                    </a:moveTo>
                    <a:lnTo>
                      <a:pt x="990" y="1654"/>
                    </a:lnTo>
                    <a:lnTo>
                      <a:pt x="990" y="808"/>
                    </a:lnTo>
                    <a:lnTo>
                      <a:pt x="1365" y="808"/>
                    </a:lnTo>
                    <a:lnTo>
                      <a:pt x="1365" y="1654"/>
                    </a:lnTo>
                    <a:close/>
                    <a:moveTo>
                      <a:pt x="1468" y="727"/>
                    </a:moveTo>
                    <a:lnTo>
                      <a:pt x="1409" y="727"/>
                    </a:lnTo>
                    <a:lnTo>
                      <a:pt x="1409" y="727"/>
                    </a:lnTo>
                    <a:lnTo>
                      <a:pt x="146" y="727"/>
                    </a:lnTo>
                    <a:lnTo>
                      <a:pt x="146" y="727"/>
                    </a:lnTo>
                    <a:lnTo>
                      <a:pt x="87" y="727"/>
                    </a:lnTo>
                    <a:lnTo>
                      <a:pt x="87" y="462"/>
                    </a:lnTo>
                    <a:lnTo>
                      <a:pt x="1468" y="462"/>
                    </a:lnTo>
                    <a:lnTo>
                      <a:pt x="1468" y="727"/>
                    </a:ln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35" name="Freeform 278"/>
              <p:cNvSpPr>
                <a:spLocks noEditPoints="1"/>
              </p:cNvSpPr>
              <p:nvPr/>
            </p:nvSpPr>
            <p:spPr bwMode="auto">
              <a:xfrm rot="1168448">
                <a:off x="2704405" y="2816633"/>
                <a:ext cx="513178" cy="573903"/>
              </a:xfrm>
              <a:custGeom>
                <a:avLst/>
                <a:gdLst>
                  <a:gd name="T0" fmla="*/ 1389 w 1555"/>
                  <a:gd name="T1" fmla="*/ 304 h 1739"/>
                  <a:gd name="T2" fmla="*/ 1353 w 1555"/>
                  <a:gd name="T3" fmla="*/ 112 h 1739"/>
                  <a:gd name="T4" fmla="*/ 1267 w 1555"/>
                  <a:gd name="T5" fmla="*/ 23 h 1739"/>
                  <a:gd name="T6" fmla="*/ 1140 w 1555"/>
                  <a:gd name="T7" fmla="*/ 0 h 1739"/>
                  <a:gd name="T8" fmla="*/ 1002 w 1555"/>
                  <a:gd name="T9" fmla="*/ 50 h 1739"/>
                  <a:gd name="T10" fmla="*/ 825 w 1555"/>
                  <a:gd name="T11" fmla="*/ 177 h 1739"/>
                  <a:gd name="T12" fmla="*/ 631 w 1555"/>
                  <a:gd name="T13" fmla="*/ 100 h 1739"/>
                  <a:gd name="T14" fmla="*/ 481 w 1555"/>
                  <a:gd name="T15" fmla="*/ 16 h 1739"/>
                  <a:gd name="T16" fmla="*/ 331 w 1555"/>
                  <a:gd name="T17" fmla="*/ 4 h 1739"/>
                  <a:gd name="T18" fmla="*/ 245 w 1555"/>
                  <a:gd name="T19" fmla="*/ 54 h 1739"/>
                  <a:gd name="T20" fmla="*/ 174 w 1555"/>
                  <a:gd name="T21" fmla="*/ 196 h 1739"/>
                  <a:gd name="T22" fmla="*/ 189 w 1555"/>
                  <a:gd name="T23" fmla="*/ 381 h 1739"/>
                  <a:gd name="T24" fmla="*/ 4 w 1555"/>
                  <a:gd name="T25" fmla="*/ 408 h 1739"/>
                  <a:gd name="T26" fmla="*/ 16 w 1555"/>
                  <a:gd name="T27" fmla="*/ 797 h 1739"/>
                  <a:gd name="T28" fmla="*/ 107 w 1555"/>
                  <a:gd name="T29" fmla="*/ 1697 h 1739"/>
                  <a:gd name="T30" fmla="*/ 146 w 1555"/>
                  <a:gd name="T31" fmla="*/ 1739 h 1739"/>
                  <a:gd name="T32" fmla="*/ 1448 w 1555"/>
                  <a:gd name="T33" fmla="*/ 1712 h 1739"/>
                  <a:gd name="T34" fmla="*/ 1527 w 1555"/>
                  <a:gd name="T35" fmla="*/ 804 h 1739"/>
                  <a:gd name="T36" fmla="*/ 1555 w 1555"/>
                  <a:gd name="T37" fmla="*/ 423 h 1739"/>
                  <a:gd name="T38" fmla="*/ 1511 w 1555"/>
                  <a:gd name="T39" fmla="*/ 381 h 1739"/>
                  <a:gd name="T40" fmla="*/ 292 w 1555"/>
                  <a:gd name="T41" fmla="*/ 127 h 1739"/>
                  <a:gd name="T42" fmla="*/ 434 w 1555"/>
                  <a:gd name="T43" fmla="*/ 89 h 1739"/>
                  <a:gd name="T44" fmla="*/ 659 w 1555"/>
                  <a:gd name="T45" fmla="*/ 227 h 1739"/>
                  <a:gd name="T46" fmla="*/ 762 w 1555"/>
                  <a:gd name="T47" fmla="*/ 320 h 1739"/>
                  <a:gd name="T48" fmla="*/ 829 w 1555"/>
                  <a:gd name="T49" fmla="*/ 289 h 1739"/>
                  <a:gd name="T50" fmla="*/ 1002 w 1555"/>
                  <a:gd name="T51" fmla="*/ 143 h 1739"/>
                  <a:gd name="T52" fmla="*/ 1204 w 1555"/>
                  <a:gd name="T53" fmla="*/ 85 h 1739"/>
                  <a:gd name="T54" fmla="*/ 1302 w 1555"/>
                  <a:gd name="T55" fmla="*/ 216 h 1739"/>
                  <a:gd name="T56" fmla="*/ 1263 w 1555"/>
                  <a:gd name="T57" fmla="*/ 381 h 1739"/>
                  <a:gd name="T58" fmla="*/ 1223 w 1555"/>
                  <a:gd name="T59" fmla="*/ 285 h 1739"/>
                  <a:gd name="T60" fmla="*/ 1172 w 1555"/>
                  <a:gd name="T61" fmla="*/ 193 h 1739"/>
                  <a:gd name="T62" fmla="*/ 1022 w 1555"/>
                  <a:gd name="T63" fmla="*/ 219 h 1739"/>
                  <a:gd name="T64" fmla="*/ 880 w 1555"/>
                  <a:gd name="T65" fmla="*/ 350 h 1739"/>
                  <a:gd name="T66" fmla="*/ 647 w 1555"/>
                  <a:gd name="T67" fmla="*/ 316 h 1739"/>
                  <a:gd name="T68" fmla="*/ 489 w 1555"/>
                  <a:gd name="T69" fmla="*/ 200 h 1739"/>
                  <a:gd name="T70" fmla="*/ 359 w 1555"/>
                  <a:gd name="T71" fmla="*/ 208 h 1739"/>
                  <a:gd name="T72" fmla="*/ 339 w 1555"/>
                  <a:gd name="T73" fmla="*/ 316 h 1739"/>
                  <a:gd name="T74" fmla="*/ 268 w 1555"/>
                  <a:gd name="T75" fmla="*/ 350 h 1739"/>
                  <a:gd name="T76" fmla="*/ 257 w 1555"/>
                  <a:gd name="T77" fmla="*/ 216 h 1739"/>
                  <a:gd name="T78" fmla="*/ 1050 w 1555"/>
                  <a:gd name="T79" fmla="*/ 296 h 1739"/>
                  <a:gd name="T80" fmla="*/ 1132 w 1555"/>
                  <a:gd name="T81" fmla="*/ 262 h 1739"/>
                  <a:gd name="T82" fmla="*/ 1129 w 1555"/>
                  <a:gd name="T83" fmla="*/ 320 h 1739"/>
                  <a:gd name="T84" fmla="*/ 600 w 1555"/>
                  <a:gd name="T85" fmla="*/ 381 h 1739"/>
                  <a:gd name="T86" fmla="*/ 414 w 1555"/>
                  <a:gd name="T87" fmla="*/ 293 h 1739"/>
                  <a:gd name="T88" fmla="*/ 438 w 1555"/>
                  <a:gd name="T89" fmla="*/ 262 h 1739"/>
                  <a:gd name="T90" fmla="*/ 552 w 1555"/>
                  <a:gd name="T91" fmla="*/ 335 h 1739"/>
                  <a:gd name="T92" fmla="*/ 189 w 1555"/>
                  <a:gd name="T93" fmla="*/ 1654 h 1739"/>
                  <a:gd name="T94" fmla="*/ 908 w 1555"/>
                  <a:gd name="T95" fmla="*/ 1654 h 1739"/>
                  <a:gd name="T96" fmla="*/ 908 w 1555"/>
                  <a:gd name="T97" fmla="*/ 1654 h 1739"/>
                  <a:gd name="T98" fmla="*/ 1365 w 1555"/>
                  <a:gd name="T99" fmla="*/ 808 h 1739"/>
                  <a:gd name="T100" fmla="*/ 1409 w 1555"/>
                  <a:gd name="T101" fmla="*/ 727 h 1739"/>
                  <a:gd name="T102" fmla="*/ 87 w 1555"/>
                  <a:gd name="T103" fmla="*/ 462 h 1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55" h="1739">
                    <a:moveTo>
                      <a:pt x="1511" y="381"/>
                    </a:moveTo>
                    <a:lnTo>
                      <a:pt x="1365" y="381"/>
                    </a:lnTo>
                    <a:lnTo>
                      <a:pt x="1381" y="346"/>
                    </a:lnTo>
                    <a:lnTo>
                      <a:pt x="1389" y="304"/>
                    </a:lnTo>
                    <a:lnTo>
                      <a:pt x="1389" y="254"/>
                    </a:lnTo>
                    <a:lnTo>
                      <a:pt x="1385" y="196"/>
                    </a:lnTo>
                    <a:lnTo>
                      <a:pt x="1369" y="150"/>
                    </a:lnTo>
                    <a:lnTo>
                      <a:pt x="1353" y="112"/>
                    </a:lnTo>
                    <a:lnTo>
                      <a:pt x="1334" y="81"/>
                    </a:lnTo>
                    <a:lnTo>
                      <a:pt x="1310" y="54"/>
                    </a:lnTo>
                    <a:lnTo>
                      <a:pt x="1290" y="35"/>
                    </a:lnTo>
                    <a:lnTo>
                      <a:pt x="1267" y="23"/>
                    </a:lnTo>
                    <a:lnTo>
                      <a:pt x="1243" y="12"/>
                    </a:lnTo>
                    <a:lnTo>
                      <a:pt x="1227" y="4"/>
                    </a:lnTo>
                    <a:lnTo>
                      <a:pt x="1172" y="0"/>
                    </a:lnTo>
                    <a:lnTo>
                      <a:pt x="1140" y="0"/>
                    </a:lnTo>
                    <a:lnTo>
                      <a:pt x="1105" y="8"/>
                    </a:lnTo>
                    <a:lnTo>
                      <a:pt x="1073" y="16"/>
                    </a:lnTo>
                    <a:lnTo>
                      <a:pt x="1038" y="31"/>
                    </a:lnTo>
                    <a:lnTo>
                      <a:pt x="1002" y="50"/>
                    </a:lnTo>
                    <a:lnTo>
                      <a:pt x="963" y="73"/>
                    </a:lnTo>
                    <a:lnTo>
                      <a:pt x="923" y="100"/>
                    </a:lnTo>
                    <a:lnTo>
                      <a:pt x="884" y="131"/>
                    </a:lnTo>
                    <a:lnTo>
                      <a:pt x="825" y="177"/>
                    </a:lnTo>
                    <a:lnTo>
                      <a:pt x="777" y="223"/>
                    </a:lnTo>
                    <a:lnTo>
                      <a:pt x="730" y="177"/>
                    </a:lnTo>
                    <a:lnTo>
                      <a:pt x="671" y="131"/>
                    </a:lnTo>
                    <a:lnTo>
                      <a:pt x="631" y="100"/>
                    </a:lnTo>
                    <a:lnTo>
                      <a:pt x="592" y="73"/>
                    </a:lnTo>
                    <a:lnTo>
                      <a:pt x="552" y="50"/>
                    </a:lnTo>
                    <a:lnTo>
                      <a:pt x="517" y="31"/>
                    </a:lnTo>
                    <a:lnTo>
                      <a:pt x="481" y="16"/>
                    </a:lnTo>
                    <a:lnTo>
                      <a:pt x="450" y="8"/>
                    </a:lnTo>
                    <a:lnTo>
                      <a:pt x="418" y="0"/>
                    </a:lnTo>
                    <a:lnTo>
                      <a:pt x="387" y="0"/>
                    </a:lnTo>
                    <a:lnTo>
                      <a:pt x="331" y="4"/>
                    </a:lnTo>
                    <a:lnTo>
                      <a:pt x="312" y="12"/>
                    </a:lnTo>
                    <a:lnTo>
                      <a:pt x="288" y="23"/>
                    </a:lnTo>
                    <a:lnTo>
                      <a:pt x="268" y="35"/>
                    </a:lnTo>
                    <a:lnTo>
                      <a:pt x="245" y="54"/>
                    </a:lnTo>
                    <a:lnTo>
                      <a:pt x="221" y="81"/>
                    </a:lnTo>
                    <a:lnTo>
                      <a:pt x="201" y="112"/>
                    </a:lnTo>
                    <a:lnTo>
                      <a:pt x="186" y="150"/>
                    </a:lnTo>
                    <a:lnTo>
                      <a:pt x="174" y="196"/>
                    </a:lnTo>
                    <a:lnTo>
                      <a:pt x="166" y="254"/>
                    </a:lnTo>
                    <a:lnTo>
                      <a:pt x="166" y="304"/>
                    </a:lnTo>
                    <a:lnTo>
                      <a:pt x="174" y="346"/>
                    </a:lnTo>
                    <a:lnTo>
                      <a:pt x="189" y="381"/>
                    </a:lnTo>
                    <a:lnTo>
                      <a:pt x="43" y="381"/>
                    </a:lnTo>
                    <a:lnTo>
                      <a:pt x="28" y="385"/>
                    </a:lnTo>
                    <a:lnTo>
                      <a:pt x="16" y="393"/>
                    </a:lnTo>
                    <a:lnTo>
                      <a:pt x="4" y="408"/>
                    </a:lnTo>
                    <a:lnTo>
                      <a:pt x="0" y="423"/>
                    </a:lnTo>
                    <a:lnTo>
                      <a:pt x="0" y="766"/>
                    </a:lnTo>
                    <a:lnTo>
                      <a:pt x="4" y="781"/>
                    </a:lnTo>
                    <a:lnTo>
                      <a:pt x="16" y="797"/>
                    </a:lnTo>
                    <a:lnTo>
                      <a:pt x="28" y="804"/>
                    </a:lnTo>
                    <a:lnTo>
                      <a:pt x="43" y="808"/>
                    </a:lnTo>
                    <a:lnTo>
                      <a:pt x="107" y="808"/>
                    </a:lnTo>
                    <a:lnTo>
                      <a:pt x="107" y="1697"/>
                    </a:lnTo>
                    <a:lnTo>
                      <a:pt x="111" y="1712"/>
                    </a:lnTo>
                    <a:lnTo>
                      <a:pt x="118" y="1724"/>
                    </a:lnTo>
                    <a:lnTo>
                      <a:pt x="130" y="1735"/>
                    </a:lnTo>
                    <a:lnTo>
                      <a:pt x="146" y="1739"/>
                    </a:lnTo>
                    <a:lnTo>
                      <a:pt x="1409" y="1739"/>
                    </a:lnTo>
                    <a:lnTo>
                      <a:pt x="1424" y="1735"/>
                    </a:lnTo>
                    <a:lnTo>
                      <a:pt x="1436" y="1724"/>
                    </a:lnTo>
                    <a:lnTo>
                      <a:pt x="1448" y="1712"/>
                    </a:lnTo>
                    <a:lnTo>
                      <a:pt x="1452" y="1697"/>
                    </a:lnTo>
                    <a:lnTo>
                      <a:pt x="1452" y="808"/>
                    </a:lnTo>
                    <a:lnTo>
                      <a:pt x="1511" y="808"/>
                    </a:lnTo>
                    <a:lnTo>
                      <a:pt x="1527" y="804"/>
                    </a:lnTo>
                    <a:lnTo>
                      <a:pt x="1543" y="797"/>
                    </a:lnTo>
                    <a:lnTo>
                      <a:pt x="1551" y="781"/>
                    </a:lnTo>
                    <a:lnTo>
                      <a:pt x="1555" y="766"/>
                    </a:lnTo>
                    <a:lnTo>
                      <a:pt x="1555" y="423"/>
                    </a:lnTo>
                    <a:lnTo>
                      <a:pt x="1551" y="408"/>
                    </a:lnTo>
                    <a:lnTo>
                      <a:pt x="1543" y="393"/>
                    </a:lnTo>
                    <a:lnTo>
                      <a:pt x="1527" y="385"/>
                    </a:lnTo>
                    <a:lnTo>
                      <a:pt x="1511" y="381"/>
                    </a:lnTo>
                    <a:lnTo>
                      <a:pt x="1511" y="381"/>
                    </a:lnTo>
                    <a:close/>
                    <a:moveTo>
                      <a:pt x="257" y="216"/>
                    </a:moveTo>
                    <a:lnTo>
                      <a:pt x="268" y="166"/>
                    </a:lnTo>
                    <a:lnTo>
                      <a:pt x="292" y="127"/>
                    </a:lnTo>
                    <a:lnTo>
                      <a:pt x="320" y="100"/>
                    </a:lnTo>
                    <a:lnTo>
                      <a:pt x="351" y="85"/>
                    </a:lnTo>
                    <a:lnTo>
                      <a:pt x="387" y="81"/>
                    </a:lnTo>
                    <a:lnTo>
                      <a:pt x="434" y="89"/>
                    </a:lnTo>
                    <a:lnTo>
                      <a:pt x="489" y="108"/>
                    </a:lnTo>
                    <a:lnTo>
                      <a:pt x="552" y="143"/>
                    </a:lnTo>
                    <a:lnTo>
                      <a:pt x="620" y="193"/>
                    </a:lnTo>
                    <a:lnTo>
                      <a:pt x="659" y="227"/>
                    </a:lnTo>
                    <a:lnTo>
                      <a:pt x="695" y="258"/>
                    </a:lnTo>
                    <a:lnTo>
                      <a:pt x="726" y="289"/>
                    </a:lnTo>
                    <a:lnTo>
                      <a:pt x="746" y="308"/>
                    </a:lnTo>
                    <a:lnTo>
                      <a:pt x="762" y="320"/>
                    </a:lnTo>
                    <a:lnTo>
                      <a:pt x="777" y="323"/>
                    </a:lnTo>
                    <a:lnTo>
                      <a:pt x="793" y="320"/>
                    </a:lnTo>
                    <a:lnTo>
                      <a:pt x="809" y="308"/>
                    </a:lnTo>
                    <a:lnTo>
                      <a:pt x="829" y="289"/>
                    </a:lnTo>
                    <a:lnTo>
                      <a:pt x="860" y="258"/>
                    </a:lnTo>
                    <a:lnTo>
                      <a:pt x="896" y="227"/>
                    </a:lnTo>
                    <a:lnTo>
                      <a:pt x="935" y="193"/>
                    </a:lnTo>
                    <a:lnTo>
                      <a:pt x="1002" y="143"/>
                    </a:lnTo>
                    <a:lnTo>
                      <a:pt x="1065" y="108"/>
                    </a:lnTo>
                    <a:lnTo>
                      <a:pt x="1121" y="89"/>
                    </a:lnTo>
                    <a:lnTo>
                      <a:pt x="1172" y="81"/>
                    </a:lnTo>
                    <a:lnTo>
                      <a:pt x="1204" y="85"/>
                    </a:lnTo>
                    <a:lnTo>
                      <a:pt x="1239" y="100"/>
                    </a:lnTo>
                    <a:lnTo>
                      <a:pt x="1267" y="127"/>
                    </a:lnTo>
                    <a:lnTo>
                      <a:pt x="1286" y="166"/>
                    </a:lnTo>
                    <a:lnTo>
                      <a:pt x="1302" y="216"/>
                    </a:lnTo>
                    <a:lnTo>
                      <a:pt x="1306" y="266"/>
                    </a:lnTo>
                    <a:lnTo>
                      <a:pt x="1302" y="312"/>
                    </a:lnTo>
                    <a:lnTo>
                      <a:pt x="1290" y="350"/>
                    </a:lnTo>
                    <a:lnTo>
                      <a:pt x="1263" y="381"/>
                    </a:lnTo>
                    <a:lnTo>
                      <a:pt x="1180" y="381"/>
                    </a:lnTo>
                    <a:lnTo>
                      <a:pt x="1204" y="346"/>
                    </a:lnTo>
                    <a:lnTo>
                      <a:pt x="1219" y="316"/>
                    </a:lnTo>
                    <a:lnTo>
                      <a:pt x="1223" y="285"/>
                    </a:lnTo>
                    <a:lnTo>
                      <a:pt x="1223" y="254"/>
                    </a:lnTo>
                    <a:lnTo>
                      <a:pt x="1215" y="227"/>
                    </a:lnTo>
                    <a:lnTo>
                      <a:pt x="1196" y="208"/>
                    </a:lnTo>
                    <a:lnTo>
                      <a:pt x="1172" y="193"/>
                    </a:lnTo>
                    <a:lnTo>
                      <a:pt x="1144" y="185"/>
                    </a:lnTo>
                    <a:lnTo>
                      <a:pt x="1105" y="185"/>
                    </a:lnTo>
                    <a:lnTo>
                      <a:pt x="1065" y="200"/>
                    </a:lnTo>
                    <a:lnTo>
                      <a:pt x="1022" y="219"/>
                    </a:lnTo>
                    <a:lnTo>
                      <a:pt x="983" y="250"/>
                    </a:lnTo>
                    <a:lnTo>
                      <a:pt x="943" y="281"/>
                    </a:lnTo>
                    <a:lnTo>
                      <a:pt x="908" y="316"/>
                    </a:lnTo>
                    <a:lnTo>
                      <a:pt x="880" y="350"/>
                    </a:lnTo>
                    <a:lnTo>
                      <a:pt x="856" y="381"/>
                    </a:lnTo>
                    <a:lnTo>
                      <a:pt x="698" y="381"/>
                    </a:lnTo>
                    <a:lnTo>
                      <a:pt x="679" y="350"/>
                    </a:lnTo>
                    <a:lnTo>
                      <a:pt x="647" y="316"/>
                    </a:lnTo>
                    <a:lnTo>
                      <a:pt x="612" y="281"/>
                    </a:lnTo>
                    <a:lnTo>
                      <a:pt x="572" y="250"/>
                    </a:lnTo>
                    <a:lnTo>
                      <a:pt x="533" y="219"/>
                    </a:lnTo>
                    <a:lnTo>
                      <a:pt x="489" y="200"/>
                    </a:lnTo>
                    <a:lnTo>
                      <a:pt x="450" y="185"/>
                    </a:lnTo>
                    <a:lnTo>
                      <a:pt x="410" y="185"/>
                    </a:lnTo>
                    <a:lnTo>
                      <a:pt x="383" y="193"/>
                    </a:lnTo>
                    <a:lnTo>
                      <a:pt x="359" y="208"/>
                    </a:lnTo>
                    <a:lnTo>
                      <a:pt x="343" y="227"/>
                    </a:lnTo>
                    <a:lnTo>
                      <a:pt x="331" y="254"/>
                    </a:lnTo>
                    <a:lnTo>
                      <a:pt x="331" y="285"/>
                    </a:lnTo>
                    <a:lnTo>
                      <a:pt x="339" y="316"/>
                    </a:lnTo>
                    <a:lnTo>
                      <a:pt x="351" y="346"/>
                    </a:lnTo>
                    <a:lnTo>
                      <a:pt x="375" y="381"/>
                    </a:lnTo>
                    <a:lnTo>
                      <a:pt x="292" y="381"/>
                    </a:lnTo>
                    <a:lnTo>
                      <a:pt x="268" y="350"/>
                    </a:lnTo>
                    <a:lnTo>
                      <a:pt x="253" y="312"/>
                    </a:lnTo>
                    <a:lnTo>
                      <a:pt x="249" y="266"/>
                    </a:lnTo>
                    <a:lnTo>
                      <a:pt x="257" y="216"/>
                    </a:lnTo>
                    <a:lnTo>
                      <a:pt x="257" y="216"/>
                    </a:lnTo>
                    <a:close/>
                    <a:moveTo>
                      <a:pt x="1061" y="381"/>
                    </a:moveTo>
                    <a:lnTo>
                      <a:pt x="955" y="381"/>
                    </a:lnTo>
                    <a:lnTo>
                      <a:pt x="1002" y="335"/>
                    </a:lnTo>
                    <a:lnTo>
                      <a:pt x="1050" y="296"/>
                    </a:lnTo>
                    <a:lnTo>
                      <a:pt x="1077" y="281"/>
                    </a:lnTo>
                    <a:lnTo>
                      <a:pt x="1097" y="270"/>
                    </a:lnTo>
                    <a:lnTo>
                      <a:pt x="1117" y="262"/>
                    </a:lnTo>
                    <a:lnTo>
                      <a:pt x="1132" y="262"/>
                    </a:lnTo>
                    <a:lnTo>
                      <a:pt x="1144" y="266"/>
                    </a:lnTo>
                    <a:lnTo>
                      <a:pt x="1144" y="270"/>
                    </a:lnTo>
                    <a:lnTo>
                      <a:pt x="1144" y="293"/>
                    </a:lnTo>
                    <a:lnTo>
                      <a:pt x="1129" y="320"/>
                    </a:lnTo>
                    <a:lnTo>
                      <a:pt x="1101" y="350"/>
                    </a:lnTo>
                    <a:lnTo>
                      <a:pt x="1061" y="381"/>
                    </a:lnTo>
                    <a:lnTo>
                      <a:pt x="1061" y="381"/>
                    </a:lnTo>
                    <a:close/>
                    <a:moveTo>
                      <a:pt x="600" y="381"/>
                    </a:moveTo>
                    <a:lnTo>
                      <a:pt x="497" y="381"/>
                    </a:lnTo>
                    <a:lnTo>
                      <a:pt x="454" y="350"/>
                    </a:lnTo>
                    <a:lnTo>
                      <a:pt x="426" y="320"/>
                    </a:lnTo>
                    <a:lnTo>
                      <a:pt x="414" y="293"/>
                    </a:lnTo>
                    <a:lnTo>
                      <a:pt x="410" y="270"/>
                    </a:lnTo>
                    <a:lnTo>
                      <a:pt x="414" y="266"/>
                    </a:lnTo>
                    <a:lnTo>
                      <a:pt x="422" y="262"/>
                    </a:lnTo>
                    <a:lnTo>
                      <a:pt x="438" y="262"/>
                    </a:lnTo>
                    <a:lnTo>
                      <a:pt x="458" y="270"/>
                    </a:lnTo>
                    <a:lnTo>
                      <a:pt x="481" y="281"/>
                    </a:lnTo>
                    <a:lnTo>
                      <a:pt x="505" y="296"/>
                    </a:lnTo>
                    <a:lnTo>
                      <a:pt x="552" y="335"/>
                    </a:lnTo>
                    <a:lnTo>
                      <a:pt x="600" y="381"/>
                    </a:lnTo>
                    <a:lnTo>
                      <a:pt x="600" y="381"/>
                    </a:lnTo>
                    <a:close/>
                    <a:moveTo>
                      <a:pt x="564" y="1654"/>
                    </a:moveTo>
                    <a:lnTo>
                      <a:pt x="189" y="1654"/>
                    </a:lnTo>
                    <a:lnTo>
                      <a:pt x="189" y="808"/>
                    </a:lnTo>
                    <a:lnTo>
                      <a:pt x="564" y="808"/>
                    </a:lnTo>
                    <a:lnTo>
                      <a:pt x="564" y="1654"/>
                    </a:lnTo>
                    <a:close/>
                    <a:moveTo>
                      <a:pt x="908" y="1654"/>
                    </a:moveTo>
                    <a:lnTo>
                      <a:pt x="651" y="1654"/>
                    </a:lnTo>
                    <a:lnTo>
                      <a:pt x="651" y="808"/>
                    </a:lnTo>
                    <a:lnTo>
                      <a:pt x="908" y="808"/>
                    </a:lnTo>
                    <a:lnTo>
                      <a:pt x="908" y="1654"/>
                    </a:lnTo>
                    <a:close/>
                    <a:moveTo>
                      <a:pt x="1365" y="1654"/>
                    </a:moveTo>
                    <a:lnTo>
                      <a:pt x="990" y="1654"/>
                    </a:lnTo>
                    <a:lnTo>
                      <a:pt x="990" y="808"/>
                    </a:lnTo>
                    <a:lnTo>
                      <a:pt x="1365" y="808"/>
                    </a:lnTo>
                    <a:lnTo>
                      <a:pt x="1365" y="1654"/>
                    </a:lnTo>
                    <a:close/>
                    <a:moveTo>
                      <a:pt x="1468" y="727"/>
                    </a:moveTo>
                    <a:lnTo>
                      <a:pt x="1409" y="727"/>
                    </a:lnTo>
                    <a:lnTo>
                      <a:pt x="1409" y="727"/>
                    </a:lnTo>
                    <a:lnTo>
                      <a:pt x="146" y="727"/>
                    </a:lnTo>
                    <a:lnTo>
                      <a:pt x="146" y="727"/>
                    </a:lnTo>
                    <a:lnTo>
                      <a:pt x="87" y="727"/>
                    </a:lnTo>
                    <a:lnTo>
                      <a:pt x="87" y="462"/>
                    </a:lnTo>
                    <a:lnTo>
                      <a:pt x="1468" y="462"/>
                    </a:lnTo>
                    <a:lnTo>
                      <a:pt x="1468" y="727"/>
                    </a:lnTo>
                    <a:close/>
                  </a:path>
                </a:pathLst>
              </a:custGeom>
              <a:grpFill/>
              <a:ln>
                <a:noFill/>
              </a:ln>
            </p:spPr>
            <p:txBody>
              <a:bodyPr vert="horz" wrap="square" lIns="91440" tIns="45720" rIns="91440" bIns="45720" numCol="1" anchor="t" anchorCtr="0" compatLnSpc="1"/>
              <a:lstStyle/>
              <a:p>
                <a:endParaRPr lang="id-ID">
                  <a:cs typeface="+mn-ea"/>
                  <a:sym typeface="+mn-lt"/>
                </a:endParaRPr>
              </a:p>
            </p:txBody>
          </p:sp>
        </p:grpSp>
      </p:grpSp>
      <p:sp>
        <p:nvSpPr>
          <p:cNvPr id="36" name="Rectangle 125"/>
          <p:cNvSpPr/>
          <p:nvPr/>
        </p:nvSpPr>
        <p:spPr>
          <a:xfrm>
            <a:off x="9423400" y="2864236"/>
            <a:ext cx="2400300" cy="338554"/>
          </a:xfrm>
          <a:prstGeom prst="rect">
            <a:avLst/>
          </a:prstGeom>
        </p:spPr>
        <p:txBody>
          <a:bodyPr wrap="square">
            <a:spAutoFit/>
          </a:bodyPr>
          <a:lstStyle/>
          <a:p>
            <a:r>
              <a:rPr lang="id-ID" sz="1600" b="1" dirty="0">
                <a:solidFill>
                  <a:schemeClr val="bg1"/>
                </a:solidFill>
                <a:cs typeface="+mn-ea"/>
                <a:sym typeface="+mn-lt"/>
              </a:rPr>
              <a:t>Title Text Goes Here</a:t>
            </a:r>
            <a:endParaRPr lang="en-US" sz="1100" b="1" dirty="0">
              <a:solidFill>
                <a:schemeClr val="bg1"/>
              </a:solidFill>
              <a:cs typeface="+mn-ea"/>
              <a:sym typeface="+mn-lt"/>
            </a:endParaRPr>
          </a:p>
        </p:txBody>
      </p:sp>
      <p:sp>
        <p:nvSpPr>
          <p:cNvPr id="37" name="Rectangle 126"/>
          <p:cNvSpPr/>
          <p:nvPr/>
        </p:nvSpPr>
        <p:spPr>
          <a:xfrm>
            <a:off x="9443286" y="3171260"/>
            <a:ext cx="2260603" cy="646331"/>
          </a:xfrm>
          <a:prstGeom prst="rect">
            <a:avLst/>
          </a:prstGeom>
        </p:spPr>
        <p:txBody>
          <a:bodyPr wrap="square">
            <a:spAutoFit/>
          </a:bodyPr>
          <a:lstStyle/>
          <a:p>
            <a:r>
              <a:rPr lang="id-ID" sz="1200" dirty="0">
                <a:solidFill>
                  <a:schemeClr val="bg1"/>
                </a:solidFill>
                <a:cs typeface="+mn-ea"/>
                <a:sym typeface="+mn-lt"/>
              </a:rPr>
              <a:t>Ut wisi enim ad minim veniam, quis nostrud exerci tation ullamcorper.</a:t>
            </a:r>
          </a:p>
        </p:txBody>
      </p:sp>
      <p:grpSp>
        <p:nvGrpSpPr>
          <p:cNvPr id="38" name="Group 127"/>
          <p:cNvGrpSpPr/>
          <p:nvPr/>
        </p:nvGrpSpPr>
        <p:grpSpPr>
          <a:xfrm>
            <a:off x="8748713" y="4422898"/>
            <a:ext cx="666627" cy="666627"/>
            <a:chOff x="2871965" y="2471310"/>
            <a:chExt cx="971550" cy="971550"/>
          </a:xfrm>
        </p:grpSpPr>
        <p:sp>
          <p:nvSpPr>
            <p:cNvPr id="39" name="Oval 128"/>
            <p:cNvSpPr/>
            <p:nvPr/>
          </p:nvSpPr>
          <p:spPr>
            <a:xfrm>
              <a:off x="2871965" y="2471310"/>
              <a:ext cx="971550" cy="971550"/>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cs typeface="+mn-ea"/>
                <a:sym typeface="+mn-lt"/>
              </a:endParaRPr>
            </a:p>
          </p:txBody>
        </p:sp>
        <p:sp>
          <p:nvSpPr>
            <p:cNvPr id="40" name="Freeform 90"/>
            <p:cNvSpPr>
              <a:spLocks noEditPoints="1"/>
            </p:cNvSpPr>
            <p:nvPr/>
          </p:nvSpPr>
          <p:spPr bwMode="auto">
            <a:xfrm>
              <a:off x="3070749" y="2728870"/>
              <a:ext cx="573982" cy="530433"/>
            </a:xfrm>
            <a:custGeom>
              <a:avLst/>
              <a:gdLst>
                <a:gd name="T0" fmla="*/ 1578 w 1977"/>
                <a:gd name="T1" fmla="*/ 334 h 1827"/>
                <a:gd name="T2" fmla="*/ 1243 w 1977"/>
                <a:gd name="T3" fmla="*/ 96 h 1827"/>
                <a:gd name="T4" fmla="*/ 923 w 1977"/>
                <a:gd name="T5" fmla="*/ 0 h 1827"/>
                <a:gd name="T6" fmla="*/ 533 w 1977"/>
                <a:gd name="T7" fmla="*/ 104 h 1827"/>
                <a:gd name="T8" fmla="*/ 256 w 1977"/>
                <a:gd name="T9" fmla="*/ 419 h 1827"/>
                <a:gd name="T10" fmla="*/ 189 w 1977"/>
                <a:gd name="T11" fmla="*/ 704 h 1827"/>
                <a:gd name="T12" fmla="*/ 217 w 1977"/>
                <a:gd name="T13" fmla="*/ 842 h 1827"/>
                <a:gd name="T14" fmla="*/ 138 w 1977"/>
                <a:gd name="T15" fmla="*/ 1092 h 1827"/>
                <a:gd name="T16" fmla="*/ 221 w 1977"/>
                <a:gd name="T17" fmla="*/ 1335 h 1827"/>
                <a:gd name="T18" fmla="*/ 410 w 1977"/>
                <a:gd name="T19" fmla="*/ 1627 h 1827"/>
                <a:gd name="T20" fmla="*/ 706 w 1977"/>
                <a:gd name="T21" fmla="*/ 1808 h 1827"/>
                <a:gd name="T22" fmla="*/ 781 w 1977"/>
                <a:gd name="T23" fmla="*/ 1823 h 1827"/>
                <a:gd name="T24" fmla="*/ 1018 w 1977"/>
                <a:gd name="T25" fmla="*/ 1708 h 1827"/>
                <a:gd name="T26" fmla="*/ 1271 w 1977"/>
                <a:gd name="T27" fmla="*/ 1438 h 1827"/>
                <a:gd name="T28" fmla="*/ 1480 w 1977"/>
                <a:gd name="T29" fmla="*/ 1188 h 1827"/>
                <a:gd name="T30" fmla="*/ 1531 w 1977"/>
                <a:gd name="T31" fmla="*/ 1008 h 1827"/>
                <a:gd name="T32" fmla="*/ 1342 w 1977"/>
                <a:gd name="T33" fmla="*/ 765 h 1827"/>
                <a:gd name="T34" fmla="*/ 1342 w 1977"/>
                <a:gd name="T35" fmla="*/ 569 h 1827"/>
                <a:gd name="T36" fmla="*/ 1543 w 1977"/>
                <a:gd name="T37" fmla="*/ 527 h 1827"/>
                <a:gd name="T38" fmla="*/ 1657 w 1977"/>
                <a:gd name="T39" fmla="*/ 723 h 1827"/>
                <a:gd name="T40" fmla="*/ 1811 w 1977"/>
                <a:gd name="T41" fmla="*/ 823 h 1827"/>
                <a:gd name="T42" fmla="*/ 1965 w 1977"/>
                <a:gd name="T43" fmla="*/ 723 h 1827"/>
                <a:gd name="T44" fmla="*/ 1929 w 1977"/>
                <a:gd name="T45" fmla="*/ 542 h 1827"/>
                <a:gd name="T46" fmla="*/ 1239 w 1977"/>
                <a:gd name="T47" fmla="*/ 811 h 1827"/>
                <a:gd name="T48" fmla="*/ 284 w 1977"/>
                <a:gd name="T49" fmla="*/ 788 h 1827"/>
                <a:gd name="T50" fmla="*/ 1271 w 1977"/>
                <a:gd name="T51" fmla="*/ 661 h 1827"/>
                <a:gd name="T52" fmla="*/ 1239 w 1977"/>
                <a:gd name="T53" fmla="*/ 811 h 1827"/>
                <a:gd name="T54" fmla="*/ 1113 w 1977"/>
                <a:gd name="T55" fmla="*/ 1108 h 1827"/>
                <a:gd name="T56" fmla="*/ 860 w 1977"/>
                <a:gd name="T57" fmla="*/ 1196 h 1827"/>
                <a:gd name="T58" fmla="*/ 765 w 1977"/>
                <a:gd name="T59" fmla="*/ 1111 h 1827"/>
                <a:gd name="T60" fmla="*/ 671 w 1977"/>
                <a:gd name="T61" fmla="*/ 1196 h 1827"/>
                <a:gd name="T62" fmla="*/ 430 w 1977"/>
                <a:gd name="T63" fmla="*/ 1119 h 1827"/>
                <a:gd name="T64" fmla="*/ 1397 w 1977"/>
                <a:gd name="T65" fmla="*/ 1004 h 1827"/>
                <a:gd name="T66" fmla="*/ 1377 w 1977"/>
                <a:gd name="T67" fmla="*/ 1192 h 1827"/>
                <a:gd name="T68" fmla="*/ 1176 w 1977"/>
                <a:gd name="T69" fmla="*/ 1435 h 1827"/>
                <a:gd name="T70" fmla="*/ 911 w 1977"/>
                <a:gd name="T71" fmla="*/ 1677 h 1827"/>
                <a:gd name="T72" fmla="*/ 754 w 1977"/>
                <a:gd name="T73" fmla="*/ 1739 h 1827"/>
                <a:gd name="T74" fmla="*/ 501 w 1977"/>
                <a:gd name="T75" fmla="*/ 1596 h 1827"/>
                <a:gd name="T76" fmla="*/ 316 w 1977"/>
                <a:gd name="T77" fmla="*/ 1346 h 1827"/>
                <a:gd name="T78" fmla="*/ 256 w 1977"/>
                <a:gd name="T79" fmla="*/ 1081 h 1827"/>
                <a:gd name="T80" fmla="*/ 260 w 1977"/>
                <a:gd name="T81" fmla="*/ 1004 h 1827"/>
                <a:gd name="T82" fmla="*/ 548 w 1977"/>
                <a:gd name="T83" fmla="*/ 1285 h 1827"/>
                <a:gd name="T84" fmla="*/ 765 w 1977"/>
                <a:gd name="T85" fmla="*/ 1227 h 1827"/>
                <a:gd name="T86" fmla="*/ 959 w 1977"/>
                <a:gd name="T87" fmla="*/ 1288 h 1827"/>
                <a:gd name="T88" fmla="*/ 1176 w 1977"/>
                <a:gd name="T89" fmla="*/ 1161 h 1827"/>
                <a:gd name="T90" fmla="*/ 1440 w 1977"/>
                <a:gd name="T91" fmla="*/ 419 h 1827"/>
                <a:gd name="T92" fmla="*/ 1227 w 1977"/>
                <a:gd name="T93" fmla="*/ 500 h 1827"/>
                <a:gd name="T94" fmla="*/ 296 w 1977"/>
                <a:gd name="T95" fmla="*/ 538 h 1827"/>
                <a:gd name="T96" fmla="*/ 462 w 1977"/>
                <a:gd name="T97" fmla="*/ 269 h 1827"/>
                <a:gd name="T98" fmla="*/ 738 w 1977"/>
                <a:gd name="T99" fmla="*/ 100 h 1827"/>
                <a:gd name="T100" fmla="*/ 1211 w 1977"/>
                <a:gd name="T101" fmla="*/ 173 h 1827"/>
                <a:gd name="T102" fmla="*/ 1515 w 1977"/>
                <a:gd name="T103" fmla="*/ 427 h 1827"/>
                <a:gd name="T104" fmla="*/ 1752 w 1977"/>
                <a:gd name="T105" fmla="*/ 715 h 1827"/>
                <a:gd name="T106" fmla="*/ 1811 w 1977"/>
                <a:gd name="T107" fmla="*/ 577 h 1827"/>
                <a:gd name="T108" fmla="*/ 1870 w 1977"/>
                <a:gd name="T109" fmla="*/ 715 h 1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77" h="1827">
                  <a:moveTo>
                    <a:pt x="1811" y="496"/>
                  </a:moveTo>
                  <a:lnTo>
                    <a:pt x="1780" y="500"/>
                  </a:lnTo>
                  <a:lnTo>
                    <a:pt x="1752" y="508"/>
                  </a:lnTo>
                  <a:lnTo>
                    <a:pt x="1693" y="446"/>
                  </a:lnTo>
                  <a:lnTo>
                    <a:pt x="1637" y="388"/>
                  </a:lnTo>
                  <a:lnTo>
                    <a:pt x="1578" y="334"/>
                  </a:lnTo>
                  <a:lnTo>
                    <a:pt x="1519" y="284"/>
                  </a:lnTo>
                  <a:lnTo>
                    <a:pt x="1464" y="238"/>
                  </a:lnTo>
                  <a:lnTo>
                    <a:pt x="1409" y="196"/>
                  </a:lnTo>
                  <a:lnTo>
                    <a:pt x="1353" y="161"/>
                  </a:lnTo>
                  <a:lnTo>
                    <a:pt x="1298" y="127"/>
                  </a:lnTo>
                  <a:lnTo>
                    <a:pt x="1243" y="96"/>
                  </a:lnTo>
                  <a:lnTo>
                    <a:pt x="1188" y="69"/>
                  </a:lnTo>
                  <a:lnTo>
                    <a:pt x="1132" y="50"/>
                  </a:lnTo>
                  <a:lnTo>
                    <a:pt x="1081" y="31"/>
                  </a:lnTo>
                  <a:lnTo>
                    <a:pt x="1026" y="19"/>
                  </a:lnTo>
                  <a:lnTo>
                    <a:pt x="975" y="7"/>
                  </a:lnTo>
                  <a:lnTo>
                    <a:pt x="923" y="0"/>
                  </a:lnTo>
                  <a:lnTo>
                    <a:pt x="872" y="0"/>
                  </a:lnTo>
                  <a:lnTo>
                    <a:pt x="793" y="4"/>
                  </a:lnTo>
                  <a:lnTo>
                    <a:pt x="718" y="19"/>
                  </a:lnTo>
                  <a:lnTo>
                    <a:pt x="651" y="42"/>
                  </a:lnTo>
                  <a:lnTo>
                    <a:pt x="588" y="69"/>
                  </a:lnTo>
                  <a:lnTo>
                    <a:pt x="533" y="104"/>
                  </a:lnTo>
                  <a:lnTo>
                    <a:pt x="481" y="138"/>
                  </a:lnTo>
                  <a:lnTo>
                    <a:pt x="438" y="177"/>
                  </a:lnTo>
                  <a:lnTo>
                    <a:pt x="399" y="215"/>
                  </a:lnTo>
                  <a:lnTo>
                    <a:pt x="331" y="296"/>
                  </a:lnTo>
                  <a:lnTo>
                    <a:pt x="276" y="381"/>
                  </a:lnTo>
                  <a:lnTo>
                    <a:pt x="256" y="419"/>
                  </a:lnTo>
                  <a:lnTo>
                    <a:pt x="237" y="454"/>
                  </a:lnTo>
                  <a:lnTo>
                    <a:pt x="225" y="488"/>
                  </a:lnTo>
                  <a:lnTo>
                    <a:pt x="213" y="519"/>
                  </a:lnTo>
                  <a:lnTo>
                    <a:pt x="201" y="588"/>
                  </a:lnTo>
                  <a:lnTo>
                    <a:pt x="193" y="650"/>
                  </a:lnTo>
                  <a:lnTo>
                    <a:pt x="189" y="704"/>
                  </a:lnTo>
                  <a:lnTo>
                    <a:pt x="193" y="750"/>
                  </a:lnTo>
                  <a:lnTo>
                    <a:pt x="197" y="785"/>
                  </a:lnTo>
                  <a:lnTo>
                    <a:pt x="205" y="811"/>
                  </a:lnTo>
                  <a:lnTo>
                    <a:pt x="213" y="831"/>
                  </a:lnTo>
                  <a:lnTo>
                    <a:pt x="213" y="842"/>
                  </a:lnTo>
                  <a:lnTo>
                    <a:pt x="217" y="842"/>
                  </a:lnTo>
                  <a:lnTo>
                    <a:pt x="16" y="988"/>
                  </a:lnTo>
                  <a:lnTo>
                    <a:pt x="0" y="1008"/>
                  </a:lnTo>
                  <a:lnTo>
                    <a:pt x="0" y="1031"/>
                  </a:lnTo>
                  <a:lnTo>
                    <a:pt x="8" y="1050"/>
                  </a:lnTo>
                  <a:lnTo>
                    <a:pt x="28" y="1061"/>
                  </a:lnTo>
                  <a:lnTo>
                    <a:pt x="138" y="1092"/>
                  </a:lnTo>
                  <a:lnTo>
                    <a:pt x="59" y="1173"/>
                  </a:lnTo>
                  <a:lnTo>
                    <a:pt x="51" y="1188"/>
                  </a:lnTo>
                  <a:lnTo>
                    <a:pt x="47" y="1208"/>
                  </a:lnTo>
                  <a:lnTo>
                    <a:pt x="55" y="1223"/>
                  </a:lnTo>
                  <a:lnTo>
                    <a:pt x="67" y="1235"/>
                  </a:lnTo>
                  <a:lnTo>
                    <a:pt x="221" y="1335"/>
                  </a:lnTo>
                  <a:lnTo>
                    <a:pt x="241" y="1385"/>
                  </a:lnTo>
                  <a:lnTo>
                    <a:pt x="264" y="1438"/>
                  </a:lnTo>
                  <a:lnTo>
                    <a:pt x="292" y="1488"/>
                  </a:lnTo>
                  <a:lnTo>
                    <a:pt x="324" y="1535"/>
                  </a:lnTo>
                  <a:lnTo>
                    <a:pt x="363" y="1581"/>
                  </a:lnTo>
                  <a:lnTo>
                    <a:pt x="410" y="1627"/>
                  </a:lnTo>
                  <a:lnTo>
                    <a:pt x="458" y="1669"/>
                  </a:lnTo>
                  <a:lnTo>
                    <a:pt x="513" y="1708"/>
                  </a:lnTo>
                  <a:lnTo>
                    <a:pt x="596" y="1758"/>
                  </a:lnTo>
                  <a:lnTo>
                    <a:pt x="635" y="1777"/>
                  </a:lnTo>
                  <a:lnTo>
                    <a:pt x="671" y="1792"/>
                  </a:lnTo>
                  <a:lnTo>
                    <a:pt x="706" y="1808"/>
                  </a:lnTo>
                  <a:lnTo>
                    <a:pt x="730" y="1815"/>
                  </a:lnTo>
                  <a:lnTo>
                    <a:pt x="754" y="1823"/>
                  </a:lnTo>
                  <a:lnTo>
                    <a:pt x="765" y="1827"/>
                  </a:lnTo>
                  <a:lnTo>
                    <a:pt x="765" y="1827"/>
                  </a:lnTo>
                  <a:lnTo>
                    <a:pt x="769" y="1827"/>
                  </a:lnTo>
                  <a:lnTo>
                    <a:pt x="781" y="1823"/>
                  </a:lnTo>
                  <a:lnTo>
                    <a:pt x="801" y="1815"/>
                  </a:lnTo>
                  <a:lnTo>
                    <a:pt x="829" y="1808"/>
                  </a:lnTo>
                  <a:lnTo>
                    <a:pt x="860" y="1792"/>
                  </a:lnTo>
                  <a:lnTo>
                    <a:pt x="896" y="1777"/>
                  </a:lnTo>
                  <a:lnTo>
                    <a:pt x="935" y="1758"/>
                  </a:lnTo>
                  <a:lnTo>
                    <a:pt x="1018" y="1708"/>
                  </a:lnTo>
                  <a:lnTo>
                    <a:pt x="1073" y="1669"/>
                  </a:lnTo>
                  <a:lnTo>
                    <a:pt x="1125" y="1627"/>
                  </a:lnTo>
                  <a:lnTo>
                    <a:pt x="1168" y="1581"/>
                  </a:lnTo>
                  <a:lnTo>
                    <a:pt x="1207" y="1535"/>
                  </a:lnTo>
                  <a:lnTo>
                    <a:pt x="1239" y="1488"/>
                  </a:lnTo>
                  <a:lnTo>
                    <a:pt x="1271" y="1438"/>
                  </a:lnTo>
                  <a:lnTo>
                    <a:pt x="1290" y="1385"/>
                  </a:lnTo>
                  <a:lnTo>
                    <a:pt x="1310" y="1335"/>
                  </a:lnTo>
                  <a:lnTo>
                    <a:pt x="1464" y="1235"/>
                  </a:lnTo>
                  <a:lnTo>
                    <a:pt x="1476" y="1223"/>
                  </a:lnTo>
                  <a:lnTo>
                    <a:pt x="1484" y="1208"/>
                  </a:lnTo>
                  <a:lnTo>
                    <a:pt x="1480" y="1188"/>
                  </a:lnTo>
                  <a:lnTo>
                    <a:pt x="1472" y="1173"/>
                  </a:lnTo>
                  <a:lnTo>
                    <a:pt x="1393" y="1092"/>
                  </a:lnTo>
                  <a:lnTo>
                    <a:pt x="1503" y="1061"/>
                  </a:lnTo>
                  <a:lnTo>
                    <a:pt x="1523" y="1050"/>
                  </a:lnTo>
                  <a:lnTo>
                    <a:pt x="1531" y="1031"/>
                  </a:lnTo>
                  <a:lnTo>
                    <a:pt x="1531" y="1008"/>
                  </a:lnTo>
                  <a:lnTo>
                    <a:pt x="1515" y="988"/>
                  </a:lnTo>
                  <a:lnTo>
                    <a:pt x="1318" y="842"/>
                  </a:lnTo>
                  <a:lnTo>
                    <a:pt x="1322" y="831"/>
                  </a:lnTo>
                  <a:lnTo>
                    <a:pt x="1326" y="815"/>
                  </a:lnTo>
                  <a:lnTo>
                    <a:pt x="1334" y="792"/>
                  </a:lnTo>
                  <a:lnTo>
                    <a:pt x="1342" y="765"/>
                  </a:lnTo>
                  <a:lnTo>
                    <a:pt x="1349" y="731"/>
                  </a:lnTo>
                  <a:lnTo>
                    <a:pt x="1353" y="696"/>
                  </a:lnTo>
                  <a:lnTo>
                    <a:pt x="1353" y="658"/>
                  </a:lnTo>
                  <a:lnTo>
                    <a:pt x="1349" y="619"/>
                  </a:lnTo>
                  <a:lnTo>
                    <a:pt x="1349" y="611"/>
                  </a:lnTo>
                  <a:lnTo>
                    <a:pt x="1342" y="569"/>
                  </a:lnTo>
                  <a:lnTo>
                    <a:pt x="1326" y="531"/>
                  </a:lnTo>
                  <a:lnTo>
                    <a:pt x="1357" y="515"/>
                  </a:lnTo>
                  <a:lnTo>
                    <a:pt x="1385" y="508"/>
                  </a:lnTo>
                  <a:lnTo>
                    <a:pt x="1440" y="500"/>
                  </a:lnTo>
                  <a:lnTo>
                    <a:pt x="1492" y="508"/>
                  </a:lnTo>
                  <a:lnTo>
                    <a:pt x="1543" y="527"/>
                  </a:lnTo>
                  <a:lnTo>
                    <a:pt x="1598" y="554"/>
                  </a:lnTo>
                  <a:lnTo>
                    <a:pt x="1657" y="592"/>
                  </a:lnTo>
                  <a:lnTo>
                    <a:pt x="1645" y="627"/>
                  </a:lnTo>
                  <a:lnTo>
                    <a:pt x="1645" y="658"/>
                  </a:lnTo>
                  <a:lnTo>
                    <a:pt x="1645" y="692"/>
                  </a:lnTo>
                  <a:lnTo>
                    <a:pt x="1657" y="723"/>
                  </a:lnTo>
                  <a:lnTo>
                    <a:pt x="1673" y="750"/>
                  </a:lnTo>
                  <a:lnTo>
                    <a:pt x="1693" y="773"/>
                  </a:lnTo>
                  <a:lnTo>
                    <a:pt x="1716" y="796"/>
                  </a:lnTo>
                  <a:lnTo>
                    <a:pt x="1744" y="811"/>
                  </a:lnTo>
                  <a:lnTo>
                    <a:pt x="1776" y="819"/>
                  </a:lnTo>
                  <a:lnTo>
                    <a:pt x="1811" y="823"/>
                  </a:lnTo>
                  <a:lnTo>
                    <a:pt x="1847" y="819"/>
                  </a:lnTo>
                  <a:lnTo>
                    <a:pt x="1874" y="811"/>
                  </a:lnTo>
                  <a:lnTo>
                    <a:pt x="1906" y="796"/>
                  </a:lnTo>
                  <a:lnTo>
                    <a:pt x="1929" y="773"/>
                  </a:lnTo>
                  <a:lnTo>
                    <a:pt x="1949" y="750"/>
                  </a:lnTo>
                  <a:lnTo>
                    <a:pt x="1965" y="723"/>
                  </a:lnTo>
                  <a:lnTo>
                    <a:pt x="1977" y="692"/>
                  </a:lnTo>
                  <a:lnTo>
                    <a:pt x="1977" y="658"/>
                  </a:lnTo>
                  <a:lnTo>
                    <a:pt x="1977" y="627"/>
                  </a:lnTo>
                  <a:lnTo>
                    <a:pt x="1965" y="596"/>
                  </a:lnTo>
                  <a:lnTo>
                    <a:pt x="1949" y="569"/>
                  </a:lnTo>
                  <a:lnTo>
                    <a:pt x="1929" y="542"/>
                  </a:lnTo>
                  <a:lnTo>
                    <a:pt x="1906" y="523"/>
                  </a:lnTo>
                  <a:lnTo>
                    <a:pt x="1874" y="508"/>
                  </a:lnTo>
                  <a:lnTo>
                    <a:pt x="1847" y="500"/>
                  </a:lnTo>
                  <a:lnTo>
                    <a:pt x="1811" y="496"/>
                  </a:lnTo>
                  <a:lnTo>
                    <a:pt x="1811" y="496"/>
                  </a:lnTo>
                  <a:close/>
                  <a:moveTo>
                    <a:pt x="1239" y="811"/>
                  </a:moveTo>
                  <a:lnTo>
                    <a:pt x="1235" y="815"/>
                  </a:lnTo>
                  <a:lnTo>
                    <a:pt x="296" y="815"/>
                  </a:lnTo>
                  <a:lnTo>
                    <a:pt x="292" y="811"/>
                  </a:lnTo>
                  <a:lnTo>
                    <a:pt x="292" y="808"/>
                  </a:lnTo>
                  <a:lnTo>
                    <a:pt x="288" y="800"/>
                  </a:lnTo>
                  <a:lnTo>
                    <a:pt x="284" y="788"/>
                  </a:lnTo>
                  <a:lnTo>
                    <a:pt x="284" y="769"/>
                  </a:lnTo>
                  <a:lnTo>
                    <a:pt x="280" y="750"/>
                  </a:lnTo>
                  <a:lnTo>
                    <a:pt x="276" y="723"/>
                  </a:lnTo>
                  <a:lnTo>
                    <a:pt x="276" y="696"/>
                  </a:lnTo>
                  <a:lnTo>
                    <a:pt x="276" y="661"/>
                  </a:lnTo>
                  <a:lnTo>
                    <a:pt x="1271" y="661"/>
                  </a:lnTo>
                  <a:lnTo>
                    <a:pt x="1267" y="719"/>
                  </a:lnTo>
                  <a:lnTo>
                    <a:pt x="1255" y="765"/>
                  </a:lnTo>
                  <a:lnTo>
                    <a:pt x="1251" y="781"/>
                  </a:lnTo>
                  <a:lnTo>
                    <a:pt x="1247" y="796"/>
                  </a:lnTo>
                  <a:lnTo>
                    <a:pt x="1243" y="804"/>
                  </a:lnTo>
                  <a:lnTo>
                    <a:pt x="1239" y="811"/>
                  </a:lnTo>
                  <a:lnTo>
                    <a:pt x="1239" y="811"/>
                  </a:lnTo>
                  <a:close/>
                  <a:moveTo>
                    <a:pt x="1211" y="896"/>
                  </a:moveTo>
                  <a:lnTo>
                    <a:pt x="1196" y="958"/>
                  </a:lnTo>
                  <a:lnTo>
                    <a:pt x="1176" y="1011"/>
                  </a:lnTo>
                  <a:lnTo>
                    <a:pt x="1144" y="1061"/>
                  </a:lnTo>
                  <a:lnTo>
                    <a:pt x="1113" y="1108"/>
                  </a:lnTo>
                  <a:lnTo>
                    <a:pt x="1069" y="1150"/>
                  </a:lnTo>
                  <a:lnTo>
                    <a:pt x="1022" y="1185"/>
                  </a:lnTo>
                  <a:lnTo>
                    <a:pt x="971" y="1204"/>
                  </a:lnTo>
                  <a:lnTo>
                    <a:pt x="923" y="1208"/>
                  </a:lnTo>
                  <a:lnTo>
                    <a:pt x="892" y="1204"/>
                  </a:lnTo>
                  <a:lnTo>
                    <a:pt x="860" y="1196"/>
                  </a:lnTo>
                  <a:lnTo>
                    <a:pt x="840" y="1185"/>
                  </a:lnTo>
                  <a:lnTo>
                    <a:pt x="825" y="1169"/>
                  </a:lnTo>
                  <a:lnTo>
                    <a:pt x="813" y="1150"/>
                  </a:lnTo>
                  <a:lnTo>
                    <a:pt x="805" y="1138"/>
                  </a:lnTo>
                  <a:lnTo>
                    <a:pt x="789" y="1119"/>
                  </a:lnTo>
                  <a:lnTo>
                    <a:pt x="765" y="1111"/>
                  </a:lnTo>
                  <a:lnTo>
                    <a:pt x="742" y="1119"/>
                  </a:lnTo>
                  <a:lnTo>
                    <a:pt x="726" y="1138"/>
                  </a:lnTo>
                  <a:lnTo>
                    <a:pt x="722" y="1150"/>
                  </a:lnTo>
                  <a:lnTo>
                    <a:pt x="706" y="1165"/>
                  </a:lnTo>
                  <a:lnTo>
                    <a:pt x="691" y="1185"/>
                  </a:lnTo>
                  <a:lnTo>
                    <a:pt x="671" y="1196"/>
                  </a:lnTo>
                  <a:lnTo>
                    <a:pt x="639" y="1204"/>
                  </a:lnTo>
                  <a:lnTo>
                    <a:pt x="608" y="1208"/>
                  </a:lnTo>
                  <a:lnTo>
                    <a:pt x="560" y="1204"/>
                  </a:lnTo>
                  <a:lnTo>
                    <a:pt x="513" y="1185"/>
                  </a:lnTo>
                  <a:lnTo>
                    <a:pt x="470" y="1158"/>
                  </a:lnTo>
                  <a:lnTo>
                    <a:pt x="430" y="1119"/>
                  </a:lnTo>
                  <a:lnTo>
                    <a:pt x="391" y="1073"/>
                  </a:lnTo>
                  <a:lnTo>
                    <a:pt x="359" y="1019"/>
                  </a:lnTo>
                  <a:lnTo>
                    <a:pt x="335" y="961"/>
                  </a:lnTo>
                  <a:lnTo>
                    <a:pt x="316" y="896"/>
                  </a:lnTo>
                  <a:lnTo>
                    <a:pt x="1211" y="896"/>
                  </a:lnTo>
                  <a:close/>
                  <a:moveTo>
                    <a:pt x="1397" y="1004"/>
                  </a:moveTo>
                  <a:lnTo>
                    <a:pt x="1306" y="1031"/>
                  </a:lnTo>
                  <a:lnTo>
                    <a:pt x="1286" y="1042"/>
                  </a:lnTo>
                  <a:lnTo>
                    <a:pt x="1274" y="1061"/>
                  </a:lnTo>
                  <a:lnTo>
                    <a:pt x="1274" y="1081"/>
                  </a:lnTo>
                  <a:lnTo>
                    <a:pt x="1286" y="1100"/>
                  </a:lnTo>
                  <a:lnTo>
                    <a:pt x="1377" y="1192"/>
                  </a:lnTo>
                  <a:lnTo>
                    <a:pt x="1251" y="1273"/>
                  </a:lnTo>
                  <a:lnTo>
                    <a:pt x="1239" y="1285"/>
                  </a:lnTo>
                  <a:lnTo>
                    <a:pt x="1231" y="1300"/>
                  </a:lnTo>
                  <a:lnTo>
                    <a:pt x="1219" y="1346"/>
                  </a:lnTo>
                  <a:lnTo>
                    <a:pt x="1200" y="1392"/>
                  </a:lnTo>
                  <a:lnTo>
                    <a:pt x="1176" y="1435"/>
                  </a:lnTo>
                  <a:lnTo>
                    <a:pt x="1144" y="1477"/>
                  </a:lnTo>
                  <a:lnTo>
                    <a:pt x="1113" y="1519"/>
                  </a:lnTo>
                  <a:lnTo>
                    <a:pt x="1073" y="1558"/>
                  </a:lnTo>
                  <a:lnTo>
                    <a:pt x="1030" y="1596"/>
                  </a:lnTo>
                  <a:lnTo>
                    <a:pt x="982" y="1631"/>
                  </a:lnTo>
                  <a:lnTo>
                    <a:pt x="911" y="1677"/>
                  </a:lnTo>
                  <a:lnTo>
                    <a:pt x="848" y="1708"/>
                  </a:lnTo>
                  <a:lnTo>
                    <a:pt x="821" y="1719"/>
                  </a:lnTo>
                  <a:lnTo>
                    <a:pt x="797" y="1731"/>
                  </a:lnTo>
                  <a:lnTo>
                    <a:pt x="777" y="1739"/>
                  </a:lnTo>
                  <a:lnTo>
                    <a:pt x="765" y="1742"/>
                  </a:lnTo>
                  <a:lnTo>
                    <a:pt x="754" y="1739"/>
                  </a:lnTo>
                  <a:lnTo>
                    <a:pt x="734" y="1731"/>
                  </a:lnTo>
                  <a:lnTo>
                    <a:pt x="710" y="1719"/>
                  </a:lnTo>
                  <a:lnTo>
                    <a:pt x="683" y="1708"/>
                  </a:lnTo>
                  <a:lnTo>
                    <a:pt x="619" y="1677"/>
                  </a:lnTo>
                  <a:lnTo>
                    <a:pt x="552" y="1631"/>
                  </a:lnTo>
                  <a:lnTo>
                    <a:pt x="501" y="1596"/>
                  </a:lnTo>
                  <a:lnTo>
                    <a:pt x="458" y="1558"/>
                  </a:lnTo>
                  <a:lnTo>
                    <a:pt x="418" y="1519"/>
                  </a:lnTo>
                  <a:lnTo>
                    <a:pt x="387" y="1477"/>
                  </a:lnTo>
                  <a:lnTo>
                    <a:pt x="355" y="1435"/>
                  </a:lnTo>
                  <a:lnTo>
                    <a:pt x="331" y="1392"/>
                  </a:lnTo>
                  <a:lnTo>
                    <a:pt x="316" y="1346"/>
                  </a:lnTo>
                  <a:lnTo>
                    <a:pt x="300" y="1300"/>
                  </a:lnTo>
                  <a:lnTo>
                    <a:pt x="296" y="1285"/>
                  </a:lnTo>
                  <a:lnTo>
                    <a:pt x="284" y="1273"/>
                  </a:lnTo>
                  <a:lnTo>
                    <a:pt x="154" y="1192"/>
                  </a:lnTo>
                  <a:lnTo>
                    <a:pt x="245" y="1100"/>
                  </a:lnTo>
                  <a:lnTo>
                    <a:pt x="256" y="1081"/>
                  </a:lnTo>
                  <a:lnTo>
                    <a:pt x="256" y="1061"/>
                  </a:lnTo>
                  <a:lnTo>
                    <a:pt x="245" y="1042"/>
                  </a:lnTo>
                  <a:lnTo>
                    <a:pt x="229" y="1031"/>
                  </a:lnTo>
                  <a:lnTo>
                    <a:pt x="134" y="1004"/>
                  </a:lnTo>
                  <a:lnTo>
                    <a:pt x="237" y="927"/>
                  </a:lnTo>
                  <a:lnTo>
                    <a:pt x="260" y="1004"/>
                  </a:lnTo>
                  <a:lnTo>
                    <a:pt x="292" y="1073"/>
                  </a:lnTo>
                  <a:lnTo>
                    <a:pt x="335" y="1135"/>
                  </a:lnTo>
                  <a:lnTo>
                    <a:pt x="379" y="1188"/>
                  </a:lnTo>
                  <a:lnTo>
                    <a:pt x="430" y="1231"/>
                  </a:lnTo>
                  <a:lnTo>
                    <a:pt x="489" y="1262"/>
                  </a:lnTo>
                  <a:lnTo>
                    <a:pt x="548" y="1285"/>
                  </a:lnTo>
                  <a:lnTo>
                    <a:pt x="608" y="1292"/>
                  </a:lnTo>
                  <a:lnTo>
                    <a:pt x="655" y="1285"/>
                  </a:lnTo>
                  <a:lnTo>
                    <a:pt x="702" y="1273"/>
                  </a:lnTo>
                  <a:lnTo>
                    <a:pt x="706" y="1273"/>
                  </a:lnTo>
                  <a:lnTo>
                    <a:pt x="738" y="1254"/>
                  </a:lnTo>
                  <a:lnTo>
                    <a:pt x="765" y="1227"/>
                  </a:lnTo>
                  <a:lnTo>
                    <a:pt x="793" y="1254"/>
                  </a:lnTo>
                  <a:lnTo>
                    <a:pt x="829" y="1273"/>
                  </a:lnTo>
                  <a:lnTo>
                    <a:pt x="829" y="1273"/>
                  </a:lnTo>
                  <a:lnTo>
                    <a:pt x="876" y="1285"/>
                  </a:lnTo>
                  <a:lnTo>
                    <a:pt x="923" y="1292"/>
                  </a:lnTo>
                  <a:lnTo>
                    <a:pt x="959" y="1288"/>
                  </a:lnTo>
                  <a:lnTo>
                    <a:pt x="990" y="1281"/>
                  </a:lnTo>
                  <a:lnTo>
                    <a:pt x="1026" y="1273"/>
                  </a:lnTo>
                  <a:lnTo>
                    <a:pt x="1057" y="1258"/>
                  </a:lnTo>
                  <a:lnTo>
                    <a:pt x="1089" y="1238"/>
                  </a:lnTo>
                  <a:lnTo>
                    <a:pt x="1117" y="1215"/>
                  </a:lnTo>
                  <a:lnTo>
                    <a:pt x="1176" y="1161"/>
                  </a:lnTo>
                  <a:lnTo>
                    <a:pt x="1215" y="1111"/>
                  </a:lnTo>
                  <a:lnTo>
                    <a:pt x="1247" y="1054"/>
                  </a:lnTo>
                  <a:lnTo>
                    <a:pt x="1274" y="992"/>
                  </a:lnTo>
                  <a:lnTo>
                    <a:pt x="1294" y="927"/>
                  </a:lnTo>
                  <a:lnTo>
                    <a:pt x="1397" y="1004"/>
                  </a:lnTo>
                  <a:close/>
                  <a:moveTo>
                    <a:pt x="1440" y="419"/>
                  </a:moveTo>
                  <a:lnTo>
                    <a:pt x="1397" y="423"/>
                  </a:lnTo>
                  <a:lnTo>
                    <a:pt x="1349" y="431"/>
                  </a:lnTo>
                  <a:lnTo>
                    <a:pt x="1298" y="450"/>
                  </a:lnTo>
                  <a:lnTo>
                    <a:pt x="1247" y="477"/>
                  </a:lnTo>
                  <a:lnTo>
                    <a:pt x="1235" y="484"/>
                  </a:lnTo>
                  <a:lnTo>
                    <a:pt x="1227" y="500"/>
                  </a:lnTo>
                  <a:lnTo>
                    <a:pt x="1223" y="515"/>
                  </a:lnTo>
                  <a:lnTo>
                    <a:pt x="1231" y="531"/>
                  </a:lnTo>
                  <a:lnTo>
                    <a:pt x="1239" y="546"/>
                  </a:lnTo>
                  <a:lnTo>
                    <a:pt x="1255" y="581"/>
                  </a:lnTo>
                  <a:lnTo>
                    <a:pt x="288" y="581"/>
                  </a:lnTo>
                  <a:lnTo>
                    <a:pt x="296" y="538"/>
                  </a:lnTo>
                  <a:lnTo>
                    <a:pt x="304" y="515"/>
                  </a:lnTo>
                  <a:lnTo>
                    <a:pt x="316" y="488"/>
                  </a:lnTo>
                  <a:lnTo>
                    <a:pt x="327" y="458"/>
                  </a:lnTo>
                  <a:lnTo>
                    <a:pt x="347" y="423"/>
                  </a:lnTo>
                  <a:lnTo>
                    <a:pt x="399" y="346"/>
                  </a:lnTo>
                  <a:lnTo>
                    <a:pt x="462" y="269"/>
                  </a:lnTo>
                  <a:lnTo>
                    <a:pt x="493" y="238"/>
                  </a:lnTo>
                  <a:lnTo>
                    <a:pt x="533" y="204"/>
                  </a:lnTo>
                  <a:lnTo>
                    <a:pt x="576" y="173"/>
                  </a:lnTo>
                  <a:lnTo>
                    <a:pt x="627" y="142"/>
                  </a:lnTo>
                  <a:lnTo>
                    <a:pt x="679" y="119"/>
                  </a:lnTo>
                  <a:lnTo>
                    <a:pt x="738" y="100"/>
                  </a:lnTo>
                  <a:lnTo>
                    <a:pt x="805" y="84"/>
                  </a:lnTo>
                  <a:lnTo>
                    <a:pt x="872" y="81"/>
                  </a:lnTo>
                  <a:lnTo>
                    <a:pt x="955" y="88"/>
                  </a:lnTo>
                  <a:lnTo>
                    <a:pt x="1038" y="104"/>
                  </a:lnTo>
                  <a:lnTo>
                    <a:pt x="1125" y="134"/>
                  </a:lnTo>
                  <a:lnTo>
                    <a:pt x="1211" y="173"/>
                  </a:lnTo>
                  <a:lnTo>
                    <a:pt x="1302" y="227"/>
                  </a:lnTo>
                  <a:lnTo>
                    <a:pt x="1397" y="292"/>
                  </a:lnTo>
                  <a:lnTo>
                    <a:pt x="1488" y="365"/>
                  </a:lnTo>
                  <a:lnTo>
                    <a:pt x="1582" y="454"/>
                  </a:lnTo>
                  <a:lnTo>
                    <a:pt x="1547" y="438"/>
                  </a:lnTo>
                  <a:lnTo>
                    <a:pt x="1515" y="427"/>
                  </a:lnTo>
                  <a:lnTo>
                    <a:pt x="1480" y="419"/>
                  </a:lnTo>
                  <a:lnTo>
                    <a:pt x="1440" y="419"/>
                  </a:lnTo>
                  <a:lnTo>
                    <a:pt x="1440" y="419"/>
                  </a:lnTo>
                  <a:close/>
                  <a:moveTo>
                    <a:pt x="1811" y="742"/>
                  </a:moveTo>
                  <a:lnTo>
                    <a:pt x="1780" y="734"/>
                  </a:lnTo>
                  <a:lnTo>
                    <a:pt x="1752" y="715"/>
                  </a:lnTo>
                  <a:lnTo>
                    <a:pt x="1736" y="692"/>
                  </a:lnTo>
                  <a:lnTo>
                    <a:pt x="1728" y="658"/>
                  </a:lnTo>
                  <a:lnTo>
                    <a:pt x="1736" y="627"/>
                  </a:lnTo>
                  <a:lnTo>
                    <a:pt x="1752" y="600"/>
                  </a:lnTo>
                  <a:lnTo>
                    <a:pt x="1780" y="584"/>
                  </a:lnTo>
                  <a:lnTo>
                    <a:pt x="1811" y="577"/>
                  </a:lnTo>
                  <a:lnTo>
                    <a:pt x="1843" y="584"/>
                  </a:lnTo>
                  <a:lnTo>
                    <a:pt x="1870" y="600"/>
                  </a:lnTo>
                  <a:lnTo>
                    <a:pt x="1886" y="627"/>
                  </a:lnTo>
                  <a:lnTo>
                    <a:pt x="1894" y="658"/>
                  </a:lnTo>
                  <a:lnTo>
                    <a:pt x="1886" y="692"/>
                  </a:lnTo>
                  <a:lnTo>
                    <a:pt x="1870" y="715"/>
                  </a:lnTo>
                  <a:lnTo>
                    <a:pt x="1843" y="734"/>
                  </a:lnTo>
                  <a:lnTo>
                    <a:pt x="1811" y="742"/>
                  </a:lnTo>
                  <a:lnTo>
                    <a:pt x="1811" y="742"/>
                  </a:lnTo>
                  <a:close/>
                </a:path>
              </a:pathLst>
            </a:custGeom>
            <a:solidFill>
              <a:schemeClr val="bg1"/>
            </a:solidFill>
            <a:ln>
              <a:noFill/>
            </a:ln>
          </p:spPr>
          <p:txBody>
            <a:bodyPr vert="horz" wrap="square" lIns="91440" tIns="45720" rIns="91440" bIns="45720" numCol="1" anchor="t" anchorCtr="0" compatLnSpc="1"/>
            <a:lstStyle/>
            <a:p>
              <a:endParaRPr lang="id-ID">
                <a:cs typeface="+mn-ea"/>
                <a:sym typeface="+mn-lt"/>
              </a:endParaRPr>
            </a:p>
          </p:txBody>
        </p:sp>
      </p:grpSp>
      <p:sp>
        <p:nvSpPr>
          <p:cNvPr id="41" name="Rectangle 130"/>
          <p:cNvSpPr/>
          <p:nvPr/>
        </p:nvSpPr>
        <p:spPr>
          <a:xfrm>
            <a:off x="9443286" y="4405798"/>
            <a:ext cx="2400300" cy="338554"/>
          </a:xfrm>
          <a:prstGeom prst="rect">
            <a:avLst/>
          </a:prstGeom>
        </p:spPr>
        <p:txBody>
          <a:bodyPr wrap="square">
            <a:spAutoFit/>
          </a:bodyPr>
          <a:lstStyle/>
          <a:p>
            <a:r>
              <a:rPr lang="id-ID" sz="1600" b="1" dirty="0">
                <a:solidFill>
                  <a:schemeClr val="bg1"/>
                </a:solidFill>
                <a:cs typeface="+mn-ea"/>
                <a:sym typeface="+mn-lt"/>
              </a:rPr>
              <a:t>Title Text Goes Here</a:t>
            </a:r>
            <a:endParaRPr lang="en-US" sz="1100" b="1" dirty="0">
              <a:solidFill>
                <a:schemeClr val="bg1"/>
              </a:solidFill>
              <a:cs typeface="+mn-ea"/>
              <a:sym typeface="+mn-lt"/>
            </a:endParaRPr>
          </a:p>
        </p:txBody>
      </p:sp>
      <p:sp>
        <p:nvSpPr>
          <p:cNvPr id="42" name="Rectangle 131"/>
          <p:cNvSpPr/>
          <p:nvPr/>
        </p:nvSpPr>
        <p:spPr>
          <a:xfrm>
            <a:off x="9505995" y="4765862"/>
            <a:ext cx="2260603" cy="646331"/>
          </a:xfrm>
          <a:prstGeom prst="rect">
            <a:avLst/>
          </a:prstGeom>
        </p:spPr>
        <p:txBody>
          <a:bodyPr wrap="square">
            <a:spAutoFit/>
          </a:bodyPr>
          <a:lstStyle/>
          <a:p>
            <a:r>
              <a:rPr lang="id-ID" sz="1200" dirty="0">
                <a:solidFill>
                  <a:schemeClr val="bg1"/>
                </a:solidFill>
                <a:cs typeface="+mn-ea"/>
                <a:sym typeface="+mn-lt"/>
              </a:rPr>
              <a:t>Ut wisi enim ad minim veniam, quis nostrud exerci tation ullamcorper.</a:t>
            </a:r>
          </a:p>
        </p:txBody>
      </p:sp>
      <p:grpSp>
        <p:nvGrpSpPr>
          <p:cNvPr id="43" name="Group 132"/>
          <p:cNvGrpSpPr/>
          <p:nvPr/>
        </p:nvGrpSpPr>
        <p:grpSpPr>
          <a:xfrm>
            <a:off x="1451292" y="2350902"/>
            <a:ext cx="2654850" cy="1396167"/>
            <a:chOff x="1451292" y="2350902"/>
            <a:chExt cx="2654850" cy="1396167"/>
          </a:xfrm>
        </p:grpSpPr>
        <p:grpSp>
          <p:nvGrpSpPr>
            <p:cNvPr id="44" name="Group 133"/>
            <p:cNvGrpSpPr/>
            <p:nvPr/>
          </p:nvGrpSpPr>
          <p:grpSpPr>
            <a:xfrm flipH="1">
              <a:off x="1679156" y="2454336"/>
              <a:ext cx="2426986" cy="1292733"/>
              <a:chOff x="7463524" y="2014692"/>
              <a:chExt cx="2426986" cy="1292733"/>
            </a:xfrm>
          </p:grpSpPr>
          <p:cxnSp>
            <p:nvCxnSpPr>
              <p:cNvPr id="48" name="Straight Connector 137"/>
              <p:cNvCxnSpPr/>
              <p:nvPr/>
            </p:nvCxnSpPr>
            <p:spPr>
              <a:xfrm flipV="1">
                <a:off x="7463524" y="2014692"/>
                <a:ext cx="1308372" cy="1292733"/>
              </a:xfrm>
              <a:prstGeom prst="line">
                <a:avLst/>
              </a:prstGeom>
              <a:ln w="38100">
                <a:solidFill>
                  <a:schemeClr val="bg1">
                    <a:lumMod val="9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138"/>
              <p:cNvCxnSpPr>
                <a:endCxn id="46" idx="6"/>
              </p:cNvCxnSpPr>
              <p:nvPr/>
            </p:nvCxnSpPr>
            <p:spPr>
              <a:xfrm>
                <a:off x="8771896" y="2025190"/>
                <a:ext cx="1118614" cy="0"/>
              </a:xfrm>
              <a:prstGeom prst="line">
                <a:avLst/>
              </a:prstGeom>
              <a:ln w="38100">
                <a:solidFill>
                  <a:schemeClr val="bg1">
                    <a:lumMod val="9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5" name="Group 134"/>
            <p:cNvGrpSpPr/>
            <p:nvPr/>
          </p:nvGrpSpPr>
          <p:grpSpPr>
            <a:xfrm>
              <a:off x="1451292" y="2350902"/>
              <a:ext cx="227864" cy="227864"/>
              <a:chOff x="9501198" y="2272449"/>
              <a:chExt cx="451408" cy="451408"/>
            </a:xfrm>
          </p:grpSpPr>
          <p:sp>
            <p:nvSpPr>
              <p:cNvPr id="46" name="Oval 135"/>
              <p:cNvSpPr/>
              <p:nvPr/>
            </p:nvSpPr>
            <p:spPr>
              <a:xfrm>
                <a:off x="9501198" y="2272449"/>
                <a:ext cx="451408" cy="451408"/>
              </a:xfrm>
              <a:prstGeom prst="ellipse">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47" name="Oval 136"/>
              <p:cNvSpPr/>
              <p:nvPr/>
            </p:nvSpPr>
            <p:spPr>
              <a:xfrm>
                <a:off x="9594743" y="2365994"/>
                <a:ext cx="264319" cy="264319"/>
              </a:xfrm>
              <a:prstGeom prst="ellipse">
                <a:avLst/>
              </a:prstGeom>
              <a:solidFill>
                <a:srgbClr val="A18C77">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grpSp>
      </p:grpSp>
      <p:grpSp>
        <p:nvGrpSpPr>
          <p:cNvPr id="51" name="Group 140"/>
          <p:cNvGrpSpPr/>
          <p:nvPr/>
        </p:nvGrpSpPr>
        <p:grpSpPr>
          <a:xfrm>
            <a:off x="663280" y="2121023"/>
            <a:ext cx="666627" cy="666627"/>
            <a:chOff x="148481" y="2471310"/>
            <a:chExt cx="971550" cy="971550"/>
          </a:xfrm>
        </p:grpSpPr>
        <p:sp>
          <p:nvSpPr>
            <p:cNvPr id="52" name="Oval 141"/>
            <p:cNvSpPr/>
            <p:nvPr/>
          </p:nvSpPr>
          <p:spPr>
            <a:xfrm>
              <a:off x="148481" y="2471310"/>
              <a:ext cx="971550" cy="971550"/>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grpSp>
          <p:nvGrpSpPr>
            <p:cNvPr id="53" name="Group 142"/>
            <p:cNvGrpSpPr/>
            <p:nvPr/>
          </p:nvGrpSpPr>
          <p:grpSpPr>
            <a:xfrm>
              <a:off x="394959" y="2692089"/>
              <a:ext cx="478593" cy="555262"/>
              <a:chOff x="2962275" y="3581400"/>
              <a:chExt cx="2536825" cy="2943226"/>
            </a:xfrm>
            <a:solidFill>
              <a:schemeClr val="bg1"/>
            </a:solidFill>
          </p:grpSpPr>
          <p:sp>
            <p:nvSpPr>
              <p:cNvPr id="54" name="Freeform 158"/>
              <p:cNvSpPr>
                <a:spLocks noEditPoints="1"/>
              </p:cNvSpPr>
              <p:nvPr/>
            </p:nvSpPr>
            <p:spPr bwMode="auto">
              <a:xfrm>
                <a:off x="4208463" y="5218113"/>
                <a:ext cx="469900" cy="450850"/>
              </a:xfrm>
              <a:custGeom>
                <a:avLst/>
                <a:gdLst>
                  <a:gd name="T0" fmla="*/ 43 w 296"/>
                  <a:gd name="T1" fmla="*/ 284 h 284"/>
                  <a:gd name="T2" fmla="*/ 252 w 296"/>
                  <a:gd name="T3" fmla="*/ 284 h 284"/>
                  <a:gd name="T4" fmla="*/ 268 w 296"/>
                  <a:gd name="T5" fmla="*/ 281 h 284"/>
                  <a:gd name="T6" fmla="*/ 284 w 296"/>
                  <a:gd name="T7" fmla="*/ 273 h 284"/>
                  <a:gd name="T8" fmla="*/ 292 w 296"/>
                  <a:gd name="T9" fmla="*/ 261 h 284"/>
                  <a:gd name="T10" fmla="*/ 296 w 296"/>
                  <a:gd name="T11" fmla="*/ 242 h 284"/>
                  <a:gd name="T12" fmla="*/ 296 w 296"/>
                  <a:gd name="T13" fmla="*/ 38 h 284"/>
                  <a:gd name="T14" fmla="*/ 292 w 296"/>
                  <a:gd name="T15" fmla="*/ 23 h 284"/>
                  <a:gd name="T16" fmla="*/ 284 w 296"/>
                  <a:gd name="T17" fmla="*/ 11 h 284"/>
                  <a:gd name="T18" fmla="*/ 268 w 296"/>
                  <a:gd name="T19" fmla="*/ 4 h 284"/>
                  <a:gd name="T20" fmla="*/ 252 w 296"/>
                  <a:gd name="T21" fmla="*/ 0 h 284"/>
                  <a:gd name="T22" fmla="*/ 43 w 296"/>
                  <a:gd name="T23" fmla="*/ 0 h 284"/>
                  <a:gd name="T24" fmla="*/ 28 w 296"/>
                  <a:gd name="T25" fmla="*/ 4 h 284"/>
                  <a:gd name="T26" fmla="*/ 12 w 296"/>
                  <a:gd name="T27" fmla="*/ 11 h 284"/>
                  <a:gd name="T28" fmla="*/ 4 w 296"/>
                  <a:gd name="T29" fmla="*/ 23 h 284"/>
                  <a:gd name="T30" fmla="*/ 0 w 296"/>
                  <a:gd name="T31" fmla="*/ 38 h 284"/>
                  <a:gd name="T32" fmla="*/ 0 w 296"/>
                  <a:gd name="T33" fmla="*/ 242 h 284"/>
                  <a:gd name="T34" fmla="*/ 4 w 296"/>
                  <a:gd name="T35" fmla="*/ 261 h 284"/>
                  <a:gd name="T36" fmla="*/ 12 w 296"/>
                  <a:gd name="T37" fmla="*/ 273 h 284"/>
                  <a:gd name="T38" fmla="*/ 28 w 296"/>
                  <a:gd name="T39" fmla="*/ 281 h 284"/>
                  <a:gd name="T40" fmla="*/ 43 w 296"/>
                  <a:gd name="T41" fmla="*/ 284 h 284"/>
                  <a:gd name="T42" fmla="*/ 43 w 296"/>
                  <a:gd name="T43" fmla="*/ 284 h 284"/>
                  <a:gd name="T44" fmla="*/ 87 w 296"/>
                  <a:gd name="T45" fmla="*/ 81 h 284"/>
                  <a:gd name="T46" fmla="*/ 209 w 296"/>
                  <a:gd name="T47" fmla="*/ 81 h 284"/>
                  <a:gd name="T48" fmla="*/ 209 w 296"/>
                  <a:gd name="T49" fmla="*/ 204 h 284"/>
                  <a:gd name="T50" fmla="*/ 87 w 296"/>
                  <a:gd name="T51" fmla="*/ 204 h 284"/>
                  <a:gd name="T52" fmla="*/ 87 w 296"/>
                  <a:gd name="T53" fmla="*/ 8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6" h="284">
                    <a:moveTo>
                      <a:pt x="43" y="284"/>
                    </a:moveTo>
                    <a:lnTo>
                      <a:pt x="252" y="284"/>
                    </a:lnTo>
                    <a:lnTo>
                      <a:pt x="268" y="281"/>
                    </a:lnTo>
                    <a:lnTo>
                      <a:pt x="284" y="273"/>
                    </a:lnTo>
                    <a:lnTo>
                      <a:pt x="292" y="261"/>
                    </a:lnTo>
                    <a:lnTo>
                      <a:pt x="296" y="242"/>
                    </a:lnTo>
                    <a:lnTo>
                      <a:pt x="296" y="38"/>
                    </a:lnTo>
                    <a:lnTo>
                      <a:pt x="292" y="23"/>
                    </a:lnTo>
                    <a:lnTo>
                      <a:pt x="284" y="11"/>
                    </a:lnTo>
                    <a:lnTo>
                      <a:pt x="268" y="4"/>
                    </a:lnTo>
                    <a:lnTo>
                      <a:pt x="252" y="0"/>
                    </a:lnTo>
                    <a:lnTo>
                      <a:pt x="43" y="0"/>
                    </a:lnTo>
                    <a:lnTo>
                      <a:pt x="28" y="4"/>
                    </a:lnTo>
                    <a:lnTo>
                      <a:pt x="12" y="11"/>
                    </a:lnTo>
                    <a:lnTo>
                      <a:pt x="4" y="23"/>
                    </a:lnTo>
                    <a:lnTo>
                      <a:pt x="0" y="38"/>
                    </a:lnTo>
                    <a:lnTo>
                      <a:pt x="0" y="242"/>
                    </a:lnTo>
                    <a:lnTo>
                      <a:pt x="4" y="261"/>
                    </a:lnTo>
                    <a:lnTo>
                      <a:pt x="12" y="273"/>
                    </a:lnTo>
                    <a:lnTo>
                      <a:pt x="28" y="281"/>
                    </a:lnTo>
                    <a:lnTo>
                      <a:pt x="43" y="284"/>
                    </a:lnTo>
                    <a:lnTo>
                      <a:pt x="43" y="284"/>
                    </a:lnTo>
                    <a:close/>
                    <a:moveTo>
                      <a:pt x="87" y="81"/>
                    </a:moveTo>
                    <a:lnTo>
                      <a:pt x="209" y="81"/>
                    </a:lnTo>
                    <a:lnTo>
                      <a:pt x="209" y="204"/>
                    </a:lnTo>
                    <a:lnTo>
                      <a:pt x="87" y="204"/>
                    </a:lnTo>
                    <a:lnTo>
                      <a:pt x="87"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55" name="Freeform 159"/>
              <p:cNvSpPr>
                <a:spLocks noEditPoints="1"/>
              </p:cNvSpPr>
              <p:nvPr/>
            </p:nvSpPr>
            <p:spPr bwMode="auto">
              <a:xfrm>
                <a:off x="3663950" y="5218113"/>
                <a:ext cx="469900" cy="450850"/>
              </a:xfrm>
              <a:custGeom>
                <a:avLst/>
                <a:gdLst>
                  <a:gd name="T0" fmla="*/ 296 w 296"/>
                  <a:gd name="T1" fmla="*/ 242 h 284"/>
                  <a:gd name="T2" fmla="*/ 296 w 296"/>
                  <a:gd name="T3" fmla="*/ 38 h 284"/>
                  <a:gd name="T4" fmla="*/ 292 w 296"/>
                  <a:gd name="T5" fmla="*/ 23 h 284"/>
                  <a:gd name="T6" fmla="*/ 280 w 296"/>
                  <a:gd name="T7" fmla="*/ 11 h 284"/>
                  <a:gd name="T8" fmla="*/ 268 w 296"/>
                  <a:gd name="T9" fmla="*/ 4 h 284"/>
                  <a:gd name="T10" fmla="*/ 252 w 296"/>
                  <a:gd name="T11" fmla="*/ 0 h 284"/>
                  <a:gd name="T12" fmla="*/ 43 w 296"/>
                  <a:gd name="T13" fmla="*/ 0 h 284"/>
                  <a:gd name="T14" fmla="*/ 27 w 296"/>
                  <a:gd name="T15" fmla="*/ 4 h 284"/>
                  <a:gd name="T16" fmla="*/ 12 w 296"/>
                  <a:gd name="T17" fmla="*/ 11 h 284"/>
                  <a:gd name="T18" fmla="*/ 4 w 296"/>
                  <a:gd name="T19" fmla="*/ 23 h 284"/>
                  <a:gd name="T20" fmla="*/ 0 w 296"/>
                  <a:gd name="T21" fmla="*/ 38 h 284"/>
                  <a:gd name="T22" fmla="*/ 0 w 296"/>
                  <a:gd name="T23" fmla="*/ 242 h 284"/>
                  <a:gd name="T24" fmla="*/ 4 w 296"/>
                  <a:gd name="T25" fmla="*/ 261 h 284"/>
                  <a:gd name="T26" fmla="*/ 12 w 296"/>
                  <a:gd name="T27" fmla="*/ 273 h 284"/>
                  <a:gd name="T28" fmla="*/ 27 w 296"/>
                  <a:gd name="T29" fmla="*/ 281 h 284"/>
                  <a:gd name="T30" fmla="*/ 43 w 296"/>
                  <a:gd name="T31" fmla="*/ 284 h 284"/>
                  <a:gd name="T32" fmla="*/ 252 w 296"/>
                  <a:gd name="T33" fmla="*/ 284 h 284"/>
                  <a:gd name="T34" fmla="*/ 268 w 296"/>
                  <a:gd name="T35" fmla="*/ 281 h 284"/>
                  <a:gd name="T36" fmla="*/ 280 w 296"/>
                  <a:gd name="T37" fmla="*/ 273 h 284"/>
                  <a:gd name="T38" fmla="*/ 292 w 296"/>
                  <a:gd name="T39" fmla="*/ 261 h 284"/>
                  <a:gd name="T40" fmla="*/ 296 w 296"/>
                  <a:gd name="T41" fmla="*/ 242 h 284"/>
                  <a:gd name="T42" fmla="*/ 296 w 296"/>
                  <a:gd name="T43" fmla="*/ 242 h 284"/>
                  <a:gd name="T44" fmla="*/ 209 w 296"/>
                  <a:gd name="T45" fmla="*/ 204 h 284"/>
                  <a:gd name="T46" fmla="*/ 87 w 296"/>
                  <a:gd name="T47" fmla="*/ 204 h 284"/>
                  <a:gd name="T48" fmla="*/ 87 w 296"/>
                  <a:gd name="T49" fmla="*/ 81 h 284"/>
                  <a:gd name="T50" fmla="*/ 209 w 296"/>
                  <a:gd name="T51" fmla="*/ 81 h 284"/>
                  <a:gd name="T52" fmla="*/ 209 w 296"/>
                  <a:gd name="T53" fmla="*/ 20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6" h="284">
                    <a:moveTo>
                      <a:pt x="296" y="242"/>
                    </a:moveTo>
                    <a:lnTo>
                      <a:pt x="296" y="38"/>
                    </a:lnTo>
                    <a:lnTo>
                      <a:pt x="292" y="23"/>
                    </a:lnTo>
                    <a:lnTo>
                      <a:pt x="280" y="11"/>
                    </a:lnTo>
                    <a:lnTo>
                      <a:pt x="268" y="4"/>
                    </a:lnTo>
                    <a:lnTo>
                      <a:pt x="252" y="0"/>
                    </a:lnTo>
                    <a:lnTo>
                      <a:pt x="43" y="0"/>
                    </a:lnTo>
                    <a:lnTo>
                      <a:pt x="27" y="4"/>
                    </a:lnTo>
                    <a:lnTo>
                      <a:pt x="12" y="11"/>
                    </a:lnTo>
                    <a:lnTo>
                      <a:pt x="4" y="23"/>
                    </a:lnTo>
                    <a:lnTo>
                      <a:pt x="0" y="38"/>
                    </a:lnTo>
                    <a:lnTo>
                      <a:pt x="0" y="242"/>
                    </a:lnTo>
                    <a:lnTo>
                      <a:pt x="4" y="261"/>
                    </a:lnTo>
                    <a:lnTo>
                      <a:pt x="12" y="273"/>
                    </a:lnTo>
                    <a:lnTo>
                      <a:pt x="27" y="281"/>
                    </a:lnTo>
                    <a:lnTo>
                      <a:pt x="43" y="284"/>
                    </a:lnTo>
                    <a:lnTo>
                      <a:pt x="252" y="284"/>
                    </a:lnTo>
                    <a:lnTo>
                      <a:pt x="268" y="281"/>
                    </a:lnTo>
                    <a:lnTo>
                      <a:pt x="280" y="273"/>
                    </a:lnTo>
                    <a:lnTo>
                      <a:pt x="292" y="261"/>
                    </a:lnTo>
                    <a:lnTo>
                      <a:pt x="296" y="242"/>
                    </a:lnTo>
                    <a:lnTo>
                      <a:pt x="296" y="242"/>
                    </a:lnTo>
                    <a:close/>
                    <a:moveTo>
                      <a:pt x="209" y="204"/>
                    </a:moveTo>
                    <a:lnTo>
                      <a:pt x="87" y="204"/>
                    </a:lnTo>
                    <a:lnTo>
                      <a:pt x="87" y="81"/>
                    </a:lnTo>
                    <a:lnTo>
                      <a:pt x="209" y="81"/>
                    </a:lnTo>
                    <a:lnTo>
                      <a:pt x="209" y="2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56" name="Freeform 160"/>
              <p:cNvSpPr>
                <a:spLocks noEditPoints="1"/>
              </p:cNvSpPr>
              <p:nvPr/>
            </p:nvSpPr>
            <p:spPr bwMode="auto">
              <a:xfrm>
                <a:off x="3663950" y="4679950"/>
                <a:ext cx="469900" cy="452438"/>
              </a:xfrm>
              <a:custGeom>
                <a:avLst/>
                <a:gdLst>
                  <a:gd name="T0" fmla="*/ 43 w 296"/>
                  <a:gd name="T1" fmla="*/ 285 h 285"/>
                  <a:gd name="T2" fmla="*/ 252 w 296"/>
                  <a:gd name="T3" fmla="*/ 285 h 285"/>
                  <a:gd name="T4" fmla="*/ 268 w 296"/>
                  <a:gd name="T5" fmla="*/ 281 h 285"/>
                  <a:gd name="T6" fmla="*/ 280 w 296"/>
                  <a:gd name="T7" fmla="*/ 273 h 285"/>
                  <a:gd name="T8" fmla="*/ 292 w 296"/>
                  <a:gd name="T9" fmla="*/ 262 h 285"/>
                  <a:gd name="T10" fmla="*/ 296 w 296"/>
                  <a:gd name="T11" fmla="*/ 243 h 285"/>
                  <a:gd name="T12" fmla="*/ 296 w 296"/>
                  <a:gd name="T13" fmla="*/ 39 h 285"/>
                  <a:gd name="T14" fmla="*/ 292 w 296"/>
                  <a:gd name="T15" fmla="*/ 23 h 285"/>
                  <a:gd name="T16" fmla="*/ 280 w 296"/>
                  <a:gd name="T17" fmla="*/ 12 h 285"/>
                  <a:gd name="T18" fmla="*/ 268 w 296"/>
                  <a:gd name="T19" fmla="*/ 4 h 285"/>
                  <a:gd name="T20" fmla="*/ 252 w 296"/>
                  <a:gd name="T21" fmla="*/ 0 h 285"/>
                  <a:gd name="T22" fmla="*/ 43 w 296"/>
                  <a:gd name="T23" fmla="*/ 0 h 285"/>
                  <a:gd name="T24" fmla="*/ 27 w 296"/>
                  <a:gd name="T25" fmla="*/ 4 h 285"/>
                  <a:gd name="T26" fmla="*/ 12 w 296"/>
                  <a:gd name="T27" fmla="*/ 12 h 285"/>
                  <a:gd name="T28" fmla="*/ 4 w 296"/>
                  <a:gd name="T29" fmla="*/ 23 h 285"/>
                  <a:gd name="T30" fmla="*/ 0 w 296"/>
                  <a:gd name="T31" fmla="*/ 39 h 285"/>
                  <a:gd name="T32" fmla="*/ 0 w 296"/>
                  <a:gd name="T33" fmla="*/ 243 h 285"/>
                  <a:gd name="T34" fmla="*/ 4 w 296"/>
                  <a:gd name="T35" fmla="*/ 262 h 285"/>
                  <a:gd name="T36" fmla="*/ 12 w 296"/>
                  <a:gd name="T37" fmla="*/ 273 h 285"/>
                  <a:gd name="T38" fmla="*/ 27 w 296"/>
                  <a:gd name="T39" fmla="*/ 281 h 285"/>
                  <a:gd name="T40" fmla="*/ 43 w 296"/>
                  <a:gd name="T41" fmla="*/ 285 h 285"/>
                  <a:gd name="T42" fmla="*/ 43 w 296"/>
                  <a:gd name="T43" fmla="*/ 285 h 285"/>
                  <a:gd name="T44" fmla="*/ 87 w 296"/>
                  <a:gd name="T45" fmla="*/ 81 h 285"/>
                  <a:gd name="T46" fmla="*/ 209 w 296"/>
                  <a:gd name="T47" fmla="*/ 81 h 285"/>
                  <a:gd name="T48" fmla="*/ 209 w 296"/>
                  <a:gd name="T49" fmla="*/ 204 h 285"/>
                  <a:gd name="T50" fmla="*/ 87 w 296"/>
                  <a:gd name="T51" fmla="*/ 204 h 285"/>
                  <a:gd name="T52" fmla="*/ 87 w 296"/>
                  <a:gd name="T53" fmla="*/ 8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6" h="285">
                    <a:moveTo>
                      <a:pt x="43" y="285"/>
                    </a:moveTo>
                    <a:lnTo>
                      <a:pt x="252" y="285"/>
                    </a:lnTo>
                    <a:lnTo>
                      <a:pt x="268" y="281"/>
                    </a:lnTo>
                    <a:lnTo>
                      <a:pt x="280" y="273"/>
                    </a:lnTo>
                    <a:lnTo>
                      <a:pt x="292" y="262"/>
                    </a:lnTo>
                    <a:lnTo>
                      <a:pt x="296" y="243"/>
                    </a:lnTo>
                    <a:lnTo>
                      <a:pt x="296" y="39"/>
                    </a:lnTo>
                    <a:lnTo>
                      <a:pt x="292" y="23"/>
                    </a:lnTo>
                    <a:lnTo>
                      <a:pt x="280" y="12"/>
                    </a:lnTo>
                    <a:lnTo>
                      <a:pt x="268" y="4"/>
                    </a:lnTo>
                    <a:lnTo>
                      <a:pt x="252" y="0"/>
                    </a:lnTo>
                    <a:lnTo>
                      <a:pt x="43" y="0"/>
                    </a:lnTo>
                    <a:lnTo>
                      <a:pt x="27" y="4"/>
                    </a:lnTo>
                    <a:lnTo>
                      <a:pt x="12" y="12"/>
                    </a:lnTo>
                    <a:lnTo>
                      <a:pt x="4" y="23"/>
                    </a:lnTo>
                    <a:lnTo>
                      <a:pt x="0" y="39"/>
                    </a:lnTo>
                    <a:lnTo>
                      <a:pt x="0" y="243"/>
                    </a:lnTo>
                    <a:lnTo>
                      <a:pt x="4" y="262"/>
                    </a:lnTo>
                    <a:lnTo>
                      <a:pt x="12" y="273"/>
                    </a:lnTo>
                    <a:lnTo>
                      <a:pt x="27" y="281"/>
                    </a:lnTo>
                    <a:lnTo>
                      <a:pt x="43" y="285"/>
                    </a:lnTo>
                    <a:lnTo>
                      <a:pt x="43" y="285"/>
                    </a:lnTo>
                    <a:close/>
                    <a:moveTo>
                      <a:pt x="87" y="81"/>
                    </a:moveTo>
                    <a:lnTo>
                      <a:pt x="209" y="81"/>
                    </a:lnTo>
                    <a:lnTo>
                      <a:pt x="209" y="204"/>
                    </a:lnTo>
                    <a:lnTo>
                      <a:pt x="87" y="204"/>
                    </a:lnTo>
                    <a:lnTo>
                      <a:pt x="87"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57" name="Freeform 161"/>
              <p:cNvSpPr>
                <a:spLocks noEditPoints="1"/>
              </p:cNvSpPr>
              <p:nvPr/>
            </p:nvSpPr>
            <p:spPr bwMode="auto">
              <a:xfrm>
                <a:off x="4208463" y="4679950"/>
                <a:ext cx="469900" cy="452438"/>
              </a:xfrm>
              <a:custGeom>
                <a:avLst/>
                <a:gdLst>
                  <a:gd name="T0" fmla="*/ 43 w 296"/>
                  <a:gd name="T1" fmla="*/ 285 h 285"/>
                  <a:gd name="T2" fmla="*/ 252 w 296"/>
                  <a:gd name="T3" fmla="*/ 285 h 285"/>
                  <a:gd name="T4" fmla="*/ 268 w 296"/>
                  <a:gd name="T5" fmla="*/ 281 h 285"/>
                  <a:gd name="T6" fmla="*/ 284 w 296"/>
                  <a:gd name="T7" fmla="*/ 273 h 285"/>
                  <a:gd name="T8" fmla="*/ 292 w 296"/>
                  <a:gd name="T9" fmla="*/ 262 h 285"/>
                  <a:gd name="T10" fmla="*/ 296 w 296"/>
                  <a:gd name="T11" fmla="*/ 243 h 285"/>
                  <a:gd name="T12" fmla="*/ 296 w 296"/>
                  <a:gd name="T13" fmla="*/ 39 h 285"/>
                  <a:gd name="T14" fmla="*/ 292 w 296"/>
                  <a:gd name="T15" fmla="*/ 23 h 285"/>
                  <a:gd name="T16" fmla="*/ 284 w 296"/>
                  <a:gd name="T17" fmla="*/ 12 h 285"/>
                  <a:gd name="T18" fmla="*/ 268 w 296"/>
                  <a:gd name="T19" fmla="*/ 4 h 285"/>
                  <a:gd name="T20" fmla="*/ 252 w 296"/>
                  <a:gd name="T21" fmla="*/ 0 h 285"/>
                  <a:gd name="T22" fmla="*/ 43 w 296"/>
                  <a:gd name="T23" fmla="*/ 0 h 285"/>
                  <a:gd name="T24" fmla="*/ 28 w 296"/>
                  <a:gd name="T25" fmla="*/ 4 h 285"/>
                  <a:gd name="T26" fmla="*/ 12 w 296"/>
                  <a:gd name="T27" fmla="*/ 12 h 285"/>
                  <a:gd name="T28" fmla="*/ 4 w 296"/>
                  <a:gd name="T29" fmla="*/ 23 h 285"/>
                  <a:gd name="T30" fmla="*/ 0 w 296"/>
                  <a:gd name="T31" fmla="*/ 39 h 285"/>
                  <a:gd name="T32" fmla="*/ 0 w 296"/>
                  <a:gd name="T33" fmla="*/ 243 h 285"/>
                  <a:gd name="T34" fmla="*/ 4 w 296"/>
                  <a:gd name="T35" fmla="*/ 262 h 285"/>
                  <a:gd name="T36" fmla="*/ 12 w 296"/>
                  <a:gd name="T37" fmla="*/ 273 h 285"/>
                  <a:gd name="T38" fmla="*/ 28 w 296"/>
                  <a:gd name="T39" fmla="*/ 281 h 285"/>
                  <a:gd name="T40" fmla="*/ 43 w 296"/>
                  <a:gd name="T41" fmla="*/ 285 h 285"/>
                  <a:gd name="T42" fmla="*/ 43 w 296"/>
                  <a:gd name="T43" fmla="*/ 285 h 285"/>
                  <a:gd name="T44" fmla="*/ 87 w 296"/>
                  <a:gd name="T45" fmla="*/ 81 h 285"/>
                  <a:gd name="T46" fmla="*/ 209 w 296"/>
                  <a:gd name="T47" fmla="*/ 81 h 285"/>
                  <a:gd name="T48" fmla="*/ 209 w 296"/>
                  <a:gd name="T49" fmla="*/ 204 h 285"/>
                  <a:gd name="T50" fmla="*/ 87 w 296"/>
                  <a:gd name="T51" fmla="*/ 204 h 285"/>
                  <a:gd name="T52" fmla="*/ 87 w 296"/>
                  <a:gd name="T53" fmla="*/ 8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6" h="285">
                    <a:moveTo>
                      <a:pt x="43" y="285"/>
                    </a:moveTo>
                    <a:lnTo>
                      <a:pt x="252" y="285"/>
                    </a:lnTo>
                    <a:lnTo>
                      <a:pt x="268" y="281"/>
                    </a:lnTo>
                    <a:lnTo>
                      <a:pt x="284" y="273"/>
                    </a:lnTo>
                    <a:lnTo>
                      <a:pt x="292" y="262"/>
                    </a:lnTo>
                    <a:lnTo>
                      <a:pt x="296" y="243"/>
                    </a:lnTo>
                    <a:lnTo>
                      <a:pt x="296" y="39"/>
                    </a:lnTo>
                    <a:lnTo>
                      <a:pt x="292" y="23"/>
                    </a:lnTo>
                    <a:lnTo>
                      <a:pt x="284" y="12"/>
                    </a:lnTo>
                    <a:lnTo>
                      <a:pt x="268" y="4"/>
                    </a:lnTo>
                    <a:lnTo>
                      <a:pt x="252" y="0"/>
                    </a:lnTo>
                    <a:lnTo>
                      <a:pt x="43" y="0"/>
                    </a:lnTo>
                    <a:lnTo>
                      <a:pt x="28" y="4"/>
                    </a:lnTo>
                    <a:lnTo>
                      <a:pt x="12" y="12"/>
                    </a:lnTo>
                    <a:lnTo>
                      <a:pt x="4" y="23"/>
                    </a:lnTo>
                    <a:lnTo>
                      <a:pt x="0" y="39"/>
                    </a:lnTo>
                    <a:lnTo>
                      <a:pt x="0" y="243"/>
                    </a:lnTo>
                    <a:lnTo>
                      <a:pt x="4" y="262"/>
                    </a:lnTo>
                    <a:lnTo>
                      <a:pt x="12" y="273"/>
                    </a:lnTo>
                    <a:lnTo>
                      <a:pt x="28" y="281"/>
                    </a:lnTo>
                    <a:lnTo>
                      <a:pt x="43" y="285"/>
                    </a:lnTo>
                    <a:lnTo>
                      <a:pt x="43" y="285"/>
                    </a:lnTo>
                    <a:close/>
                    <a:moveTo>
                      <a:pt x="87" y="81"/>
                    </a:moveTo>
                    <a:lnTo>
                      <a:pt x="209" y="81"/>
                    </a:lnTo>
                    <a:lnTo>
                      <a:pt x="209" y="204"/>
                    </a:lnTo>
                    <a:lnTo>
                      <a:pt x="87" y="204"/>
                    </a:lnTo>
                    <a:lnTo>
                      <a:pt x="87"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58" name="Freeform 162"/>
              <p:cNvSpPr>
                <a:spLocks noEditPoints="1"/>
              </p:cNvSpPr>
              <p:nvPr/>
            </p:nvSpPr>
            <p:spPr bwMode="auto">
              <a:xfrm>
                <a:off x="2962275" y="3776663"/>
                <a:ext cx="2411413" cy="2747963"/>
              </a:xfrm>
              <a:custGeom>
                <a:avLst/>
                <a:gdLst>
                  <a:gd name="T0" fmla="*/ 1452 w 1519"/>
                  <a:gd name="T1" fmla="*/ 1269 h 1731"/>
                  <a:gd name="T2" fmla="*/ 1294 w 1519"/>
                  <a:gd name="T3" fmla="*/ 1354 h 1731"/>
                  <a:gd name="T4" fmla="*/ 1416 w 1519"/>
                  <a:gd name="T5" fmla="*/ 731 h 1731"/>
                  <a:gd name="T6" fmla="*/ 1460 w 1519"/>
                  <a:gd name="T7" fmla="*/ 689 h 1731"/>
                  <a:gd name="T8" fmla="*/ 1444 w 1519"/>
                  <a:gd name="T9" fmla="*/ 469 h 1731"/>
                  <a:gd name="T10" fmla="*/ 1290 w 1519"/>
                  <a:gd name="T11" fmla="*/ 92 h 1731"/>
                  <a:gd name="T12" fmla="*/ 1250 w 1519"/>
                  <a:gd name="T13" fmla="*/ 65 h 1731"/>
                  <a:gd name="T14" fmla="*/ 1061 w 1519"/>
                  <a:gd name="T15" fmla="*/ 77 h 1731"/>
                  <a:gd name="T16" fmla="*/ 1049 w 1519"/>
                  <a:gd name="T17" fmla="*/ 188 h 1731"/>
                  <a:gd name="T18" fmla="*/ 761 w 1519"/>
                  <a:gd name="T19" fmla="*/ 0 h 1731"/>
                  <a:gd name="T20" fmla="*/ 79 w 1519"/>
                  <a:gd name="T21" fmla="*/ 469 h 1731"/>
                  <a:gd name="T22" fmla="*/ 63 w 1519"/>
                  <a:gd name="T23" fmla="*/ 689 h 1731"/>
                  <a:gd name="T24" fmla="*/ 107 w 1519"/>
                  <a:gd name="T25" fmla="*/ 731 h 1731"/>
                  <a:gd name="T26" fmla="*/ 229 w 1519"/>
                  <a:gd name="T27" fmla="*/ 654 h 1731"/>
                  <a:gd name="T28" fmla="*/ 138 w 1519"/>
                  <a:gd name="T29" fmla="*/ 1377 h 1731"/>
                  <a:gd name="T30" fmla="*/ 47 w 1519"/>
                  <a:gd name="T31" fmla="*/ 1489 h 1731"/>
                  <a:gd name="T32" fmla="*/ 4 w 1519"/>
                  <a:gd name="T33" fmla="*/ 1623 h 1731"/>
                  <a:gd name="T34" fmla="*/ 24 w 1519"/>
                  <a:gd name="T35" fmla="*/ 1712 h 1731"/>
                  <a:gd name="T36" fmla="*/ 146 w 1519"/>
                  <a:gd name="T37" fmla="*/ 1658 h 1731"/>
                  <a:gd name="T38" fmla="*/ 367 w 1519"/>
                  <a:gd name="T39" fmla="*/ 1596 h 1731"/>
                  <a:gd name="T40" fmla="*/ 608 w 1519"/>
                  <a:gd name="T41" fmla="*/ 1643 h 1731"/>
                  <a:gd name="T42" fmla="*/ 793 w 1519"/>
                  <a:gd name="T43" fmla="*/ 1704 h 1731"/>
                  <a:gd name="T44" fmla="*/ 1085 w 1519"/>
                  <a:gd name="T45" fmla="*/ 1723 h 1731"/>
                  <a:gd name="T46" fmla="*/ 1345 w 1519"/>
                  <a:gd name="T47" fmla="*/ 1627 h 1731"/>
                  <a:gd name="T48" fmla="*/ 1448 w 1519"/>
                  <a:gd name="T49" fmla="*/ 1527 h 1731"/>
                  <a:gd name="T50" fmla="*/ 1507 w 1519"/>
                  <a:gd name="T51" fmla="*/ 1400 h 1731"/>
                  <a:gd name="T52" fmla="*/ 1515 w 1519"/>
                  <a:gd name="T53" fmla="*/ 1281 h 1731"/>
                  <a:gd name="T54" fmla="*/ 1132 w 1519"/>
                  <a:gd name="T55" fmla="*/ 150 h 1731"/>
                  <a:gd name="T56" fmla="*/ 1132 w 1519"/>
                  <a:gd name="T57" fmla="*/ 246 h 1731"/>
                  <a:gd name="T58" fmla="*/ 146 w 1519"/>
                  <a:gd name="T59" fmla="*/ 523 h 1731"/>
                  <a:gd name="T60" fmla="*/ 1377 w 1519"/>
                  <a:gd name="T61" fmla="*/ 612 h 1731"/>
                  <a:gd name="T62" fmla="*/ 773 w 1519"/>
                  <a:gd name="T63" fmla="*/ 185 h 1731"/>
                  <a:gd name="T64" fmla="*/ 738 w 1519"/>
                  <a:gd name="T65" fmla="*/ 192 h 1731"/>
                  <a:gd name="T66" fmla="*/ 1211 w 1519"/>
                  <a:gd name="T67" fmla="*/ 596 h 1731"/>
                  <a:gd name="T68" fmla="*/ 1065 w 1519"/>
                  <a:gd name="T69" fmla="*/ 1377 h 1731"/>
                  <a:gd name="T70" fmla="*/ 840 w 1519"/>
                  <a:gd name="T71" fmla="*/ 1312 h 1731"/>
                  <a:gd name="T72" fmla="*/ 615 w 1519"/>
                  <a:gd name="T73" fmla="*/ 1258 h 1731"/>
                  <a:gd name="T74" fmla="*/ 418 w 1519"/>
                  <a:gd name="T75" fmla="*/ 1262 h 1731"/>
                  <a:gd name="T76" fmla="*/ 312 w 1519"/>
                  <a:gd name="T77" fmla="*/ 596 h 1731"/>
                  <a:gd name="T78" fmla="*/ 1014 w 1519"/>
                  <a:gd name="T79" fmla="*/ 454 h 1731"/>
                  <a:gd name="T80" fmla="*/ 895 w 1519"/>
                  <a:gd name="T81" fmla="*/ 1643 h 1731"/>
                  <a:gd name="T82" fmla="*/ 631 w 1519"/>
                  <a:gd name="T83" fmla="*/ 1566 h 1731"/>
                  <a:gd name="T84" fmla="*/ 367 w 1519"/>
                  <a:gd name="T85" fmla="*/ 1512 h 1731"/>
                  <a:gd name="T86" fmla="*/ 166 w 1519"/>
                  <a:gd name="T87" fmla="*/ 1554 h 1731"/>
                  <a:gd name="T88" fmla="*/ 126 w 1519"/>
                  <a:gd name="T89" fmla="*/ 1519 h 1731"/>
                  <a:gd name="T90" fmla="*/ 284 w 1519"/>
                  <a:gd name="T91" fmla="*/ 1385 h 1731"/>
                  <a:gd name="T92" fmla="*/ 410 w 1519"/>
                  <a:gd name="T93" fmla="*/ 1346 h 1731"/>
                  <a:gd name="T94" fmla="*/ 608 w 1519"/>
                  <a:gd name="T95" fmla="*/ 1339 h 1731"/>
                  <a:gd name="T96" fmla="*/ 805 w 1519"/>
                  <a:gd name="T97" fmla="*/ 1385 h 1731"/>
                  <a:gd name="T98" fmla="*/ 1053 w 1519"/>
                  <a:gd name="T99" fmla="*/ 1458 h 1731"/>
                  <a:gd name="T100" fmla="*/ 1258 w 1519"/>
                  <a:gd name="T101" fmla="*/ 1450 h 1731"/>
                  <a:gd name="T102" fmla="*/ 1424 w 1519"/>
                  <a:gd name="T103" fmla="*/ 1385 h 1731"/>
                  <a:gd name="T104" fmla="*/ 1314 w 1519"/>
                  <a:gd name="T105" fmla="*/ 1546 h 1731"/>
                  <a:gd name="T106" fmla="*/ 1128 w 1519"/>
                  <a:gd name="T107" fmla="*/ 1631 h 1731"/>
                  <a:gd name="T108" fmla="*/ 982 w 1519"/>
                  <a:gd name="T109" fmla="*/ 1646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19" h="1731">
                    <a:moveTo>
                      <a:pt x="1495" y="1266"/>
                    </a:moveTo>
                    <a:lnTo>
                      <a:pt x="1475" y="1258"/>
                    </a:lnTo>
                    <a:lnTo>
                      <a:pt x="1452" y="1269"/>
                    </a:lnTo>
                    <a:lnTo>
                      <a:pt x="1412" y="1296"/>
                    </a:lnTo>
                    <a:lnTo>
                      <a:pt x="1373" y="1319"/>
                    </a:lnTo>
                    <a:lnTo>
                      <a:pt x="1294" y="1354"/>
                    </a:lnTo>
                    <a:lnTo>
                      <a:pt x="1294" y="654"/>
                    </a:lnTo>
                    <a:lnTo>
                      <a:pt x="1392" y="723"/>
                    </a:lnTo>
                    <a:lnTo>
                      <a:pt x="1416" y="731"/>
                    </a:lnTo>
                    <a:lnTo>
                      <a:pt x="1436" y="727"/>
                    </a:lnTo>
                    <a:lnTo>
                      <a:pt x="1456" y="712"/>
                    </a:lnTo>
                    <a:lnTo>
                      <a:pt x="1460" y="689"/>
                    </a:lnTo>
                    <a:lnTo>
                      <a:pt x="1460" y="500"/>
                    </a:lnTo>
                    <a:lnTo>
                      <a:pt x="1456" y="481"/>
                    </a:lnTo>
                    <a:lnTo>
                      <a:pt x="1444" y="469"/>
                    </a:lnTo>
                    <a:lnTo>
                      <a:pt x="1294" y="362"/>
                    </a:lnTo>
                    <a:lnTo>
                      <a:pt x="1294" y="108"/>
                    </a:lnTo>
                    <a:lnTo>
                      <a:pt x="1290" y="92"/>
                    </a:lnTo>
                    <a:lnTo>
                      <a:pt x="1282" y="77"/>
                    </a:lnTo>
                    <a:lnTo>
                      <a:pt x="1266" y="69"/>
                    </a:lnTo>
                    <a:lnTo>
                      <a:pt x="1250" y="65"/>
                    </a:lnTo>
                    <a:lnTo>
                      <a:pt x="1089" y="65"/>
                    </a:lnTo>
                    <a:lnTo>
                      <a:pt x="1073" y="69"/>
                    </a:lnTo>
                    <a:lnTo>
                      <a:pt x="1061" y="77"/>
                    </a:lnTo>
                    <a:lnTo>
                      <a:pt x="1049" y="92"/>
                    </a:lnTo>
                    <a:lnTo>
                      <a:pt x="1049" y="108"/>
                    </a:lnTo>
                    <a:lnTo>
                      <a:pt x="1049" y="188"/>
                    </a:lnTo>
                    <a:lnTo>
                      <a:pt x="785" y="8"/>
                    </a:lnTo>
                    <a:lnTo>
                      <a:pt x="773" y="0"/>
                    </a:lnTo>
                    <a:lnTo>
                      <a:pt x="761" y="0"/>
                    </a:lnTo>
                    <a:lnTo>
                      <a:pt x="750" y="0"/>
                    </a:lnTo>
                    <a:lnTo>
                      <a:pt x="738" y="8"/>
                    </a:lnTo>
                    <a:lnTo>
                      <a:pt x="79" y="469"/>
                    </a:lnTo>
                    <a:lnTo>
                      <a:pt x="67" y="481"/>
                    </a:lnTo>
                    <a:lnTo>
                      <a:pt x="63" y="500"/>
                    </a:lnTo>
                    <a:lnTo>
                      <a:pt x="63" y="689"/>
                    </a:lnTo>
                    <a:lnTo>
                      <a:pt x="67" y="712"/>
                    </a:lnTo>
                    <a:lnTo>
                      <a:pt x="87" y="727"/>
                    </a:lnTo>
                    <a:lnTo>
                      <a:pt x="107" y="731"/>
                    </a:lnTo>
                    <a:lnTo>
                      <a:pt x="118" y="731"/>
                    </a:lnTo>
                    <a:lnTo>
                      <a:pt x="130" y="723"/>
                    </a:lnTo>
                    <a:lnTo>
                      <a:pt x="229" y="654"/>
                    </a:lnTo>
                    <a:lnTo>
                      <a:pt x="229" y="1319"/>
                    </a:lnTo>
                    <a:lnTo>
                      <a:pt x="178" y="1346"/>
                    </a:lnTo>
                    <a:lnTo>
                      <a:pt x="138" y="1377"/>
                    </a:lnTo>
                    <a:lnTo>
                      <a:pt x="103" y="1412"/>
                    </a:lnTo>
                    <a:lnTo>
                      <a:pt x="71" y="1446"/>
                    </a:lnTo>
                    <a:lnTo>
                      <a:pt x="47" y="1489"/>
                    </a:lnTo>
                    <a:lnTo>
                      <a:pt x="28" y="1531"/>
                    </a:lnTo>
                    <a:lnTo>
                      <a:pt x="16" y="1577"/>
                    </a:lnTo>
                    <a:lnTo>
                      <a:pt x="4" y="1623"/>
                    </a:lnTo>
                    <a:lnTo>
                      <a:pt x="0" y="1673"/>
                    </a:lnTo>
                    <a:lnTo>
                      <a:pt x="8" y="1696"/>
                    </a:lnTo>
                    <a:lnTo>
                      <a:pt x="24" y="1712"/>
                    </a:lnTo>
                    <a:lnTo>
                      <a:pt x="47" y="1716"/>
                    </a:lnTo>
                    <a:lnTo>
                      <a:pt x="71" y="1708"/>
                    </a:lnTo>
                    <a:lnTo>
                      <a:pt x="146" y="1658"/>
                    </a:lnTo>
                    <a:lnTo>
                      <a:pt x="217" y="1623"/>
                    </a:lnTo>
                    <a:lnTo>
                      <a:pt x="292" y="1604"/>
                    </a:lnTo>
                    <a:lnTo>
                      <a:pt x="367" y="1596"/>
                    </a:lnTo>
                    <a:lnTo>
                      <a:pt x="446" y="1600"/>
                    </a:lnTo>
                    <a:lnTo>
                      <a:pt x="525" y="1619"/>
                    </a:lnTo>
                    <a:lnTo>
                      <a:pt x="608" y="1643"/>
                    </a:lnTo>
                    <a:lnTo>
                      <a:pt x="694" y="1673"/>
                    </a:lnTo>
                    <a:lnTo>
                      <a:pt x="789" y="1704"/>
                    </a:lnTo>
                    <a:lnTo>
                      <a:pt x="793" y="1704"/>
                    </a:lnTo>
                    <a:lnTo>
                      <a:pt x="884" y="1723"/>
                    </a:lnTo>
                    <a:lnTo>
                      <a:pt x="982" y="1731"/>
                    </a:lnTo>
                    <a:lnTo>
                      <a:pt x="1085" y="1723"/>
                    </a:lnTo>
                    <a:lnTo>
                      <a:pt x="1179" y="1704"/>
                    </a:lnTo>
                    <a:lnTo>
                      <a:pt x="1266" y="1673"/>
                    </a:lnTo>
                    <a:lnTo>
                      <a:pt x="1345" y="1627"/>
                    </a:lnTo>
                    <a:lnTo>
                      <a:pt x="1385" y="1596"/>
                    </a:lnTo>
                    <a:lnTo>
                      <a:pt x="1420" y="1562"/>
                    </a:lnTo>
                    <a:lnTo>
                      <a:pt x="1448" y="1527"/>
                    </a:lnTo>
                    <a:lnTo>
                      <a:pt x="1475" y="1485"/>
                    </a:lnTo>
                    <a:lnTo>
                      <a:pt x="1495" y="1442"/>
                    </a:lnTo>
                    <a:lnTo>
                      <a:pt x="1507" y="1400"/>
                    </a:lnTo>
                    <a:lnTo>
                      <a:pt x="1515" y="1350"/>
                    </a:lnTo>
                    <a:lnTo>
                      <a:pt x="1519" y="1300"/>
                    </a:lnTo>
                    <a:lnTo>
                      <a:pt x="1515" y="1281"/>
                    </a:lnTo>
                    <a:lnTo>
                      <a:pt x="1495" y="1266"/>
                    </a:lnTo>
                    <a:lnTo>
                      <a:pt x="1495" y="1266"/>
                    </a:lnTo>
                    <a:close/>
                    <a:moveTo>
                      <a:pt x="1132" y="150"/>
                    </a:moveTo>
                    <a:lnTo>
                      <a:pt x="1211" y="150"/>
                    </a:lnTo>
                    <a:lnTo>
                      <a:pt x="1211" y="300"/>
                    </a:lnTo>
                    <a:lnTo>
                      <a:pt x="1132" y="246"/>
                    </a:lnTo>
                    <a:lnTo>
                      <a:pt x="1132" y="150"/>
                    </a:lnTo>
                    <a:close/>
                    <a:moveTo>
                      <a:pt x="146" y="612"/>
                    </a:moveTo>
                    <a:lnTo>
                      <a:pt x="146" y="523"/>
                    </a:lnTo>
                    <a:lnTo>
                      <a:pt x="761" y="88"/>
                    </a:lnTo>
                    <a:lnTo>
                      <a:pt x="1377" y="523"/>
                    </a:lnTo>
                    <a:lnTo>
                      <a:pt x="1377" y="612"/>
                    </a:lnTo>
                    <a:lnTo>
                      <a:pt x="1061" y="388"/>
                    </a:lnTo>
                    <a:lnTo>
                      <a:pt x="785" y="192"/>
                    </a:lnTo>
                    <a:lnTo>
                      <a:pt x="773" y="185"/>
                    </a:lnTo>
                    <a:lnTo>
                      <a:pt x="761" y="185"/>
                    </a:lnTo>
                    <a:lnTo>
                      <a:pt x="750" y="185"/>
                    </a:lnTo>
                    <a:lnTo>
                      <a:pt x="738" y="192"/>
                    </a:lnTo>
                    <a:lnTo>
                      <a:pt x="462" y="388"/>
                    </a:lnTo>
                    <a:lnTo>
                      <a:pt x="146" y="612"/>
                    </a:lnTo>
                    <a:close/>
                    <a:moveTo>
                      <a:pt x="1211" y="596"/>
                    </a:moveTo>
                    <a:lnTo>
                      <a:pt x="1211" y="1373"/>
                    </a:lnTo>
                    <a:lnTo>
                      <a:pt x="1132" y="1381"/>
                    </a:lnTo>
                    <a:lnTo>
                      <a:pt x="1065" y="1377"/>
                    </a:lnTo>
                    <a:lnTo>
                      <a:pt x="990" y="1362"/>
                    </a:lnTo>
                    <a:lnTo>
                      <a:pt x="915" y="1342"/>
                    </a:lnTo>
                    <a:lnTo>
                      <a:pt x="840" y="1312"/>
                    </a:lnTo>
                    <a:lnTo>
                      <a:pt x="769" y="1285"/>
                    </a:lnTo>
                    <a:lnTo>
                      <a:pt x="694" y="1266"/>
                    </a:lnTo>
                    <a:lnTo>
                      <a:pt x="615" y="1258"/>
                    </a:lnTo>
                    <a:lnTo>
                      <a:pt x="537" y="1254"/>
                    </a:lnTo>
                    <a:lnTo>
                      <a:pt x="477" y="1254"/>
                    </a:lnTo>
                    <a:lnTo>
                      <a:pt x="418" y="1262"/>
                    </a:lnTo>
                    <a:lnTo>
                      <a:pt x="363" y="1269"/>
                    </a:lnTo>
                    <a:lnTo>
                      <a:pt x="312" y="1285"/>
                    </a:lnTo>
                    <a:lnTo>
                      <a:pt x="312" y="596"/>
                    </a:lnTo>
                    <a:lnTo>
                      <a:pt x="513" y="454"/>
                    </a:lnTo>
                    <a:lnTo>
                      <a:pt x="761" y="281"/>
                    </a:lnTo>
                    <a:lnTo>
                      <a:pt x="1014" y="454"/>
                    </a:lnTo>
                    <a:lnTo>
                      <a:pt x="1211" y="596"/>
                    </a:lnTo>
                    <a:close/>
                    <a:moveTo>
                      <a:pt x="982" y="1646"/>
                    </a:moveTo>
                    <a:lnTo>
                      <a:pt x="895" y="1643"/>
                    </a:lnTo>
                    <a:lnTo>
                      <a:pt x="817" y="1627"/>
                    </a:lnTo>
                    <a:lnTo>
                      <a:pt x="722" y="1593"/>
                    </a:lnTo>
                    <a:lnTo>
                      <a:pt x="631" y="1566"/>
                    </a:lnTo>
                    <a:lnTo>
                      <a:pt x="544" y="1539"/>
                    </a:lnTo>
                    <a:lnTo>
                      <a:pt x="454" y="1519"/>
                    </a:lnTo>
                    <a:lnTo>
                      <a:pt x="367" y="1512"/>
                    </a:lnTo>
                    <a:lnTo>
                      <a:pt x="296" y="1519"/>
                    </a:lnTo>
                    <a:lnTo>
                      <a:pt x="229" y="1531"/>
                    </a:lnTo>
                    <a:lnTo>
                      <a:pt x="166" y="1554"/>
                    </a:lnTo>
                    <a:lnTo>
                      <a:pt x="99" y="1589"/>
                    </a:lnTo>
                    <a:lnTo>
                      <a:pt x="111" y="1554"/>
                    </a:lnTo>
                    <a:lnTo>
                      <a:pt x="126" y="1519"/>
                    </a:lnTo>
                    <a:lnTo>
                      <a:pt x="166" y="1462"/>
                    </a:lnTo>
                    <a:lnTo>
                      <a:pt x="221" y="1419"/>
                    </a:lnTo>
                    <a:lnTo>
                      <a:pt x="284" y="1385"/>
                    </a:lnTo>
                    <a:lnTo>
                      <a:pt x="292" y="1381"/>
                    </a:lnTo>
                    <a:lnTo>
                      <a:pt x="351" y="1358"/>
                    </a:lnTo>
                    <a:lnTo>
                      <a:pt x="410" y="1346"/>
                    </a:lnTo>
                    <a:lnTo>
                      <a:pt x="473" y="1339"/>
                    </a:lnTo>
                    <a:lnTo>
                      <a:pt x="537" y="1335"/>
                    </a:lnTo>
                    <a:lnTo>
                      <a:pt x="608" y="1339"/>
                    </a:lnTo>
                    <a:lnTo>
                      <a:pt x="679" y="1346"/>
                    </a:lnTo>
                    <a:lnTo>
                      <a:pt x="742" y="1366"/>
                    </a:lnTo>
                    <a:lnTo>
                      <a:pt x="805" y="1385"/>
                    </a:lnTo>
                    <a:lnTo>
                      <a:pt x="892" y="1419"/>
                    </a:lnTo>
                    <a:lnTo>
                      <a:pt x="974" y="1442"/>
                    </a:lnTo>
                    <a:lnTo>
                      <a:pt x="1053" y="1458"/>
                    </a:lnTo>
                    <a:lnTo>
                      <a:pt x="1132" y="1462"/>
                    </a:lnTo>
                    <a:lnTo>
                      <a:pt x="1195" y="1458"/>
                    </a:lnTo>
                    <a:lnTo>
                      <a:pt x="1258" y="1450"/>
                    </a:lnTo>
                    <a:lnTo>
                      <a:pt x="1262" y="1446"/>
                    </a:lnTo>
                    <a:lnTo>
                      <a:pt x="1345" y="1423"/>
                    </a:lnTo>
                    <a:lnTo>
                      <a:pt x="1424" y="1385"/>
                    </a:lnTo>
                    <a:lnTo>
                      <a:pt x="1400" y="1450"/>
                    </a:lnTo>
                    <a:lnTo>
                      <a:pt x="1361" y="1504"/>
                    </a:lnTo>
                    <a:lnTo>
                      <a:pt x="1314" y="1546"/>
                    </a:lnTo>
                    <a:lnTo>
                      <a:pt x="1258" y="1585"/>
                    </a:lnTo>
                    <a:lnTo>
                      <a:pt x="1195" y="1612"/>
                    </a:lnTo>
                    <a:lnTo>
                      <a:pt x="1128" y="1631"/>
                    </a:lnTo>
                    <a:lnTo>
                      <a:pt x="1057" y="1643"/>
                    </a:lnTo>
                    <a:lnTo>
                      <a:pt x="982" y="1646"/>
                    </a:lnTo>
                    <a:lnTo>
                      <a:pt x="982" y="16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59" name="Freeform 163"/>
              <p:cNvSpPr/>
              <p:nvPr/>
            </p:nvSpPr>
            <p:spPr bwMode="auto">
              <a:xfrm>
                <a:off x="4803775" y="3581400"/>
                <a:ext cx="695325" cy="250825"/>
              </a:xfrm>
              <a:custGeom>
                <a:avLst/>
                <a:gdLst>
                  <a:gd name="T0" fmla="*/ 303 w 438"/>
                  <a:gd name="T1" fmla="*/ 158 h 158"/>
                  <a:gd name="T2" fmla="*/ 272 w 438"/>
                  <a:gd name="T3" fmla="*/ 158 h 158"/>
                  <a:gd name="T4" fmla="*/ 240 w 438"/>
                  <a:gd name="T5" fmla="*/ 146 h 158"/>
                  <a:gd name="T6" fmla="*/ 209 w 438"/>
                  <a:gd name="T7" fmla="*/ 131 h 158"/>
                  <a:gd name="T8" fmla="*/ 181 w 438"/>
                  <a:gd name="T9" fmla="*/ 108 h 158"/>
                  <a:gd name="T10" fmla="*/ 154 w 438"/>
                  <a:gd name="T11" fmla="*/ 88 h 158"/>
                  <a:gd name="T12" fmla="*/ 130 w 438"/>
                  <a:gd name="T13" fmla="*/ 81 h 158"/>
                  <a:gd name="T14" fmla="*/ 106 w 438"/>
                  <a:gd name="T15" fmla="*/ 84 h 158"/>
                  <a:gd name="T16" fmla="*/ 90 w 438"/>
                  <a:gd name="T17" fmla="*/ 96 h 158"/>
                  <a:gd name="T18" fmla="*/ 75 w 438"/>
                  <a:gd name="T19" fmla="*/ 104 h 158"/>
                  <a:gd name="T20" fmla="*/ 71 w 438"/>
                  <a:gd name="T21" fmla="*/ 108 h 158"/>
                  <a:gd name="T22" fmla="*/ 59 w 438"/>
                  <a:gd name="T23" fmla="*/ 119 h 158"/>
                  <a:gd name="T24" fmla="*/ 43 w 438"/>
                  <a:gd name="T25" fmla="*/ 123 h 158"/>
                  <a:gd name="T26" fmla="*/ 27 w 438"/>
                  <a:gd name="T27" fmla="*/ 119 h 158"/>
                  <a:gd name="T28" fmla="*/ 12 w 438"/>
                  <a:gd name="T29" fmla="*/ 111 h 158"/>
                  <a:gd name="T30" fmla="*/ 4 w 438"/>
                  <a:gd name="T31" fmla="*/ 96 h 158"/>
                  <a:gd name="T32" fmla="*/ 0 w 438"/>
                  <a:gd name="T33" fmla="*/ 81 h 158"/>
                  <a:gd name="T34" fmla="*/ 0 w 438"/>
                  <a:gd name="T35" fmla="*/ 65 h 158"/>
                  <a:gd name="T36" fmla="*/ 12 w 438"/>
                  <a:gd name="T37" fmla="*/ 54 h 158"/>
                  <a:gd name="T38" fmla="*/ 19 w 438"/>
                  <a:gd name="T39" fmla="*/ 42 h 158"/>
                  <a:gd name="T40" fmla="*/ 47 w 438"/>
                  <a:gd name="T41" fmla="*/ 27 h 158"/>
                  <a:gd name="T42" fmla="*/ 83 w 438"/>
                  <a:gd name="T43" fmla="*/ 8 h 158"/>
                  <a:gd name="T44" fmla="*/ 102 w 438"/>
                  <a:gd name="T45" fmla="*/ 4 h 158"/>
                  <a:gd name="T46" fmla="*/ 126 w 438"/>
                  <a:gd name="T47" fmla="*/ 0 h 158"/>
                  <a:gd name="T48" fmla="*/ 150 w 438"/>
                  <a:gd name="T49" fmla="*/ 0 h 158"/>
                  <a:gd name="T50" fmla="*/ 177 w 438"/>
                  <a:gd name="T51" fmla="*/ 8 h 158"/>
                  <a:gd name="T52" fmla="*/ 209 w 438"/>
                  <a:gd name="T53" fmla="*/ 23 h 158"/>
                  <a:gd name="T54" fmla="*/ 240 w 438"/>
                  <a:gd name="T55" fmla="*/ 46 h 158"/>
                  <a:gd name="T56" fmla="*/ 260 w 438"/>
                  <a:gd name="T57" fmla="*/ 65 h 158"/>
                  <a:gd name="T58" fmla="*/ 280 w 438"/>
                  <a:gd name="T59" fmla="*/ 73 h 158"/>
                  <a:gd name="T60" fmla="*/ 303 w 438"/>
                  <a:gd name="T61" fmla="*/ 77 h 158"/>
                  <a:gd name="T62" fmla="*/ 323 w 438"/>
                  <a:gd name="T63" fmla="*/ 73 h 158"/>
                  <a:gd name="T64" fmla="*/ 339 w 438"/>
                  <a:gd name="T65" fmla="*/ 69 h 158"/>
                  <a:gd name="T66" fmla="*/ 351 w 438"/>
                  <a:gd name="T67" fmla="*/ 61 h 158"/>
                  <a:gd name="T68" fmla="*/ 359 w 438"/>
                  <a:gd name="T69" fmla="*/ 54 h 158"/>
                  <a:gd name="T70" fmla="*/ 363 w 438"/>
                  <a:gd name="T71" fmla="*/ 50 h 158"/>
                  <a:gd name="T72" fmla="*/ 378 w 438"/>
                  <a:gd name="T73" fmla="*/ 42 h 158"/>
                  <a:gd name="T74" fmla="*/ 394 w 438"/>
                  <a:gd name="T75" fmla="*/ 38 h 158"/>
                  <a:gd name="T76" fmla="*/ 410 w 438"/>
                  <a:gd name="T77" fmla="*/ 42 h 158"/>
                  <a:gd name="T78" fmla="*/ 422 w 438"/>
                  <a:gd name="T79" fmla="*/ 50 h 158"/>
                  <a:gd name="T80" fmla="*/ 434 w 438"/>
                  <a:gd name="T81" fmla="*/ 65 h 158"/>
                  <a:gd name="T82" fmla="*/ 438 w 438"/>
                  <a:gd name="T83" fmla="*/ 81 h 158"/>
                  <a:gd name="T84" fmla="*/ 434 w 438"/>
                  <a:gd name="T85" fmla="*/ 96 h 158"/>
                  <a:gd name="T86" fmla="*/ 422 w 438"/>
                  <a:gd name="T87" fmla="*/ 108 h 158"/>
                  <a:gd name="T88" fmla="*/ 414 w 438"/>
                  <a:gd name="T89" fmla="*/ 119 h 158"/>
                  <a:gd name="T90" fmla="*/ 386 w 438"/>
                  <a:gd name="T91" fmla="*/ 134 h 158"/>
                  <a:gd name="T92" fmla="*/ 351 w 438"/>
                  <a:gd name="T93" fmla="*/ 154 h 158"/>
                  <a:gd name="T94" fmla="*/ 331 w 438"/>
                  <a:gd name="T95" fmla="*/ 158 h 158"/>
                  <a:gd name="T96" fmla="*/ 303 w 438"/>
                  <a:gd name="T97" fmla="*/ 158 h 158"/>
                  <a:gd name="T98" fmla="*/ 303 w 438"/>
                  <a:gd name="T9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8" h="158">
                    <a:moveTo>
                      <a:pt x="303" y="158"/>
                    </a:moveTo>
                    <a:lnTo>
                      <a:pt x="272" y="158"/>
                    </a:lnTo>
                    <a:lnTo>
                      <a:pt x="240" y="146"/>
                    </a:lnTo>
                    <a:lnTo>
                      <a:pt x="209" y="131"/>
                    </a:lnTo>
                    <a:lnTo>
                      <a:pt x="181" y="108"/>
                    </a:lnTo>
                    <a:lnTo>
                      <a:pt x="154" y="88"/>
                    </a:lnTo>
                    <a:lnTo>
                      <a:pt x="130" y="81"/>
                    </a:lnTo>
                    <a:lnTo>
                      <a:pt x="106" y="84"/>
                    </a:lnTo>
                    <a:lnTo>
                      <a:pt x="90" y="96"/>
                    </a:lnTo>
                    <a:lnTo>
                      <a:pt x="75" y="104"/>
                    </a:lnTo>
                    <a:lnTo>
                      <a:pt x="71" y="108"/>
                    </a:lnTo>
                    <a:lnTo>
                      <a:pt x="59" y="119"/>
                    </a:lnTo>
                    <a:lnTo>
                      <a:pt x="43" y="123"/>
                    </a:lnTo>
                    <a:lnTo>
                      <a:pt x="27" y="119"/>
                    </a:lnTo>
                    <a:lnTo>
                      <a:pt x="12" y="111"/>
                    </a:lnTo>
                    <a:lnTo>
                      <a:pt x="4" y="96"/>
                    </a:lnTo>
                    <a:lnTo>
                      <a:pt x="0" y="81"/>
                    </a:lnTo>
                    <a:lnTo>
                      <a:pt x="0" y="65"/>
                    </a:lnTo>
                    <a:lnTo>
                      <a:pt x="12" y="54"/>
                    </a:lnTo>
                    <a:lnTo>
                      <a:pt x="19" y="42"/>
                    </a:lnTo>
                    <a:lnTo>
                      <a:pt x="47" y="27"/>
                    </a:lnTo>
                    <a:lnTo>
                      <a:pt x="83" y="8"/>
                    </a:lnTo>
                    <a:lnTo>
                      <a:pt x="102" y="4"/>
                    </a:lnTo>
                    <a:lnTo>
                      <a:pt x="126" y="0"/>
                    </a:lnTo>
                    <a:lnTo>
                      <a:pt x="150" y="0"/>
                    </a:lnTo>
                    <a:lnTo>
                      <a:pt x="177" y="8"/>
                    </a:lnTo>
                    <a:lnTo>
                      <a:pt x="209" y="23"/>
                    </a:lnTo>
                    <a:lnTo>
                      <a:pt x="240" y="46"/>
                    </a:lnTo>
                    <a:lnTo>
                      <a:pt x="260" y="65"/>
                    </a:lnTo>
                    <a:lnTo>
                      <a:pt x="280" y="73"/>
                    </a:lnTo>
                    <a:lnTo>
                      <a:pt x="303" y="77"/>
                    </a:lnTo>
                    <a:lnTo>
                      <a:pt x="323" y="73"/>
                    </a:lnTo>
                    <a:lnTo>
                      <a:pt x="339" y="69"/>
                    </a:lnTo>
                    <a:lnTo>
                      <a:pt x="351" y="61"/>
                    </a:lnTo>
                    <a:lnTo>
                      <a:pt x="359" y="54"/>
                    </a:lnTo>
                    <a:lnTo>
                      <a:pt x="363" y="50"/>
                    </a:lnTo>
                    <a:lnTo>
                      <a:pt x="378" y="42"/>
                    </a:lnTo>
                    <a:lnTo>
                      <a:pt x="394" y="38"/>
                    </a:lnTo>
                    <a:lnTo>
                      <a:pt x="410" y="42"/>
                    </a:lnTo>
                    <a:lnTo>
                      <a:pt x="422" y="50"/>
                    </a:lnTo>
                    <a:lnTo>
                      <a:pt x="434" y="65"/>
                    </a:lnTo>
                    <a:lnTo>
                      <a:pt x="438" y="81"/>
                    </a:lnTo>
                    <a:lnTo>
                      <a:pt x="434" y="96"/>
                    </a:lnTo>
                    <a:lnTo>
                      <a:pt x="422" y="108"/>
                    </a:lnTo>
                    <a:lnTo>
                      <a:pt x="414" y="119"/>
                    </a:lnTo>
                    <a:lnTo>
                      <a:pt x="386" y="134"/>
                    </a:lnTo>
                    <a:lnTo>
                      <a:pt x="351" y="154"/>
                    </a:lnTo>
                    <a:lnTo>
                      <a:pt x="331" y="158"/>
                    </a:lnTo>
                    <a:lnTo>
                      <a:pt x="303" y="158"/>
                    </a:lnTo>
                    <a:lnTo>
                      <a:pt x="303" y="1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sp>
        <p:nvSpPr>
          <p:cNvPr id="60" name="Rectangle 149"/>
          <p:cNvSpPr/>
          <p:nvPr/>
        </p:nvSpPr>
        <p:spPr>
          <a:xfrm>
            <a:off x="575757" y="2740037"/>
            <a:ext cx="1805579" cy="1169038"/>
          </a:xfrm>
          <a:prstGeom prst="rect">
            <a:avLst/>
          </a:prstGeom>
        </p:spPr>
        <p:txBody>
          <a:bodyPr wrap="square">
            <a:spAutoFit/>
          </a:bodyPr>
          <a:lstStyle/>
          <a:p>
            <a:pPr>
              <a:lnSpc>
                <a:spcPct val="120000"/>
              </a:lnSpc>
            </a:pPr>
            <a:r>
              <a:rPr lang="id-ID" sz="4000" b="1" dirty="0">
                <a:solidFill>
                  <a:schemeClr val="bg1"/>
                </a:solidFill>
                <a:cs typeface="+mn-ea"/>
                <a:sym typeface="+mn-lt"/>
              </a:rPr>
              <a:t>$231</a:t>
            </a:r>
            <a:r>
              <a:rPr lang="id-ID" sz="2000" b="1" dirty="0">
                <a:solidFill>
                  <a:schemeClr val="bg1"/>
                </a:solidFill>
                <a:cs typeface="+mn-ea"/>
                <a:sym typeface="+mn-lt"/>
              </a:rPr>
              <a:t>,98</a:t>
            </a:r>
            <a:endParaRPr lang="en-US" b="1" dirty="0">
              <a:solidFill>
                <a:schemeClr val="bg1"/>
              </a:solidFill>
              <a:cs typeface="+mn-ea"/>
              <a:sym typeface="+mn-lt"/>
            </a:endParaRPr>
          </a:p>
        </p:txBody>
      </p:sp>
      <p:sp>
        <p:nvSpPr>
          <p:cNvPr id="61" name="Rectangle 150"/>
          <p:cNvSpPr/>
          <p:nvPr/>
        </p:nvSpPr>
        <p:spPr>
          <a:xfrm>
            <a:off x="591417" y="3363913"/>
            <a:ext cx="2400300" cy="307777"/>
          </a:xfrm>
          <a:prstGeom prst="rect">
            <a:avLst/>
          </a:prstGeom>
        </p:spPr>
        <p:txBody>
          <a:bodyPr wrap="square">
            <a:spAutoFit/>
          </a:bodyPr>
          <a:lstStyle/>
          <a:p>
            <a:r>
              <a:rPr lang="id-ID" sz="1400" dirty="0">
                <a:solidFill>
                  <a:schemeClr val="bg1">
                    <a:lumMod val="65000"/>
                  </a:schemeClr>
                </a:solidFill>
                <a:cs typeface="+mn-ea"/>
                <a:sym typeface="+mn-lt"/>
              </a:rPr>
              <a:t>Title Text Goes Here</a:t>
            </a:r>
            <a:endParaRPr lang="en-US" sz="1050" dirty="0">
              <a:solidFill>
                <a:schemeClr val="bg1">
                  <a:lumMod val="6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1+#ppt_w/2"/>
                                          </p:val>
                                        </p:tav>
                                        <p:tav tm="100000">
                                          <p:val>
                                            <p:strVal val="#ppt_x"/>
                                          </p:val>
                                        </p:tav>
                                      </p:tavLst>
                                    </p:anim>
                                    <p:anim calcmode="lin" valueType="num">
                                      <p:cBhvr additive="base">
                                        <p:cTn id="14" dur="500" fill="hold"/>
                                        <p:tgtEl>
                                          <p:spTgt spid="29"/>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fill="hold"/>
                                        <p:tgtEl>
                                          <p:spTgt spid="43"/>
                                        </p:tgtEl>
                                        <p:attrNameLst>
                                          <p:attrName>ppt_x</p:attrName>
                                        </p:attrNameLst>
                                      </p:cBhvr>
                                      <p:tavLst>
                                        <p:tav tm="0">
                                          <p:val>
                                            <p:strVal val="1+#ppt_w/2"/>
                                          </p:val>
                                        </p:tav>
                                        <p:tav tm="100000">
                                          <p:val>
                                            <p:strVal val="#ppt_x"/>
                                          </p:val>
                                        </p:tav>
                                      </p:tavLst>
                                    </p:anim>
                                    <p:anim calcmode="lin" valueType="num">
                                      <p:cBhvr additive="base">
                                        <p:cTn id="18" dur="500" fill="hold"/>
                                        <p:tgtEl>
                                          <p:spTgt spid="43"/>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500" fill="hold"/>
                                        <p:tgtEl>
                                          <p:spTgt spid="51"/>
                                        </p:tgtEl>
                                        <p:attrNameLst>
                                          <p:attrName>ppt_x</p:attrName>
                                        </p:attrNameLst>
                                      </p:cBhvr>
                                      <p:tavLst>
                                        <p:tav tm="0">
                                          <p:val>
                                            <p:strVal val="1+#ppt_w/2"/>
                                          </p:val>
                                        </p:tav>
                                        <p:tav tm="100000">
                                          <p:val>
                                            <p:strVal val="#ppt_x"/>
                                          </p:val>
                                        </p:tav>
                                      </p:tavLst>
                                    </p:anim>
                                    <p:anim calcmode="lin" valueType="num">
                                      <p:cBhvr additive="base">
                                        <p:cTn id="22" dur="500" fill="hold"/>
                                        <p:tgtEl>
                                          <p:spTgt spid="51"/>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additive="base">
                                        <p:cTn id="25" dur="500" fill="hold"/>
                                        <p:tgtEl>
                                          <p:spTgt spid="60"/>
                                        </p:tgtEl>
                                        <p:attrNameLst>
                                          <p:attrName>ppt_x</p:attrName>
                                        </p:attrNameLst>
                                      </p:cBhvr>
                                      <p:tavLst>
                                        <p:tav tm="0">
                                          <p:val>
                                            <p:strVal val="1+#ppt_w/2"/>
                                          </p:val>
                                        </p:tav>
                                        <p:tav tm="100000">
                                          <p:val>
                                            <p:strVal val="#ppt_x"/>
                                          </p:val>
                                        </p:tav>
                                      </p:tavLst>
                                    </p:anim>
                                    <p:anim calcmode="lin" valueType="num">
                                      <p:cBhvr additive="base">
                                        <p:cTn id="26" dur="500" fill="hold"/>
                                        <p:tgtEl>
                                          <p:spTgt spid="60"/>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61"/>
                                        </p:tgtEl>
                                        <p:attrNameLst>
                                          <p:attrName>style.visibility</p:attrName>
                                        </p:attrNameLst>
                                      </p:cBhvr>
                                      <p:to>
                                        <p:strVal val="visible"/>
                                      </p:to>
                                    </p:set>
                                    <p:anim calcmode="lin" valueType="num">
                                      <p:cBhvr additive="base">
                                        <p:cTn id="29" dur="500" fill="hold"/>
                                        <p:tgtEl>
                                          <p:spTgt spid="61"/>
                                        </p:tgtEl>
                                        <p:attrNameLst>
                                          <p:attrName>ppt_x</p:attrName>
                                        </p:attrNameLst>
                                      </p:cBhvr>
                                      <p:tavLst>
                                        <p:tav tm="0">
                                          <p:val>
                                            <p:strVal val="1+#ppt_w/2"/>
                                          </p:val>
                                        </p:tav>
                                        <p:tav tm="100000">
                                          <p:val>
                                            <p:strVal val="#ppt_x"/>
                                          </p:val>
                                        </p:tav>
                                      </p:tavLst>
                                    </p:anim>
                                    <p:anim calcmode="lin" valueType="num">
                                      <p:cBhvr additive="base">
                                        <p:cTn id="30"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0-#ppt_w/2"/>
                                          </p:val>
                                        </p:tav>
                                        <p:tav tm="100000">
                                          <p:val>
                                            <p:strVal val="#ppt_x"/>
                                          </p:val>
                                        </p:tav>
                                      </p:tavLst>
                                    </p:anim>
                                    <p:anim calcmode="lin" valueType="num">
                                      <p:cBhvr additive="base">
                                        <p:cTn id="40" dur="500" fill="hold"/>
                                        <p:tgtEl>
                                          <p:spTgt spid="22"/>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0-#ppt_w/2"/>
                                          </p:val>
                                        </p:tav>
                                        <p:tav tm="100000">
                                          <p:val>
                                            <p:strVal val="#ppt_x"/>
                                          </p:val>
                                        </p:tav>
                                      </p:tavLst>
                                    </p:anim>
                                    <p:anim calcmode="lin" valueType="num">
                                      <p:cBhvr additive="base">
                                        <p:cTn id="44" dur="500" fill="hold"/>
                                        <p:tgtEl>
                                          <p:spTgt spid="30"/>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0-#ppt_w/2"/>
                                          </p:val>
                                        </p:tav>
                                        <p:tav tm="100000">
                                          <p:val>
                                            <p:strVal val="#ppt_x"/>
                                          </p:val>
                                        </p:tav>
                                      </p:tavLst>
                                    </p:anim>
                                    <p:anim calcmode="lin" valueType="num">
                                      <p:cBhvr additive="base">
                                        <p:cTn id="52" dur="500" fill="hold"/>
                                        <p:tgtEl>
                                          <p:spTgt spid="36"/>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500" fill="hold"/>
                                        <p:tgtEl>
                                          <p:spTgt spid="37"/>
                                        </p:tgtEl>
                                        <p:attrNameLst>
                                          <p:attrName>ppt_x</p:attrName>
                                        </p:attrNameLst>
                                      </p:cBhvr>
                                      <p:tavLst>
                                        <p:tav tm="0">
                                          <p:val>
                                            <p:strVal val="0-#ppt_w/2"/>
                                          </p:val>
                                        </p:tav>
                                        <p:tav tm="100000">
                                          <p:val>
                                            <p:strVal val="#ppt_x"/>
                                          </p:val>
                                        </p:tav>
                                      </p:tavLst>
                                    </p:anim>
                                    <p:anim calcmode="lin" valueType="num">
                                      <p:cBhvr additive="base">
                                        <p:cTn id="56" dur="500" fill="hold"/>
                                        <p:tgtEl>
                                          <p:spTgt spid="37"/>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500" fill="hold"/>
                                        <p:tgtEl>
                                          <p:spTgt spid="38"/>
                                        </p:tgtEl>
                                        <p:attrNameLst>
                                          <p:attrName>ppt_x</p:attrName>
                                        </p:attrNameLst>
                                      </p:cBhvr>
                                      <p:tavLst>
                                        <p:tav tm="0">
                                          <p:val>
                                            <p:strVal val="0-#ppt_w/2"/>
                                          </p:val>
                                        </p:tav>
                                        <p:tav tm="100000">
                                          <p:val>
                                            <p:strVal val="#ppt_x"/>
                                          </p:val>
                                        </p:tav>
                                      </p:tavLst>
                                    </p:anim>
                                    <p:anim calcmode="lin" valueType="num">
                                      <p:cBhvr additive="base">
                                        <p:cTn id="60" dur="500" fill="hold"/>
                                        <p:tgtEl>
                                          <p:spTgt spid="38"/>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additive="base">
                                        <p:cTn id="63" dur="500" fill="hold"/>
                                        <p:tgtEl>
                                          <p:spTgt spid="41"/>
                                        </p:tgtEl>
                                        <p:attrNameLst>
                                          <p:attrName>ppt_x</p:attrName>
                                        </p:attrNameLst>
                                      </p:cBhvr>
                                      <p:tavLst>
                                        <p:tav tm="0">
                                          <p:val>
                                            <p:strVal val="0-#ppt_w/2"/>
                                          </p:val>
                                        </p:tav>
                                        <p:tav tm="100000">
                                          <p:val>
                                            <p:strVal val="#ppt_x"/>
                                          </p:val>
                                        </p:tav>
                                      </p:tavLst>
                                    </p:anim>
                                    <p:anim calcmode="lin" valueType="num">
                                      <p:cBhvr additive="base">
                                        <p:cTn id="64" dur="500" fill="hold"/>
                                        <p:tgtEl>
                                          <p:spTgt spid="41"/>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 calcmode="lin" valueType="num">
                                      <p:cBhvr additive="base">
                                        <p:cTn id="67" dur="500" fill="hold"/>
                                        <p:tgtEl>
                                          <p:spTgt spid="42"/>
                                        </p:tgtEl>
                                        <p:attrNameLst>
                                          <p:attrName>ppt_x</p:attrName>
                                        </p:attrNameLst>
                                      </p:cBhvr>
                                      <p:tavLst>
                                        <p:tav tm="0">
                                          <p:val>
                                            <p:strVal val="0-#ppt_w/2"/>
                                          </p:val>
                                        </p:tav>
                                        <p:tav tm="100000">
                                          <p:val>
                                            <p:strVal val="#ppt_x"/>
                                          </p:val>
                                        </p:tav>
                                      </p:tavLst>
                                    </p:anim>
                                    <p:anim calcmode="lin" valueType="num">
                                      <p:cBhvr additive="base">
                                        <p:cTn id="68"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6" grpId="0"/>
      <p:bldP spid="37" grpId="0"/>
      <p:bldP spid="41" grpId="0"/>
      <p:bldP spid="42" grpId="0"/>
      <p:bldP spid="60"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335875" y="218601"/>
            <a:ext cx="3946969" cy="706755"/>
          </a:xfrm>
          <a:prstGeom prst="rect">
            <a:avLst/>
          </a:prstGeom>
          <a:noFill/>
        </p:spPr>
        <p:txBody>
          <a:bodyPr wrap="square" rtlCol="0">
            <a:spAutoFit/>
          </a:bodyPr>
          <a:lstStyle/>
          <a:p>
            <a:r>
              <a:rPr lang="zh-CN" altLang="en-US" sz="4000" b="1" dirty="0">
                <a:solidFill>
                  <a:srgbClr val="A18C77"/>
                </a:solidFill>
                <a:cs typeface="+mn-ea"/>
                <a:sym typeface="+mn-lt"/>
              </a:rPr>
              <a:t>Add title text</a:t>
            </a:r>
          </a:p>
        </p:txBody>
      </p:sp>
      <p:cxnSp>
        <p:nvCxnSpPr>
          <p:cNvPr id="6" name="直接连接符 5"/>
          <p:cNvCxnSpPr/>
          <p:nvPr/>
        </p:nvCxnSpPr>
        <p:spPr>
          <a:xfrm>
            <a:off x="1499501" y="628465"/>
            <a:ext cx="2836374" cy="0"/>
          </a:xfrm>
          <a:prstGeom prst="line">
            <a:avLst/>
          </a:prstGeom>
          <a:ln>
            <a:solidFill>
              <a:srgbClr val="A18C77"/>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424265" y="553229"/>
            <a:ext cx="150471" cy="150471"/>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9" name="直接连接符 8"/>
          <p:cNvCxnSpPr/>
          <p:nvPr/>
        </p:nvCxnSpPr>
        <p:spPr>
          <a:xfrm>
            <a:off x="7871751" y="628464"/>
            <a:ext cx="2836374" cy="0"/>
          </a:xfrm>
          <a:prstGeom prst="line">
            <a:avLst/>
          </a:prstGeom>
          <a:ln>
            <a:solidFill>
              <a:srgbClr val="A18C77"/>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0632889" y="553228"/>
            <a:ext cx="150471" cy="150471"/>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p:cNvPicPr>
            <a:picLocks noChangeAspect="1"/>
          </p:cNvPicPr>
          <p:nvPr/>
        </p:nvPicPr>
        <p:blipFill>
          <a:blip r:embed="rId3" cstate="screen">
            <a:lum bright="70000" contrast="-70000"/>
          </a:blip>
          <a:stretch>
            <a:fillRect/>
          </a:stretch>
        </p:blipFill>
        <p:spPr>
          <a:xfrm>
            <a:off x="119377" y="5805109"/>
            <a:ext cx="1728941" cy="1052891"/>
          </a:xfrm>
          <a:prstGeom prst="rect">
            <a:avLst/>
          </a:prstGeom>
        </p:spPr>
      </p:pic>
      <p:pic>
        <p:nvPicPr>
          <p:cNvPr id="12" name="图片 11"/>
          <p:cNvPicPr>
            <a:picLocks noChangeAspect="1"/>
          </p:cNvPicPr>
          <p:nvPr/>
        </p:nvPicPr>
        <p:blipFill>
          <a:blip r:embed="rId4" cstate="screen">
            <a:lum bright="70000" contrast="-70000"/>
          </a:blip>
          <a:stretch>
            <a:fillRect/>
          </a:stretch>
        </p:blipFill>
        <p:spPr>
          <a:xfrm>
            <a:off x="382585" y="189718"/>
            <a:ext cx="1039116" cy="1222569"/>
          </a:xfrm>
          <a:prstGeom prst="rect">
            <a:avLst/>
          </a:prstGeom>
        </p:spPr>
      </p:pic>
      <p:pic>
        <p:nvPicPr>
          <p:cNvPr id="13" name="图片 12"/>
          <p:cNvPicPr>
            <a:picLocks noChangeAspect="1"/>
          </p:cNvPicPr>
          <p:nvPr/>
        </p:nvPicPr>
        <p:blipFill>
          <a:blip r:embed="rId5" cstate="screen">
            <a:lum bright="70000" contrast="-70000"/>
          </a:blip>
          <a:stretch>
            <a:fillRect/>
          </a:stretch>
        </p:blipFill>
        <p:spPr>
          <a:xfrm>
            <a:off x="10905859" y="5549813"/>
            <a:ext cx="1563481" cy="1563481"/>
          </a:xfrm>
          <a:prstGeom prst="rect">
            <a:avLst/>
          </a:prstGeom>
        </p:spPr>
      </p:pic>
      <p:pic>
        <p:nvPicPr>
          <p:cNvPr id="14" name="图片 13"/>
          <p:cNvPicPr>
            <a:picLocks noChangeAspect="1"/>
          </p:cNvPicPr>
          <p:nvPr/>
        </p:nvPicPr>
        <p:blipFill>
          <a:blip r:embed="rId6" cstate="screen">
            <a:lum bright="70000" contrast="-70000"/>
          </a:blip>
          <a:stretch>
            <a:fillRect/>
          </a:stretch>
        </p:blipFill>
        <p:spPr>
          <a:xfrm>
            <a:off x="11043983" y="588847"/>
            <a:ext cx="1007755" cy="1273092"/>
          </a:xfrm>
          <a:prstGeom prst="rect">
            <a:avLst/>
          </a:prstGeom>
        </p:spPr>
      </p:pic>
      <p:pic>
        <p:nvPicPr>
          <p:cNvPr id="3" name="图片 2"/>
          <p:cNvPicPr>
            <a:picLocks noChangeAspect="1"/>
          </p:cNvPicPr>
          <p:nvPr/>
        </p:nvPicPr>
        <p:blipFill>
          <a:blip r:embed="rId7" cstate="screen"/>
          <a:stretch>
            <a:fillRect/>
          </a:stretch>
        </p:blipFill>
        <p:spPr>
          <a:xfrm>
            <a:off x="-9819" y="553228"/>
            <a:ext cx="6858000" cy="6858000"/>
          </a:xfrm>
          <a:prstGeom prst="rect">
            <a:avLst/>
          </a:prstGeom>
        </p:spPr>
      </p:pic>
      <p:grpSp>
        <p:nvGrpSpPr>
          <p:cNvPr id="15" name="Group 129"/>
          <p:cNvGrpSpPr/>
          <p:nvPr/>
        </p:nvGrpSpPr>
        <p:grpSpPr>
          <a:xfrm>
            <a:off x="7024814" y="3638531"/>
            <a:ext cx="697505" cy="697505"/>
            <a:chOff x="6545124" y="1165897"/>
            <a:chExt cx="841828" cy="841828"/>
          </a:xfrm>
        </p:grpSpPr>
        <p:sp>
          <p:nvSpPr>
            <p:cNvPr id="16" name="Oval 130"/>
            <p:cNvSpPr/>
            <p:nvPr/>
          </p:nvSpPr>
          <p:spPr>
            <a:xfrm>
              <a:off x="6545124" y="1165897"/>
              <a:ext cx="841828" cy="841828"/>
            </a:xfrm>
            <a:prstGeom prst="ellipse">
              <a:avLst/>
            </a:prstGeom>
            <a:solidFill>
              <a:srgbClr val="A18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cs typeface="+mn-ea"/>
                <a:sym typeface="+mn-lt"/>
              </a:endParaRPr>
            </a:p>
          </p:txBody>
        </p:sp>
        <p:sp>
          <p:nvSpPr>
            <p:cNvPr id="17" name="Freeform 288"/>
            <p:cNvSpPr>
              <a:spLocks noEditPoints="1"/>
            </p:cNvSpPr>
            <p:nvPr/>
          </p:nvSpPr>
          <p:spPr bwMode="auto">
            <a:xfrm>
              <a:off x="6742830" y="1354169"/>
              <a:ext cx="446409" cy="457699"/>
            </a:xfrm>
            <a:custGeom>
              <a:avLst/>
              <a:gdLst>
                <a:gd name="T0" fmla="*/ 1373 w 1700"/>
                <a:gd name="T1" fmla="*/ 277 h 1743"/>
                <a:gd name="T2" fmla="*/ 1310 w 1700"/>
                <a:gd name="T3" fmla="*/ 158 h 1743"/>
                <a:gd name="T4" fmla="*/ 1112 w 1700"/>
                <a:gd name="T5" fmla="*/ 123 h 1743"/>
                <a:gd name="T6" fmla="*/ 1010 w 1700"/>
                <a:gd name="T7" fmla="*/ 116 h 1743"/>
                <a:gd name="T8" fmla="*/ 1081 w 1700"/>
                <a:gd name="T9" fmla="*/ 54 h 1743"/>
                <a:gd name="T10" fmla="*/ 1053 w 1700"/>
                <a:gd name="T11" fmla="*/ 0 h 1743"/>
                <a:gd name="T12" fmla="*/ 931 w 1700"/>
                <a:gd name="T13" fmla="*/ 70 h 1743"/>
                <a:gd name="T14" fmla="*/ 832 w 1700"/>
                <a:gd name="T15" fmla="*/ 100 h 1743"/>
                <a:gd name="T16" fmla="*/ 765 w 1700"/>
                <a:gd name="T17" fmla="*/ 43 h 1743"/>
                <a:gd name="T18" fmla="*/ 714 w 1700"/>
                <a:gd name="T19" fmla="*/ 47 h 1743"/>
                <a:gd name="T20" fmla="*/ 706 w 1700"/>
                <a:gd name="T21" fmla="*/ 108 h 1743"/>
                <a:gd name="T22" fmla="*/ 757 w 1700"/>
                <a:gd name="T23" fmla="*/ 150 h 1743"/>
                <a:gd name="T24" fmla="*/ 600 w 1700"/>
                <a:gd name="T25" fmla="*/ 123 h 1743"/>
                <a:gd name="T26" fmla="*/ 391 w 1700"/>
                <a:gd name="T27" fmla="*/ 158 h 1743"/>
                <a:gd name="T28" fmla="*/ 327 w 1700"/>
                <a:gd name="T29" fmla="*/ 277 h 1743"/>
                <a:gd name="T30" fmla="*/ 28 w 1700"/>
                <a:gd name="T31" fmla="*/ 424 h 1743"/>
                <a:gd name="T32" fmla="*/ 4 w 1700"/>
                <a:gd name="T33" fmla="*/ 454 h 1743"/>
                <a:gd name="T34" fmla="*/ 8 w 1700"/>
                <a:gd name="T35" fmla="*/ 1339 h 1743"/>
                <a:gd name="T36" fmla="*/ 872 w 1700"/>
                <a:gd name="T37" fmla="*/ 1735 h 1743"/>
                <a:gd name="T38" fmla="*/ 1700 w 1700"/>
                <a:gd name="T39" fmla="*/ 462 h 1743"/>
                <a:gd name="T40" fmla="*/ 1673 w 1700"/>
                <a:gd name="T41" fmla="*/ 424 h 1743"/>
                <a:gd name="T42" fmla="*/ 1235 w 1700"/>
                <a:gd name="T43" fmla="*/ 212 h 1743"/>
                <a:gd name="T44" fmla="*/ 1290 w 1700"/>
                <a:gd name="T45" fmla="*/ 266 h 1743"/>
                <a:gd name="T46" fmla="*/ 1274 w 1700"/>
                <a:gd name="T47" fmla="*/ 370 h 1743"/>
                <a:gd name="T48" fmla="*/ 1168 w 1700"/>
                <a:gd name="T49" fmla="*/ 400 h 1743"/>
                <a:gd name="T50" fmla="*/ 1010 w 1700"/>
                <a:gd name="T51" fmla="*/ 377 h 1743"/>
                <a:gd name="T52" fmla="*/ 903 w 1700"/>
                <a:gd name="T53" fmla="*/ 327 h 1743"/>
                <a:gd name="T54" fmla="*/ 955 w 1700"/>
                <a:gd name="T55" fmla="*/ 262 h 1743"/>
                <a:gd name="T56" fmla="*/ 1124 w 1700"/>
                <a:gd name="T57" fmla="*/ 208 h 1743"/>
                <a:gd name="T58" fmla="*/ 584 w 1700"/>
                <a:gd name="T59" fmla="*/ 208 h 1743"/>
                <a:gd name="T60" fmla="*/ 753 w 1700"/>
                <a:gd name="T61" fmla="*/ 262 h 1743"/>
                <a:gd name="T62" fmla="*/ 801 w 1700"/>
                <a:gd name="T63" fmla="*/ 327 h 1743"/>
                <a:gd name="T64" fmla="*/ 694 w 1700"/>
                <a:gd name="T65" fmla="*/ 377 h 1743"/>
                <a:gd name="T66" fmla="*/ 537 w 1700"/>
                <a:gd name="T67" fmla="*/ 400 h 1743"/>
                <a:gd name="T68" fmla="*/ 434 w 1700"/>
                <a:gd name="T69" fmla="*/ 370 h 1743"/>
                <a:gd name="T70" fmla="*/ 414 w 1700"/>
                <a:gd name="T71" fmla="*/ 266 h 1743"/>
                <a:gd name="T72" fmla="*/ 469 w 1700"/>
                <a:gd name="T73" fmla="*/ 212 h 1743"/>
                <a:gd name="T74" fmla="*/ 371 w 1700"/>
                <a:gd name="T75" fmla="*/ 1424 h 1743"/>
                <a:gd name="T76" fmla="*/ 371 w 1700"/>
                <a:gd name="T77" fmla="*/ 1424 h 1743"/>
                <a:gd name="T78" fmla="*/ 387 w 1700"/>
                <a:gd name="T79" fmla="*/ 443 h 1743"/>
                <a:gd name="T80" fmla="*/ 501 w 1700"/>
                <a:gd name="T81" fmla="*/ 485 h 1743"/>
                <a:gd name="T82" fmla="*/ 442 w 1700"/>
                <a:gd name="T83" fmla="*/ 574 h 1743"/>
                <a:gd name="T84" fmla="*/ 462 w 1700"/>
                <a:gd name="T85" fmla="*/ 677 h 1743"/>
                <a:gd name="T86" fmla="*/ 552 w 1700"/>
                <a:gd name="T87" fmla="*/ 620 h 1743"/>
                <a:gd name="T88" fmla="*/ 1243 w 1700"/>
                <a:gd name="T89" fmla="*/ 1466 h 1743"/>
                <a:gd name="T90" fmla="*/ 1243 w 1700"/>
                <a:gd name="T91" fmla="*/ 1466 h 1743"/>
                <a:gd name="T92" fmla="*/ 1203 w 1700"/>
                <a:gd name="T93" fmla="*/ 485 h 1743"/>
                <a:gd name="T94" fmla="*/ 1318 w 1700"/>
                <a:gd name="T95" fmla="*/ 443 h 1743"/>
                <a:gd name="T96" fmla="*/ 1527 w 1700"/>
                <a:gd name="T97" fmla="*/ 470 h 1743"/>
                <a:gd name="T98" fmla="*/ 1329 w 1700"/>
                <a:gd name="T99" fmla="*/ 1424 h 1743"/>
                <a:gd name="T100" fmla="*/ 1613 w 1700"/>
                <a:gd name="T101" fmla="*/ 1289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0" h="1743">
                  <a:moveTo>
                    <a:pt x="1673" y="424"/>
                  </a:moveTo>
                  <a:lnTo>
                    <a:pt x="1377" y="304"/>
                  </a:lnTo>
                  <a:lnTo>
                    <a:pt x="1377" y="304"/>
                  </a:lnTo>
                  <a:lnTo>
                    <a:pt x="1373" y="277"/>
                  </a:lnTo>
                  <a:lnTo>
                    <a:pt x="1369" y="247"/>
                  </a:lnTo>
                  <a:lnTo>
                    <a:pt x="1357" y="216"/>
                  </a:lnTo>
                  <a:lnTo>
                    <a:pt x="1337" y="185"/>
                  </a:lnTo>
                  <a:lnTo>
                    <a:pt x="1310" y="158"/>
                  </a:lnTo>
                  <a:lnTo>
                    <a:pt x="1274" y="139"/>
                  </a:lnTo>
                  <a:lnTo>
                    <a:pt x="1223" y="123"/>
                  </a:lnTo>
                  <a:lnTo>
                    <a:pt x="1160" y="120"/>
                  </a:lnTo>
                  <a:lnTo>
                    <a:pt x="1112" y="123"/>
                  </a:lnTo>
                  <a:lnTo>
                    <a:pt x="1065" y="131"/>
                  </a:lnTo>
                  <a:lnTo>
                    <a:pt x="1014" y="147"/>
                  </a:lnTo>
                  <a:lnTo>
                    <a:pt x="963" y="162"/>
                  </a:lnTo>
                  <a:lnTo>
                    <a:pt x="1010" y="116"/>
                  </a:lnTo>
                  <a:lnTo>
                    <a:pt x="1034" y="97"/>
                  </a:lnTo>
                  <a:lnTo>
                    <a:pt x="1061" y="81"/>
                  </a:lnTo>
                  <a:lnTo>
                    <a:pt x="1073" y="70"/>
                  </a:lnTo>
                  <a:lnTo>
                    <a:pt x="1081" y="54"/>
                  </a:lnTo>
                  <a:lnTo>
                    <a:pt x="1085" y="39"/>
                  </a:lnTo>
                  <a:lnTo>
                    <a:pt x="1077" y="23"/>
                  </a:lnTo>
                  <a:lnTo>
                    <a:pt x="1069" y="8"/>
                  </a:lnTo>
                  <a:lnTo>
                    <a:pt x="1053" y="0"/>
                  </a:lnTo>
                  <a:lnTo>
                    <a:pt x="1037" y="0"/>
                  </a:lnTo>
                  <a:lnTo>
                    <a:pt x="1018" y="4"/>
                  </a:lnTo>
                  <a:lnTo>
                    <a:pt x="974" y="35"/>
                  </a:lnTo>
                  <a:lnTo>
                    <a:pt x="931" y="70"/>
                  </a:lnTo>
                  <a:lnTo>
                    <a:pt x="895" y="108"/>
                  </a:lnTo>
                  <a:lnTo>
                    <a:pt x="864" y="150"/>
                  </a:lnTo>
                  <a:lnTo>
                    <a:pt x="848" y="123"/>
                  </a:lnTo>
                  <a:lnTo>
                    <a:pt x="832" y="100"/>
                  </a:lnTo>
                  <a:lnTo>
                    <a:pt x="813" y="81"/>
                  </a:lnTo>
                  <a:lnTo>
                    <a:pt x="797" y="66"/>
                  </a:lnTo>
                  <a:lnTo>
                    <a:pt x="773" y="47"/>
                  </a:lnTo>
                  <a:lnTo>
                    <a:pt x="765" y="43"/>
                  </a:lnTo>
                  <a:lnTo>
                    <a:pt x="761" y="43"/>
                  </a:lnTo>
                  <a:lnTo>
                    <a:pt x="746" y="35"/>
                  </a:lnTo>
                  <a:lnTo>
                    <a:pt x="726" y="39"/>
                  </a:lnTo>
                  <a:lnTo>
                    <a:pt x="714" y="47"/>
                  </a:lnTo>
                  <a:lnTo>
                    <a:pt x="702" y="58"/>
                  </a:lnTo>
                  <a:lnTo>
                    <a:pt x="698" y="77"/>
                  </a:lnTo>
                  <a:lnTo>
                    <a:pt x="698" y="93"/>
                  </a:lnTo>
                  <a:lnTo>
                    <a:pt x="706" y="108"/>
                  </a:lnTo>
                  <a:lnTo>
                    <a:pt x="722" y="116"/>
                  </a:lnTo>
                  <a:lnTo>
                    <a:pt x="726" y="120"/>
                  </a:lnTo>
                  <a:lnTo>
                    <a:pt x="742" y="131"/>
                  </a:lnTo>
                  <a:lnTo>
                    <a:pt x="757" y="150"/>
                  </a:lnTo>
                  <a:lnTo>
                    <a:pt x="777" y="181"/>
                  </a:lnTo>
                  <a:lnTo>
                    <a:pt x="722" y="154"/>
                  </a:lnTo>
                  <a:lnTo>
                    <a:pt x="659" y="135"/>
                  </a:lnTo>
                  <a:lnTo>
                    <a:pt x="600" y="123"/>
                  </a:lnTo>
                  <a:lnTo>
                    <a:pt x="540" y="120"/>
                  </a:lnTo>
                  <a:lnTo>
                    <a:pt x="477" y="123"/>
                  </a:lnTo>
                  <a:lnTo>
                    <a:pt x="430" y="139"/>
                  </a:lnTo>
                  <a:lnTo>
                    <a:pt x="391" y="158"/>
                  </a:lnTo>
                  <a:lnTo>
                    <a:pt x="363" y="185"/>
                  </a:lnTo>
                  <a:lnTo>
                    <a:pt x="347" y="216"/>
                  </a:lnTo>
                  <a:lnTo>
                    <a:pt x="335" y="247"/>
                  </a:lnTo>
                  <a:lnTo>
                    <a:pt x="327" y="277"/>
                  </a:lnTo>
                  <a:lnTo>
                    <a:pt x="327" y="304"/>
                  </a:lnTo>
                  <a:lnTo>
                    <a:pt x="327" y="304"/>
                  </a:lnTo>
                  <a:lnTo>
                    <a:pt x="28" y="424"/>
                  </a:lnTo>
                  <a:lnTo>
                    <a:pt x="28" y="424"/>
                  </a:lnTo>
                  <a:lnTo>
                    <a:pt x="28" y="424"/>
                  </a:lnTo>
                  <a:lnTo>
                    <a:pt x="20" y="427"/>
                  </a:lnTo>
                  <a:lnTo>
                    <a:pt x="8" y="439"/>
                  </a:lnTo>
                  <a:lnTo>
                    <a:pt x="4" y="454"/>
                  </a:lnTo>
                  <a:lnTo>
                    <a:pt x="4" y="462"/>
                  </a:lnTo>
                  <a:lnTo>
                    <a:pt x="0" y="462"/>
                  </a:lnTo>
                  <a:lnTo>
                    <a:pt x="0" y="1316"/>
                  </a:lnTo>
                  <a:lnTo>
                    <a:pt x="8" y="1339"/>
                  </a:lnTo>
                  <a:lnTo>
                    <a:pt x="28" y="1354"/>
                  </a:lnTo>
                  <a:lnTo>
                    <a:pt x="832" y="1735"/>
                  </a:lnTo>
                  <a:lnTo>
                    <a:pt x="852" y="1743"/>
                  </a:lnTo>
                  <a:lnTo>
                    <a:pt x="872" y="1735"/>
                  </a:lnTo>
                  <a:lnTo>
                    <a:pt x="1676" y="1354"/>
                  </a:lnTo>
                  <a:lnTo>
                    <a:pt x="1696" y="1339"/>
                  </a:lnTo>
                  <a:lnTo>
                    <a:pt x="1700" y="1316"/>
                  </a:lnTo>
                  <a:lnTo>
                    <a:pt x="1700" y="462"/>
                  </a:lnTo>
                  <a:lnTo>
                    <a:pt x="1700" y="462"/>
                  </a:lnTo>
                  <a:lnTo>
                    <a:pt x="1700" y="450"/>
                  </a:lnTo>
                  <a:lnTo>
                    <a:pt x="1692" y="439"/>
                  </a:lnTo>
                  <a:lnTo>
                    <a:pt x="1673" y="424"/>
                  </a:lnTo>
                  <a:lnTo>
                    <a:pt x="1673" y="424"/>
                  </a:lnTo>
                  <a:close/>
                  <a:moveTo>
                    <a:pt x="1168" y="204"/>
                  </a:moveTo>
                  <a:lnTo>
                    <a:pt x="1207" y="204"/>
                  </a:lnTo>
                  <a:lnTo>
                    <a:pt x="1235" y="212"/>
                  </a:lnTo>
                  <a:lnTo>
                    <a:pt x="1258" y="220"/>
                  </a:lnTo>
                  <a:lnTo>
                    <a:pt x="1274" y="235"/>
                  </a:lnTo>
                  <a:lnTo>
                    <a:pt x="1286" y="247"/>
                  </a:lnTo>
                  <a:lnTo>
                    <a:pt x="1290" y="266"/>
                  </a:lnTo>
                  <a:lnTo>
                    <a:pt x="1294" y="300"/>
                  </a:lnTo>
                  <a:lnTo>
                    <a:pt x="1290" y="339"/>
                  </a:lnTo>
                  <a:lnTo>
                    <a:pt x="1286" y="354"/>
                  </a:lnTo>
                  <a:lnTo>
                    <a:pt x="1274" y="370"/>
                  </a:lnTo>
                  <a:lnTo>
                    <a:pt x="1258" y="381"/>
                  </a:lnTo>
                  <a:lnTo>
                    <a:pt x="1235" y="389"/>
                  </a:lnTo>
                  <a:lnTo>
                    <a:pt x="1207" y="397"/>
                  </a:lnTo>
                  <a:lnTo>
                    <a:pt x="1168" y="400"/>
                  </a:lnTo>
                  <a:lnTo>
                    <a:pt x="1140" y="397"/>
                  </a:lnTo>
                  <a:lnTo>
                    <a:pt x="1101" y="393"/>
                  </a:lnTo>
                  <a:lnTo>
                    <a:pt x="1057" y="385"/>
                  </a:lnTo>
                  <a:lnTo>
                    <a:pt x="1010" y="377"/>
                  </a:lnTo>
                  <a:lnTo>
                    <a:pt x="970" y="366"/>
                  </a:lnTo>
                  <a:lnTo>
                    <a:pt x="935" y="350"/>
                  </a:lnTo>
                  <a:lnTo>
                    <a:pt x="911" y="339"/>
                  </a:lnTo>
                  <a:lnTo>
                    <a:pt x="903" y="327"/>
                  </a:lnTo>
                  <a:lnTo>
                    <a:pt x="903" y="320"/>
                  </a:lnTo>
                  <a:lnTo>
                    <a:pt x="907" y="304"/>
                  </a:lnTo>
                  <a:lnTo>
                    <a:pt x="927" y="281"/>
                  </a:lnTo>
                  <a:lnTo>
                    <a:pt x="955" y="262"/>
                  </a:lnTo>
                  <a:lnTo>
                    <a:pt x="990" y="247"/>
                  </a:lnTo>
                  <a:lnTo>
                    <a:pt x="1030" y="227"/>
                  </a:lnTo>
                  <a:lnTo>
                    <a:pt x="1077" y="216"/>
                  </a:lnTo>
                  <a:lnTo>
                    <a:pt x="1124" y="208"/>
                  </a:lnTo>
                  <a:lnTo>
                    <a:pt x="1168" y="204"/>
                  </a:lnTo>
                  <a:lnTo>
                    <a:pt x="1168" y="204"/>
                  </a:lnTo>
                  <a:close/>
                  <a:moveTo>
                    <a:pt x="537" y="204"/>
                  </a:moveTo>
                  <a:lnTo>
                    <a:pt x="584" y="208"/>
                  </a:lnTo>
                  <a:lnTo>
                    <a:pt x="631" y="216"/>
                  </a:lnTo>
                  <a:lnTo>
                    <a:pt x="675" y="227"/>
                  </a:lnTo>
                  <a:lnTo>
                    <a:pt x="718" y="247"/>
                  </a:lnTo>
                  <a:lnTo>
                    <a:pt x="753" y="262"/>
                  </a:lnTo>
                  <a:lnTo>
                    <a:pt x="781" y="281"/>
                  </a:lnTo>
                  <a:lnTo>
                    <a:pt x="797" y="304"/>
                  </a:lnTo>
                  <a:lnTo>
                    <a:pt x="805" y="320"/>
                  </a:lnTo>
                  <a:lnTo>
                    <a:pt x="801" y="327"/>
                  </a:lnTo>
                  <a:lnTo>
                    <a:pt x="797" y="339"/>
                  </a:lnTo>
                  <a:lnTo>
                    <a:pt x="773" y="350"/>
                  </a:lnTo>
                  <a:lnTo>
                    <a:pt x="738" y="366"/>
                  </a:lnTo>
                  <a:lnTo>
                    <a:pt x="694" y="377"/>
                  </a:lnTo>
                  <a:lnTo>
                    <a:pt x="651" y="385"/>
                  </a:lnTo>
                  <a:lnTo>
                    <a:pt x="608" y="393"/>
                  </a:lnTo>
                  <a:lnTo>
                    <a:pt x="568" y="397"/>
                  </a:lnTo>
                  <a:lnTo>
                    <a:pt x="537" y="400"/>
                  </a:lnTo>
                  <a:lnTo>
                    <a:pt x="501" y="397"/>
                  </a:lnTo>
                  <a:lnTo>
                    <a:pt x="469" y="389"/>
                  </a:lnTo>
                  <a:lnTo>
                    <a:pt x="450" y="381"/>
                  </a:lnTo>
                  <a:lnTo>
                    <a:pt x="434" y="370"/>
                  </a:lnTo>
                  <a:lnTo>
                    <a:pt x="422" y="354"/>
                  </a:lnTo>
                  <a:lnTo>
                    <a:pt x="414" y="339"/>
                  </a:lnTo>
                  <a:lnTo>
                    <a:pt x="410" y="300"/>
                  </a:lnTo>
                  <a:lnTo>
                    <a:pt x="414" y="266"/>
                  </a:lnTo>
                  <a:lnTo>
                    <a:pt x="422" y="247"/>
                  </a:lnTo>
                  <a:lnTo>
                    <a:pt x="434" y="235"/>
                  </a:lnTo>
                  <a:lnTo>
                    <a:pt x="450" y="220"/>
                  </a:lnTo>
                  <a:lnTo>
                    <a:pt x="469" y="212"/>
                  </a:lnTo>
                  <a:lnTo>
                    <a:pt x="501" y="204"/>
                  </a:lnTo>
                  <a:lnTo>
                    <a:pt x="537" y="204"/>
                  </a:lnTo>
                  <a:lnTo>
                    <a:pt x="537" y="204"/>
                  </a:lnTo>
                  <a:close/>
                  <a:moveTo>
                    <a:pt x="371" y="1424"/>
                  </a:moveTo>
                  <a:lnTo>
                    <a:pt x="91" y="1289"/>
                  </a:lnTo>
                  <a:lnTo>
                    <a:pt x="91" y="527"/>
                  </a:lnTo>
                  <a:lnTo>
                    <a:pt x="371" y="643"/>
                  </a:lnTo>
                  <a:lnTo>
                    <a:pt x="371" y="1424"/>
                  </a:lnTo>
                  <a:close/>
                  <a:moveTo>
                    <a:pt x="162" y="462"/>
                  </a:moveTo>
                  <a:lnTo>
                    <a:pt x="343" y="389"/>
                  </a:lnTo>
                  <a:lnTo>
                    <a:pt x="371" y="427"/>
                  </a:lnTo>
                  <a:lnTo>
                    <a:pt x="387" y="443"/>
                  </a:lnTo>
                  <a:lnTo>
                    <a:pt x="406" y="458"/>
                  </a:lnTo>
                  <a:lnTo>
                    <a:pt x="434" y="470"/>
                  </a:lnTo>
                  <a:lnTo>
                    <a:pt x="466" y="477"/>
                  </a:lnTo>
                  <a:lnTo>
                    <a:pt x="501" y="485"/>
                  </a:lnTo>
                  <a:lnTo>
                    <a:pt x="540" y="485"/>
                  </a:lnTo>
                  <a:lnTo>
                    <a:pt x="608" y="485"/>
                  </a:lnTo>
                  <a:lnTo>
                    <a:pt x="675" y="474"/>
                  </a:lnTo>
                  <a:lnTo>
                    <a:pt x="442" y="574"/>
                  </a:lnTo>
                  <a:lnTo>
                    <a:pt x="162" y="462"/>
                  </a:lnTo>
                  <a:close/>
                  <a:moveTo>
                    <a:pt x="809" y="1631"/>
                  </a:moveTo>
                  <a:lnTo>
                    <a:pt x="462" y="1466"/>
                  </a:lnTo>
                  <a:lnTo>
                    <a:pt x="462" y="677"/>
                  </a:lnTo>
                  <a:lnTo>
                    <a:pt x="809" y="816"/>
                  </a:lnTo>
                  <a:lnTo>
                    <a:pt x="809" y="1631"/>
                  </a:lnTo>
                  <a:close/>
                  <a:moveTo>
                    <a:pt x="852" y="739"/>
                  </a:moveTo>
                  <a:lnTo>
                    <a:pt x="552" y="620"/>
                  </a:lnTo>
                  <a:lnTo>
                    <a:pt x="852" y="493"/>
                  </a:lnTo>
                  <a:lnTo>
                    <a:pt x="1152" y="620"/>
                  </a:lnTo>
                  <a:lnTo>
                    <a:pt x="852" y="739"/>
                  </a:lnTo>
                  <a:close/>
                  <a:moveTo>
                    <a:pt x="1243" y="1466"/>
                  </a:moveTo>
                  <a:lnTo>
                    <a:pt x="895" y="1631"/>
                  </a:lnTo>
                  <a:lnTo>
                    <a:pt x="895" y="816"/>
                  </a:lnTo>
                  <a:lnTo>
                    <a:pt x="1243" y="677"/>
                  </a:lnTo>
                  <a:lnTo>
                    <a:pt x="1243" y="1466"/>
                  </a:lnTo>
                  <a:close/>
                  <a:moveTo>
                    <a:pt x="1030" y="474"/>
                  </a:moveTo>
                  <a:lnTo>
                    <a:pt x="1101" y="485"/>
                  </a:lnTo>
                  <a:lnTo>
                    <a:pt x="1160" y="485"/>
                  </a:lnTo>
                  <a:lnTo>
                    <a:pt x="1203" y="485"/>
                  </a:lnTo>
                  <a:lnTo>
                    <a:pt x="1239" y="477"/>
                  </a:lnTo>
                  <a:lnTo>
                    <a:pt x="1270" y="470"/>
                  </a:lnTo>
                  <a:lnTo>
                    <a:pt x="1294" y="458"/>
                  </a:lnTo>
                  <a:lnTo>
                    <a:pt x="1318" y="443"/>
                  </a:lnTo>
                  <a:lnTo>
                    <a:pt x="1333" y="427"/>
                  </a:lnTo>
                  <a:lnTo>
                    <a:pt x="1357" y="389"/>
                  </a:lnTo>
                  <a:lnTo>
                    <a:pt x="1542" y="462"/>
                  </a:lnTo>
                  <a:lnTo>
                    <a:pt x="1527" y="470"/>
                  </a:lnTo>
                  <a:lnTo>
                    <a:pt x="1262" y="574"/>
                  </a:lnTo>
                  <a:lnTo>
                    <a:pt x="1030" y="474"/>
                  </a:lnTo>
                  <a:close/>
                  <a:moveTo>
                    <a:pt x="1613" y="1289"/>
                  </a:moveTo>
                  <a:lnTo>
                    <a:pt x="1329" y="1424"/>
                  </a:lnTo>
                  <a:lnTo>
                    <a:pt x="1329" y="643"/>
                  </a:lnTo>
                  <a:lnTo>
                    <a:pt x="1562" y="547"/>
                  </a:lnTo>
                  <a:lnTo>
                    <a:pt x="1613" y="527"/>
                  </a:lnTo>
                  <a:lnTo>
                    <a:pt x="1613" y="1289"/>
                  </a:lnTo>
                  <a:close/>
                </a:path>
              </a:pathLst>
            </a:custGeom>
            <a:solidFill>
              <a:schemeClr val="bg1"/>
            </a:solidFill>
            <a:ln>
              <a:noFill/>
            </a:ln>
          </p:spPr>
          <p:txBody>
            <a:bodyPr vert="horz" wrap="square" lIns="91440" tIns="45720" rIns="91440" bIns="45720" numCol="1" anchor="t" anchorCtr="0" compatLnSpc="1"/>
            <a:lstStyle/>
            <a:p>
              <a:endParaRPr lang="id-ID">
                <a:cs typeface="+mn-ea"/>
                <a:sym typeface="+mn-lt"/>
              </a:endParaRPr>
            </a:p>
          </p:txBody>
        </p:sp>
      </p:grpSp>
      <p:grpSp>
        <p:nvGrpSpPr>
          <p:cNvPr id="18" name="Group 132"/>
          <p:cNvGrpSpPr/>
          <p:nvPr/>
        </p:nvGrpSpPr>
        <p:grpSpPr>
          <a:xfrm>
            <a:off x="7028620" y="4755981"/>
            <a:ext cx="697505" cy="697505"/>
            <a:chOff x="6545124" y="2487962"/>
            <a:chExt cx="841828" cy="841828"/>
          </a:xfrm>
        </p:grpSpPr>
        <p:sp>
          <p:nvSpPr>
            <p:cNvPr id="19" name="Oval 133"/>
            <p:cNvSpPr/>
            <p:nvPr/>
          </p:nvSpPr>
          <p:spPr>
            <a:xfrm>
              <a:off x="6545124" y="2487962"/>
              <a:ext cx="841828" cy="841828"/>
            </a:xfrm>
            <a:prstGeom prst="ellipse">
              <a:avLst/>
            </a:prstGeom>
            <a:solidFill>
              <a:srgbClr val="A18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cs typeface="+mn-ea"/>
                <a:sym typeface="+mn-lt"/>
              </a:endParaRPr>
            </a:p>
          </p:txBody>
        </p:sp>
        <p:sp>
          <p:nvSpPr>
            <p:cNvPr id="20" name="Freeform 411"/>
            <p:cNvSpPr>
              <a:spLocks noEditPoints="1"/>
            </p:cNvSpPr>
            <p:nvPr/>
          </p:nvSpPr>
          <p:spPr bwMode="auto">
            <a:xfrm>
              <a:off x="6752627" y="2746296"/>
              <a:ext cx="436612" cy="383057"/>
            </a:xfrm>
            <a:custGeom>
              <a:avLst/>
              <a:gdLst>
                <a:gd name="T0" fmla="*/ 5735 w 6686"/>
                <a:gd name="T1" fmla="*/ 2735 h 5869"/>
                <a:gd name="T2" fmla="*/ 5612 w 6686"/>
                <a:gd name="T3" fmla="*/ 2047 h 5869"/>
                <a:gd name="T4" fmla="*/ 5946 w 6686"/>
                <a:gd name="T5" fmla="*/ 699 h 5869"/>
                <a:gd name="T6" fmla="*/ 5410 w 6686"/>
                <a:gd name="T7" fmla="*/ 45 h 5869"/>
                <a:gd name="T8" fmla="*/ 4083 w 6686"/>
                <a:gd name="T9" fmla="*/ 326 h 5869"/>
                <a:gd name="T10" fmla="*/ 2716 w 6686"/>
                <a:gd name="T11" fmla="*/ 494 h 5869"/>
                <a:gd name="T12" fmla="*/ 1349 w 6686"/>
                <a:gd name="T13" fmla="*/ 1 h 5869"/>
                <a:gd name="T14" fmla="*/ 608 w 6686"/>
                <a:gd name="T15" fmla="*/ 528 h 5869"/>
                <a:gd name="T16" fmla="*/ 808 w 6686"/>
                <a:gd name="T17" fmla="*/ 1730 h 5869"/>
                <a:gd name="T18" fmla="*/ 1125 w 6686"/>
                <a:gd name="T19" fmla="*/ 2396 h 5869"/>
                <a:gd name="T20" fmla="*/ 54 w 6686"/>
                <a:gd name="T21" fmla="*/ 4480 h 5869"/>
                <a:gd name="T22" fmla="*/ 109 w 6686"/>
                <a:gd name="T23" fmla="*/ 4888 h 5869"/>
                <a:gd name="T24" fmla="*/ 1749 w 6686"/>
                <a:gd name="T25" fmla="*/ 5676 h 5869"/>
                <a:gd name="T26" fmla="*/ 3326 w 6686"/>
                <a:gd name="T27" fmla="*/ 5800 h 5869"/>
                <a:gd name="T28" fmla="*/ 3455 w 6686"/>
                <a:gd name="T29" fmla="*/ 5606 h 5869"/>
                <a:gd name="T30" fmla="*/ 3933 w 6686"/>
                <a:gd name="T31" fmla="*/ 5755 h 5869"/>
                <a:gd name="T32" fmla="*/ 5752 w 6686"/>
                <a:gd name="T33" fmla="*/ 4983 h 5869"/>
                <a:gd name="T34" fmla="*/ 6686 w 6686"/>
                <a:gd name="T35" fmla="*/ 3980 h 5869"/>
                <a:gd name="T36" fmla="*/ 4934 w 6686"/>
                <a:gd name="T37" fmla="*/ 332 h 5869"/>
                <a:gd name="T38" fmla="*/ 5542 w 6686"/>
                <a:gd name="T39" fmla="*/ 498 h 5869"/>
                <a:gd name="T40" fmla="*/ 5452 w 6686"/>
                <a:gd name="T41" fmla="*/ 1513 h 5869"/>
                <a:gd name="T42" fmla="*/ 4525 w 6686"/>
                <a:gd name="T43" fmla="*/ 1195 h 5869"/>
                <a:gd name="T44" fmla="*/ 3562 w 6686"/>
                <a:gd name="T45" fmla="*/ 1139 h 5869"/>
                <a:gd name="T46" fmla="*/ 5156 w 6686"/>
                <a:gd name="T47" fmla="*/ 2172 h 5869"/>
                <a:gd name="T48" fmla="*/ 4099 w 6686"/>
                <a:gd name="T49" fmla="*/ 1908 h 5869"/>
                <a:gd name="T50" fmla="*/ 3848 w 6686"/>
                <a:gd name="T51" fmla="*/ 1513 h 5869"/>
                <a:gd name="T52" fmla="*/ 5118 w 6686"/>
                <a:gd name="T53" fmla="*/ 1772 h 5869"/>
                <a:gd name="T54" fmla="*/ 3471 w 6686"/>
                <a:gd name="T55" fmla="*/ 1517 h 5869"/>
                <a:gd name="T56" fmla="*/ 3160 w 6686"/>
                <a:gd name="T57" fmla="*/ 1628 h 5869"/>
                <a:gd name="T58" fmla="*/ 3160 w 6686"/>
                <a:gd name="T59" fmla="*/ 1404 h 5869"/>
                <a:gd name="T60" fmla="*/ 932 w 6686"/>
                <a:gd name="T61" fmla="*/ 1103 h 5869"/>
                <a:gd name="T62" fmla="*/ 1076 w 6686"/>
                <a:gd name="T63" fmla="*/ 409 h 5869"/>
                <a:gd name="T64" fmla="*/ 1845 w 6686"/>
                <a:gd name="T65" fmla="*/ 402 h 5869"/>
                <a:gd name="T66" fmla="*/ 2957 w 6686"/>
                <a:gd name="T67" fmla="*/ 1139 h 5869"/>
                <a:gd name="T68" fmla="*/ 1994 w 6686"/>
                <a:gd name="T69" fmla="*/ 1195 h 5869"/>
                <a:gd name="T70" fmla="*/ 2692 w 6686"/>
                <a:gd name="T71" fmla="*/ 1754 h 5869"/>
                <a:gd name="T72" fmla="*/ 1409 w 6686"/>
                <a:gd name="T73" fmla="*/ 2189 h 5869"/>
                <a:gd name="T74" fmla="*/ 1489 w 6686"/>
                <a:gd name="T75" fmla="*/ 1701 h 5869"/>
                <a:gd name="T76" fmla="*/ 2731 w 6686"/>
                <a:gd name="T77" fmla="*/ 1523 h 5869"/>
                <a:gd name="T78" fmla="*/ 592 w 6686"/>
                <a:gd name="T79" fmla="*/ 4868 h 5869"/>
                <a:gd name="T80" fmla="*/ 2220 w 6686"/>
                <a:gd name="T81" fmla="*/ 5088 h 5869"/>
                <a:gd name="T82" fmla="*/ 2452 w 6686"/>
                <a:gd name="T83" fmla="*/ 5509 h 5869"/>
                <a:gd name="T84" fmla="*/ 2806 w 6686"/>
                <a:gd name="T85" fmla="*/ 5008 h 5869"/>
                <a:gd name="T86" fmla="*/ 711 w 6686"/>
                <a:gd name="T87" fmla="*/ 4494 h 5869"/>
                <a:gd name="T88" fmla="*/ 1070 w 6686"/>
                <a:gd name="T89" fmla="*/ 3175 h 5869"/>
                <a:gd name="T90" fmla="*/ 1576 w 6686"/>
                <a:gd name="T91" fmla="*/ 2517 h 5869"/>
                <a:gd name="T92" fmla="*/ 2781 w 6686"/>
                <a:gd name="T93" fmla="*/ 2067 h 5869"/>
                <a:gd name="T94" fmla="*/ 2749 w 6686"/>
                <a:gd name="T95" fmla="*/ 3366 h 5869"/>
                <a:gd name="T96" fmla="*/ 3414 w 6686"/>
                <a:gd name="T97" fmla="*/ 5421 h 5869"/>
                <a:gd name="T98" fmla="*/ 3265 w 6686"/>
                <a:gd name="T99" fmla="*/ 4018 h 5869"/>
                <a:gd name="T100" fmla="*/ 3204 w 6686"/>
                <a:gd name="T101" fmla="*/ 2532 h 5869"/>
                <a:gd name="T102" fmla="*/ 3817 w 6686"/>
                <a:gd name="T103" fmla="*/ 2113 h 5869"/>
                <a:gd name="T104" fmla="*/ 4988 w 6686"/>
                <a:gd name="T105" fmla="*/ 2518 h 5869"/>
                <a:gd name="T106" fmla="*/ 5883 w 6686"/>
                <a:gd name="T107" fmla="*/ 3598 h 5869"/>
                <a:gd name="T108" fmla="*/ 5258 w 6686"/>
                <a:gd name="T109" fmla="*/ 4147 h 5869"/>
                <a:gd name="T110" fmla="*/ 3712 w 6686"/>
                <a:gd name="T111" fmla="*/ 5248 h 5869"/>
                <a:gd name="T112" fmla="*/ 4310 w 6686"/>
                <a:gd name="T113" fmla="*/ 5339 h 5869"/>
                <a:gd name="T114" fmla="*/ 4746 w 6686"/>
                <a:gd name="T115" fmla="*/ 4769 h 5869"/>
                <a:gd name="T116" fmla="*/ 6232 w 6686"/>
                <a:gd name="T117" fmla="*/ 4206 h 5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86" h="5869">
                  <a:moveTo>
                    <a:pt x="6654" y="3878"/>
                  </a:moveTo>
                  <a:lnTo>
                    <a:pt x="6645" y="3860"/>
                  </a:lnTo>
                  <a:lnTo>
                    <a:pt x="6619" y="3828"/>
                  </a:lnTo>
                  <a:lnTo>
                    <a:pt x="6604" y="3814"/>
                  </a:lnTo>
                  <a:lnTo>
                    <a:pt x="6601" y="3809"/>
                  </a:lnTo>
                  <a:lnTo>
                    <a:pt x="6596" y="3806"/>
                  </a:lnTo>
                  <a:lnTo>
                    <a:pt x="6139" y="3409"/>
                  </a:lnTo>
                  <a:lnTo>
                    <a:pt x="6070" y="3285"/>
                  </a:lnTo>
                  <a:lnTo>
                    <a:pt x="5912" y="3015"/>
                  </a:lnTo>
                  <a:lnTo>
                    <a:pt x="5735" y="2735"/>
                  </a:lnTo>
                  <a:lnTo>
                    <a:pt x="5595" y="2533"/>
                  </a:lnTo>
                  <a:lnTo>
                    <a:pt x="5499" y="2405"/>
                  </a:lnTo>
                  <a:lnTo>
                    <a:pt x="5452" y="2344"/>
                  </a:lnTo>
                  <a:lnTo>
                    <a:pt x="5474" y="2319"/>
                  </a:lnTo>
                  <a:lnTo>
                    <a:pt x="5518" y="2262"/>
                  </a:lnTo>
                  <a:lnTo>
                    <a:pt x="5557" y="2195"/>
                  </a:lnTo>
                  <a:lnTo>
                    <a:pt x="5591" y="2115"/>
                  </a:lnTo>
                  <a:lnTo>
                    <a:pt x="5604" y="2072"/>
                  </a:lnTo>
                  <a:lnTo>
                    <a:pt x="5608" y="2060"/>
                  </a:lnTo>
                  <a:lnTo>
                    <a:pt x="5612" y="2047"/>
                  </a:lnTo>
                  <a:lnTo>
                    <a:pt x="5638" y="1946"/>
                  </a:lnTo>
                  <a:lnTo>
                    <a:pt x="5711" y="1730"/>
                  </a:lnTo>
                  <a:lnTo>
                    <a:pt x="5750" y="1620"/>
                  </a:lnTo>
                  <a:lnTo>
                    <a:pt x="5814" y="1441"/>
                  </a:lnTo>
                  <a:lnTo>
                    <a:pt x="5897" y="1171"/>
                  </a:lnTo>
                  <a:lnTo>
                    <a:pt x="5935" y="992"/>
                  </a:lnTo>
                  <a:lnTo>
                    <a:pt x="5946" y="904"/>
                  </a:lnTo>
                  <a:lnTo>
                    <a:pt x="5949" y="860"/>
                  </a:lnTo>
                  <a:lnTo>
                    <a:pt x="5950" y="777"/>
                  </a:lnTo>
                  <a:lnTo>
                    <a:pt x="5946" y="699"/>
                  </a:lnTo>
                  <a:lnTo>
                    <a:pt x="5935" y="627"/>
                  </a:lnTo>
                  <a:lnTo>
                    <a:pt x="5911" y="528"/>
                  </a:lnTo>
                  <a:lnTo>
                    <a:pt x="5864" y="415"/>
                  </a:lnTo>
                  <a:lnTo>
                    <a:pt x="5803" y="320"/>
                  </a:lnTo>
                  <a:lnTo>
                    <a:pt x="5737" y="242"/>
                  </a:lnTo>
                  <a:lnTo>
                    <a:pt x="5668" y="180"/>
                  </a:lnTo>
                  <a:lnTo>
                    <a:pt x="5601" y="134"/>
                  </a:lnTo>
                  <a:lnTo>
                    <a:pt x="5570" y="116"/>
                  </a:lnTo>
                  <a:lnTo>
                    <a:pt x="5519" y="87"/>
                  </a:lnTo>
                  <a:lnTo>
                    <a:pt x="5410" y="45"/>
                  </a:lnTo>
                  <a:lnTo>
                    <a:pt x="5294" y="16"/>
                  </a:lnTo>
                  <a:lnTo>
                    <a:pt x="5170" y="1"/>
                  </a:lnTo>
                  <a:lnTo>
                    <a:pt x="5106" y="0"/>
                  </a:lnTo>
                  <a:lnTo>
                    <a:pt x="5040" y="1"/>
                  </a:lnTo>
                  <a:lnTo>
                    <a:pt x="4900" y="18"/>
                  </a:lnTo>
                  <a:lnTo>
                    <a:pt x="4751" y="48"/>
                  </a:lnTo>
                  <a:lnTo>
                    <a:pt x="4596" y="95"/>
                  </a:lnTo>
                  <a:lnTo>
                    <a:pt x="4432" y="156"/>
                  </a:lnTo>
                  <a:lnTo>
                    <a:pt x="4261" y="233"/>
                  </a:lnTo>
                  <a:lnTo>
                    <a:pt x="4083" y="326"/>
                  </a:lnTo>
                  <a:lnTo>
                    <a:pt x="3898" y="434"/>
                  </a:lnTo>
                  <a:lnTo>
                    <a:pt x="3803" y="494"/>
                  </a:lnTo>
                  <a:lnTo>
                    <a:pt x="3715" y="551"/>
                  </a:lnTo>
                  <a:lnTo>
                    <a:pt x="3555" y="661"/>
                  </a:lnTo>
                  <a:lnTo>
                    <a:pt x="3353" y="811"/>
                  </a:lnTo>
                  <a:lnTo>
                    <a:pt x="3260" y="884"/>
                  </a:lnTo>
                  <a:lnTo>
                    <a:pt x="3166" y="811"/>
                  </a:lnTo>
                  <a:lnTo>
                    <a:pt x="2964" y="661"/>
                  </a:lnTo>
                  <a:lnTo>
                    <a:pt x="2804" y="551"/>
                  </a:lnTo>
                  <a:lnTo>
                    <a:pt x="2716" y="494"/>
                  </a:lnTo>
                  <a:lnTo>
                    <a:pt x="2621" y="434"/>
                  </a:lnTo>
                  <a:lnTo>
                    <a:pt x="2436" y="326"/>
                  </a:lnTo>
                  <a:lnTo>
                    <a:pt x="2258" y="233"/>
                  </a:lnTo>
                  <a:lnTo>
                    <a:pt x="2087" y="156"/>
                  </a:lnTo>
                  <a:lnTo>
                    <a:pt x="1923" y="95"/>
                  </a:lnTo>
                  <a:lnTo>
                    <a:pt x="1768" y="48"/>
                  </a:lnTo>
                  <a:lnTo>
                    <a:pt x="1619" y="18"/>
                  </a:lnTo>
                  <a:lnTo>
                    <a:pt x="1479" y="1"/>
                  </a:lnTo>
                  <a:lnTo>
                    <a:pt x="1413" y="0"/>
                  </a:lnTo>
                  <a:lnTo>
                    <a:pt x="1349" y="1"/>
                  </a:lnTo>
                  <a:lnTo>
                    <a:pt x="1225" y="16"/>
                  </a:lnTo>
                  <a:lnTo>
                    <a:pt x="1109" y="45"/>
                  </a:lnTo>
                  <a:lnTo>
                    <a:pt x="1000" y="87"/>
                  </a:lnTo>
                  <a:lnTo>
                    <a:pt x="949" y="116"/>
                  </a:lnTo>
                  <a:lnTo>
                    <a:pt x="919" y="134"/>
                  </a:lnTo>
                  <a:lnTo>
                    <a:pt x="851" y="180"/>
                  </a:lnTo>
                  <a:lnTo>
                    <a:pt x="782" y="242"/>
                  </a:lnTo>
                  <a:lnTo>
                    <a:pt x="716" y="320"/>
                  </a:lnTo>
                  <a:lnTo>
                    <a:pt x="655" y="415"/>
                  </a:lnTo>
                  <a:lnTo>
                    <a:pt x="608" y="528"/>
                  </a:lnTo>
                  <a:lnTo>
                    <a:pt x="584" y="627"/>
                  </a:lnTo>
                  <a:lnTo>
                    <a:pt x="573" y="699"/>
                  </a:lnTo>
                  <a:lnTo>
                    <a:pt x="569" y="777"/>
                  </a:lnTo>
                  <a:lnTo>
                    <a:pt x="570" y="860"/>
                  </a:lnTo>
                  <a:lnTo>
                    <a:pt x="573" y="904"/>
                  </a:lnTo>
                  <a:lnTo>
                    <a:pt x="584" y="992"/>
                  </a:lnTo>
                  <a:lnTo>
                    <a:pt x="622" y="1171"/>
                  </a:lnTo>
                  <a:lnTo>
                    <a:pt x="705" y="1441"/>
                  </a:lnTo>
                  <a:lnTo>
                    <a:pt x="769" y="1620"/>
                  </a:lnTo>
                  <a:lnTo>
                    <a:pt x="808" y="1730"/>
                  </a:lnTo>
                  <a:lnTo>
                    <a:pt x="881" y="1946"/>
                  </a:lnTo>
                  <a:lnTo>
                    <a:pt x="907" y="2047"/>
                  </a:lnTo>
                  <a:lnTo>
                    <a:pt x="909" y="2055"/>
                  </a:lnTo>
                  <a:lnTo>
                    <a:pt x="912" y="2063"/>
                  </a:lnTo>
                  <a:lnTo>
                    <a:pt x="922" y="2098"/>
                  </a:lnTo>
                  <a:lnTo>
                    <a:pt x="945" y="2161"/>
                  </a:lnTo>
                  <a:lnTo>
                    <a:pt x="972" y="2216"/>
                  </a:lnTo>
                  <a:lnTo>
                    <a:pt x="1003" y="2266"/>
                  </a:lnTo>
                  <a:lnTo>
                    <a:pt x="1053" y="2331"/>
                  </a:lnTo>
                  <a:lnTo>
                    <a:pt x="1125" y="2396"/>
                  </a:lnTo>
                  <a:lnTo>
                    <a:pt x="1162" y="2422"/>
                  </a:lnTo>
                  <a:lnTo>
                    <a:pt x="1098" y="2503"/>
                  </a:lnTo>
                  <a:lnTo>
                    <a:pt x="978" y="2680"/>
                  </a:lnTo>
                  <a:lnTo>
                    <a:pt x="869" y="2870"/>
                  </a:lnTo>
                  <a:lnTo>
                    <a:pt x="769" y="3071"/>
                  </a:lnTo>
                  <a:lnTo>
                    <a:pt x="679" y="3278"/>
                  </a:lnTo>
                  <a:lnTo>
                    <a:pt x="596" y="3488"/>
                  </a:lnTo>
                  <a:lnTo>
                    <a:pt x="486" y="3801"/>
                  </a:lnTo>
                  <a:lnTo>
                    <a:pt x="423" y="4000"/>
                  </a:lnTo>
                  <a:lnTo>
                    <a:pt x="54" y="4480"/>
                  </a:lnTo>
                  <a:lnTo>
                    <a:pt x="50" y="4485"/>
                  </a:lnTo>
                  <a:lnTo>
                    <a:pt x="48" y="4490"/>
                  </a:lnTo>
                  <a:lnTo>
                    <a:pt x="36" y="4507"/>
                  </a:lnTo>
                  <a:lnTo>
                    <a:pt x="18" y="4544"/>
                  </a:lnTo>
                  <a:lnTo>
                    <a:pt x="11" y="4563"/>
                  </a:lnTo>
                  <a:lnTo>
                    <a:pt x="1" y="4599"/>
                  </a:lnTo>
                  <a:lnTo>
                    <a:pt x="0" y="4670"/>
                  </a:lnTo>
                  <a:lnTo>
                    <a:pt x="17" y="4741"/>
                  </a:lnTo>
                  <a:lnTo>
                    <a:pt x="54" y="4814"/>
                  </a:lnTo>
                  <a:lnTo>
                    <a:pt x="109" y="4888"/>
                  </a:lnTo>
                  <a:lnTo>
                    <a:pt x="187" y="4964"/>
                  </a:lnTo>
                  <a:lnTo>
                    <a:pt x="281" y="5041"/>
                  </a:lnTo>
                  <a:lnTo>
                    <a:pt x="398" y="5119"/>
                  </a:lnTo>
                  <a:lnTo>
                    <a:pt x="464" y="5159"/>
                  </a:lnTo>
                  <a:lnTo>
                    <a:pt x="575" y="5222"/>
                  </a:lnTo>
                  <a:lnTo>
                    <a:pt x="830" y="5348"/>
                  </a:lnTo>
                  <a:lnTo>
                    <a:pt x="1115" y="5466"/>
                  </a:lnTo>
                  <a:lnTo>
                    <a:pt x="1425" y="5578"/>
                  </a:lnTo>
                  <a:lnTo>
                    <a:pt x="1586" y="5629"/>
                  </a:lnTo>
                  <a:lnTo>
                    <a:pt x="1749" y="5676"/>
                  </a:lnTo>
                  <a:lnTo>
                    <a:pt x="2092" y="5763"/>
                  </a:lnTo>
                  <a:lnTo>
                    <a:pt x="2352" y="5814"/>
                  </a:lnTo>
                  <a:lnTo>
                    <a:pt x="2521" y="5840"/>
                  </a:lnTo>
                  <a:lnTo>
                    <a:pt x="2685" y="5859"/>
                  </a:lnTo>
                  <a:lnTo>
                    <a:pt x="2842" y="5868"/>
                  </a:lnTo>
                  <a:lnTo>
                    <a:pt x="2915" y="5869"/>
                  </a:lnTo>
                  <a:lnTo>
                    <a:pt x="2991" y="5868"/>
                  </a:lnTo>
                  <a:lnTo>
                    <a:pt x="3130" y="5855"/>
                  </a:lnTo>
                  <a:lnTo>
                    <a:pt x="3250" y="5830"/>
                  </a:lnTo>
                  <a:lnTo>
                    <a:pt x="3326" y="5800"/>
                  </a:lnTo>
                  <a:lnTo>
                    <a:pt x="3370" y="5776"/>
                  </a:lnTo>
                  <a:lnTo>
                    <a:pt x="3389" y="5761"/>
                  </a:lnTo>
                  <a:lnTo>
                    <a:pt x="3406" y="5748"/>
                  </a:lnTo>
                  <a:lnTo>
                    <a:pt x="3430" y="5715"/>
                  </a:lnTo>
                  <a:lnTo>
                    <a:pt x="3446" y="5678"/>
                  </a:lnTo>
                  <a:lnTo>
                    <a:pt x="3452" y="5637"/>
                  </a:lnTo>
                  <a:lnTo>
                    <a:pt x="3451" y="5616"/>
                  </a:lnTo>
                  <a:lnTo>
                    <a:pt x="3447" y="5587"/>
                  </a:lnTo>
                  <a:lnTo>
                    <a:pt x="3451" y="5597"/>
                  </a:lnTo>
                  <a:lnTo>
                    <a:pt x="3455" y="5606"/>
                  </a:lnTo>
                  <a:lnTo>
                    <a:pt x="3467" y="5625"/>
                  </a:lnTo>
                  <a:lnTo>
                    <a:pt x="3493" y="5659"/>
                  </a:lnTo>
                  <a:lnTo>
                    <a:pt x="3527" y="5689"/>
                  </a:lnTo>
                  <a:lnTo>
                    <a:pt x="3563" y="5714"/>
                  </a:lnTo>
                  <a:lnTo>
                    <a:pt x="3606" y="5734"/>
                  </a:lnTo>
                  <a:lnTo>
                    <a:pt x="3655" y="5750"/>
                  </a:lnTo>
                  <a:lnTo>
                    <a:pt x="3738" y="5763"/>
                  </a:lnTo>
                  <a:lnTo>
                    <a:pt x="3801" y="5764"/>
                  </a:lnTo>
                  <a:lnTo>
                    <a:pt x="3842" y="5764"/>
                  </a:lnTo>
                  <a:lnTo>
                    <a:pt x="3933" y="5755"/>
                  </a:lnTo>
                  <a:lnTo>
                    <a:pt x="4032" y="5740"/>
                  </a:lnTo>
                  <a:lnTo>
                    <a:pt x="4140" y="5718"/>
                  </a:lnTo>
                  <a:lnTo>
                    <a:pt x="4198" y="5702"/>
                  </a:lnTo>
                  <a:lnTo>
                    <a:pt x="4322" y="5668"/>
                  </a:lnTo>
                  <a:lnTo>
                    <a:pt x="4590" y="5575"/>
                  </a:lnTo>
                  <a:lnTo>
                    <a:pt x="4875" y="5456"/>
                  </a:lnTo>
                  <a:lnTo>
                    <a:pt x="5172" y="5315"/>
                  </a:lnTo>
                  <a:lnTo>
                    <a:pt x="5321" y="5234"/>
                  </a:lnTo>
                  <a:lnTo>
                    <a:pt x="5471" y="5152"/>
                  </a:lnTo>
                  <a:lnTo>
                    <a:pt x="5752" y="4983"/>
                  </a:lnTo>
                  <a:lnTo>
                    <a:pt x="6007" y="4810"/>
                  </a:lnTo>
                  <a:lnTo>
                    <a:pt x="6232" y="4637"/>
                  </a:lnTo>
                  <a:lnTo>
                    <a:pt x="6329" y="4552"/>
                  </a:lnTo>
                  <a:lnTo>
                    <a:pt x="6386" y="4500"/>
                  </a:lnTo>
                  <a:lnTo>
                    <a:pt x="6483" y="4399"/>
                  </a:lnTo>
                  <a:lnTo>
                    <a:pt x="6563" y="4306"/>
                  </a:lnTo>
                  <a:lnTo>
                    <a:pt x="6622" y="4217"/>
                  </a:lnTo>
                  <a:lnTo>
                    <a:pt x="6662" y="4133"/>
                  </a:lnTo>
                  <a:lnTo>
                    <a:pt x="6684" y="4055"/>
                  </a:lnTo>
                  <a:lnTo>
                    <a:pt x="6686" y="3980"/>
                  </a:lnTo>
                  <a:lnTo>
                    <a:pt x="6671" y="3911"/>
                  </a:lnTo>
                  <a:lnTo>
                    <a:pt x="6654" y="3878"/>
                  </a:lnTo>
                  <a:close/>
                  <a:moveTo>
                    <a:pt x="3974" y="761"/>
                  </a:moveTo>
                  <a:lnTo>
                    <a:pt x="4060" y="706"/>
                  </a:lnTo>
                  <a:lnTo>
                    <a:pt x="4224" y="609"/>
                  </a:lnTo>
                  <a:lnTo>
                    <a:pt x="4382" y="526"/>
                  </a:lnTo>
                  <a:lnTo>
                    <a:pt x="4532" y="457"/>
                  </a:lnTo>
                  <a:lnTo>
                    <a:pt x="4674" y="402"/>
                  </a:lnTo>
                  <a:lnTo>
                    <a:pt x="4808" y="359"/>
                  </a:lnTo>
                  <a:lnTo>
                    <a:pt x="4934" y="332"/>
                  </a:lnTo>
                  <a:lnTo>
                    <a:pt x="5052" y="317"/>
                  </a:lnTo>
                  <a:lnTo>
                    <a:pt x="5106" y="316"/>
                  </a:lnTo>
                  <a:lnTo>
                    <a:pt x="5150" y="317"/>
                  </a:lnTo>
                  <a:lnTo>
                    <a:pt x="5233" y="327"/>
                  </a:lnTo>
                  <a:lnTo>
                    <a:pt x="5309" y="345"/>
                  </a:lnTo>
                  <a:lnTo>
                    <a:pt x="5381" y="373"/>
                  </a:lnTo>
                  <a:lnTo>
                    <a:pt x="5414" y="390"/>
                  </a:lnTo>
                  <a:lnTo>
                    <a:pt x="5443" y="409"/>
                  </a:lnTo>
                  <a:lnTo>
                    <a:pt x="5497" y="450"/>
                  </a:lnTo>
                  <a:lnTo>
                    <a:pt x="5542" y="498"/>
                  </a:lnTo>
                  <a:lnTo>
                    <a:pt x="5578" y="552"/>
                  </a:lnTo>
                  <a:lnTo>
                    <a:pt x="5605" y="613"/>
                  </a:lnTo>
                  <a:lnTo>
                    <a:pt x="5623" y="680"/>
                  </a:lnTo>
                  <a:lnTo>
                    <a:pt x="5632" y="754"/>
                  </a:lnTo>
                  <a:lnTo>
                    <a:pt x="5633" y="833"/>
                  </a:lnTo>
                  <a:lnTo>
                    <a:pt x="5630" y="875"/>
                  </a:lnTo>
                  <a:lnTo>
                    <a:pt x="5622" y="948"/>
                  </a:lnTo>
                  <a:lnTo>
                    <a:pt x="5587" y="1103"/>
                  </a:lnTo>
                  <a:lnTo>
                    <a:pt x="5511" y="1349"/>
                  </a:lnTo>
                  <a:lnTo>
                    <a:pt x="5452" y="1513"/>
                  </a:lnTo>
                  <a:lnTo>
                    <a:pt x="5433" y="1568"/>
                  </a:lnTo>
                  <a:lnTo>
                    <a:pt x="5413" y="1621"/>
                  </a:lnTo>
                  <a:lnTo>
                    <a:pt x="5372" y="1576"/>
                  </a:lnTo>
                  <a:lnTo>
                    <a:pt x="5282" y="1493"/>
                  </a:lnTo>
                  <a:lnTo>
                    <a:pt x="5182" y="1420"/>
                  </a:lnTo>
                  <a:lnTo>
                    <a:pt x="5071" y="1355"/>
                  </a:lnTo>
                  <a:lnTo>
                    <a:pt x="4950" y="1300"/>
                  </a:lnTo>
                  <a:lnTo>
                    <a:pt x="4818" y="1255"/>
                  </a:lnTo>
                  <a:lnTo>
                    <a:pt x="4677" y="1219"/>
                  </a:lnTo>
                  <a:lnTo>
                    <a:pt x="4525" y="1195"/>
                  </a:lnTo>
                  <a:lnTo>
                    <a:pt x="4445" y="1186"/>
                  </a:lnTo>
                  <a:lnTo>
                    <a:pt x="4380" y="1180"/>
                  </a:lnTo>
                  <a:lnTo>
                    <a:pt x="4253" y="1176"/>
                  </a:lnTo>
                  <a:lnTo>
                    <a:pt x="4074" y="1177"/>
                  </a:lnTo>
                  <a:lnTo>
                    <a:pt x="3870" y="1192"/>
                  </a:lnTo>
                  <a:lnTo>
                    <a:pt x="3718" y="1213"/>
                  </a:lnTo>
                  <a:lnTo>
                    <a:pt x="3669" y="1222"/>
                  </a:lnTo>
                  <a:lnTo>
                    <a:pt x="3650" y="1203"/>
                  </a:lnTo>
                  <a:lnTo>
                    <a:pt x="3608" y="1168"/>
                  </a:lnTo>
                  <a:lnTo>
                    <a:pt x="3562" y="1139"/>
                  </a:lnTo>
                  <a:lnTo>
                    <a:pt x="3512" y="1116"/>
                  </a:lnTo>
                  <a:lnTo>
                    <a:pt x="3486" y="1108"/>
                  </a:lnTo>
                  <a:lnTo>
                    <a:pt x="3575" y="1038"/>
                  </a:lnTo>
                  <a:lnTo>
                    <a:pt x="3823" y="859"/>
                  </a:lnTo>
                  <a:lnTo>
                    <a:pt x="3974" y="761"/>
                  </a:lnTo>
                  <a:close/>
                  <a:moveTo>
                    <a:pt x="5289" y="2015"/>
                  </a:moveTo>
                  <a:lnTo>
                    <a:pt x="5274" y="2054"/>
                  </a:lnTo>
                  <a:lnTo>
                    <a:pt x="5237" y="2112"/>
                  </a:lnTo>
                  <a:lnTo>
                    <a:pt x="5197" y="2149"/>
                  </a:lnTo>
                  <a:lnTo>
                    <a:pt x="5156" y="2172"/>
                  </a:lnTo>
                  <a:lnTo>
                    <a:pt x="5138" y="2179"/>
                  </a:lnTo>
                  <a:lnTo>
                    <a:pt x="5111" y="2188"/>
                  </a:lnTo>
                  <a:lnTo>
                    <a:pt x="5052" y="2200"/>
                  </a:lnTo>
                  <a:lnTo>
                    <a:pt x="4985" y="2203"/>
                  </a:lnTo>
                  <a:lnTo>
                    <a:pt x="4915" y="2200"/>
                  </a:lnTo>
                  <a:lnTo>
                    <a:pt x="4800" y="2183"/>
                  </a:lnTo>
                  <a:lnTo>
                    <a:pt x="4634" y="2138"/>
                  </a:lnTo>
                  <a:lnTo>
                    <a:pt x="4457" y="2075"/>
                  </a:lnTo>
                  <a:lnTo>
                    <a:pt x="4278" y="1997"/>
                  </a:lnTo>
                  <a:lnTo>
                    <a:pt x="4099" y="1908"/>
                  </a:lnTo>
                  <a:lnTo>
                    <a:pt x="3927" y="1813"/>
                  </a:lnTo>
                  <a:lnTo>
                    <a:pt x="3846" y="1765"/>
                  </a:lnTo>
                  <a:lnTo>
                    <a:pt x="3830" y="1754"/>
                  </a:lnTo>
                  <a:lnTo>
                    <a:pt x="3813" y="1746"/>
                  </a:lnTo>
                  <a:lnTo>
                    <a:pt x="3778" y="1724"/>
                  </a:lnTo>
                  <a:lnTo>
                    <a:pt x="3745" y="1703"/>
                  </a:lnTo>
                  <a:lnTo>
                    <a:pt x="3763" y="1662"/>
                  </a:lnTo>
                  <a:lnTo>
                    <a:pt x="3785" y="1570"/>
                  </a:lnTo>
                  <a:lnTo>
                    <a:pt x="3788" y="1523"/>
                  </a:lnTo>
                  <a:lnTo>
                    <a:pt x="3848" y="1513"/>
                  </a:lnTo>
                  <a:lnTo>
                    <a:pt x="4012" y="1498"/>
                  </a:lnTo>
                  <a:lnTo>
                    <a:pt x="4211" y="1491"/>
                  </a:lnTo>
                  <a:lnTo>
                    <a:pt x="4378" y="1498"/>
                  </a:lnTo>
                  <a:lnTo>
                    <a:pt x="4490" y="1510"/>
                  </a:lnTo>
                  <a:lnTo>
                    <a:pt x="4604" y="1529"/>
                  </a:lnTo>
                  <a:lnTo>
                    <a:pt x="4717" y="1556"/>
                  </a:lnTo>
                  <a:lnTo>
                    <a:pt x="4827" y="1593"/>
                  </a:lnTo>
                  <a:lnTo>
                    <a:pt x="4932" y="1640"/>
                  </a:lnTo>
                  <a:lnTo>
                    <a:pt x="5029" y="1699"/>
                  </a:lnTo>
                  <a:lnTo>
                    <a:pt x="5118" y="1772"/>
                  </a:lnTo>
                  <a:lnTo>
                    <a:pt x="5197" y="1857"/>
                  </a:lnTo>
                  <a:lnTo>
                    <a:pt x="5263" y="1958"/>
                  </a:lnTo>
                  <a:lnTo>
                    <a:pt x="5289" y="2015"/>
                  </a:lnTo>
                  <a:close/>
                  <a:moveTo>
                    <a:pt x="3160" y="1404"/>
                  </a:moveTo>
                  <a:lnTo>
                    <a:pt x="3359" y="1404"/>
                  </a:lnTo>
                  <a:lnTo>
                    <a:pt x="3382" y="1407"/>
                  </a:lnTo>
                  <a:lnTo>
                    <a:pt x="3422" y="1423"/>
                  </a:lnTo>
                  <a:lnTo>
                    <a:pt x="3453" y="1454"/>
                  </a:lnTo>
                  <a:lnTo>
                    <a:pt x="3470" y="1494"/>
                  </a:lnTo>
                  <a:lnTo>
                    <a:pt x="3471" y="1517"/>
                  </a:lnTo>
                  <a:lnTo>
                    <a:pt x="3471" y="1530"/>
                  </a:lnTo>
                  <a:lnTo>
                    <a:pt x="3465" y="1555"/>
                  </a:lnTo>
                  <a:lnTo>
                    <a:pt x="3447" y="1587"/>
                  </a:lnTo>
                  <a:lnTo>
                    <a:pt x="3429" y="1603"/>
                  </a:lnTo>
                  <a:lnTo>
                    <a:pt x="3422" y="1608"/>
                  </a:lnTo>
                  <a:lnTo>
                    <a:pt x="3416" y="1613"/>
                  </a:lnTo>
                  <a:lnTo>
                    <a:pt x="3404" y="1620"/>
                  </a:lnTo>
                  <a:lnTo>
                    <a:pt x="3375" y="1628"/>
                  </a:lnTo>
                  <a:lnTo>
                    <a:pt x="3359" y="1628"/>
                  </a:lnTo>
                  <a:lnTo>
                    <a:pt x="3160" y="1628"/>
                  </a:lnTo>
                  <a:lnTo>
                    <a:pt x="3137" y="1627"/>
                  </a:lnTo>
                  <a:lnTo>
                    <a:pt x="3097" y="1611"/>
                  </a:lnTo>
                  <a:lnTo>
                    <a:pt x="3067" y="1580"/>
                  </a:lnTo>
                  <a:lnTo>
                    <a:pt x="3049" y="1539"/>
                  </a:lnTo>
                  <a:lnTo>
                    <a:pt x="3048" y="1517"/>
                  </a:lnTo>
                  <a:lnTo>
                    <a:pt x="3049" y="1493"/>
                  </a:lnTo>
                  <a:lnTo>
                    <a:pt x="3067" y="1454"/>
                  </a:lnTo>
                  <a:lnTo>
                    <a:pt x="3097" y="1423"/>
                  </a:lnTo>
                  <a:lnTo>
                    <a:pt x="3137" y="1407"/>
                  </a:lnTo>
                  <a:lnTo>
                    <a:pt x="3160" y="1404"/>
                  </a:lnTo>
                  <a:close/>
                  <a:moveTo>
                    <a:pt x="3376" y="1933"/>
                  </a:moveTo>
                  <a:lnTo>
                    <a:pt x="3165" y="2102"/>
                  </a:lnTo>
                  <a:lnTo>
                    <a:pt x="3114" y="2016"/>
                  </a:lnTo>
                  <a:lnTo>
                    <a:pt x="3065" y="1933"/>
                  </a:lnTo>
                  <a:lnTo>
                    <a:pt x="3376" y="1933"/>
                  </a:lnTo>
                  <a:close/>
                  <a:moveTo>
                    <a:pt x="1106" y="1621"/>
                  </a:moveTo>
                  <a:lnTo>
                    <a:pt x="1086" y="1568"/>
                  </a:lnTo>
                  <a:lnTo>
                    <a:pt x="1067" y="1513"/>
                  </a:lnTo>
                  <a:lnTo>
                    <a:pt x="1008" y="1349"/>
                  </a:lnTo>
                  <a:lnTo>
                    <a:pt x="932" y="1103"/>
                  </a:lnTo>
                  <a:lnTo>
                    <a:pt x="898" y="948"/>
                  </a:lnTo>
                  <a:lnTo>
                    <a:pt x="889" y="875"/>
                  </a:lnTo>
                  <a:lnTo>
                    <a:pt x="886" y="833"/>
                  </a:lnTo>
                  <a:lnTo>
                    <a:pt x="887" y="754"/>
                  </a:lnTo>
                  <a:lnTo>
                    <a:pt x="896" y="680"/>
                  </a:lnTo>
                  <a:lnTo>
                    <a:pt x="914" y="613"/>
                  </a:lnTo>
                  <a:lnTo>
                    <a:pt x="941" y="552"/>
                  </a:lnTo>
                  <a:lnTo>
                    <a:pt x="977" y="498"/>
                  </a:lnTo>
                  <a:lnTo>
                    <a:pt x="1022" y="450"/>
                  </a:lnTo>
                  <a:lnTo>
                    <a:pt x="1076" y="409"/>
                  </a:lnTo>
                  <a:lnTo>
                    <a:pt x="1105" y="390"/>
                  </a:lnTo>
                  <a:lnTo>
                    <a:pt x="1138" y="373"/>
                  </a:lnTo>
                  <a:lnTo>
                    <a:pt x="1210" y="345"/>
                  </a:lnTo>
                  <a:lnTo>
                    <a:pt x="1287" y="327"/>
                  </a:lnTo>
                  <a:lnTo>
                    <a:pt x="1369" y="317"/>
                  </a:lnTo>
                  <a:lnTo>
                    <a:pt x="1413" y="316"/>
                  </a:lnTo>
                  <a:lnTo>
                    <a:pt x="1467" y="317"/>
                  </a:lnTo>
                  <a:lnTo>
                    <a:pt x="1586" y="332"/>
                  </a:lnTo>
                  <a:lnTo>
                    <a:pt x="1712" y="359"/>
                  </a:lnTo>
                  <a:lnTo>
                    <a:pt x="1845" y="402"/>
                  </a:lnTo>
                  <a:lnTo>
                    <a:pt x="1987" y="457"/>
                  </a:lnTo>
                  <a:lnTo>
                    <a:pt x="2137" y="526"/>
                  </a:lnTo>
                  <a:lnTo>
                    <a:pt x="2295" y="609"/>
                  </a:lnTo>
                  <a:lnTo>
                    <a:pt x="2460" y="706"/>
                  </a:lnTo>
                  <a:lnTo>
                    <a:pt x="2545" y="761"/>
                  </a:lnTo>
                  <a:lnTo>
                    <a:pt x="2696" y="859"/>
                  </a:lnTo>
                  <a:lnTo>
                    <a:pt x="2944" y="1038"/>
                  </a:lnTo>
                  <a:lnTo>
                    <a:pt x="3033" y="1108"/>
                  </a:lnTo>
                  <a:lnTo>
                    <a:pt x="3007" y="1116"/>
                  </a:lnTo>
                  <a:lnTo>
                    <a:pt x="2957" y="1139"/>
                  </a:lnTo>
                  <a:lnTo>
                    <a:pt x="2911" y="1168"/>
                  </a:lnTo>
                  <a:lnTo>
                    <a:pt x="2869" y="1203"/>
                  </a:lnTo>
                  <a:lnTo>
                    <a:pt x="2850" y="1222"/>
                  </a:lnTo>
                  <a:lnTo>
                    <a:pt x="2801" y="1213"/>
                  </a:lnTo>
                  <a:lnTo>
                    <a:pt x="2649" y="1192"/>
                  </a:lnTo>
                  <a:lnTo>
                    <a:pt x="2445" y="1177"/>
                  </a:lnTo>
                  <a:lnTo>
                    <a:pt x="2266" y="1176"/>
                  </a:lnTo>
                  <a:lnTo>
                    <a:pt x="2139" y="1180"/>
                  </a:lnTo>
                  <a:lnTo>
                    <a:pt x="2074" y="1186"/>
                  </a:lnTo>
                  <a:lnTo>
                    <a:pt x="1994" y="1195"/>
                  </a:lnTo>
                  <a:lnTo>
                    <a:pt x="1842" y="1219"/>
                  </a:lnTo>
                  <a:lnTo>
                    <a:pt x="1701" y="1255"/>
                  </a:lnTo>
                  <a:lnTo>
                    <a:pt x="1569" y="1300"/>
                  </a:lnTo>
                  <a:lnTo>
                    <a:pt x="1448" y="1355"/>
                  </a:lnTo>
                  <a:lnTo>
                    <a:pt x="1337" y="1420"/>
                  </a:lnTo>
                  <a:lnTo>
                    <a:pt x="1237" y="1493"/>
                  </a:lnTo>
                  <a:lnTo>
                    <a:pt x="1147" y="1576"/>
                  </a:lnTo>
                  <a:lnTo>
                    <a:pt x="1106" y="1621"/>
                  </a:lnTo>
                  <a:close/>
                  <a:moveTo>
                    <a:pt x="2774" y="1703"/>
                  </a:moveTo>
                  <a:lnTo>
                    <a:pt x="2692" y="1754"/>
                  </a:lnTo>
                  <a:lnTo>
                    <a:pt x="2513" y="1858"/>
                  </a:lnTo>
                  <a:lnTo>
                    <a:pt x="2322" y="1958"/>
                  </a:lnTo>
                  <a:lnTo>
                    <a:pt x="2127" y="2048"/>
                  </a:lnTo>
                  <a:lnTo>
                    <a:pt x="1935" y="2123"/>
                  </a:lnTo>
                  <a:lnTo>
                    <a:pt x="1797" y="2164"/>
                  </a:lnTo>
                  <a:lnTo>
                    <a:pt x="1708" y="2184"/>
                  </a:lnTo>
                  <a:lnTo>
                    <a:pt x="1625" y="2197"/>
                  </a:lnTo>
                  <a:lnTo>
                    <a:pt x="1547" y="2203"/>
                  </a:lnTo>
                  <a:lnTo>
                    <a:pt x="1474" y="2201"/>
                  </a:lnTo>
                  <a:lnTo>
                    <a:pt x="1409" y="2189"/>
                  </a:lnTo>
                  <a:lnTo>
                    <a:pt x="1379" y="2179"/>
                  </a:lnTo>
                  <a:lnTo>
                    <a:pt x="1362" y="2172"/>
                  </a:lnTo>
                  <a:lnTo>
                    <a:pt x="1321" y="2150"/>
                  </a:lnTo>
                  <a:lnTo>
                    <a:pt x="1282" y="2112"/>
                  </a:lnTo>
                  <a:lnTo>
                    <a:pt x="1244" y="2055"/>
                  </a:lnTo>
                  <a:lnTo>
                    <a:pt x="1229" y="2016"/>
                  </a:lnTo>
                  <a:lnTo>
                    <a:pt x="1256" y="1959"/>
                  </a:lnTo>
                  <a:lnTo>
                    <a:pt x="1321" y="1858"/>
                  </a:lnTo>
                  <a:lnTo>
                    <a:pt x="1400" y="1773"/>
                  </a:lnTo>
                  <a:lnTo>
                    <a:pt x="1489" y="1701"/>
                  </a:lnTo>
                  <a:lnTo>
                    <a:pt x="1587" y="1641"/>
                  </a:lnTo>
                  <a:lnTo>
                    <a:pt x="1692" y="1594"/>
                  </a:lnTo>
                  <a:lnTo>
                    <a:pt x="1801" y="1556"/>
                  </a:lnTo>
                  <a:lnTo>
                    <a:pt x="1915" y="1529"/>
                  </a:lnTo>
                  <a:lnTo>
                    <a:pt x="2029" y="1510"/>
                  </a:lnTo>
                  <a:lnTo>
                    <a:pt x="2141" y="1498"/>
                  </a:lnTo>
                  <a:lnTo>
                    <a:pt x="2308" y="1491"/>
                  </a:lnTo>
                  <a:lnTo>
                    <a:pt x="2507" y="1498"/>
                  </a:lnTo>
                  <a:lnTo>
                    <a:pt x="2671" y="1513"/>
                  </a:lnTo>
                  <a:lnTo>
                    <a:pt x="2731" y="1523"/>
                  </a:lnTo>
                  <a:lnTo>
                    <a:pt x="2734" y="1570"/>
                  </a:lnTo>
                  <a:lnTo>
                    <a:pt x="2756" y="1660"/>
                  </a:lnTo>
                  <a:lnTo>
                    <a:pt x="2774" y="1703"/>
                  </a:lnTo>
                  <a:close/>
                  <a:moveTo>
                    <a:pt x="1679" y="5326"/>
                  </a:moveTo>
                  <a:lnTo>
                    <a:pt x="1541" y="5283"/>
                  </a:lnTo>
                  <a:lnTo>
                    <a:pt x="1274" y="5189"/>
                  </a:lnTo>
                  <a:lnTo>
                    <a:pt x="1026" y="5088"/>
                  </a:lnTo>
                  <a:lnTo>
                    <a:pt x="800" y="4983"/>
                  </a:lnTo>
                  <a:lnTo>
                    <a:pt x="700" y="4929"/>
                  </a:lnTo>
                  <a:lnTo>
                    <a:pt x="592" y="4868"/>
                  </a:lnTo>
                  <a:lnTo>
                    <a:pt x="511" y="4814"/>
                  </a:lnTo>
                  <a:lnTo>
                    <a:pt x="590" y="4812"/>
                  </a:lnTo>
                  <a:lnTo>
                    <a:pt x="806" y="4814"/>
                  </a:lnTo>
                  <a:lnTo>
                    <a:pt x="1079" y="4832"/>
                  </a:lnTo>
                  <a:lnTo>
                    <a:pt x="1316" y="4861"/>
                  </a:lnTo>
                  <a:lnTo>
                    <a:pt x="1485" y="4888"/>
                  </a:lnTo>
                  <a:lnTo>
                    <a:pt x="1661" y="4923"/>
                  </a:lnTo>
                  <a:lnTo>
                    <a:pt x="1843" y="4968"/>
                  </a:lnTo>
                  <a:lnTo>
                    <a:pt x="2030" y="5023"/>
                  </a:lnTo>
                  <a:lnTo>
                    <a:pt x="2220" y="5088"/>
                  </a:lnTo>
                  <a:lnTo>
                    <a:pt x="2411" y="5165"/>
                  </a:lnTo>
                  <a:lnTo>
                    <a:pt x="2601" y="5256"/>
                  </a:lnTo>
                  <a:lnTo>
                    <a:pt x="2789" y="5361"/>
                  </a:lnTo>
                  <a:lnTo>
                    <a:pt x="2975" y="5479"/>
                  </a:lnTo>
                  <a:lnTo>
                    <a:pt x="3066" y="5546"/>
                  </a:lnTo>
                  <a:lnTo>
                    <a:pt x="3021" y="5549"/>
                  </a:lnTo>
                  <a:lnTo>
                    <a:pt x="2913" y="5553"/>
                  </a:lnTo>
                  <a:lnTo>
                    <a:pt x="2781" y="5547"/>
                  </a:lnTo>
                  <a:lnTo>
                    <a:pt x="2627" y="5534"/>
                  </a:lnTo>
                  <a:lnTo>
                    <a:pt x="2452" y="5509"/>
                  </a:lnTo>
                  <a:lnTo>
                    <a:pt x="2255" y="5473"/>
                  </a:lnTo>
                  <a:lnTo>
                    <a:pt x="2039" y="5426"/>
                  </a:lnTo>
                  <a:lnTo>
                    <a:pt x="1804" y="5363"/>
                  </a:lnTo>
                  <a:lnTo>
                    <a:pt x="1679" y="5326"/>
                  </a:lnTo>
                  <a:close/>
                  <a:moveTo>
                    <a:pt x="3377" y="5388"/>
                  </a:moveTo>
                  <a:lnTo>
                    <a:pt x="3315" y="5338"/>
                  </a:lnTo>
                  <a:lnTo>
                    <a:pt x="3191" y="5245"/>
                  </a:lnTo>
                  <a:lnTo>
                    <a:pt x="3064" y="5159"/>
                  </a:lnTo>
                  <a:lnTo>
                    <a:pt x="2935" y="5080"/>
                  </a:lnTo>
                  <a:lnTo>
                    <a:pt x="2806" y="5008"/>
                  </a:lnTo>
                  <a:lnTo>
                    <a:pt x="2676" y="4942"/>
                  </a:lnTo>
                  <a:lnTo>
                    <a:pt x="2481" y="4853"/>
                  </a:lnTo>
                  <a:lnTo>
                    <a:pt x="2223" y="4755"/>
                  </a:lnTo>
                  <a:lnTo>
                    <a:pt x="1974" y="4678"/>
                  </a:lnTo>
                  <a:lnTo>
                    <a:pt x="1737" y="4618"/>
                  </a:lnTo>
                  <a:lnTo>
                    <a:pt x="1516" y="4573"/>
                  </a:lnTo>
                  <a:lnTo>
                    <a:pt x="1413" y="4556"/>
                  </a:lnTo>
                  <a:lnTo>
                    <a:pt x="1254" y="4532"/>
                  </a:lnTo>
                  <a:lnTo>
                    <a:pt x="960" y="4505"/>
                  </a:lnTo>
                  <a:lnTo>
                    <a:pt x="711" y="4494"/>
                  </a:lnTo>
                  <a:lnTo>
                    <a:pt x="512" y="4497"/>
                  </a:lnTo>
                  <a:lnTo>
                    <a:pt x="437" y="4500"/>
                  </a:lnTo>
                  <a:lnTo>
                    <a:pt x="686" y="4177"/>
                  </a:lnTo>
                  <a:lnTo>
                    <a:pt x="696" y="4164"/>
                  </a:lnTo>
                  <a:lnTo>
                    <a:pt x="711" y="4136"/>
                  </a:lnTo>
                  <a:lnTo>
                    <a:pt x="717" y="4121"/>
                  </a:lnTo>
                  <a:lnTo>
                    <a:pt x="781" y="3918"/>
                  </a:lnTo>
                  <a:lnTo>
                    <a:pt x="893" y="3598"/>
                  </a:lnTo>
                  <a:lnTo>
                    <a:pt x="977" y="3385"/>
                  </a:lnTo>
                  <a:lnTo>
                    <a:pt x="1070" y="3175"/>
                  </a:lnTo>
                  <a:lnTo>
                    <a:pt x="1171" y="2976"/>
                  </a:lnTo>
                  <a:lnTo>
                    <a:pt x="1282" y="2791"/>
                  </a:lnTo>
                  <a:lnTo>
                    <a:pt x="1372" y="2664"/>
                  </a:lnTo>
                  <a:lnTo>
                    <a:pt x="1436" y="2587"/>
                  </a:lnTo>
                  <a:lnTo>
                    <a:pt x="1470" y="2550"/>
                  </a:lnTo>
                  <a:lnTo>
                    <a:pt x="1487" y="2529"/>
                  </a:lnTo>
                  <a:lnTo>
                    <a:pt x="1499" y="2517"/>
                  </a:lnTo>
                  <a:lnTo>
                    <a:pt x="1515" y="2518"/>
                  </a:lnTo>
                  <a:lnTo>
                    <a:pt x="1531" y="2518"/>
                  </a:lnTo>
                  <a:lnTo>
                    <a:pt x="1576" y="2517"/>
                  </a:lnTo>
                  <a:lnTo>
                    <a:pt x="1674" y="2509"/>
                  </a:lnTo>
                  <a:lnTo>
                    <a:pt x="1776" y="2492"/>
                  </a:lnTo>
                  <a:lnTo>
                    <a:pt x="1884" y="2468"/>
                  </a:lnTo>
                  <a:lnTo>
                    <a:pt x="1998" y="2434"/>
                  </a:lnTo>
                  <a:lnTo>
                    <a:pt x="2118" y="2392"/>
                  </a:lnTo>
                  <a:lnTo>
                    <a:pt x="2306" y="2315"/>
                  </a:lnTo>
                  <a:lnTo>
                    <a:pt x="2441" y="2251"/>
                  </a:lnTo>
                  <a:lnTo>
                    <a:pt x="2533" y="2204"/>
                  </a:lnTo>
                  <a:lnTo>
                    <a:pt x="2704" y="2112"/>
                  </a:lnTo>
                  <a:lnTo>
                    <a:pt x="2781" y="2067"/>
                  </a:lnTo>
                  <a:lnTo>
                    <a:pt x="2946" y="2351"/>
                  </a:lnTo>
                  <a:lnTo>
                    <a:pt x="2912" y="2404"/>
                  </a:lnTo>
                  <a:lnTo>
                    <a:pt x="2852" y="2513"/>
                  </a:lnTo>
                  <a:lnTo>
                    <a:pt x="2805" y="2629"/>
                  </a:lnTo>
                  <a:lnTo>
                    <a:pt x="2769" y="2750"/>
                  </a:lnTo>
                  <a:lnTo>
                    <a:pt x="2744" y="2876"/>
                  </a:lnTo>
                  <a:lnTo>
                    <a:pt x="2731" y="3009"/>
                  </a:lnTo>
                  <a:lnTo>
                    <a:pt x="2730" y="3148"/>
                  </a:lnTo>
                  <a:lnTo>
                    <a:pt x="2740" y="3291"/>
                  </a:lnTo>
                  <a:lnTo>
                    <a:pt x="2749" y="3366"/>
                  </a:lnTo>
                  <a:lnTo>
                    <a:pt x="2761" y="3444"/>
                  </a:lnTo>
                  <a:lnTo>
                    <a:pt x="2795" y="3609"/>
                  </a:lnTo>
                  <a:lnTo>
                    <a:pt x="2843" y="3781"/>
                  </a:lnTo>
                  <a:lnTo>
                    <a:pt x="2903" y="3962"/>
                  </a:lnTo>
                  <a:lnTo>
                    <a:pt x="2977" y="4155"/>
                  </a:lnTo>
                  <a:lnTo>
                    <a:pt x="3066" y="4359"/>
                  </a:lnTo>
                  <a:lnTo>
                    <a:pt x="3168" y="4578"/>
                  </a:lnTo>
                  <a:lnTo>
                    <a:pt x="3287" y="4811"/>
                  </a:lnTo>
                  <a:lnTo>
                    <a:pt x="3353" y="4934"/>
                  </a:lnTo>
                  <a:lnTo>
                    <a:pt x="3414" y="5421"/>
                  </a:lnTo>
                  <a:lnTo>
                    <a:pt x="3410" y="5416"/>
                  </a:lnTo>
                  <a:lnTo>
                    <a:pt x="3377" y="5388"/>
                  </a:lnTo>
                  <a:close/>
                  <a:moveTo>
                    <a:pt x="3712" y="5248"/>
                  </a:moveTo>
                  <a:lnTo>
                    <a:pt x="3663" y="4865"/>
                  </a:lnTo>
                  <a:lnTo>
                    <a:pt x="3657" y="4837"/>
                  </a:lnTo>
                  <a:lnTo>
                    <a:pt x="3645" y="4810"/>
                  </a:lnTo>
                  <a:lnTo>
                    <a:pt x="3579" y="4686"/>
                  </a:lnTo>
                  <a:lnTo>
                    <a:pt x="3459" y="4450"/>
                  </a:lnTo>
                  <a:lnTo>
                    <a:pt x="3354" y="4228"/>
                  </a:lnTo>
                  <a:lnTo>
                    <a:pt x="3265" y="4018"/>
                  </a:lnTo>
                  <a:lnTo>
                    <a:pt x="3191" y="3821"/>
                  </a:lnTo>
                  <a:lnTo>
                    <a:pt x="3133" y="3636"/>
                  </a:lnTo>
                  <a:lnTo>
                    <a:pt x="3089" y="3463"/>
                  </a:lnTo>
                  <a:lnTo>
                    <a:pt x="3060" y="3301"/>
                  </a:lnTo>
                  <a:lnTo>
                    <a:pt x="3047" y="3148"/>
                  </a:lnTo>
                  <a:lnTo>
                    <a:pt x="3048" y="3007"/>
                  </a:lnTo>
                  <a:lnTo>
                    <a:pt x="3065" y="2874"/>
                  </a:lnTo>
                  <a:lnTo>
                    <a:pt x="3097" y="2752"/>
                  </a:lnTo>
                  <a:lnTo>
                    <a:pt x="3143" y="2637"/>
                  </a:lnTo>
                  <a:lnTo>
                    <a:pt x="3204" y="2532"/>
                  </a:lnTo>
                  <a:lnTo>
                    <a:pt x="3281" y="2433"/>
                  </a:lnTo>
                  <a:lnTo>
                    <a:pt x="3371" y="2342"/>
                  </a:lnTo>
                  <a:lnTo>
                    <a:pt x="3423" y="2299"/>
                  </a:lnTo>
                  <a:lnTo>
                    <a:pt x="3426" y="2297"/>
                  </a:lnTo>
                  <a:lnTo>
                    <a:pt x="3428" y="2294"/>
                  </a:lnTo>
                  <a:lnTo>
                    <a:pt x="3477" y="2254"/>
                  </a:lnTo>
                  <a:lnTo>
                    <a:pt x="3600" y="2161"/>
                  </a:lnTo>
                  <a:lnTo>
                    <a:pt x="3694" y="2098"/>
                  </a:lnTo>
                  <a:lnTo>
                    <a:pt x="3741" y="2069"/>
                  </a:lnTo>
                  <a:lnTo>
                    <a:pt x="3817" y="2113"/>
                  </a:lnTo>
                  <a:lnTo>
                    <a:pt x="3986" y="2206"/>
                  </a:lnTo>
                  <a:lnTo>
                    <a:pt x="4078" y="2251"/>
                  </a:lnTo>
                  <a:lnTo>
                    <a:pt x="4213" y="2315"/>
                  </a:lnTo>
                  <a:lnTo>
                    <a:pt x="4401" y="2392"/>
                  </a:lnTo>
                  <a:lnTo>
                    <a:pt x="4520" y="2434"/>
                  </a:lnTo>
                  <a:lnTo>
                    <a:pt x="4634" y="2468"/>
                  </a:lnTo>
                  <a:lnTo>
                    <a:pt x="4742" y="2492"/>
                  </a:lnTo>
                  <a:lnTo>
                    <a:pt x="4845" y="2509"/>
                  </a:lnTo>
                  <a:lnTo>
                    <a:pt x="4941" y="2517"/>
                  </a:lnTo>
                  <a:lnTo>
                    <a:pt x="4988" y="2518"/>
                  </a:lnTo>
                  <a:lnTo>
                    <a:pt x="5035" y="2517"/>
                  </a:lnTo>
                  <a:lnTo>
                    <a:pt x="5127" y="2508"/>
                  </a:lnTo>
                  <a:lnTo>
                    <a:pt x="5169" y="2500"/>
                  </a:lnTo>
                  <a:lnTo>
                    <a:pt x="5218" y="2558"/>
                  </a:lnTo>
                  <a:lnTo>
                    <a:pt x="5315" y="2684"/>
                  </a:lnTo>
                  <a:lnTo>
                    <a:pt x="5460" y="2891"/>
                  </a:lnTo>
                  <a:lnTo>
                    <a:pt x="5643" y="3180"/>
                  </a:lnTo>
                  <a:lnTo>
                    <a:pt x="5805" y="3458"/>
                  </a:lnTo>
                  <a:lnTo>
                    <a:pt x="5874" y="3585"/>
                  </a:lnTo>
                  <a:lnTo>
                    <a:pt x="5883" y="3598"/>
                  </a:lnTo>
                  <a:lnTo>
                    <a:pt x="5903" y="3622"/>
                  </a:lnTo>
                  <a:lnTo>
                    <a:pt x="5915" y="3633"/>
                  </a:lnTo>
                  <a:lnTo>
                    <a:pt x="6211" y="3891"/>
                  </a:lnTo>
                  <a:lnTo>
                    <a:pt x="6166" y="3893"/>
                  </a:lnTo>
                  <a:lnTo>
                    <a:pt x="6062" y="3905"/>
                  </a:lnTo>
                  <a:lnTo>
                    <a:pt x="5938" y="3927"/>
                  </a:lnTo>
                  <a:lnTo>
                    <a:pt x="5796" y="3959"/>
                  </a:lnTo>
                  <a:lnTo>
                    <a:pt x="5636" y="4005"/>
                  </a:lnTo>
                  <a:lnTo>
                    <a:pt x="5457" y="4066"/>
                  </a:lnTo>
                  <a:lnTo>
                    <a:pt x="5258" y="4147"/>
                  </a:lnTo>
                  <a:lnTo>
                    <a:pt x="5041" y="4245"/>
                  </a:lnTo>
                  <a:lnTo>
                    <a:pt x="4925" y="4305"/>
                  </a:lnTo>
                  <a:lnTo>
                    <a:pt x="4797" y="4372"/>
                  </a:lnTo>
                  <a:lnTo>
                    <a:pt x="4568" y="4507"/>
                  </a:lnTo>
                  <a:lnTo>
                    <a:pt x="4366" y="4642"/>
                  </a:lnTo>
                  <a:lnTo>
                    <a:pt x="4191" y="4775"/>
                  </a:lnTo>
                  <a:lnTo>
                    <a:pt x="4043" y="4901"/>
                  </a:lnTo>
                  <a:lnTo>
                    <a:pt x="3919" y="5018"/>
                  </a:lnTo>
                  <a:lnTo>
                    <a:pt x="3775" y="5171"/>
                  </a:lnTo>
                  <a:lnTo>
                    <a:pt x="3712" y="5248"/>
                  </a:lnTo>
                  <a:close/>
                  <a:moveTo>
                    <a:pt x="6051" y="4375"/>
                  </a:moveTo>
                  <a:lnTo>
                    <a:pt x="5963" y="4447"/>
                  </a:lnTo>
                  <a:lnTo>
                    <a:pt x="5764" y="4594"/>
                  </a:lnTo>
                  <a:lnTo>
                    <a:pt x="5541" y="4742"/>
                  </a:lnTo>
                  <a:lnTo>
                    <a:pt x="5299" y="4887"/>
                  </a:lnTo>
                  <a:lnTo>
                    <a:pt x="5172" y="4957"/>
                  </a:lnTo>
                  <a:lnTo>
                    <a:pt x="5043" y="5024"/>
                  </a:lnTo>
                  <a:lnTo>
                    <a:pt x="4789" y="5147"/>
                  </a:lnTo>
                  <a:lnTo>
                    <a:pt x="4543" y="5254"/>
                  </a:lnTo>
                  <a:lnTo>
                    <a:pt x="4310" y="5339"/>
                  </a:lnTo>
                  <a:lnTo>
                    <a:pt x="4201" y="5374"/>
                  </a:lnTo>
                  <a:lnTo>
                    <a:pt x="4135" y="5393"/>
                  </a:lnTo>
                  <a:lnTo>
                    <a:pt x="4020" y="5420"/>
                  </a:lnTo>
                  <a:lnTo>
                    <a:pt x="3972" y="5429"/>
                  </a:lnTo>
                  <a:lnTo>
                    <a:pt x="4027" y="5363"/>
                  </a:lnTo>
                  <a:lnTo>
                    <a:pt x="4158" y="5228"/>
                  </a:lnTo>
                  <a:lnTo>
                    <a:pt x="4270" y="5124"/>
                  </a:lnTo>
                  <a:lnTo>
                    <a:pt x="4405" y="5011"/>
                  </a:lnTo>
                  <a:lnTo>
                    <a:pt x="4563" y="4891"/>
                  </a:lnTo>
                  <a:lnTo>
                    <a:pt x="4746" y="4769"/>
                  </a:lnTo>
                  <a:lnTo>
                    <a:pt x="4954" y="4646"/>
                  </a:lnTo>
                  <a:lnTo>
                    <a:pt x="5070" y="4586"/>
                  </a:lnTo>
                  <a:lnTo>
                    <a:pt x="5180" y="4530"/>
                  </a:lnTo>
                  <a:lnTo>
                    <a:pt x="5383" y="4437"/>
                  </a:lnTo>
                  <a:lnTo>
                    <a:pt x="5567" y="4363"/>
                  </a:lnTo>
                  <a:lnTo>
                    <a:pt x="5732" y="4306"/>
                  </a:lnTo>
                  <a:lnTo>
                    <a:pt x="5877" y="4264"/>
                  </a:lnTo>
                  <a:lnTo>
                    <a:pt x="6003" y="4236"/>
                  </a:lnTo>
                  <a:lnTo>
                    <a:pt x="6157" y="4211"/>
                  </a:lnTo>
                  <a:lnTo>
                    <a:pt x="6232" y="4206"/>
                  </a:lnTo>
                  <a:lnTo>
                    <a:pt x="6196" y="4243"/>
                  </a:lnTo>
                  <a:lnTo>
                    <a:pt x="6106" y="4327"/>
                  </a:lnTo>
                  <a:lnTo>
                    <a:pt x="6051" y="4375"/>
                  </a:lnTo>
                  <a:close/>
                </a:path>
              </a:pathLst>
            </a:custGeom>
            <a:solidFill>
              <a:schemeClr val="bg1"/>
            </a:solidFill>
            <a:ln>
              <a:noFill/>
            </a:ln>
          </p:spPr>
          <p:txBody>
            <a:bodyPr vert="horz" wrap="square" lIns="91440" tIns="45720" rIns="91440" bIns="45720" numCol="1" anchor="t" anchorCtr="0" compatLnSpc="1"/>
            <a:lstStyle/>
            <a:p>
              <a:endParaRPr lang="id-ID" dirty="0">
                <a:cs typeface="+mn-ea"/>
                <a:sym typeface="+mn-lt"/>
              </a:endParaRPr>
            </a:p>
          </p:txBody>
        </p:sp>
      </p:grpSp>
      <p:grpSp>
        <p:nvGrpSpPr>
          <p:cNvPr id="21" name="Group 135"/>
          <p:cNvGrpSpPr/>
          <p:nvPr/>
        </p:nvGrpSpPr>
        <p:grpSpPr>
          <a:xfrm>
            <a:off x="7886130" y="3614676"/>
            <a:ext cx="3465832" cy="1138021"/>
            <a:chOff x="2118024" y="3334449"/>
            <a:chExt cx="3465832" cy="1138021"/>
          </a:xfrm>
        </p:grpSpPr>
        <p:sp>
          <p:nvSpPr>
            <p:cNvPr id="22" name="Rectangle 136"/>
            <p:cNvSpPr/>
            <p:nvPr/>
          </p:nvSpPr>
          <p:spPr>
            <a:xfrm>
              <a:off x="2118027" y="3334449"/>
              <a:ext cx="3352800" cy="306705"/>
            </a:xfrm>
            <a:prstGeom prst="rect">
              <a:avLst/>
            </a:prstGeom>
          </p:spPr>
          <p:txBody>
            <a:bodyPr wrap="square">
              <a:spAutoFit/>
            </a:bodyPr>
            <a:lstStyle/>
            <a:p>
              <a:r>
                <a:rPr lang="zh-CN" altLang="en-US" sz="1400" b="1" dirty="0">
                  <a:solidFill>
                    <a:srgbClr val="A18C77"/>
                  </a:solidFill>
                  <a:cs typeface="+mn-ea"/>
                  <a:sym typeface="+mn-lt"/>
                </a:rPr>
                <a:t>Add title text</a:t>
              </a:r>
              <a:endParaRPr lang="en-US" sz="1400" b="1" dirty="0">
                <a:solidFill>
                  <a:srgbClr val="A18C77"/>
                </a:solidFill>
                <a:cs typeface="+mn-ea"/>
                <a:sym typeface="+mn-lt"/>
              </a:endParaRPr>
            </a:p>
          </p:txBody>
        </p:sp>
        <p:sp>
          <p:nvSpPr>
            <p:cNvPr id="23" name="Rectangle 137"/>
            <p:cNvSpPr/>
            <p:nvPr/>
          </p:nvSpPr>
          <p:spPr>
            <a:xfrm>
              <a:off x="2118024" y="3641473"/>
              <a:ext cx="3465832" cy="830997"/>
            </a:xfrm>
            <a:prstGeom prst="rect">
              <a:avLst/>
            </a:prstGeom>
          </p:spPr>
          <p:txBody>
            <a:bodyPr wrap="square">
              <a:spAutoFit/>
            </a:bodyPr>
            <a:lstStyle/>
            <a:p>
              <a:r>
                <a:rPr lang="id-ID" sz="1200" dirty="0">
                  <a:solidFill>
                    <a:schemeClr val="bg1"/>
                  </a:solidFill>
                  <a:cs typeface="+mn-ea"/>
                  <a:sym typeface="+mn-lt"/>
                </a:rPr>
                <a:t>Ut wisi enim ad minim veniam, quis nostrud exerci tation ullamcorper suscipit lobortis nisl ut aliquip ex ea commodo consequat. Lorem ipsum. nisl ut</a:t>
              </a:r>
            </a:p>
          </p:txBody>
        </p:sp>
      </p:grpSp>
      <p:grpSp>
        <p:nvGrpSpPr>
          <p:cNvPr id="24" name="Group 138"/>
          <p:cNvGrpSpPr/>
          <p:nvPr/>
        </p:nvGrpSpPr>
        <p:grpSpPr>
          <a:xfrm>
            <a:off x="7823253" y="4800421"/>
            <a:ext cx="3352803" cy="1138021"/>
            <a:chOff x="2055147" y="4520194"/>
            <a:chExt cx="3352803" cy="1138021"/>
          </a:xfrm>
        </p:grpSpPr>
        <p:sp>
          <p:nvSpPr>
            <p:cNvPr id="25" name="Rectangle 139"/>
            <p:cNvSpPr/>
            <p:nvPr/>
          </p:nvSpPr>
          <p:spPr>
            <a:xfrm>
              <a:off x="2055150" y="4520194"/>
              <a:ext cx="3352800" cy="306705"/>
            </a:xfrm>
            <a:prstGeom prst="rect">
              <a:avLst/>
            </a:prstGeom>
          </p:spPr>
          <p:txBody>
            <a:bodyPr wrap="square">
              <a:spAutoFit/>
            </a:bodyPr>
            <a:lstStyle/>
            <a:p>
              <a:r>
                <a:rPr lang="zh-CN" altLang="en-US" sz="1400" b="1" dirty="0">
                  <a:solidFill>
                    <a:srgbClr val="A18C77"/>
                  </a:solidFill>
                  <a:cs typeface="+mn-ea"/>
                  <a:sym typeface="+mn-lt"/>
                </a:rPr>
                <a:t>Add title text</a:t>
              </a:r>
              <a:endParaRPr lang="en-US" altLang="zh-CN" sz="1400" b="1" dirty="0">
                <a:solidFill>
                  <a:srgbClr val="A18C77"/>
                </a:solidFill>
                <a:cs typeface="+mn-ea"/>
                <a:sym typeface="+mn-lt"/>
              </a:endParaRPr>
            </a:p>
          </p:txBody>
        </p:sp>
        <p:sp>
          <p:nvSpPr>
            <p:cNvPr id="26" name="Rectangle 140"/>
            <p:cNvSpPr/>
            <p:nvPr/>
          </p:nvSpPr>
          <p:spPr>
            <a:xfrm>
              <a:off x="2055147" y="4827218"/>
              <a:ext cx="3352803" cy="830997"/>
            </a:xfrm>
            <a:prstGeom prst="rect">
              <a:avLst/>
            </a:prstGeom>
          </p:spPr>
          <p:txBody>
            <a:bodyPr wrap="square">
              <a:spAutoFit/>
            </a:bodyPr>
            <a:lstStyle/>
            <a:p>
              <a:r>
                <a:rPr lang="id-ID" sz="1200" dirty="0">
                  <a:solidFill>
                    <a:schemeClr val="bg1"/>
                  </a:solidFill>
                  <a:cs typeface="+mn-ea"/>
                  <a:sym typeface="+mn-lt"/>
                </a:rPr>
                <a:t>Ut wisi enim ad minim veniam, quis nostrud exerci tation ullamcorper suscipit lobortis nisl ut aliquip ex ea commodo consequat. </a:t>
              </a:r>
            </a:p>
          </p:txBody>
        </p:sp>
      </p:grpSp>
      <p:sp>
        <p:nvSpPr>
          <p:cNvPr id="27" name="Rectangle 149"/>
          <p:cNvSpPr/>
          <p:nvPr/>
        </p:nvSpPr>
        <p:spPr>
          <a:xfrm>
            <a:off x="6850198" y="2506117"/>
            <a:ext cx="4591250" cy="830997"/>
          </a:xfrm>
          <a:prstGeom prst="rect">
            <a:avLst/>
          </a:prstGeom>
        </p:spPr>
        <p:txBody>
          <a:bodyPr wrap="square">
            <a:spAutoFit/>
          </a:bodyPr>
          <a:lstStyle/>
          <a:p>
            <a:pPr>
              <a:lnSpc>
                <a:spcPct val="120000"/>
              </a:lnSpc>
            </a:pPr>
            <a:r>
              <a:rPr lang="id-ID" sz="1600" b="1" dirty="0">
                <a:solidFill>
                  <a:schemeClr val="bg1"/>
                </a:solidFill>
                <a:cs typeface="+mn-ea"/>
                <a:sym typeface="+mn-lt"/>
              </a:rPr>
              <a:t>Ut wisi enim ad</a:t>
            </a:r>
            <a:r>
              <a:rPr lang="id-ID" sz="1200" dirty="0">
                <a:solidFill>
                  <a:schemeClr val="bg1"/>
                </a:solidFill>
                <a:cs typeface="+mn-ea"/>
                <a:sym typeface="+mn-lt"/>
              </a:rPr>
              <a:t> minim veniam, quis nostrud exerci tation ullamcorper suscipit lobortis nisl ut aliquip ex ea commodo consequat. Lorem ipsum dolor sit amet.</a:t>
            </a:r>
            <a:endParaRPr lang="en-US" sz="1200" dirty="0">
              <a:solidFill>
                <a:schemeClr val="bg1"/>
              </a:solidFill>
              <a:cs typeface="+mn-ea"/>
              <a:sym typeface="+mn-lt"/>
            </a:endParaRPr>
          </a:p>
        </p:txBody>
      </p:sp>
      <p:sp>
        <p:nvSpPr>
          <p:cNvPr id="28" name="Rectangle 150"/>
          <p:cNvSpPr/>
          <p:nvPr/>
        </p:nvSpPr>
        <p:spPr>
          <a:xfrm>
            <a:off x="6848181" y="2081385"/>
            <a:ext cx="4370696" cy="460375"/>
          </a:xfrm>
          <a:prstGeom prst="rect">
            <a:avLst/>
          </a:prstGeom>
        </p:spPr>
        <p:txBody>
          <a:bodyPr wrap="square">
            <a:spAutoFit/>
          </a:bodyPr>
          <a:lstStyle/>
          <a:p>
            <a:pPr>
              <a:lnSpc>
                <a:spcPct val="120000"/>
              </a:lnSpc>
            </a:pPr>
            <a:r>
              <a:rPr lang="zh-CN" altLang="en-US" sz="2000" b="1" dirty="0">
                <a:solidFill>
                  <a:srgbClr val="A18C77"/>
                </a:solidFill>
                <a:cs typeface="+mn-ea"/>
                <a:sym typeface="+mn-lt"/>
              </a:rPr>
              <a:t>Add title text</a:t>
            </a:r>
            <a:endParaRPr lang="en-US" sz="2000" b="1" dirty="0">
              <a:solidFill>
                <a:srgbClr val="A18C77"/>
              </a:solidFill>
              <a:cs typeface="+mn-ea"/>
              <a:sym typeface="+mn-lt"/>
            </a:endParaRPr>
          </a:p>
        </p:txBody>
      </p:sp>
      <p:pic>
        <p:nvPicPr>
          <p:cNvPr id="8" name="图片 7"/>
          <p:cNvPicPr>
            <a:picLocks noChangeAspect="1"/>
          </p:cNvPicPr>
          <p:nvPr/>
        </p:nvPicPr>
        <p:blipFill>
          <a:blip r:embed="rId8" cstate="screen"/>
          <a:stretch>
            <a:fillRect/>
          </a:stretch>
        </p:blipFill>
        <p:spPr>
          <a:xfrm>
            <a:off x="3672011" y="3171380"/>
            <a:ext cx="3224734" cy="22899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0-#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0-#ppt_w/2"/>
                                          </p:val>
                                        </p:tav>
                                        <p:tav tm="100000">
                                          <p:val>
                                            <p:strVal val="#ppt_x"/>
                                          </p:val>
                                        </p:tav>
                                      </p:tavLst>
                                    </p:anim>
                                    <p:anim calcmode="lin" valueType="num">
                                      <p:cBhvr additive="base">
                                        <p:cTn id="24" dur="500" fill="hold"/>
                                        <p:tgtEl>
                                          <p:spTgt spid="2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0-#ppt_w/2"/>
                                          </p:val>
                                        </p:tav>
                                        <p:tav tm="100000">
                                          <p:val>
                                            <p:strVal val="#ppt_x"/>
                                          </p:val>
                                        </p:tav>
                                      </p:tavLst>
                                    </p:anim>
                                    <p:anim calcmode="lin" valueType="num">
                                      <p:cBhvr additive="base">
                                        <p:cTn id="2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335875" y="218601"/>
            <a:ext cx="3946969" cy="706755"/>
          </a:xfrm>
          <a:prstGeom prst="rect">
            <a:avLst/>
          </a:prstGeom>
          <a:noFill/>
        </p:spPr>
        <p:txBody>
          <a:bodyPr wrap="square" rtlCol="0">
            <a:spAutoFit/>
          </a:bodyPr>
          <a:lstStyle/>
          <a:p>
            <a:r>
              <a:rPr lang="zh-CN" altLang="en-US" sz="4000" b="1" dirty="0">
                <a:solidFill>
                  <a:srgbClr val="A18C77"/>
                </a:solidFill>
                <a:cs typeface="+mn-ea"/>
                <a:sym typeface="+mn-lt"/>
              </a:rPr>
              <a:t>Add title text</a:t>
            </a:r>
          </a:p>
        </p:txBody>
      </p:sp>
      <p:cxnSp>
        <p:nvCxnSpPr>
          <p:cNvPr id="6" name="直接连接符 5"/>
          <p:cNvCxnSpPr/>
          <p:nvPr/>
        </p:nvCxnSpPr>
        <p:spPr>
          <a:xfrm>
            <a:off x="1499501" y="628465"/>
            <a:ext cx="2836374" cy="0"/>
          </a:xfrm>
          <a:prstGeom prst="line">
            <a:avLst/>
          </a:prstGeom>
          <a:ln>
            <a:solidFill>
              <a:srgbClr val="A18C77"/>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424265" y="553229"/>
            <a:ext cx="150471" cy="150471"/>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9" name="直接连接符 8"/>
          <p:cNvCxnSpPr/>
          <p:nvPr/>
        </p:nvCxnSpPr>
        <p:spPr>
          <a:xfrm>
            <a:off x="7871751" y="628464"/>
            <a:ext cx="2836374" cy="0"/>
          </a:xfrm>
          <a:prstGeom prst="line">
            <a:avLst/>
          </a:prstGeom>
          <a:ln>
            <a:solidFill>
              <a:srgbClr val="A18C77"/>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0632889" y="553228"/>
            <a:ext cx="150471" cy="150471"/>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p:cNvPicPr>
            <a:picLocks noChangeAspect="1"/>
          </p:cNvPicPr>
          <p:nvPr/>
        </p:nvPicPr>
        <p:blipFill>
          <a:blip r:embed="rId3" cstate="screen">
            <a:lum bright="70000" contrast="-70000"/>
          </a:blip>
          <a:stretch>
            <a:fillRect/>
          </a:stretch>
        </p:blipFill>
        <p:spPr>
          <a:xfrm>
            <a:off x="119377" y="5805109"/>
            <a:ext cx="1728941" cy="1052891"/>
          </a:xfrm>
          <a:prstGeom prst="rect">
            <a:avLst/>
          </a:prstGeom>
        </p:spPr>
      </p:pic>
      <p:pic>
        <p:nvPicPr>
          <p:cNvPr id="12" name="图片 11"/>
          <p:cNvPicPr>
            <a:picLocks noChangeAspect="1"/>
          </p:cNvPicPr>
          <p:nvPr/>
        </p:nvPicPr>
        <p:blipFill>
          <a:blip r:embed="rId4" cstate="screen">
            <a:lum bright="70000" contrast="-70000"/>
          </a:blip>
          <a:stretch>
            <a:fillRect/>
          </a:stretch>
        </p:blipFill>
        <p:spPr>
          <a:xfrm>
            <a:off x="382585" y="189718"/>
            <a:ext cx="1039116" cy="1222569"/>
          </a:xfrm>
          <a:prstGeom prst="rect">
            <a:avLst/>
          </a:prstGeom>
        </p:spPr>
      </p:pic>
      <p:pic>
        <p:nvPicPr>
          <p:cNvPr id="13" name="图片 12"/>
          <p:cNvPicPr>
            <a:picLocks noChangeAspect="1"/>
          </p:cNvPicPr>
          <p:nvPr/>
        </p:nvPicPr>
        <p:blipFill>
          <a:blip r:embed="rId5" cstate="screen">
            <a:lum bright="70000" contrast="-70000"/>
          </a:blip>
          <a:stretch>
            <a:fillRect/>
          </a:stretch>
        </p:blipFill>
        <p:spPr>
          <a:xfrm>
            <a:off x="10905859" y="5549813"/>
            <a:ext cx="1563481" cy="1563481"/>
          </a:xfrm>
          <a:prstGeom prst="rect">
            <a:avLst/>
          </a:prstGeom>
        </p:spPr>
      </p:pic>
      <p:pic>
        <p:nvPicPr>
          <p:cNvPr id="14" name="图片 13"/>
          <p:cNvPicPr>
            <a:picLocks noChangeAspect="1"/>
          </p:cNvPicPr>
          <p:nvPr/>
        </p:nvPicPr>
        <p:blipFill>
          <a:blip r:embed="rId6" cstate="screen">
            <a:lum bright="70000" contrast="-70000"/>
          </a:blip>
          <a:stretch>
            <a:fillRect/>
          </a:stretch>
        </p:blipFill>
        <p:spPr>
          <a:xfrm>
            <a:off x="11043983" y="588847"/>
            <a:ext cx="1007755" cy="1273092"/>
          </a:xfrm>
          <a:prstGeom prst="rect">
            <a:avLst/>
          </a:prstGeom>
        </p:spPr>
      </p:pic>
      <p:pic>
        <p:nvPicPr>
          <p:cNvPr id="3" name="图片 2"/>
          <p:cNvPicPr>
            <a:picLocks noChangeAspect="1"/>
          </p:cNvPicPr>
          <p:nvPr/>
        </p:nvPicPr>
        <p:blipFill>
          <a:blip r:embed="rId7"/>
          <a:stretch>
            <a:fillRect/>
          </a:stretch>
        </p:blipFill>
        <p:spPr>
          <a:xfrm>
            <a:off x="5786093" y="1113562"/>
            <a:ext cx="5684507" cy="5684507"/>
          </a:xfrm>
          <a:prstGeom prst="rect">
            <a:avLst/>
          </a:prstGeom>
        </p:spPr>
      </p:pic>
      <p:sp>
        <p:nvSpPr>
          <p:cNvPr id="15" name="íṩľíde"/>
          <p:cNvSpPr/>
          <p:nvPr/>
        </p:nvSpPr>
        <p:spPr>
          <a:xfrm>
            <a:off x="1100027" y="2310289"/>
            <a:ext cx="482350" cy="483764"/>
          </a:xfrm>
          <a:prstGeom prst="roundRect">
            <a:avLst>
              <a:gd name="adj" fmla="val 19697"/>
            </a:avLst>
          </a:prstGeom>
          <a:solidFill>
            <a:srgbClr val="A18C77"/>
          </a:solidFill>
          <a:ln w="22225">
            <a:solidFill>
              <a:srgbClr val="A18C77"/>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4400"/>
            <a:r>
              <a:rPr lang="en-US" altLang="zh-CN" sz="2800" b="1" dirty="0">
                <a:solidFill>
                  <a:schemeClr val="bg1"/>
                </a:solidFill>
                <a:cs typeface="+mn-ea"/>
                <a:sym typeface="+mn-lt"/>
              </a:rPr>
              <a:t>1</a:t>
            </a:r>
            <a:endParaRPr lang="zh-CN" altLang="en-US" sz="2800" b="1" dirty="0">
              <a:solidFill>
                <a:schemeClr val="bg1"/>
              </a:solidFill>
              <a:cs typeface="+mn-ea"/>
              <a:sym typeface="+mn-lt"/>
            </a:endParaRPr>
          </a:p>
        </p:txBody>
      </p:sp>
      <p:grpSp>
        <p:nvGrpSpPr>
          <p:cNvPr id="16" name="íŝḻïḑé"/>
          <p:cNvGrpSpPr/>
          <p:nvPr/>
        </p:nvGrpSpPr>
        <p:grpSpPr>
          <a:xfrm>
            <a:off x="1597051" y="2128868"/>
            <a:ext cx="4651349" cy="1003056"/>
            <a:chOff x="1239541" y="1340156"/>
            <a:chExt cx="4651349" cy="1000125"/>
          </a:xfrm>
        </p:grpSpPr>
        <p:sp>
          <p:nvSpPr>
            <p:cNvPr id="17" name="išlïḑé"/>
            <p:cNvSpPr/>
            <p:nvPr/>
          </p:nvSpPr>
          <p:spPr bwMode="auto">
            <a:xfrm>
              <a:off x="1239541" y="1733416"/>
              <a:ext cx="4651349" cy="60686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en-US" altLang="zh-CN" sz="1400" dirty="0">
                  <a:solidFill>
                    <a:srgbClr val="A18C77"/>
                  </a:solidFill>
                  <a:cs typeface="+mn-ea"/>
                  <a:sym typeface="+mn-lt"/>
                </a:rPr>
                <a:t>Copy paste fonts. Choose the only option to retain text……</a:t>
              </a:r>
            </a:p>
          </p:txBody>
        </p:sp>
        <p:sp>
          <p:nvSpPr>
            <p:cNvPr id="18" name="í$ļîḓé"/>
            <p:cNvSpPr txBox="1"/>
            <p:nvPr/>
          </p:nvSpPr>
          <p:spPr bwMode="auto">
            <a:xfrm>
              <a:off x="1239541" y="1340156"/>
              <a:ext cx="2481597" cy="393260"/>
            </a:xfrm>
            <a:prstGeom prst="rect">
              <a:avLst/>
            </a:prstGeom>
            <a:noFill/>
            <a:ln>
              <a:noFill/>
            </a:ln>
          </p:spPr>
          <p:txBody>
            <a:bodyPr wrap="square" lIns="91440" tIns="45720" rIns="91440" bIns="45720" anchor="b" anchorCtr="0">
              <a:normAutofit fontScale="7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spcBef>
                  <a:spcPct val="0"/>
                </a:spcBef>
              </a:pPr>
              <a:r>
                <a:rPr lang="zh-CN" altLang="en-US" sz="2000" b="1" dirty="0">
                  <a:solidFill>
                    <a:schemeClr val="bg1"/>
                  </a:solidFill>
                  <a:cs typeface="+mn-ea"/>
                  <a:sym typeface="+mn-lt"/>
                </a:rPr>
                <a:t>Add title text</a:t>
              </a:r>
              <a:endParaRPr lang="en-US" altLang="zh-CN" sz="2000" b="1" dirty="0">
                <a:solidFill>
                  <a:schemeClr val="bg1"/>
                </a:solidFill>
                <a:cs typeface="+mn-ea"/>
                <a:sym typeface="+mn-lt"/>
              </a:endParaRPr>
            </a:p>
          </p:txBody>
        </p:sp>
      </p:grpSp>
      <p:sp>
        <p:nvSpPr>
          <p:cNvPr id="19" name="îṧḻîďè"/>
          <p:cNvSpPr/>
          <p:nvPr/>
        </p:nvSpPr>
        <p:spPr>
          <a:xfrm>
            <a:off x="1100027" y="3543351"/>
            <a:ext cx="482350" cy="483764"/>
          </a:xfrm>
          <a:prstGeom prst="roundRect">
            <a:avLst>
              <a:gd name="adj" fmla="val 19697"/>
            </a:avLst>
          </a:prstGeom>
          <a:solidFill>
            <a:srgbClr val="A18C77"/>
          </a:solidFill>
          <a:ln w="22225">
            <a:solidFill>
              <a:srgbClr val="A18C77"/>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4400"/>
            <a:r>
              <a:rPr lang="en-US" altLang="zh-CN" sz="2800" b="1" dirty="0">
                <a:solidFill>
                  <a:schemeClr val="bg1"/>
                </a:solidFill>
                <a:cs typeface="+mn-ea"/>
                <a:sym typeface="+mn-lt"/>
              </a:rPr>
              <a:t>2</a:t>
            </a:r>
            <a:endParaRPr lang="zh-CN" altLang="en-US" sz="2800" b="1" dirty="0">
              <a:solidFill>
                <a:schemeClr val="bg1"/>
              </a:solidFill>
              <a:cs typeface="+mn-ea"/>
              <a:sym typeface="+mn-lt"/>
            </a:endParaRPr>
          </a:p>
        </p:txBody>
      </p:sp>
      <p:grpSp>
        <p:nvGrpSpPr>
          <p:cNvPr id="20" name="íṩ1ïdè"/>
          <p:cNvGrpSpPr/>
          <p:nvPr/>
        </p:nvGrpSpPr>
        <p:grpSpPr>
          <a:xfrm>
            <a:off x="1597051" y="3361930"/>
            <a:ext cx="4945989" cy="1003056"/>
            <a:chOff x="1239541" y="1340156"/>
            <a:chExt cx="4945989" cy="1000125"/>
          </a:xfrm>
        </p:grpSpPr>
        <p:sp>
          <p:nvSpPr>
            <p:cNvPr id="21" name="îŝlîďê"/>
            <p:cNvSpPr/>
            <p:nvPr/>
          </p:nvSpPr>
          <p:spPr bwMode="auto">
            <a:xfrm>
              <a:off x="1239541" y="1733416"/>
              <a:ext cx="4945989" cy="60686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en-US" altLang="zh-CN" sz="1400" dirty="0">
                  <a:solidFill>
                    <a:srgbClr val="A18C77"/>
                  </a:solidFill>
                  <a:cs typeface="+mn-ea"/>
                  <a:sym typeface="+mn-lt"/>
                </a:rPr>
                <a:t>Copy paste fonts. Choose the only option to retain text……</a:t>
              </a:r>
            </a:p>
          </p:txBody>
        </p:sp>
        <p:sp>
          <p:nvSpPr>
            <p:cNvPr id="22" name="ïṡľïḋè"/>
            <p:cNvSpPr txBox="1"/>
            <p:nvPr/>
          </p:nvSpPr>
          <p:spPr bwMode="auto">
            <a:xfrm>
              <a:off x="1239541" y="1340156"/>
              <a:ext cx="2481597" cy="393260"/>
            </a:xfrm>
            <a:prstGeom prst="rect">
              <a:avLst/>
            </a:prstGeom>
            <a:noFill/>
            <a:ln>
              <a:noFill/>
            </a:ln>
          </p:spPr>
          <p:txBody>
            <a:bodyPr wrap="square" lIns="91440" tIns="45720" rIns="91440" bIns="45720" anchor="b" anchorCtr="0">
              <a:normAutofit fontScale="7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spcBef>
                  <a:spcPct val="0"/>
                </a:spcBef>
              </a:pPr>
              <a:r>
                <a:rPr lang="zh-CN" altLang="en-US" sz="2000" b="1" dirty="0">
                  <a:solidFill>
                    <a:schemeClr val="bg1"/>
                  </a:solidFill>
                  <a:cs typeface="+mn-ea"/>
                  <a:sym typeface="+mn-lt"/>
                </a:rPr>
                <a:t>Add title text</a:t>
              </a:r>
              <a:endParaRPr lang="en-US" altLang="zh-CN" sz="2000" b="1" dirty="0">
                <a:solidFill>
                  <a:schemeClr val="bg1"/>
                </a:solidFill>
                <a:cs typeface="+mn-ea"/>
                <a:sym typeface="+mn-lt"/>
              </a:endParaRPr>
            </a:p>
          </p:txBody>
        </p:sp>
      </p:grpSp>
      <p:sp>
        <p:nvSpPr>
          <p:cNvPr id="23" name="ísḻïḍè"/>
          <p:cNvSpPr/>
          <p:nvPr/>
        </p:nvSpPr>
        <p:spPr>
          <a:xfrm>
            <a:off x="1100027" y="4776415"/>
            <a:ext cx="482350" cy="483764"/>
          </a:xfrm>
          <a:prstGeom prst="roundRect">
            <a:avLst>
              <a:gd name="adj" fmla="val 19697"/>
            </a:avLst>
          </a:prstGeom>
          <a:solidFill>
            <a:srgbClr val="A18C77"/>
          </a:solidFill>
          <a:ln w="22225">
            <a:solidFill>
              <a:srgbClr val="A18C77"/>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4400"/>
            <a:r>
              <a:rPr lang="en-US" altLang="zh-CN" sz="2800" b="1" dirty="0">
                <a:solidFill>
                  <a:schemeClr val="bg1"/>
                </a:solidFill>
                <a:cs typeface="+mn-ea"/>
                <a:sym typeface="+mn-lt"/>
              </a:rPr>
              <a:t>3</a:t>
            </a:r>
            <a:endParaRPr lang="zh-CN" altLang="en-US" sz="2800" b="1" dirty="0">
              <a:solidFill>
                <a:schemeClr val="bg1"/>
              </a:solidFill>
              <a:cs typeface="+mn-ea"/>
              <a:sym typeface="+mn-lt"/>
            </a:endParaRPr>
          </a:p>
        </p:txBody>
      </p:sp>
      <p:grpSp>
        <p:nvGrpSpPr>
          <p:cNvPr id="24" name="ïsľíḑè"/>
          <p:cNvGrpSpPr/>
          <p:nvPr/>
        </p:nvGrpSpPr>
        <p:grpSpPr>
          <a:xfrm>
            <a:off x="1597051" y="4594994"/>
            <a:ext cx="4498949" cy="1003056"/>
            <a:chOff x="1239541" y="1340156"/>
            <a:chExt cx="4498949" cy="1000125"/>
          </a:xfrm>
        </p:grpSpPr>
        <p:sp>
          <p:nvSpPr>
            <p:cNvPr id="25" name="iṡ1íďè"/>
            <p:cNvSpPr/>
            <p:nvPr/>
          </p:nvSpPr>
          <p:spPr bwMode="auto">
            <a:xfrm>
              <a:off x="1239541" y="1733416"/>
              <a:ext cx="4498949" cy="60686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en-US" altLang="zh-CN" sz="1400" dirty="0">
                  <a:solidFill>
                    <a:srgbClr val="A18C77"/>
                  </a:solidFill>
                  <a:cs typeface="+mn-ea"/>
                  <a:sym typeface="+mn-lt"/>
                </a:rPr>
                <a:t>Copy paste fonts. Choose the only option to retain text……</a:t>
              </a:r>
            </a:p>
          </p:txBody>
        </p:sp>
        <p:sp>
          <p:nvSpPr>
            <p:cNvPr id="26" name="îşḻïde"/>
            <p:cNvSpPr txBox="1"/>
            <p:nvPr/>
          </p:nvSpPr>
          <p:spPr bwMode="auto">
            <a:xfrm>
              <a:off x="1239541" y="1340156"/>
              <a:ext cx="2481597" cy="393260"/>
            </a:xfrm>
            <a:prstGeom prst="rect">
              <a:avLst/>
            </a:prstGeom>
            <a:noFill/>
            <a:ln>
              <a:noFill/>
            </a:ln>
          </p:spPr>
          <p:txBody>
            <a:bodyPr wrap="square" lIns="91440" tIns="45720" rIns="91440" bIns="45720" anchor="b" anchorCtr="0">
              <a:normAutofit fontScale="7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spcBef>
                  <a:spcPct val="0"/>
                </a:spcBef>
              </a:pPr>
              <a:r>
                <a:rPr lang="zh-CN" altLang="en-US" sz="2000" b="1" dirty="0">
                  <a:solidFill>
                    <a:schemeClr val="bg1"/>
                  </a:solidFill>
                  <a:cs typeface="+mn-ea"/>
                  <a:sym typeface="+mn-lt"/>
                </a:rPr>
                <a:t>Add title text</a:t>
              </a:r>
              <a:endParaRPr lang="en-US" altLang="zh-CN" sz="2000" b="1" dirty="0">
                <a:solidFill>
                  <a:schemeClr val="bg1"/>
                </a:solidFill>
                <a:cs typeface="+mn-ea"/>
                <a:sym typeface="+mn-lt"/>
              </a:endParaRPr>
            </a:p>
          </p:txBody>
        </p:sp>
      </p:grpSp>
      <p:cxnSp>
        <p:nvCxnSpPr>
          <p:cNvPr id="27" name="直接连接符 26"/>
          <p:cNvCxnSpPr/>
          <p:nvPr/>
        </p:nvCxnSpPr>
        <p:spPr>
          <a:xfrm>
            <a:off x="1684227" y="3246927"/>
            <a:ext cx="2219325"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684227" y="4479989"/>
            <a:ext cx="2219325"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0-#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0-#ppt_w/2"/>
                                          </p:val>
                                        </p:tav>
                                        <p:tav tm="100000">
                                          <p:val>
                                            <p:strVal val="#ppt_x"/>
                                          </p:val>
                                        </p:tav>
                                      </p:tavLst>
                                    </p:anim>
                                    <p:anim calcmode="lin" valueType="num">
                                      <p:cBhvr additive="base">
                                        <p:cTn id="28" dur="500" fill="hold"/>
                                        <p:tgtEl>
                                          <p:spTgt spid="24"/>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0-#ppt_w/2"/>
                                          </p:val>
                                        </p:tav>
                                        <p:tav tm="100000">
                                          <p:val>
                                            <p:strVal val="#ppt_x"/>
                                          </p:val>
                                        </p:tav>
                                      </p:tavLst>
                                    </p:anim>
                                    <p:anim calcmode="lin" valueType="num">
                                      <p:cBhvr additive="base">
                                        <p:cTn id="32" dur="5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0-#ppt_w/2"/>
                                          </p:val>
                                        </p:tav>
                                        <p:tav tm="100000">
                                          <p:val>
                                            <p:strVal val="#ppt_x"/>
                                          </p:val>
                                        </p:tav>
                                      </p:tavLst>
                                    </p:anim>
                                    <p:anim calcmode="lin" valueType="num">
                                      <p:cBhvr additive="base">
                                        <p:cTn id="36"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335875" y="218601"/>
            <a:ext cx="3946969" cy="706755"/>
          </a:xfrm>
          <a:prstGeom prst="rect">
            <a:avLst/>
          </a:prstGeom>
          <a:noFill/>
        </p:spPr>
        <p:txBody>
          <a:bodyPr wrap="square" rtlCol="0">
            <a:spAutoFit/>
          </a:bodyPr>
          <a:lstStyle/>
          <a:p>
            <a:r>
              <a:rPr lang="zh-CN" altLang="en-US" sz="4000" b="1" dirty="0">
                <a:solidFill>
                  <a:srgbClr val="A18C77"/>
                </a:solidFill>
                <a:cs typeface="+mn-ea"/>
                <a:sym typeface="+mn-lt"/>
              </a:rPr>
              <a:t>Add title text</a:t>
            </a:r>
          </a:p>
        </p:txBody>
      </p:sp>
      <p:cxnSp>
        <p:nvCxnSpPr>
          <p:cNvPr id="6" name="直接连接符 5"/>
          <p:cNvCxnSpPr/>
          <p:nvPr/>
        </p:nvCxnSpPr>
        <p:spPr>
          <a:xfrm>
            <a:off x="1499501" y="628465"/>
            <a:ext cx="2836374" cy="0"/>
          </a:xfrm>
          <a:prstGeom prst="line">
            <a:avLst/>
          </a:prstGeom>
          <a:ln>
            <a:solidFill>
              <a:srgbClr val="A18C77"/>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424265" y="553229"/>
            <a:ext cx="150471" cy="150471"/>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9" name="直接连接符 8"/>
          <p:cNvCxnSpPr/>
          <p:nvPr/>
        </p:nvCxnSpPr>
        <p:spPr>
          <a:xfrm>
            <a:off x="7871751" y="628464"/>
            <a:ext cx="2836374" cy="0"/>
          </a:xfrm>
          <a:prstGeom prst="line">
            <a:avLst/>
          </a:prstGeom>
          <a:ln>
            <a:solidFill>
              <a:srgbClr val="A18C77"/>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0632889" y="553228"/>
            <a:ext cx="150471" cy="150471"/>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p:cNvPicPr>
            <a:picLocks noChangeAspect="1"/>
          </p:cNvPicPr>
          <p:nvPr/>
        </p:nvPicPr>
        <p:blipFill>
          <a:blip r:embed="rId3" cstate="screen">
            <a:lum bright="70000" contrast="-70000"/>
          </a:blip>
          <a:stretch>
            <a:fillRect/>
          </a:stretch>
        </p:blipFill>
        <p:spPr>
          <a:xfrm>
            <a:off x="119377" y="5805109"/>
            <a:ext cx="1728941" cy="1052891"/>
          </a:xfrm>
          <a:prstGeom prst="rect">
            <a:avLst/>
          </a:prstGeom>
        </p:spPr>
      </p:pic>
      <p:pic>
        <p:nvPicPr>
          <p:cNvPr id="12" name="图片 11"/>
          <p:cNvPicPr>
            <a:picLocks noChangeAspect="1"/>
          </p:cNvPicPr>
          <p:nvPr/>
        </p:nvPicPr>
        <p:blipFill>
          <a:blip r:embed="rId4" cstate="screen">
            <a:lum bright="70000" contrast="-70000"/>
          </a:blip>
          <a:stretch>
            <a:fillRect/>
          </a:stretch>
        </p:blipFill>
        <p:spPr>
          <a:xfrm>
            <a:off x="382585" y="189718"/>
            <a:ext cx="1039116" cy="1222569"/>
          </a:xfrm>
          <a:prstGeom prst="rect">
            <a:avLst/>
          </a:prstGeom>
        </p:spPr>
      </p:pic>
      <p:pic>
        <p:nvPicPr>
          <p:cNvPr id="13" name="图片 12"/>
          <p:cNvPicPr>
            <a:picLocks noChangeAspect="1"/>
          </p:cNvPicPr>
          <p:nvPr/>
        </p:nvPicPr>
        <p:blipFill>
          <a:blip r:embed="rId5" cstate="screen">
            <a:lum bright="70000" contrast="-70000"/>
          </a:blip>
          <a:stretch>
            <a:fillRect/>
          </a:stretch>
        </p:blipFill>
        <p:spPr>
          <a:xfrm>
            <a:off x="10905859" y="5549813"/>
            <a:ext cx="1563481" cy="1563481"/>
          </a:xfrm>
          <a:prstGeom prst="rect">
            <a:avLst/>
          </a:prstGeom>
        </p:spPr>
      </p:pic>
      <p:pic>
        <p:nvPicPr>
          <p:cNvPr id="14" name="图片 13"/>
          <p:cNvPicPr>
            <a:picLocks noChangeAspect="1"/>
          </p:cNvPicPr>
          <p:nvPr/>
        </p:nvPicPr>
        <p:blipFill>
          <a:blip r:embed="rId6" cstate="screen">
            <a:lum bright="70000" contrast="-70000"/>
          </a:blip>
          <a:stretch>
            <a:fillRect/>
          </a:stretch>
        </p:blipFill>
        <p:spPr>
          <a:xfrm>
            <a:off x="11043983" y="588847"/>
            <a:ext cx="1007755" cy="1273092"/>
          </a:xfrm>
          <a:prstGeom prst="rect">
            <a:avLst/>
          </a:prstGeom>
        </p:spPr>
      </p:pic>
      <p:pic>
        <p:nvPicPr>
          <p:cNvPr id="3" name="图片 2"/>
          <p:cNvPicPr>
            <a:picLocks noChangeAspect="1"/>
          </p:cNvPicPr>
          <p:nvPr/>
        </p:nvPicPr>
        <p:blipFill>
          <a:blip r:embed="rId7" cstate="screen"/>
          <a:stretch>
            <a:fillRect/>
          </a:stretch>
        </p:blipFill>
        <p:spPr>
          <a:xfrm>
            <a:off x="8119763" y="1628662"/>
            <a:ext cx="4072237" cy="5375354"/>
          </a:xfrm>
          <a:prstGeom prst="rect">
            <a:avLst/>
          </a:prstGeom>
        </p:spPr>
      </p:pic>
      <p:pic>
        <p:nvPicPr>
          <p:cNvPr id="15" name="图片 14"/>
          <p:cNvPicPr>
            <a:picLocks noChangeAspect="1"/>
          </p:cNvPicPr>
          <p:nvPr/>
        </p:nvPicPr>
        <p:blipFill rotWithShape="1">
          <a:blip r:embed="rId8" cstate="screen"/>
          <a:srcRect/>
          <a:stretch>
            <a:fillRect/>
          </a:stretch>
        </p:blipFill>
        <p:spPr>
          <a:xfrm>
            <a:off x="1031995" y="2001489"/>
            <a:ext cx="2074353" cy="20743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6" name="Group 52"/>
          <p:cNvGrpSpPr/>
          <p:nvPr/>
        </p:nvGrpSpPr>
        <p:grpSpPr>
          <a:xfrm>
            <a:off x="799534" y="4756805"/>
            <a:ext cx="2539273" cy="679433"/>
            <a:chOff x="145142" y="4099666"/>
            <a:chExt cx="2539273" cy="679433"/>
          </a:xfrm>
        </p:grpSpPr>
        <p:sp>
          <p:nvSpPr>
            <p:cNvPr id="17" name="TextBox 53"/>
            <p:cNvSpPr txBox="1"/>
            <p:nvPr/>
          </p:nvSpPr>
          <p:spPr>
            <a:xfrm>
              <a:off x="145143" y="4317434"/>
              <a:ext cx="2394128" cy="461665"/>
            </a:xfrm>
            <a:prstGeom prst="rect">
              <a:avLst/>
            </a:prstGeom>
            <a:noFill/>
          </p:spPr>
          <p:txBody>
            <a:bodyPr wrap="square" rtlCol="0">
              <a:spAutoFit/>
            </a:bodyPr>
            <a:lstStyle/>
            <a:p>
              <a:pPr algn="ctr">
                <a:lnSpc>
                  <a:spcPct val="120000"/>
                </a:lnSpc>
              </a:pPr>
              <a:r>
                <a:rPr lang="id-ID" sz="1000" b="1" dirty="0">
                  <a:solidFill>
                    <a:srgbClr val="A18C77"/>
                  </a:solidFill>
                  <a:cs typeface="+mn-ea"/>
                  <a:sym typeface="+mn-lt"/>
                </a:rPr>
                <a:t>lorem ipsum</a:t>
              </a:r>
              <a:r>
                <a:rPr lang="id-ID" sz="1000" dirty="0">
                  <a:solidFill>
                    <a:srgbClr val="A18C77"/>
                  </a:solidFill>
                  <a:cs typeface="+mn-ea"/>
                  <a:sym typeface="+mn-lt"/>
                </a:rPr>
                <a:t>, quia dolor sit, amet, consectetur, adipiscivelit, se</a:t>
              </a:r>
            </a:p>
          </p:txBody>
        </p:sp>
        <p:sp>
          <p:nvSpPr>
            <p:cNvPr id="18" name="TextBox 54"/>
            <p:cNvSpPr txBox="1"/>
            <p:nvPr/>
          </p:nvSpPr>
          <p:spPr>
            <a:xfrm>
              <a:off x="145142" y="4099666"/>
              <a:ext cx="2539273" cy="261610"/>
            </a:xfrm>
            <a:prstGeom prst="rect">
              <a:avLst/>
            </a:prstGeom>
            <a:noFill/>
          </p:spPr>
          <p:txBody>
            <a:bodyPr wrap="square" rtlCol="0">
              <a:spAutoFit/>
            </a:bodyPr>
            <a:lstStyle/>
            <a:p>
              <a:pPr algn="ctr"/>
              <a:r>
                <a:rPr lang="id-ID" sz="1100" b="1" dirty="0">
                  <a:solidFill>
                    <a:srgbClr val="A18C77"/>
                  </a:solidFill>
                  <a:cs typeface="+mn-ea"/>
                  <a:sym typeface="+mn-lt"/>
                </a:rPr>
                <a:t>TITLE TEXT GOES HERE</a:t>
              </a:r>
            </a:p>
          </p:txBody>
        </p:sp>
      </p:grpSp>
      <p:sp>
        <p:nvSpPr>
          <p:cNvPr id="19" name="TextBox 55"/>
          <p:cNvSpPr txBox="1"/>
          <p:nvPr/>
        </p:nvSpPr>
        <p:spPr>
          <a:xfrm>
            <a:off x="1356643" y="4085742"/>
            <a:ext cx="1228105" cy="584775"/>
          </a:xfrm>
          <a:prstGeom prst="rect">
            <a:avLst/>
          </a:prstGeom>
          <a:noFill/>
        </p:spPr>
        <p:txBody>
          <a:bodyPr wrap="square" rtlCol="0">
            <a:spAutoFit/>
          </a:bodyPr>
          <a:lstStyle/>
          <a:p>
            <a:pPr algn="ctr"/>
            <a:r>
              <a:rPr lang="en-US" altLang="zh-CN" sz="3200" dirty="0">
                <a:solidFill>
                  <a:schemeClr val="bg1"/>
                </a:solidFill>
                <a:cs typeface="+mn-ea"/>
                <a:sym typeface="+mn-lt"/>
              </a:rPr>
              <a:t>75</a:t>
            </a:r>
            <a:r>
              <a:rPr lang="id-ID" sz="3200" dirty="0">
                <a:solidFill>
                  <a:schemeClr val="bg1"/>
                </a:solidFill>
                <a:cs typeface="+mn-ea"/>
                <a:sym typeface="+mn-lt"/>
              </a:rPr>
              <a:t>%</a:t>
            </a:r>
          </a:p>
        </p:txBody>
      </p:sp>
      <p:pic>
        <p:nvPicPr>
          <p:cNvPr id="20" name="图片 19"/>
          <p:cNvPicPr>
            <a:picLocks noChangeAspect="1"/>
          </p:cNvPicPr>
          <p:nvPr/>
        </p:nvPicPr>
        <p:blipFill rotWithShape="1">
          <a:blip r:embed="rId9" cstate="screen"/>
          <a:srcRect/>
          <a:stretch>
            <a:fillRect/>
          </a:stretch>
        </p:blipFill>
        <p:spPr>
          <a:xfrm>
            <a:off x="3373555" y="1995697"/>
            <a:ext cx="2149112" cy="21491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21" name="Group 52"/>
          <p:cNvGrpSpPr/>
          <p:nvPr/>
        </p:nvGrpSpPr>
        <p:grpSpPr>
          <a:xfrm>
            <a:off x="3193663" y="4756805"/>
            <a:ext cx="2539273" cy="679433"/>
            <a:chOff x="145142" y="4099666"/>
            <a:chExt cx="2539273" cy="679433"/>
          </a:xfrm>
        </p:grpSpPr>
        <p:sp>
          <p:nvSpPr>
            <p:cNvPr id="22" name="TextBox 53"/>
            <p:cNvSpPr txBox="1"/>
            <p:nvPr/>
          </p:nvSpPr>
          <p:spPr>
            <a:xfrm>
              <a:off x="145143" y="4317434"/>
              <a:ext cx="2394128" cy="461665"/>
            </a:xfrm>
            <a:prstGeom prst="rect">
              <a:avLst/>
            </a:prstGeom>
            <a:noFill/>
          </p:spPr>
          <p:txBody>
            <a:bodyPr wrap="square" rtlCol="0">
              <a:spAutoFit/>
            </a:bodyPr>
            <a:lstStyle/>
            <a:p>
              <a:pPr algn="ctr">
                <a:lnSpc>
                  <a:spcPct val="120000"/>
                </a:lnSpc>
              </a:pPr>
              <a:r>
                <a:rPr lang="id-ID" sz="1000" b="1" dirty="0">
                  <a:solidFill>
                    <a:srgbClr val="A18C77"/>
                  </a:solidFill>
                  <a:cs typeface="+mn-ea"/>
                  <a:sym typeface="+mn-lt"/>
                </a:rPr>
                <a:t>lorem ipsum</a:t>
              </a:r>
              <a:r>
                <a:rPr lang="id-ID" sz="1000" dirty="0">
                  <a:solidFill>
                    <a:srgbClr val="A18C77"/>
                  </a:solidFill>
                  <a:cs typeface="+mn-ea"/>
                  <a:sym typeface="+mn-lt"/>
                </a:rPr>
                <a:t>, quia dolor sit, amet, consectetur, adipiscivelit, se</a:t>
              </a:r>
            </a:p>
          </p:txBody>
        </p:sp>
        <p:sp>
          <p:nvSpPr>
            <p:cNvPr id="23" name="TextBox 54"/>
            <p:cNvSpPr txBox="1"/>
            <p:nvPr/>
          </p:nvSpPr>
          <p:spPr>
            <a:xfrm>
              <a:off x="145142" y="4099666"/>
              <a:ext cx="2539273" cy="261610"/>
            </a:xfrm>
            <a:prstGeom prst="rect">
              <a:avLst/>
            </a:prstGeom>
            <a:noFill/>
          </p:spPr>
          <p:txBody>
            <a:bodyPr wrap="square" rtlCol="0">
              <a:spAutoFit/>
            </a:bodyPr>
            <a:lstStyle/>
            <a:p>
              <a:pPr algn="ctr"/>
              <a:r>
                <a:rPr lang="id-ID" sz="1100" b="1" dirty="0">
                  <a:solidFill>
                    <a:srgbClr val="A18C77"/>
                  </a:solidFill>
                  <a:cs typeface="+mn-ea"/>
                  <a:sym typeface="+mn-lt"/>
                </a:rPr>
                <a:t>TITLE TEXT GOES HERE</a:t>
              </a:r>
            </a:p>
          </p:txBody>
        </p:sp>
      </p:grpSp>
      <p:sp>
        <p:nvSpPr>
          <p:cNvPr id="24" name="TextBox 55"/>
          <p:cNvSpPr txBox="1"/>
          <p:nvPr/>
        </p:nvSpPr>
        <p:spPr>
          <a:xfrm>
            <a:off x="3750772" y="4085742"/>
            <a:ext cx="1228105" cy="584775"/>
          </a:xfrm>
          <a:prstGeom prst="rect">
            <a:avLst/>
          </a:prstGeom>
          <a:noFill/>
        </p:spPr>
        <p:txBody>
          <a:bodyPr wrap="square" rtlCol="0">
            <a:spAutoFit/>
          </a:bodyPr>
          <a:lstStyle/>
          <a:p>
            <a:pPr algn="ctr"/>
            <a:r>
              <a:rPr lang="en-US" altLang="zh-CN" sz="3200" dirty="0">
                <a:solidFill>
                  <a:schemeClr val="bg1"/>
                </a:solidFill>
                <a:cs typeface="+mn-ea"/>
                <a:sym typeface="+mn-lt"/>
              </a:rPr>
              <a:t>44</a:t>
            </a:r>
            <a:r>
              <a:rPr lang="id-ID" sz="3200" dirty="0">
                <a:solidFill>
                  <a:schemeClr val="bg1"/>
                </a:solidFill>
                <a:cs typeface="+mn-ea"/>
                <a:sym typeface="+mn-lt"/>
              </a:rPr>
              <a:t>%</a:t>
            </a:r>
          </a:p>
        </p:txBody>
      </p:sp>
      <p:pic>
        <p:nvPicPr>
          <p:cNvPr id="25" name="图片 24"/>
          <p:cNvPicPr>
            <a:picLocks noChangeAspect="1"/>
          </p:cNvPicPr>
          <p:nvPr/>
        </p:nvPicPr>
        <p:blipFill rotWithShape="1">
          <a:blip r:embed="rId10" cstate="screen"/>
          <a:srcRect/>
          <a:stretch>
            <a:fillRect/>
          </a:stretch>
        </p:blipFill>
        <p:spPr>
          <a:xfrm>
            <a:off x="5749431" y="1995697"/>
            <a:ext cx="2149112" cy="21491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26" name="Group 52"/>
          <p:cNvGrpSpPr/>
          <p:nvPr/>
        </p:nvGrpSpPr>
        <p:grpSpPr>
          <a:xfrm>
            <a:off x="5551579" y="4756805"/>
            <a:ext cx="2539273" cy="679433"/>
            <a:chOff x="145142" y="4099666"/>
            <a:chExt cx="2539273" cy="679433"/>
          </a:xfrm>
        </p:grpSpPr>
        <p:sp>
          <p:nvSpPr>
            <p:cNvPr id="27" name="TextBox 53"/>
            <p:cNvSpPr txBox="1"/>
            <p:nvPr/>
          </p:nvSpPr>
          <p:spPr>
            <a:xfrm>
              <a:off x="145143" y="4317434"/>
              <a:ext cx="2394128" cy="461665"/>
            </a:xfrm>
            <a:prstGeom prst="rect">
              <a:avLst/>
            </a:prstGeom>
            <a:noFill/>
          </p:spPr>
          <p:txBody>
            <a:bodyPr wrap="square" rtlCol="0">
              <a:spAutoFit/>
            </a:bodyPr>
            <a:lstStyle/>
            <a:p>
              <a:pPr algn="ctr">
                <a:lnSpc>
                  <a:spcPct val="120000"/>
                </a:lnSpc>
              </a:pPr>
              <a:r>
                <a:rPr lang="id-ID" sz="1000" b="1" dirty="0">
                  <a:solidFill>
                    <a:srgbClr val="A18C77"/>
                  </a:solidFill>
                  <a:cs typeface="+mn-ea"/>
                  <a:sym typeface="+mn-lt"/>
                </a:rPr>
                <a:t>lorem ipsum</a:t>
              </a:r>
              <a:r>
                <a:rPr lang="id-ID" sz="1000" dirty="0">
                  <a:solidFill>
                    <a:srgbClr val="A18C77"/>
                  </a:solidFill>
                  <a:cs typeface="+mn-ea"/>
                  <a:sym typeface="+mn-lt"/>
                </a:rPr>
                <a:t>, quia dolor sit, amet, consectetur, adipiscivelit, se</a:t>
              </a:r>
            </a:p>
          </p:txBody>
        </p:sp>
        <p:sp>
          <p:nvSpPr>
            <p:cNvPr id="28" name="TextBox 54"/>
            <p:cNvSpPr txBox="1"/>
            <p:nvPr/>
          </p:nvSpPr>
          <p:spPr>
            <a:xfrm>
              <a:off x="145142" y="4099666"/>
              <a:ext cx="2539273" cy="261610"/>
            </a:xfrm>
            <a:prstGeom prst="rect">
              <a:avLst/>
            </a:prstGeom>
            <a:noFill/>
          </p:spPr>
          <p:txBody>
            <a:bodyPr wrap="square" rtlCol="0">
              <a:spAutoFit/>
            </a:bodyPr>
            <a:lstStyle/>
            <a:p>
              <a:pPr algn="ctr"/>
              <a:r>
                <a:rPr lang="id-ID" sz="1100" b="1" dirty="0">
                  <a:solidFill>
                    <a:srgbClr val="A18C77"/>
                  </a:solidFill>
                  <a:cs typeface="+mn-ea"/>
                  <a:sym typeface="+mn-lt"/>
                </a:rPr>
                <a:t>TITLE TEXT GOES HERE</a:t>
              </a:r>
            </a:p>
          </p:txBody>
        </p:sp>
      </p:grpSp>
      <p:sp>
        <p:nvSpPr>
          <p:cNvPr id="29" name="TextBox 55"/>
          <p:cNvSpPr txBox="1"/>
          <p:nvPr/>
        </p:nvSpPr>
        <p:spPr>
          <a:xfrm>
            <a:off x="6108688" y="4085742"/>
            <a:ext cx="1228105" cy="584775"/>
          </a:xfrm>
          <a:prstGeom prst="rect">
            <a:avLst/>
          </a:prstGeom>
          <a:noFill/>
        </p:spPr>
        <p:txBody>
          <a:bodyPr wrap="square" rtlCol="0">
            <a:spAutoFit/>
          </a:bodyPr>
          <a:lstStyle/>
          <a:p>
            <a:pPr algn="ctr"/>
            <a:r>
              <a:rPr lang="en-US" altLang="zh-CN" sz="3200" dirty="0">
                <a:solidFill>
                  <a:schemeClr val="bg1"/>
                </a:solidFill>
                <a:cs typeface="+mn-ea"/>
                <a:sym typeface="+mn-lt"/>
              </a:rPr>
              <a:t>79</a:t>
            </a:r>
            <a:r>
              <a:rPr lang="id-ID" sz="3200" dirty="0">
                <a:solidFill>
                  <a:schemeClr val="bg1"/>
                </a:solidFill>
                <a:cs typeface="+mn-ea"/>
                <a:sym typeface="+mn-lt"/>
              </a:rPr>
              <a:t>%</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1000"/>
                                        <p:tgtEl>
                                          <p:spTgt spid="25"/>
                                        </p:tgtEl>
                                      </p:cBhvr>
                                    </p:animEffect>
                                    <p:anim calcmode="lin" valueType="num">
                                      <p:cBhvr>
                                        <p:cTn id="44" dur="1000" fill="hold"/>
                                        <p:tgtEl>
                                          <p:spTgt spid="25"/>
                                        </p:tgtEl>
                                        <p:attrNameLst>
                                          <p:attrName>ppt_x</p:attrName>
                                        </p:attrNameLst>
                                      </p:cBhvr>
                                      <p:tavLst>
                                        <p:tav tm="0">
                                          <p:val>
                                            <p:strVal val="#ppt_x"/>
                                          </p:val>
                                        </p:tav>
                                        <p:tav tm="100000">
                                          <p:val>
                                            <p:strVal val="#ppt_x"/>
                                          </p:val>
                                        </p:tav>
                                      </p:tavLst>
                                    </p:anim>
                                    <p:anim calcmode="lin" valueType="num">
                                      <p:cBhvr>
                                        <p:cTn id="45" dur="1000" fill="hold"/>
                                        <p:tgtEl>
                                          <p:spTgt spid="25"/>
                                        </p:tgtEl>
                                        <p:attrNameLst>
                                          <p:attrName>ppt_y</p:attrName>
                                        </p:attrNameLst>
                                      </p:cBhvr>
                                      <p:tavLst>
                                        <p:tav tm="0">
                                          <p:val>
                                            <p:strVal val="#ppt_y+.1"/>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fill="hold"/>
                                        <p:tgtEl>
                                          <p:spTgt spid="26"/>
                                        </p:tgtEl>
                                        <p:attrNameLst>
                                          <p:attrName>ppt_x</p:attrName>
                                        </p:attrNameLst>
                                      </p:cBhvr>
                                      <p:tavLst>
                                        <p:tav tm="0">
                                          <p:val>
                                            <p:strVal val="#ppt_x"/>
                                          </p:val>
                                        </p:tav>
                                        <p:tav tm="100000">
                                          <p:val>
                                            <p:strVal val="#ppt_x"/>
                                          </p:val>
                                        </p:tav>
                                      </p:tavLst>
                                    </p:anim>
                                    <p:anim calcmode="lin" valueType="num">
                                      <p:cBhvr additive="base">
                                        <p:cTn id="49" dur="500" fill="hold"/>
                                        <p:tgtEl>
                                          <p:spTgt spid="2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ppt_x"/>
                                          </p:val>
                                        </p:tav>
                                        <p:tav tm="100000">
                                          <p:val>
                                            <p:strVal val="#ppt_x"/>
                                          </p:val>
                                        </p:tav>
                                      </p:tavLst>
                                    </p:anim>
                                    <p:anim calcmode="lin" valueType="num">
                                      <p:cBhvr additive="base">
                                        <p:cTn id="5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335875" y="218601"/>
            <a:ext cx="3946969" cy="706755"/>
          </a:xfrm>
          <a:prstGeom prst="rect">
            <a:avLst/>
          </a:prstGeom>
          <a:noFill/>
        </p:spPr>
        <p:txBody>
          <a:bodyPr wrap="square" rtlCol="0">
            <a:spAutoFit/>
          </a:bodyPr>
          <a:lstStyle/>
          <a:p>
            <a:r>
              <a:rPr lang="zh-CN" altLang="en-US" sz="4000" b="1" dirty="0">
                <a:solidFill>
                  <a:srgbClr val="A18C77"/>
                </a:solidFill>
                <a:cs typeface="+mn-ea"/>
                <a:sym typeface="+mn-lt"/>
              </a:rPr>
              <a:t>Add title text</a:t>
            </a:r>
          </a:p>
        </p:txBody>
      </p:sp>
      <p:cxnSp>
        <p:nvCxnSpPr>
          <p:cNvPr id="6" name="直接连接符 5"/>
          <p:cNvCxnSpPr/>
          <p:nvPr/>
        </p:nvCxnSpPr>
        <p:spPr>
          <a:xfrm>
            <a:off x="1499501" y="628465"/>
            <a:ext cx="2836374" cy="0"/>
          </a:xfrm>
          <a:prstGeom prst="line">
            <a:avLst/>
          </a:prstGeom>
          <a:ln>
            <a:solidFill>
              <a:srgbClr val="A18C77"/>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424265" y="553229"/>
            <a:ext cx="150471" cy="150471"/>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A18C77"/>
              </a:solidFill>
              <a:cs typeface="+mn-ea"/>
              <a:sym typeface="+mn-lt"/>
            </a:endParaRPr>
          </a:p>
        </p:txBody>
      </p:sp>
      <p:cxnSp>
        <p:nvCxnSpPr>
          <p:cNvPr id="9" name="直接连接符 8"/>
          <p:cNvCxnSpPr/>
          <p:nvPr/>
        </p:nvCxnSpPr>
        <p:spPr>
          <a:xfrm>
            <a:off x="7871751" y="628464"/>
            <a:ext cx="2836374" cy="0"/>
          </a:xfrm>
          <a:prstGeom prst="line">
            <a:avLst/>
          </a:prstGeom>
          <a:ln>
            <a:solidFill>
              <a:srgbClr val="A18C77"/>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0632889" y="553228"/>
            <a:ext cx="150471" cy="150471"/>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A18C77"/>
              </a:solidFill>
              <a:cs typeface="+mn-ea"/>
              <a:sym typeface="+mn-lt"/>
            </a:endParaRPr>
          </a:p>
        </p:txBody>
      </p:sp>
      <p:pic>
        <p:nvPicPr>
          <p:cNvPr id="11" name="图片 10"/>
          <p:cNvPicPr>
            <a:picLocks noChangeAspect="1"/>
          </p:cNvPicPr>
          <p:nvPr/>
        </p:nvPicPr>
        <p:blipFill>
          <a:blip r:embed="rId3" cstate="screen">
            <a:lum bright="70000" contrast="-70000"/>
          </a:blip>
          <a:stretch>
            <a:fillRect/>
          </a:stretch>
        </p:blipFill>
        <p:spPr>
          <a:xfrm>
            <a:off x="119377" y="5805109"/>
            <a:ext cx="1728941" cy="1052891"/>
          </a:xfrm>
          <a:prstGeom prst="rect">
            <a:avLst/>
          </a:prstGeom>
        </p:spPr>
      </p:pic>
      <p:pic>
        <p:nvPicPr>
          <p:cNvPr id="12" name="图片 11"/>
          <p:cNvPicPr>
            <a:picLocks noChangeAspect="1"/>
          </p:cNvPicPr>
          <p:nvPr/>
        </p:nvPicPr>
        <p:blipFill>
          <a:blip r:embed="rId4" cstate="screen">
            <a:lum bright="70000" contrast="-70000"/>
          </a:blip>
          <a:stretch>
            <a:fillRect/>
          </a:stretch>
        </p:blipFill>
        <p:spPr>
          <a:xfrm>
            <a:off x="382585" y="189718"/>
            <a:ext cx="1039116" cy="1222569"/>
          </a:xfrm>
          <a:prstGeom prst="rect">
            <a:avLst/>
          </a:prstGeom>
        </p:spPr>
      </p:pic>
      <p:pic>
        <p:nvPicPr>
          <p:cNvPr id="13" name="图片 12"/>
          <p:cNvPicPr>
            <a:picLocks noChangeAspect="1"/>
          </p:cNvPicPr>
          <p:nvPr/>
        </p:nvPicPr>
        <p:blipFill>
          <a:blip r:embed="rId5" cstate="print">
            <a:lum bright="70000" contrast="-70000"/>
          </a:blip>
          <a:stretch>
            <a:fillRect/>
          </a:stretch>
        </p:blipFill>
        <p:spPr>
          <a:xfrm>
            <a:off x="9152135" y="4037581"/>
            <a:ext cx="3111980" cy="3111980"/>
          </a:xfrm>
          <a:prstGeom prst="rect">
            <a:avLst/>
          </a:prstGeom>
        </p:spPr>
      </p:pic>
      <p:pic>
        <p:nvPicPr>
          <p:cNvPr id="14" name="图片 13"/>
          <p:cNvPicPr>
            <a:picLocks noChangeAspect="1"/>
          </p:cNvPicPr>
          <p:nvPr/>
        </p:nvPicPr>
        <p:blipFill>
          <a:blip r:embed="rId6" cstate="screen">
            <a:lum bright="70000" contrast="-70000"/>
          </a:blip>
          <a:stretch>
            <a:fillRect/>
          </a:stretch>
        </p:blipFill>
        <p:spPr>
          <a:xfrm>
            <a:off x="11043983" y="588847"/>
            <a:ext cx="1007755" cy="1273092"/>
          </a:xfrm>
          <a:prstGeom prst="rect">
            <a:avLst/>
          </a:prstGeom>
        </p:spPr>
      </p:pic>
      <p:pic>
        <p:nvPicPr>
          <p:cNvPr id="3" name="图片 2"/>
          <p:cNvPicPr>
            <a:picLocks noChangeAspect="1"/>
          </p:cNvPicPr>
          <p:nvPr/>
        </p:nvPicPr>
        <p:blipFill>
          <a:blip r:embed="rId7"/>
          <a:stretch>
            <a:fillRect/>
          </a:stretch>
        </p:blipFill>
        <p:spPr>
          <a:xfrm>
            <a:off x="634623" y="1208187"/>
            <a:ext cx="5460095" cy="5460095"/>
          </a:xfrm>
          <a:prstGeom prst="rect">
            <a:avLst/>
          </a:prstGeom>
        </p:spPr>
      </p:pic>
      <p:grpSp>
        <p:nvGrpSpPr>
          <p:cNvPr id="15" name="Group 47"/>
          <p:cNvGrpSpPr/>
          <p:nvPr/>
        </p:nvGrpSpPr>
        <p:grpSpPr>
          <a:xfrm rot="5400000">
            <a:off x="4611512" y="672294"/>
            <a:ext cx="297979" cy="2668433"/>
            <a:chOff x="1010121" y="1736086"/>
            <a:chExt cx="297979" cy="2668433"/>
          </a:xfrm>
        </p:grpSpPr>
        <p:cxnSp>
          <p:nvCxnSpPr>
            <p:cNvPr id="16" name="Straight Connector 48"/>
            <p:cNvCxnSpPr/>
            <p:nvPr/>
          </p:nvCxnSpPr>
          <p:spPr>
            <a:xfrm flipV="1">
              <a:off x="1159111" y="1885077"/>
              <a:ext cx="0" cy="2519442"/>
            </a:xfrm>
            <a:prstGeom prst="line">
              <a:avLst/>
            </a:prstGeom>
            <a:ln w="19050">
              <a:solidFill>
                <a:srgbClr val="A18C77"/>
              </a:solidFill>
            </a:ln>
          </p:spPr>
          <p:style>
            <a:lnRef idx="1">
              <a:schemeClr val="accent1"/>
            </a:lnRef>
            <a:fillRef idx="0">
              <a:schemeClr val="accent1"/>
            </a:fillRef>
            <a:effectRef idx="0">
              <a:schemeClr val="accent1"/>
            </a:effectRef>
            <a:fontRef idx="minor">
              <a:schemeClr val="tx1"/>
            </a:fontRef>
          </p:style>
        </p:cxnSp>
        <p:grpSp>
          <p:nvGrpSpPr>
            <p:cNvPr id="17" name="Group 49"/>
            <p:cNvGrpSpPr/>
            <p:nvPr/>
          </p:nvGrpSpPr>
          <p:grpSpPr>
            <a:xfrm>
              <a:off x="1010121" y="1736086"/>
              <a:ext cx="297979" cy="297979"/>
              <a:chOff x="5867400" y="1025054"/>
              <a:chExt cx="457200" cy="457200"/>
            </a:xfrm>
            <a:solidFill>
              <a:schemeClr val="bg1"/>
            </a:solidFill>
          </p:grpSpPr>
          <p:sp>
            <p:nvSpPr>
              <p:cNvPr id="18" name="Oval 50"/>
              <p:cNvSpPr/>
              <p:nvPr/>
            </p:nvSpPr>
            <p:spPr>
              <a:xfrm>
                <a:off x="5867400" y="1025054"/>
                <a:ext cx="457200" cy="457200"/>
              </a:xfrm>
              <a:prstGeom prst="ellipse">
                <a:avLst/>
              </a:prstGeom>
              <a:solidFill>
                <a:schemeClr val="bg1">
                  <a:alpha val="38000"/>
                </a:schemeClr>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A18C77"/>
                  </a:solidFill>
                  <a:cs typeface="+mn-ea"/>
                  <a:sym typeface="+mn-lt"/>
                </a:endParaRPr>
              </a:p>
            </p:txBody>
          </p:sp>
          <p:sp>
            <p:nvSpPr>
              <p:cNvPr id="19" name="Oval 51"/>
              <p:cNvSpPr/>
              <p:nvPr/>
            </p:nvSpPr>
            <p:spPr>
              <a:xfrm>
                <a:off x="5956101" y="1110778"/>
                <a:ext cx="279797" cy="279797"/>
              </a:xfrm>
              <a:prstGeom prst="ellipse">
                <a:avLst/>
              </a:prstGeom>
              <a:grp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A18C77"/>
                  </a:solidFill>
                  <a:cs typeface="+mn-ea"/>
                  <a:sym typeface="+mn-lt"/>
                </a:endParaRPr>
              </a:p>
            </p:txBody>
          </p:sp>
        </p:grpSp>
      </p:grpSp>
      <p:grpSp>
        <p:nvGrpSpPr>
          <p:cNvPr id="20" name="Group 52"/>
          <p:cNvGrpSpPr/>
          <p:nvPr/>
        </p:nvGrpSpPr>
        <p:grpSpPr>
          <a:xfrm>
            <a:off x="6461905" y="2097689"/>
            <a:ext cx="2539273" cy="679433"/>
            <a:chOff x="145142" y="4099666"/>
            <a:chExt cx="2539273" cy="679433"/>
          </a:xfrm>
        </p:grpSpPr>
        <p:sp>
          <p:nvSpPr>
            <p:cNvPr id="21" name="TextBox 53"/>
            <p:cNvSpPr txBox="1"/>
            <p:nvPr/>
          </p:nvSpPr>
          <p:spPr>
            <a:xfrm>
              <a:off x="145143" y="4317434"/>
              <a:ext cx="2394128" cy="461665"/>
            </a:xfrm>
            <a:prstGeom prst="rect">
              <a:avLst/>
            </a:prstGeom>
            <a:noFill/>
          </p:spPr>
          <p:txBody>
            <a:bodyPr wrap="square" rtlCol="0">
              <a:spAutoFit/>
            </a:bodyPr>
            <a:lstStyle/>
            <a:p>
              <a:pPr>
                <a:lnSpc>
                  <a:spcPct val="120000"/>
                </a:lnSpc>
              </a:pPr>
              <a:r>
                <a:rPr lang="id-ID" sz="1000" b="1" dirty="0">
                  <a:solidFill>
                    <a:srgbClr val="A18C77"/>
                  </a:solidFill>
                  <a:cs typeface="+mn-ea"/>
                  <a:sym typeface="+mn-lt"/>
                </a:rPr>
                <a:t>lorem ipsum</a:t>
              </a:r>
              <a:r>
                <a:rPr lang="id-ID" sz="1000" dirty="0">
                  <a:solidFill>
                    <a:srgbClr val="A18C77"/>
                  </a:solidFill>
                  <a:cs typeface="+mn-ea"/>
                  <a:sym typeface="+mn-lt"/>
                </a:rPr>
                <a:t>, quia dolor sit, amet, consectetur, adipiscivelit, se</a:t>
              </a:r>
            </a:p>
          </p:txBody>
        </p:sp>
        <p:sp>
          <p:nvSpPr>
            <p:cNvPr id="22" name="TextBox 54"/>
            <p:cNvSpPr txBox="1"/>
            <p:nvPr/>
          </p:nvSpPr>
          <p:spPr>
            <a:xfrm>
              <a:off x="145142" y="4099666"/>
              <a:ext cx="2539273" cy="261610"/>
            </a:xfrm>
            <a:prstGeom prst="rect">
              <a:avLst/>
            </a:prstGeom>
            <a:noFill/>
          </p:spPr>
          <p:txBody>
            <a:bodyPr wrap="square" rtlCol="0">
              <a:spAutoFit/>
            </a:bodyPr>
            <a:lstStyle/>
            <a:p>
              <a:r>
                <a:rPr lang="id-ID" sz="1100" b="1" dirty="0">
                  <a:solidFill>
                    <a:srgbClr val="A18C77"/>
                  </a:solidFill>
                  <a:cs typeface="+mn-ea"/>
                  <a:sym typeface="+mn-lt"/>
                </a:rPr>
                <a:t>TITLE TEXT GOES HERE</a:t>
              </a:r>
            </a:p>
          </p:txBody>
        </p:sp>
      </p:grpSp>
      <p:sp>
        <p:nvSpPr>
          <p:cNvPr id="23" name="TextBox 55"/>
          <p:cNvSpPr txBox="1"/>
          <p:nvPr/>
        </p:nvSpPr>
        <p:spPr>
          <a:xfrm>
            <a:off x="6427327" y="1564467"/>
            <a:ext cx="1228105" cy="584775"/>
          </a:xfrm>
          <a:prstGeom prst="rect">
            <a:avLst/>
          </a:prstGeom>
          <a:noFill/>
        </p:spPr>
        <p:txBody>
          <a:bodyPr wrap="square" rtlCol="0">
            <a:spAutoFit/>
          </a:bodyPr>
          <a:lstStyle/>
          <a:p>
            <a:r>
              <a:rPr lang="id-ID" sz="3200" dirty="0">
                <a:solidFill>
                  <a:schemeClr val="bg1"/>
                </a:solidFill>
                <a:cs typeface="+mn-ea"/>
                <a:sym typeface="+mn-lt"/>
              </a:rPr>
              <a:t>87%</a:t>
            </a:r>
          </a:p>
        </p:txBody>
      </p:sp>
      <p:grpSp>
        <p:nvGrpSpPr>
          <p:cNvPr id="24" name="Group 47"/>
          <p:cNvGrpSpPr/>
          <p:nvPr/>
        </p:nvGrpSpPr>
        <p:grpSpPr>
          <a:xfrm rot="5400000">
            <a:off x="5806510" y="1423125"/>
            <a:ext cx="297979" cy="4087799"/>
            <a:chOff x="1010121" y="1736086"/>
            <a:chExt cx="297979" cy="4087799"/>
          </a:xfrm>
        </p:grpSpPr>
        <p:cxnSp>
          <p:nvCxnSpPr>
            <p:cNvPr id="25" name="Straight Connector 48"/>
            <p:cNvCxnSpPr/>
            <p:nvPr/>
          </p:nvCxnSpPr>
          <p:spPr>
            <a:xfrm rot="16200000">
              <a:off x="-810293" y="3854481"/>
              <a:ext cx="3938808" cy="0"/>
            </a:xfrm>
            <a:prstGeom prst="line">
              <a:avLst/>
            </a:prstGeom>
            <a:ln w="19050">
              <a:solidFill>
                <a:srgbClr val="A18C77"/>
              </a:solidFill>
            </a:ln>
          </p:spPr>
          <p:style>
            <a:lnRef idx="1">
              <a:schemeClr val="accent1"/>
            </a:lnRef>
            <a:fillRef idx="0">
              <a:schemeClr val="accent1"/>
            </a:fillRef>
            <a:effectRef idx="0">
              <a:schemeClr val="accent1"/>
            </a:effectRef>
            <a:fontRef idx="minor">
              <a:schemeClr val="tx1"/>
            </a:fontRef>
          </p:style>
        </p:cxnSp>
        <p:grpSp>
          <p:nvGrpSpPr>
            <p:cNvPr id="26" name="Group 49"/>
            <p:cNvGrpSpPr/>
            <p:nvPr/>
          </p:nvGrpSpPr>
          <p:grpSpPr>
            <a:xfrm>
              <a:off x="1010121" y="1736086"/>
              <a:ext cx="297979" cy="297979"/>
              <a:chOff x="5867400" y="1025054"/>
              <a:chExt cx="457200" cy="457200"/>
            </a:xfrm>
            <a:solidFill>
              <a:schemeClr val="bg1"/>
            </a:solidFill>
          </p:grpSpPr>
          <p:sp>
            <p:nvSpPr>
              <p:cNvPr id="27" name="Oval 50"/>
              <p:cNvSpPr/>
              <p:nvPr/>
            </p:nvSpPr>
            <p:spPr>
              <a:xfrm>
                <a:off x="5867400" y="1025054"/>
                <a:ext cx="457200" cy="457200"/>
              </a:xfrm>
              <a:prstGeom prst="ellipse">
                <a:avLst/>
              </a:prstGeom>
              <a:solidFill>
                <a:schemeClr val="bg1">
                  <a:alpha val="38000"/>
                </a:schemeClr>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A18C77"/>
                  </a:solidFill>
                  <a:cs typeface="+mn-ea"/>
                  <a:sym typeface="+mn-lt"/>
                </a:endParaRPr>
              </a:p>
            </p:txBody>
          </p:sp>
          <p:sp>
            <p:nvSpPr>
              <p:cNvPr id="28" name="Oval 51"/>
              <p:cNvSpPr/>
              <p:nvPr/>
            </p:nvSpPr>
            <p:spPr>
              <a:xfrm>
                <a:off x="5956101" y="1110778"/>
                <a:ext cx="279797" cy="279797"/>
              </a:xfrm>
              <a:prstGeom prst="ellipse">
                <a:avLst/>
              </a:prstGeom>
              <a:grp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A18C77"/>
                  </a:solidFill>
                  <a:cs typeface="+mn-ea"/>
                  <a:sym typeface="+mn-lt"/>
                </a:endParaRPr>
              </a:p>
            </p:txBody>
          </p:sp>
        </p:grpSp>
      </p:grpSp>
      <p:grpSp>
        <p:nvGrpSpPr>
          <p:cNvPr id="29" name="Group 52"/>
          <p:cNvGrpSpPr/>
          <p:nvPr/>
        </p:nvGrpSpPr>
        <p:grpSpPr>
          <a:xfrm>
            <a:off x="8366586" y="3558203"/>
            <a:ext cx="2539273" cy="679433"/>
            <a:chOff x="145142" y="4099666"/>
            <a:chExt cx="2539273" cy="679433"/>
          </a:xfrm>
        </p:grpSpPr>
        <p:sp>
          <p:nvSpPr>
            <p:cNvPr id="30" name="TextBox 53"/>
            <p:cNvSpPr txBox="1"/>
            <p:nvPr/>
          </p:nvSpPr>
          <p:spPr>
            <a:xfrm>
              <a:off x="145143" y="4317434"/>
              <a:ext cx="2394128" cy="461665"/>
            </a:xfrm>
            <a:prstGeom prst="rect">
              <a:avLst/>
            </a:prstGeom>
            <a:noFill/>
          </p:spPr>
          <p:txBody>
            <a:bodyPr wrap="square" rtlCol="0">
              <a:spAutoFit/>
            </a:bodyPr>
            <a:lstStyle/>
            <a:p>
              <a:pPr>
                <a:lnSpc>
                  <a:spcPct val="120000"/>
                </a:lnSpc>
              </a:pPr>
              <a:r>
                <a:rPr lang="id-ID" sz="1000" b="1" dirty="0">
                  <a:solidFill>
                    <a:srgbClr val="A18C77"/>
                  </a:solidFill>
                  <a:cs typeface="+mn-ea"/>
                  <a:sym typeface="+mn-lt"/>
                </a:rPr>
                <a:t>lorem ipsum</a:t>
              </a:r>
              <a:r>
                <a:rPr lang="id-ID" sz="1000" dirty="0">
                  <a:solidFill>
                    <a:srgbClr val="A18C77"/>
                  </a:solidFill>
                  <a:cs typeface="+mn-ea"/>
                  <a:sym typeface="+mn-lt"/>
                </a:rPr>
                <a:t>, quia dolor sit, amet, consectetur, adipiscivelit, se</a:t>
              </a:r>
            </a:p>
          </p:txBody>
        </p:sp>
        <p:sp>
          <p:nvSpPr>
            <p:cNvPr id="31" name="TextBox 54"/>
            <p:cNvSpPr txBox="1"/>
            <p:nvPr/>
          </p:nvSpPr>
          <p:spPr>
            <a:xfrm>
              <a:off x="145142" y="4099666"/>
              <a:ext cx="2539273" cy="261610"/>
            </a:xfrm>
            <a:prstGeom prst="rect">
              <a:avLst/>
            </a:prstGeom>
            <a:noFill/>
          </p:spPr>
          <p:txBody>
            <a:bodyPr wrap="square" rtlCol="0">
              <a:spAutoFit/>
            </a:bodyPr>
            <a:lstStyle/>
            <a:p>
              <a:r>
                <a:rPr lang="id-ID" sz="1100" b="1" dirty="0">
                  <a:solidFill>
                    <a:srgbClr val="A18C77"/>
                  </a:solidFill>
                  <a:cs typeface="+mn-ea"/>
                  <a:sym typeface="+mn-lt"/>
                </a:rPr>
                <a:t>TITLE TEXT GOES HERE</a:t>
              </a:r>
            </a:p>
          </p:txBody>
        </p:sp>
      </p:grpSp>
      <p:sp>
        <p:nvSpPr>
          <p:cNvPr id="32" name="TextBox 55"/>
          <p:cNvSpPr txBox="1"/>
          <p:nvPr/>
        </p:nvSpPr>
        <p:spPr>
          <a:xfrm>
            <a:off x="8332008" y="3024981"/>
            <a:ext cx="1228105" cy="584775"/>
          </a:xfrm>
          <a:prstGeom prst="rect">
            <a:avLst/>
          </a:prstGeom>
          <a:noFill/>
        </p:spPr>
        <p:txBody>
          <a:bodyPr wrap="square" rtlCol="0">
            <a:spAutoFit/>
          </a:bodyPr>
          <a:lstStyle/>
          <a:p>
            <a:r>
              <a:rPr lang="en-US" altLang="zh-CN" sz="3200" dirty="0">
                <a:solidFill>
                  <a:schemeClr val="bg1"/>
                </a:solidFill>
                <a:cs typeface="+mn-ea"/>
                <a:sym typeface="+mn-lt"/>
              </a:rPr>
              <a:t>75</a:t>
            </a:r>
            <a:r>
              <a:rPr lang="id-ID" sz="3200" dirty="0">
                <a:solidFill>
                  <a:schemeClr val="bg1"/>
                </a:solidFill>
                <a:cs typeface="+mn-ea"/>
                <a:sym typeface="+mn-lt"/>
              </a:rPr>
              <a:t>%</a:t>
            </a:r>
          </a:p>
        </p:txBody>
      </p:sp>
      <p:grpSp>
        <p:nvGrpSpPr>
          <p:cNvPr id="33" name="Group 47"/>
          <p:cNvGrpSpPr/>
          <p:nvPr/>
        </p:nvGrpSpPr>
        <p:grpSpPr>
          <a:xfrm rot="5400000">
            <a:off x="4385331" y="3596174"/>
            <a:ext cx="297979" cy="2216070"/>
            <a:chOff x="1010121" y="1736086"/>
            <a:chExt cx="297979" cy="2216070"/>
          </a:xfrm>
        </p:grpSpPr>
        <p:cxnSp>
          <p:nvCxnSpPr>
            <p:cNvPr id="34" name="Straight Connector 48"/>
            <p:cNvCxnSpPr/>
            <p:nvPr/>
          </p:nvCxnSpPr>
          <p:spPr>
            <a:xfrm rot="16200000">
              <a:off x="125571" y="2918617"/>
              <a:ext cx="2067079" cy="0"/>
            </a:xfrm>
            <a:prstGeom prst="line">
              <a:avLst/>
            </a:prstGeom>
            <a:ln w="19050">
              <a:solidFill>
                <a:srgbClr val="A18C77"/>
              </a:solidFill>
            </a:ln>
          </p:spPr>
          <p:style>
            <a:lnRef idx="1">
              <a:schemeClr val="accent1"/>
            </a:lnRef>
            <a:fillRef idx="0">
              <a:schemeClr val="accent1"/>
            </a:fillRef>
            <a:effectRef idx="0">
              <a:schemeClr val="accent1"/>
            </a:effectRef>
            <a:fontRef idx="minor">
              <a:schemeClr val="tx1"/>
            </a:fontRef>
          </p:style>
        </p:cxnSp>
        <p:grpSp>
          <p:nvGrpSpPr>
            <p:cNvPr id="35" name="Group 49"/>
            <p:cNvGrpSpPr/>
            <p:nvPr/>
          </p:nvGrpSpPr>
          <p:grpSpPr>
            <a:xfrm>
              <a:off x="1010121" y="1736086"/>
              <a:ext cx="297979" cy="297979"/>
              <a:chOff x="5867400" y="1025054"/>
              <a:chExt cx="457200" cy="457200"/>
            </a:xfrm>
            <a:solidFill>
              <a:schemeClr val="bg1"/>
            </a:solidFill>
          </p:grpSpPr>
          <p:sp>
            <p:nvSpPr>
              <p:cNvPr id="36" name="Oval 50"/>
              <p:cNvSpPr/>
              <p:nvPr/>
            </p:nvSpPr>
            <p:spPr>
              <a:xfrm>
                <a:off x="5867400" y="1025054"/>
                <a:ext cx="457200" cy="457200"/>
              </a:xfrm>
              <a:prstGeom prst="ellipse">
                <a:avLst/>
              </a:prstGeom>
              <a:solidFill>
                <a:schemeClr val="bg1">
                  <a:alpha val="38000"/>
                </a:schemeClr>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A18C77"/>
                  </a:solidFill>
                  <a:cs typeface="+mn-ea"/>
                  <a:sym typeface="+mn-lt"/>
                </a:endParaRPr>
              </a:p>
            </p:txBody>
          </p:sp>
          <p:sp>
            <p:nvSpPr>
              <p:cNvPr id="37" name="Oval 51"/>
              <p:cNvSpPr/>
              <p:nvPr/>
            </p:nvSpPr>
            <p:spPr>
              <a:xfrm>
                <a:off x="5956101" y="1110778"/>
                <a:ext cx="279797" cy="279797"/>
              </a:xfrm>
              <a:prstGeom prst="ellipse">
                <a:avLst/>
              </a:prstGeom>
              <a:grp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A18C77"/>
                  </a:solidFill>
                  <a:cs typeface="+mn-ea"/>
                  <a:sym typeface="+mn-lt"/>
                </a:endParaRPr>
              </a:p>
            </p:txBody>
          </p:sp>
        </p:grpSp>
      </p:grpSp>
      <p:grpSp>
        <p:nvGrpSpPr>
          <p:cNvPr id="38" name="Group 52"/>
          <p:cNvGrpSpPr/>
          <p:nvPr/>
        </p:nvGrpSpPr>
        <p:grpSpPr>
          <a:xfrm>
            <a:off x="6009542" y="4795387"/>
            <a:ext cx="2539273" cy="679433"/>
            <a:chOff x="145142" y="4099666"/>
            <a:chExt cx="2539273" cy="679433"/>
          </a:xfrm>
        </p:grpSpPr>
        <p:sp>
          <p:nvSpPr>
            <p:cNvPr id="39" name="TextBox 53"/>
            <p:cNvSpPr txBox="1"/>
            <p:nvPr/>
          </p:nvSpPr>
          <p:spPr>
            <a:xfrm>
              <a:off x="145143" y="4317434"/>
              <a:ext cx="2394128" cy="461665"/>
            </a:xfrm>
            <a:prstGeom prst="rect">
              <a:avLst/>
            </a:prstGeom>
            <a:noFill/>
          </p:spPr>
          <p:txBody>
            <a:bodyPr wrap="square" rtlCol="0">
              <a:spAutoFit/>
            </a:bodyPr>
            <a:lstStyle/>
            <a:p>
              <a:pPr>
                <a:lnSpc>
                  <a:spcPct val="120000"/>
                </a:lnSpc>
              </a:pPr>
              <a:r>
                <a:rPr lang="id-ID" sz="1000" b="1" dirty="0">
                  <a:solidFill>
                    <a:srgbClr val="A18C77"/>
                  </a:solidFill>
                  <a:cs typeface="+mn-ea"/>
                  <a:sym typeface="+mn-lt"/>
                </a:rPr>
                <a:t>lorem ipsum</a:t>
              </a:r>
              <a:r>
                <a:rPr lang="id-ID" sz="1000" dirty="0">
                  <a:solidFill>
                    <a:srgbClr val="A18C77"/>
                  </a:solidFill>
                  <a:cs typeface="+mn-ea"/>
                  <a:sym typeface="+mn-lt"/>
                </a:rPr>
                <a:t>, quia dolor sit, amet, consectetur, adipiscivelit, se</a:t>
              </a:r>
            </a:p>
          </p:txBody>
        </p:sp>
        <p:sp>
          <p:nvSpPr>
            <p:cNvPr id="40" name="TextBox 54"/>
            <p:cNvSpPr txBox="1"/>
            <p:nvPr/>
          </p:nvSpPr>
          <p:spPr>
            <a:xfrm>
              <a:off x="145142" y="4099666"/>
              <a:ext cx="2539273" cy="261610"/>
            </a:xfrm>
            <a:prstGeom prst="rect">
              <a:avLst/>
            </a:prstGeom>
            <a:noFill/>
          </p:spPr>
          <p:txBody>
            <a:bodyPr wrap="square" rtlCol="0">
              <a:spAutoFit/>
            </a:bodyPr>
            <a:lstStyle/>
            <a:p>
              <a:r>
                <a:rPr lang="id-ID" sz="1100" b="1" dirty="0">
                  <a:solidFill>
                    <a:srgbClr val="A18C77"/>
                  </a:solidFill>
                  <a:cs typeface="+mn-ea"/>
                  <a:sym typeface="+mn-lt"/>
                </a:rPr>
                <a:t>TITLE TEXT GOES HERE</a:t>
              </a:r>
            </a:p>
          </p:txBody>
        </p:sp>
      </p:grpSp>
      <p:sp>
        <p:nvSpPr>
          <p:cNvPr id="41" name="TextBox 55"/>
          <p:cNvSpPr txBox="1"/>
          <p:nvPr/>
        </p:nvSpPr>
        <p:spPr>
          <a:xfrm>
            <a:off x="5974964" y="4262165"/>
            <a:ext cx="1228105" cy="584775"/>
          </a:xfrm>
          <a:prstGeom prst="rect">
            <a:avLst/>
          </a:prstGeom>
          <a:noFill/>
        </p:spPr>
        <p:txBody>
          <a:bodyPr wrap="square" rtlCol="0">
            <a:spAutoFit/>
          </a:bodyPr>
          <a:lstStyle/>
          <a:p>
            <a:r>
              <a:rPr lang="en-US" altLang="zh-CN" sz="3200" dirty="0">
                <a:solidFill>
                  <a:schemeClr val="bg1"/>
                </a:solidFill>
                <a:cs typeface="+mn-ea"/>
                <a:sym typeface="+mn-lt"/>
              </a:rPr>
              <a:t>75</a:t>
            </a:r>
            <a:r>
              <a:rPr lang="id-ID" sz="3200" dirty="0">
                <a:solidFill>
                  <a:schemeClr val="bg1"/>
                </a:solidFill>
                <a:cs typeface="+mn-ea"/>
                <a:sym typeface="+mn-lt"/>
              </a:rPr>
              <a:t>%</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0-#ppt_w/2"/>
                                          </p:val>
                                        </p:tav>
                                        <p:tav tm="100000">
                                          <p:val>
                                            <p:strVal val="#ppt_x"/>
                                          </p:val>
                                        </p:tav>
                                      </p:tavLst>
                                    </p:anim>
                                    <p:anim calcmode="lin" valueType="num">
                                      <p:cBhvr additive="base">
                                        <p:cTn id="18" dur="500" fill="hold"/>
                                        <p:tgtEl>
                                          <p:spTgt spid="20"/>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0-#ppt_w/2"/>
                                          </p:val>
                                        </p:tav>
                                        <p:tav tm="100000">
                                          <p:val>
                                            <p:strVal val="#ppt_x"/>
                                          </p:val>
                                        </p:tav>
                                      </p:tavLst>
                                    </p:anim>
                                    <p:anim calcmode="lin" valueType="num">
                                      <p:cBhvr additive="base">
                                        <p:cTn id="2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0-#ppt_w/2"/>
                                          </p:val>
                                        </p:tav>
                                        <p:tav tm="100000">
                                          <p:val>
                                            <p:strVal val="#ppt_x"/>
                                          </p:val>
                                        </p:tav>
                                      </p:tavLst>
                                    </p:anim>
                                    <p:anim calcmode="lin" valueType="num">
                                      <p:cBhvr additive="base">
                                        <p:cTn id="28" dur="500" fill="hold"/>
                                        <p:tgtEl>
                                          <p:spTgt spid="24"/>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0-#ppt_w/2"/>
                                          </p:val>
                                        </p:tav>
                                        <p:tav tm="100000">
                                          <p:val>
                                            <p:strVal val="#ppt_x"/>
                                          </p:val>
                                        </p:tav>
                                      </p:tavLst>
                                    </p:anim>
                                    <p:anim calcmode="lin" valueType="num">
                                      <p:cBhvr additive="base">
                                        <p:cTn id="32" dur="500" fill="hold"/>
                                        <p:tgtEl>
                                          <p:spTgt spid="29"/>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0-#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0-#ppt_w/2"/>
                                          </p:val>
                                        </p:tav>
                                        <p:tav tm="100000">
                                          <p:val>
                                            <p:strVal val="#ppt_x"/>
                                          </p:val>
                                        </p:tav>
                                      </p:tavLst>
                                    </p:anim>
                                    <p:anim calcmode="lin" valueType="num">
                                      <p:cBhvr additive="base">
                                        <p:cTn id="42" dur="500" fill="hold"/>
                                        <p:tgtEl>
                                          <p:spTgt spid="33"/>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0-#ppt_w/2"/>
                                          </p:val>
                                        </p:tav>
                                        <p:tav tm="100000">
                                          <p:val>
                                            <p:strVal val="#ppt_x"/>
                                          </p:val>
                                        </p:tav>
                                      </p:tavLst>
                                    </p:anim>
                                    <p:anim calcmode="lin" valueType="num">
                                      <p:cBhvr additive="base">
                                        <p:cTn id="46" dur="500" fill="hold"/>
                                        <p:tgtEl>
                                          <p:spTgt spid="38"/>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additive="base">
                                        <p:cTn id="49" dur="500" fill="hold"/>
                                        <p:tgtEl>
                                          <p:spTgt spid="41"/>
                                        </p:tgtEl>
                                        <p:attrNameLst>
                                          <p:attrName>ppt_x</p:attrName>
                                        </p:attrNameLst>
                                      </p:cBhvr>
                                      <p:tavLst>
                                        <p:tav tm="0">
                                          <p:val>
                                            <p:strVal val="0-#ppt_w/2"/>
                                          </p:val>
                                        </p:tav>
                                        <p:tav tm="100000">
                                          <p:val>
                                            <p:strVal val="#ppt_x"/>
                                          </p:val>
                                        </p:tav>
                                      </p:tavLst>
                                    </p:anim>
                                    <p:anim calcmode="lin" valueType="num">
                                      <p:cBhvr additive="base">
                                        <p:cTn id="50"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2" grpId="0"/>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lum bright="70000" contrast="-70000"/>
          </a:blip>
          <a:stretch>
            <a:fillRect/>
          </a:stretch>
        </p:blipFill>
        <p:spPr>
          <a:xfrm>
            <a:off x="1012269" y="1388726"/>
            <a:ext cx="4071115" cy="3033942"/>
          </a:xfrm>
          <a:prstGeom prst="rect">
            <a:avLst/>
          </a:prstGeom>
        </p:spPr>
      </p:pic>
      <p:sp>
        <p:nvSpPr>
          <p:cNvPr id="4" name="文本框 3"/>
          <p:cNvSpPr txBox="1"/>
          <p:nvPr/>
        </p:nvSpPr>
        <p:spPr>
          <a:xfrm>
            <a:off x="1798336" y="4851928"/>
            <a:ext cx="3489452" cy="769441"/>
          </a:xfrm>
          <a:prstGeom prst="rect">
            <a:avLst/>
          </a:prstGeom>
          <a:noFill/>
        </p:spPr>
        <p:txBody>
          <a:bodyPr wrap="square" rtlCol="0">
            <a:spAutoFit/>
          </a:bodyPr>
          <a:lstStyle/>
          <a:p>
            <a:r>
              <a:rPr lang="en-US" altLang="zh-CN" sz="4400" b="1" dirty="0">
                <a:solidFill>
                  <a:srgbClr val="A18C77"/>
                </a:solidFill>
                <a:cs typeface="+mn-ea"/>
                <a:sym typeface="+mn-lt"/>
              </a:rPr>
              <a:t>CONTENTS</a:t>
            </a:r>
            <a:endParaRPr lang="zh-CN" altLang="en-US" sz="4400" b="1" dirty="0">
              <a:solidFill>
                <a:srgbClr val="A18C77"/>
              </a:solidFill>
              <a:cs typeface="+mn-ea"/>
              <a:sym typeface="+mn-lt"/>
            </a:endParaRPr>
          </a:p>
        </p:txBody>
      </p:sp>
      <p:cxnSp>
        <p:nvCxnSpPr>
          <p:cNvPr id="5" name="直接连接符 4"/>
          <p:cNvCxnSpPr/>
          <p:nvPr/>
        </p:nvCxnSpPr>
        <p:spPr>
          <a:xfrm>
            <a:off x="1333186" y="4697545"/>
            <a:ext cx="3750198" cy="0"/>
          </a:xfrm>
          <a:prstGeom prst="line">
            <a:avLst/>
          </a:prstGeom>
          <a:ln>
            <a:solidFill>
              <a:srgbClr val="A18C77"/>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1240587" y="4622309"/>
            <a:ext cx="150471" cy="150471"/>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形 6" descr="啤酒"/>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flipH="1">
            <a:off x="1167288" y="4947936"/>
            <a:ext cx="529611" cy="529611"/>
          </a:xfrm>
          <a:prstGeom prst="rect">
            <a:avLst/>
          </a:prstGeom>
        </p:spPr>
      </p:pic>
      <p:cxnSp>
        <p:nvCxnSpPr>
          <p:cNvPr id="13" name="直接连接符 12"/>
          <p:cNvCxnSpPr/>
          <p:nvPr/>
        </p:nvCxnSpPr>
        <p:spPr>
          <a:xfrm>
            <a:off x="1333186" y="5761303"/>
            <a:ext cx="3750198" cy="0"/>
          </a:xfrm>
          <a:prstGeom prst="line">
            <a:avLst/>
          </a:prstGeom>
          <a:ln>
            <a:solidFill>
              <a:srgbClr val="A18C77"/>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1240587" y="5686067"/>
            <a:ext cx="150471" cy="150471"/>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片 14"/>
          <p:cNvPicPr>
            <a:picLocks noChangeAspect="1"/>
          </p:cNvPicPr>
          <p:nvPr/>
        </p:nvPicPr>
        <p:blipFill>
          <a:blip r:embed="rId6" cstate="screen"/>
          <a:stretch>
            <a:fillRect/>
          </a:stretch>
        </p:blipFill>
        <p:spPr>
          <a:xfrm>
            <a:off x="6221281" y="919337"/>
            <a:ext cx="1003084" cy="1003084"/>
          </a:xfrm>
          <a:prstGeom prst="rect">
            <a:avLst/>
          </a:prstGeom>
        </p:spPr>
      </p:pic>
      <p:sp>
        <p:nvSpPr>
          <p:cNvPr id="17" name="文本框 16"/>
          <p:cNvSpPr txBox="1"/>
          <p:nvPr/>
        </p:nvSpPr>
        <p:spPr>
          <a:xfrm>
            <a:off x="7417957" y="1000818"/>
            <a:ext cx="3381223" cy="521970"/>
          </a:xfrm>
          <a:prstGeom prst="rect">
            <a:avLst/>
          </a:prstGeom>
          <a:noFill/>
        </p:spPr>
        <p:txBody>
          <a:bodyPr wrap="square" rtlCol="0">
            <a:spAutoFit/>
          </a:bodyPr>
          <a:lstStyle/>
          <a:p>
            <a:r>
              <a:rPr lang="en-US" altLang="zh-CN" sz="2800" b="1" dirty="0">
                <a:solidFill>
                  <a:srgbClr val="A18C77"/>
                </a:solidFill>
                <a:cs typeface="+mn-ea"/>
                <a:sym typeface="+mn-lt"/>
              </a:rPr>
              <a:t>01.</a:t>
            </a:r>
            <a:r>
              <a:rPr lang="zh-CN" altLang="en-US" sz="2800" b="1" dirty="0">
                <a:solidFill>
                  <a:srgbClr val="A18C77"/>
                </a:solidFill>
                <a:cs typeface="+mn-ea"/>
                <a:sym typeface="+mn-lt"/>
              </a:rPr>
              <a:t>Add title text</a:t>
            </a:r>
          </a:p>
        </p:txBody>
      </p:sp>
      <p:sp>
        <p:nvSpPr>
          <p:cNvPr id="18" name="矩形 17"/>
          <p:cNvSpPr/>
          <p:nvPr/>
        </p:nvSpPr>
        <p:spPr>
          <a:xfrm>
            <a:off x="7499985" y="1524000"/>
            <a:ext cx="3610610" cy="533400"/>
          </a:xfrm>
          <a:prstGeom prst="rect">
            <a:avLst/>
          </a:prstGeom>
        </p:spPr>
        <p:txBody>
          <a:bodyPr wrap="square">
            <a:spAutoFit/>
          </a:bodyPr>
          <a:lstStyle/>
          <a:p>
            <a:pPr>
              <a:lnSpc>
                <a:spcPct val="120000"/>
              </a:lnSpc>
            </a:pPr>
            <a:r>
              <a:rPr lang="en-US" altLang="zh-CN" sz="1200" dirty="0">
                <a:solidFill>
                  <a:schemeClr val="bg1"/>
                </a:solidFill>
                <a:latin typeface="Microsoft JhengHei" panose="020B0604030504040204" charset="-120"/>
                <a:ea typeface="Microsoft JhengHei" panose="020B0604030504040204" charset="-120"/>
                <a:cs typeface="+mn-ea"/>
                <a:sym typeface="+mn-lt"/>
              </a:rPr>
              <a:t>Copy paste fonts. Choose the only option to retain text……</a:t>
            </a:r>
          </a:p>
        </p:txBody>
      </p:sp>
      <p:pic>
        <p:nvPicPr>
          <p:cNvPr id="19" name="图片 18"/>
          <p:cNvPicPr>
            <a:picLocks noChangeAspect="1"/>
          </p:cNvPicPr>
          <p:nvPr/>
        </p:nvPicPr>
        <p:blipFill>
          <a:blip r:embed="rId6" cstate="screen"/>
          <a:stretch>
            <a:fillRect/>
          </a:stretch>
        </p:blipFill>
        <p:spPr>
          <a:xfrm>
            <a:off x="6221281" y="2300143"/>
            <a:ext cx="1003084" cy="1003084"/>
          </a:xfrm>
          <a:prstGeom prst="rect">
            <a:avLst/>
          </a:prstGeom>
        </p:spPr>
      </p:pic>
      <p:sp>
        <p:nvSpPr>
          <p:cNvPr id="20" name="文本框 19"/>
          <p:cNvSpPr txBox="1"/>
          <p:nvPr/>
        </p:nvSpPr>
        <p:spPr>
          <a:xfrm>
            <a:off x="7417957" y="2381624"/>
            <a:ext cx="3381223" cy="953135"/>
          </a:xfrm>
          <a:prstGeom prst="rect">
            <a:avLst/>
          </a:prstGeom>
          <a:noFill/>
        </p:spPr>
        <p:txBody>
          <a:bodyPr wrap="square" rtlCol="0">
            <a:spAutoFit/>
          </a:bodyPr>
          <a:lstStyle/>
          <a:p>
            <a:r>
              <a:rPr lang="en-US" altLang="zh-CN" sz="2800" b="1" dirty="0">
                <a:solidFill>
                  <a:srgbClr val="A18C77"/>
                </a:solidFill>
                <a:cs typeface="+mn-ea"/>
                <a:sym typeface="+mn-lt"/>
              </a:rPr>
              <a:t>02.</a:t>
            </a:r>
            <a:r>
              <a:rPr lang="zh-CN" altLang="en-US" sz="2800" b="1" dirty="0">
                <a:solidFill>
                  <a:srgbClr val="A18C77"/>
                </a:solidFill>
                <a:cs typeface="+mn-ea"/>
                <a:sym typeface="+mn-lt"/>
              </a:rPr>
              <a:t>Add title text</a:t>
            </a:r>
          </a:p>
          <a:p>
            <a:endParaRPr lang="zh-CN" altLang="en-US" sz="2800" b="1" dirty="0">
              <a:solidFill>
                <a:srgbClr val="A18C77"/>
              </a:solidFill>
              <a:cs typeface="+mn-ea"/>
              <a:sym typeface="+mn-lt"/>
            </a:endParaRPr>
          </a:p>
        </p:txBody>
      </p:sp>
      <p:sp>
        <p:nvSpPr>
          <p:cNvPr id="21" name="矩形 20"/>
          <p:cNvSpPr/>
          <p:nvPr/>
        </p:nvSpPr>
        <p:spPr>
          <a:xfrm>
            <a:off x="7499826" y="2904844"/>
            <a:ext cx="3843365" cy="535531"/>
          </a:xfrm>
          <a:prstGeom prst="rect">
            <a:avLst/>
          </a:prstGeom>
        </p:spPr>
        <p:txBody>
          <a:bodyPr wrap="square">
            <a:spAutoFit/>
          </a:bodyPr>
          <a:lstStyle/>
          <a:p>
            <a:pPr>
              <a:lnSpc>
                <a:spcPct val="120000"/>
              </a:lnSpc>
            </a:pPr>
            <a:r>
              <a:rPr lang="en-US" altLang="zh-CN" sz="1200" dirty="0">
                <a:solidFill>
                  <a:schemeClr val="bg1"/>
                </a:solidFill>
                <a:cs typeface="+mn-ea"/>
                <a:sym typeface="+mn-lt"/>
              </a:rPr>
              <a:t>Copy paste fonts. Choose the only option to retain text……</a:t>
            </a:r>
          </a:p>
        </p:txBody>
      </p:sp>
      <p:pic>
        <p:nvPicPr>
          <p:cNvPr id="22" name="图片 21"/>
          <p:cNvPicPr>
            <a:picLocks noChangeAspect="1"/>
          </p:cNvPicPr>
          <p:nvPr/>
        </p:nvPicPr>
        <p:blipFill>
          <a:blip r:embed="rId6" cstate="screen"/>
          <a:stretch>
            <a:fillRect/>
          </a:stretch>
        </p:blipFill>
        <p:spPr>
          <a:xfrm>
            <a:off x="6221281" y="3700560"/>
            <a:ext cx="1003084" cy="1003084"/>
          </a:xfrm>
          <a:prstGeom prst="rect">
            <a:avLst/>
          </a:prstGeom>
        </p:spPr>
      </p:pic>
      <p:sp>
        <p:nvSpPr>
          <p:cNvPr id="23" name="文本框 22"/>
          <p:cNvSpPr txBox="1"/>
          <p:nvPr/>
        </p:nvSpPr>
        <p:spPr>
          <a:xfrm>
            <a:off x="7417957" y="3782041"/>
            <a:ext cx="3381223" cy="953135"/>
          </a:xfrm>
          <a:prstGeom prst="rect">
            <a:avLst/>
          </a:prstGeom>
          <a:noFill/>
        </p:spPr>
        <p:txBody>
          <a:bodyPr wrap="square" rtlCol="0">
            <a:spAutoFit/>
          </a:bodyPr>
          <a:lstStyle/>
          <a:p>
            <a:r>
              <a:rPr lang="en-US" altLang="zh-CN" sz="2800" b="1" dirty="0">
                <a:solidFill>
                  <a:srgbClr val="A18C77"/>
                </a:solidFill>
                <a:cs typeface="+mn-ea"/>
                <a:sym typeface="+mn-lt"/>
              </a:rPr>
              <a:t>03.</a:t>
            </a:r>
            <a:r>
              <a:rPr lang="zh-CN" altLang="en-US" sz="2800" b="1" dirty="0">
                <a:solidFill>
                  <a:srgbClr val="A18C77"/>
                </a:solidFill>
                <a:cs typeface="+mn-ea"/>
                <a:sym typeface="+mn-lt"/>
              </a:rPr>
              <a:t>Add title text</a:t>
            </a:r>
          </a:p>
          <a:p>
            <a:endParaRPr lang="zh-CN" altLang="en-US" sz="2800" b="1" dirty="0">
              <a:solidFill>
                <a:srgbClr val="A18C77"/>
              </a:solidFill>
              <a:cs typeface="+mn-ea"/>
              <a:sym typeface="+mn-lt"/>
            </a:endParaRPr>
          </a:p>
        </p:txBody>
      </p:sp>
      <p:sp>
        <p:nvSpPr>
          <p:cNvPr id="24" name="矩形 23"/>
          <p:cNvSpPr/>
          <p:nvPr/>
        </p:nvSpPr>
        <p:spPr>
          <a:xfrm>
            <a:off x="7499826" y="4305261"/>
            <a:ext cx="3843365" cy="535531"/>
          </a:xfrm>
          <a:prstGeom prst="rect">
            <a:avLst/>
          </a:prstGeom>
        </p:spPr>
        <p:txBody>
          <a:bodyPr wrap="square">
            <a:spAutoFit/>
          </a:bodyPr>
          <a:lstStyle/>
          <a:p>
            <a:pPr>
              <a:lnSpc>
                <a:spcPct val="120000"/>
              </a:lnSpc>
            </a:pPr>
            <a:r>
              <a:rPr lang="en-US" altLang="zh-CN" sz="1200" dirty="0">
                <a:solidFill>
                  <a:schemeClr val="bg1"/>
                </a:solidFill>
                <a:cs typeface="+mn-ea"/>
                <a:sym typeface="+mn-lt"/>
              </a:rPr>
              <a:t>Copy paste fonts. Choose the only option to retain text……</a:t>
            </a:r>
          </a:p>
        </p:txBody>
      </p:sp>
      <p:pic>
        <p:nvPicPr>
          <p:cNvPr id="25" name="图片 24"/>
          <p:cNvPicPr>
            <a:picLocks noChangeAspect="1"/>
          </p:cNvPicPr>
          <p:nvPr/>
        </p:nvPicPr>
        <p:blipFill>
          <a:blip r:embed="rId6" cstate="screen"/>
          <a:stretch>
            <a:fillRect/>
          </a:stretch>
        </p:blipFill>
        <p:spPr>
          <a:xfrm>
            <a:off x="6221281" y="5081366"/>
            <a:ext cx="1003084" cy="1003084"/>
          </a:xfrm>
          <a:prstGeom prst="rect">
            <a:avLst/>
          </a:prstGeom>
        </p:spPr>
      </p:pic>
      <p:sp>
        <p:nvSpPr>
          <p:cNvPr id="26" name="文本框 25"/>
          <p:cNvSpPr txBox="1"/>
          <p:nvPr/>
        </p:nvSpPr>
        <p:spPr>
          <a:xfrm>
            <a:off x="7417957" y="5162847"/>
            <a:ext cx="3381223" cy="953135"/>
          </a:xfrm>
          <a:prstGeom prst="rect">
            <a:avLst/>
          </a:prstGeom>
          <a:noFill/>
        </p:spPr>
        <p:txBody>
          <a:bodyPr wrap="square" rtlCol="0">
            <a:spAutoFit/>
          </a:bodyPr>
          <a:lstStyle/>
          <a:p>
            <a:r>
              <a:rPr lang="en-US" altLang="zh-CN" sz="2800" b="1" dirty="0">
                <a:solidFill>
                  <a:srgbClr val="A18C77"/>
                </a:solidFill>
                <a:cs typeface="+mn-ea"/>
                <a:sym typeface="+mn-lt"/>
              </a:rPr>
              <a:t>04.</a:t>
            </a:r>
            <a:r>
              <a:rPr lang="zh-CN" altLang="en-US" sz="2800" b="1" dirty="0">
                <a:solidFill>
                  <a:srgbClr val="A18C77"/>
                </a:solidFill>
                <a:cs typeface="+mn-ea"/>
                <a:sym typeface="+mn-lt"/>
              </a:rPr>
              <a:t>Add title text</a:t>
            </a:r>
          </a:p>
          <a:p>
            <a:endParaRPr lang="zh-CN" altLang="en-US" sz="2800" b="1" dirty="0">
              <a:solidFill>
                <a:srgbClr val="A18C77"/>
              </a:solidFill>
              <a:cs typeface="+mn-ea"/>
              <a:sym typeface="+mn-lt"/>
            </a:endParaRPr>
          </a:p>
        </p:txBody>
      </p:sp>
      <p:sp>
        <p:nvSpPr>
          <p:cNvPr id="27" name="矩形 26"/>
          <p:cNvSpPr/>
          <p:nvPr/>
        </p:nvSpPr>
        <p:spPr>
          <a:xfrm>
            <a:off x="7499826" y="5686067"/>
            <a:ext cx="3843365" cy="535531"/>
          </a:xfrm>
          <a:prstGeom prst="rect">
            <a:avLst/>
          </a:prstGeom>
        </p:spPr>
        <p:txBody>
          <a:bodyPr wrap="square">
            <a:spAutoFit/>
          </a:bodyPr>
          <a:lstStyle/>
          <a:p>
            <a:pPr>
              <a:lnSpc>
                <a:spcPct val="120000"/>
              </a:lnSpc>
            </a:pPr>
            <a:r>
              <a:rPr lang="en-US" altLang="zh-CN" sz="1200" dirty="0">
                <a:solidFill>
                  <a:schemeClr val="bg1"/>
                </a:solidFill>
                <a:cs typeface="+mn-ea"/>
                <a:sym typeface="+mn-lt"/>
              </a:rPr>
              <a:t>Copy paste fonts. Choose the only option to retain text……</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ppt_x"/>
                                          </p:val>
                                        </p:tav>
                                        <p:tav tm="100000">
                                          <p:val>
                                            <p:strVal val="#ppt_x"/>
                                          </p:val>
                                        </p:tav>
                                      </p:tavLst>
                                    </p:anim>
                                    <p:anim calcmode="lin" valueType="num">
                                      <p:cBhvr additive="base">
                                        <p:cTn id="5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additive="base">
                                        <p:cTn id="71" dur="500" fill="hold"/>
                                        <p:tgtEl>
                                          <p:spTgt spid="24"/>
                                        </p:tgtEl>
                                        <p:attrNameLst>
                                          <p:attrName>ppt_x</p:attrName>
                                        </p:attrNameLst>
                                      </p:cBhvr>
                                      <p:tavLst>
                                        <p:tav tm="0">
                                          <p:val>
                                            <p:strVal val="#ppt_x"/>
                                          </p:val>
                                        </p:tav>
                                        <p:tav tm="100000">
                                          <p:val>
                                            <p:strVal val="#ppt_x"/>
                                          </p:val>
                                        </p:tav>
                                      </p:tavLst>
                                    </p:anim>
                                    <p:anim calcmode="lin" valueType="num">
                                      <p:cBhvr additive="base">
                                        <p:cTn id="7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ppt_x"/>
                                          </p:val>
                                        </p:tav>
                                        <p:tav tm="100000">
                                          <p:val>
                                            <p:strVal val="#ppt_x"/>
                                          </p:val>
                                        </p:tav>
                                      </p:tavLst>
                                    </p:anim>
                                    <p:anim calcmode="lin" valueType="num">
                                      <p:cBhvr additive="base">
                                        <p:cTn id="78" dur="500" fill="hold"/>
                                        <p:tgtEl>
                                          <p:spTgt spid="25"/>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additive="base">
                                        <p:cTn id="81" dur="500" fill="hold"/>
                                        <p:tgtEl>
                                          <p:spTgt spid="26"/>
                                        </p:tgtEl>
                                        <p:attrNameLst>
                                          <p:attrName>ppt_x</p:attrName>
                                        </p:attrNameLst>
                                      </p:cBhvr>
                                      <p:tavLst>
                                        <p:tav tm="0">
                                          <p:val>
                                            <p:strVal val="#ppt_x"/>
                                          </p:val>
                                        </p:tav>
                                        <p:tav tm="100000">
                                          <p:val>
                                            <p:strVal val="#ppt_x"/>
                                          </p:val>
                                        </p:tav>
                                      </p:tavLst>
                                    </p:anim>
                                    <p:anim calcmode="lin" valueType="num">
                                      <p:cBhvr additive="base">
                                        <p:cTn id="82" dur="500" fill="hold"/>
                                        <p:tgtEl>
                                          <p:spTgt spid="26"/>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additive="base">
                                        <p:cTn id="85" dur="500" fill="hold"/>
                                        <p:tgtEl>
                                          <p:spTgt spid="27"/>
                                        </p:tgtEl>
                                        <p:attrNameLst>
                                          <p:attrName>ppt_x</p:attrName>
                                        </p:attrNameLst>
                                      </p:cBhvr>
                                      <p:tavLst>
                                        <p:tav tm="0">
                                          <p:val>
                                            <p:strVal val="#ppt_x"/>
                                          </p:val>
                                        </p:tav>
                                        <p:tav tm="100000">
                                          <p:val>
                                            <p:strVal val="#ppt_x"/>
                                          </p:val>
                                        </p:tav>
                                      </p:tavLst>
                                    </p:anim>
                                    <p:anim calcmode="lin" valueType="num">
                                      <p:cBhvr additive="base">
                                        <p:cTn id="8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14" grpId="0" animBg="1"/>
      <p:bldP spid="17" grpId="0"/>
      <p:bldP spid="18" grpId="0"/>
      <p:bldP spid="20" grpId="0"/>
      <p:bldP spid="21" grpId="0"/>
      <p:bldP spid="23" grpId="0"/>
      <p:bldP spid="24" grpId="0"/>
      <p:bldP spid="26"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933102" y="1467474"/>
            <a:ext cx="5004739" cy="4508927"/>
          </a:xfrm>
          <a:prstGeom prst="rect">
            <a:avLst/>
          </a:prstGeom>
          <a:noFill/>
        </p:spPr>
        <p:txBody>
          <a:bodyPr wrap="square" rtlCol="0">
            <a:spAutoFit/>
          </a:bodyPr>
          <a:lstStyle/>
          <a:p>
            <a:r>
              <a:rPr lang="en-US" altLang="zh-CN" sz="28700" b="1" dirty="0">
                <a:solidFill>
                  <a:srgbClr val="A18C77">
                    <a:alpha val="54000"/>
                  </a:srgbClr>
                </a:solidFill>
                <a:cs typeface="+mn-ea"/>
                <a:sym typeface="+mn-lt"/>
              </a:rPr>
              <a:t>04</a:t>
            </a:r>
            <a:endParaRPr lang="zh-CN" altLang="en-US" sz="28700" b="1" dirty="0">
              <a:solidFill>
                <a:srgbClr val="A18C77">
                  <a:alpha val="54000"/>
                </a:srgbClr>
              </a:solidFill>
              <a:cs typeface="+mn-ea"/>
              <a:sym typeface="+mn-lt"/>
            </a:endParaRPr>
          </a:p>
        </p:txBody>
      </p:sp>
      <p:pic>
        <p:nvPicPr>
          <p:cNvPr id="3" name="图片 2"/>
          <p:cNvPicPr>
            <a:picLocks noChangeAspect="1"/>
          </p:cNvPicPr>
          <p:nvPr/>
        </p:nvPicPr>
        <p:blipFill>
          <a:blip r:embed="rId3" cstate="screen">
            <a:lum bright="70000" contrast="-70000"/>
          </a:blip>
          <a:stretch>
            <a:fillRect/>
          </a:stretch>
        </p:blipFill>
        <p:spPr>
          <a:xfrm>
            <a:off x="253655" y="4682362"/>
            <a:ext cx="3258319" cy="1984252"/>
          </a:xfrm>
          <a:prstGeom prst="rect">
            <a:avLst/>
          </a:prstGeom>
        </p:spPr>
      </p:pic>
      <p:pic>
        <p:nvPicPr>
          <p:cNvPr id="5" name="图片 4"/>
          <p:cNvPicPr>
            <a:picLocks noChangeAspect="1"/>
          </p:cNvPicPr>
          <p:nvPr/>
        </p:nvPicPr>
        <p:blipFill>
          <a:blip r:embed="rId4" cstate="screen"/>
          <a:stretch>
            <a:fillRect/>
          </a:stretch>
        </p:blipFill>
        <p:spPr>
          <a:xfrm>
            <a:off x="5526754" y="292444"/>
            <a:ext cx="6059751" cy="6059751"/>
          </a:xfrm>
          <a:prstGeom prst="rect">
            <a:avLst/>
          </a:prstGeom>
        </p:spPr>
      </p:pic>
      <p:pic>
        <p:nvPicPr>
          <p:cNvPr id="8" name="图片 7"/>
          <p:cNvPicPr>
            <a:picLocks noChangeAspect="1"/>
          </p:cNvPicPr>
          <p:nvPr/>
        </p:nvPicPr>
        <p:blipFill>
          <a:blip r:embed="rId5"/>
          <a:stretch>
            <a:fillRect/>
          </a:stretch>
        </p:blipFill>
        <p:spPr>
          <a:xfrm flipH="1">
            <a:off x="-365585" y="0"/>
            <a:ext cx="6080531" cy="3992880"/>
          </a:xfrm>
          <a:prstGeom prst="rect">
            <a:avLst/>
          </a:prstGeom>
        </p:spPr>
      </p:pic>
      <p:sp>
        <p:nvSpPr>
          <p:cNvPr id="9" name="文本框 8"/>
          <p:cNvSpPr txBox="1"/>
          <p:nvPr/>
        </p:nvSpPr>
        <p:spPr>
          <a:xfrm>
            <a:off x="6635750" y="3437890"/>
            <a:ext cx="4716780" cy="829945"/>
          </a:xfrm>
          <a:prstGeom prst="rect">
            <a:avLst/>
          </a:prstGeom>
          <a:noFill/>
        </p:spPr>
        <p:txBody>
          <a:bodyPr wrap="square" rtlCol="0">
            <a:spAutoFit/>
          </a:bodyPr>
          <a:lstStyle/>
          <a:p>
            <a:r>
              <a:rPr lang="zh-CN" altLang="en-US" sz="4800" b="1" dirty="0">
                <a:solidFill>
                  <a:srgbClr val="A18C77"/>
                </a:solidFill>
                <a:cs typeface="+mn-ea"/>
                <a:sym typeface="+mn-lt"/>
              </a:rPr>
              <a:t>Add title text</a:t>
            </a:r>
          </a:p>
        </p:txBody>
      </p:sp>
      <p:cxnSp>
        <p:nvCxnSpPr>
          <p:cNvPr id="10" name="直接连接符 9"/>
          <p:cNvCxnSpPr/>
          <p:nvPr/>
        </p:nvCxnSpPr>
        <p:spPr>
          <a:xfrm>
            <a:off x="6832752" y="4331785"/>
            <a:ext cx="3750198" cy="0"/>
          </a:xfrm>
          <a:prstGeom prst="line">
            <a:avLst/>
          </a:prstGeom>
          <a:ln>
            <a:solidFill>
              <a:srgbClr val="A18C77"/>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6740153" y="4256549"/>
            <a:ext cx="150471" cy="150471"/>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图形 11" descr="啤酒"/>
          <p:cNvPicPr>
            <a:picLocks noChangeAspect="1"/>
          </p:cNvPicPr>
          <p:nvPr/>
        </p:nvPicPr>
        <p:blipFill>
          <a:blip r:embed="rId6" cstate="screen"/>
          <a:stretch>
            <a:fillRect/>
          </a:stretch>
        </p:blipFill>
        <p:spPr>
          <a:xfrm flipH="1">
            <a:off x="6666854" y="4582176"/>
            <a:ext cx="529611" cy="529611"/>
          </a:xfrm>
          <a:prstGeom prst="rect">
            <a:avLst/>
          </a:prstGeom>
        </p:spPr>
      </p:pic>
      <p:pic>
        <p:nvPicPr>
          <p:cNvPr id="13" name="图形 12" descr="汉堡和饮料"/>
          <p:cNvPicPr>
            <a:picLocks noChangeAspect="1"/>
          </p:cNvPicPr>
          <p:nvPr/>
        </p:nvPicPr>
        <p:blipFill>
          <a:blip r:embed="rId7" cstate="screen"/>
          <a:stretch>
            <a:fillRect/>
          </a:stretch>
        </p:blipFill>
        <p:spPr>
          <a:xfrm flipH="1">
            <a:off x="9544095" y="4638460"/>
            <a:ext cx="529611" cy="529611"/>
          </a:xfrm>
          <a:prstGeom prst="rect">
            <a:avLst/>
          </a:prstGeom>
        </p:spPr>
      </p:pic>
      <p:pic>
        <p:nvPicPr>
          <p:cNvPr id="14" name="图形 13" descr="热狗"/>
          <p:cNvPicPr>
            <a:picLocks noChangeAspect="1"/>
          </p:cNvPicPr>
          <p:nvPr/>
        </p:nvPicPr>
        <p:blipFill>
          <a:blip r:embed="rId8" cstate="screen"/>
          <a:stretch>
            <a:fillRect/>
          </a:stretch>
        </p:blipFill>
        <p:spPr>
          <a:xfrm flipH="1">
            <a:off x="7270605" y="4603286"/>
            <a:ext cx="529611" cy="529611"/>
          </a:xfrm>
          <a:prstGeom prst="rect">
            <a:avLst/>
          </a:prstGeom>
        </p:spPr>
      </p:pic>
      <p:pic>
        <p:nvPicPr>
          <p:cNvPr id="15" name="图形 14" descr="茶"/>
          <p:cNvPicPr>
            <a:picLocks noChangeAspect="1"/>
          </p:cNvPicPr>
          <p:nvPr/>
        </p:nvPicPr>
        <p:blipFill>
          <a:blip r:embed="rId9" cstate="screen"/>
          <a:stretch>
            <a:fillRect/>
          </a:stretch>
        </p:blipFill>
        <p:spPr>
          <a:xfrm flipH="1">
            <a:off x="8984358" y="4645902"/>
            <a:ext cx="529611" cy="529611"/>
          </a:xfrm>
          <a:prstGeom prst="rect">
            <a:avLst/>
          </a:prstGeom>
        </p:spPr>
      </p:pic>
      <p:pic>
        <p:nvPicPr>
          <p:cNvPr id="16" name="图形 15" descr="冰棒"/>
          <p:cNvPicPr>
            <a:picLocks noChangeAspect="1"/>
          </p:cNvPicPr>
          <p:nvPr/>
        </p:nvPicPr>
        <p:blipFill>
          <a:blip r:embed="rId10" cstate="screen"/>
          <a:stretch>
            <a:fillRect/>
          </a:stretch>
        </p:blipFill>
        <p:spPr>
          <a:xfrm flipH="1">
            <a:off x="7830339" y="4619750"/>
            <a:ext cx="529611" cy="529611"/>
          </a:xfrm>
          <a:prstGeom prst="rect">
            <a:avLst/>
          </a:prstGeom>
        </p:spPr>
      </p:pic>
      <p:pic>
        <p:nvPicPr>
          <p:cNvPr id="17" name="图形 16" descr="饼"/>
          <p:cNvPicPr>
            <a:picLocks noChangeAspect="1"/>
          </p:cNvPicPr>
          <p:nvPr/>
        </p:nvPicPr>
        <p:blipFill>
          <a:blip r:embed="rId11" cstate="screen"/>
          <a:stretch>
            <a:fillRect/>
          </a:stretch>
        </p:blipFill>
        <p:spPr>
          <a:xfrm flipH="1">
            <a:off x="8402098" y="4653442"/>
            <a:ext cx="529611" cy="529611"/>
          </a:xfrm>
          <a:prstGeom prst="rect">
            <a:avLst/>
          </a:prstGeom>
        </p:spPr>
      </p:pic>
      <p:cxnSp>
        <p:nvCxnSpPr>
          <p:cNvPr id="18" name="直接连接符 17"/>
          <p:cNvCxnSpPr/>
          <p:nvPr/>
        </p:nvCxnSpPr>
        <p:spPr>
          <a:xfrm>
            <a:off x="6832752" y="5395543"/>
            <a:ext cx="3750198" cy="0"/>
          </a:xfrm>
          <a:prstGeom prst="line">
            <a:avLst/>
          </a:prstGeom>
          <a:ln>
            <a:solidFill>
              <a:srgbClr val="A18C77"/>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6740153" y="5320307"/>
            <a:ext cx="150471" cy="150471"/>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1+#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ppt_x"/>
                                          </p:val>
                                        </p:tav>
                                        <p:tav tm="100000">
                                          <p:val>
                                            <p:strVal val="#ppt_x"/>
                                          </p:val>
                                        </p:tav>
                                      </p:tavLst>
                                    </p:anim>
                                    <p:anim calcmode="lin" valueType="num">
                                      <p:cBhvr additive="base">
                                        <p:cTn id="51" dur="500" fill="hold"/>
                                        <p:tgtEl>
                                          <p:spTgt spid="16"/>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ppt_x"/>
                                          </p:val>
                                        </p:tav>
                                        <p:tav tm="100000">
                                          <p:val>
                                            <p:strVal val="#ppt_x"/>
                                          </p:val>
                                        </p:tav>
                                      </p:tavLst>
                                    </p:anim>
                                    <p:anim calcmode="lin" valueType="num">
                                      <p:cBhvr additive="base">
                                        <p:cTn id="55" dur="500" fill="hold"/>
                                        <p:tgtEl>
                                          <p:spTgt spid="17"/>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ppt_x"/>
                                          </p:val>
                                        </p:tav>
                                        <p:tav tm="100000">
                                          <p:val>
                                            <p:strVal val="#ppt_x"/>
                                          </p:val>
                                        </p:tav>
                                      </p:tavLst>
                                    </p:anim>
                                    <p:anim calcmode="lin" valueType="num">
                                      <p:cBhvr additive="base">
                                        <p:cTn id="59" dur="500" fill="hold"/>
                                        <p:tgtEl>
                                          <p:spTgt spid="18"/>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500" fill="hold"/>
                                        <p:tgtEl>
                                          <p:spTgt spid="19"/>
                                        </p:tgtEl>
                                        <p:attrNameLst>
                                          <p:attrName>ppt_x</p:attrName>
                                        </p:attrNameLst>
                                      </p:cBhvr>
                                      <p:tavLst>
                                        <p:tav tm="0">
                                          <p:val>
                                            <p:strVal val="#ppt_x"/>
                                          </p:val>
                                        </p:tav>
                                        <p:tav tm="100000">
                                          <p:val>
                                            <p:strVal val="#ppt_x"/>
                                          </p:val>
                                        </p:tav>
                                      </p:tavLst>
                                    </p:anim>
                                    <p:anim calcmode="lin" valueType="num">
                                      <p:cBhvr additive="base">
                                        <p:cTn id="6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8"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500" fill="hold"/>
                                        <p:tgtEl>
                                          <p:spTgt spid="20"/>
                                        </p:tgtEl>
                                        <p:attrNameLst>
                                          <p:attrName>ppt_x</p:attrName>
                                        </p:attrNameLst>
                                      </p:cBhvr>
                                      <p:tavLst>
                                        <p:tav tm="0">
                                          <p:val>
                                            <p:strVal val="0-#ppt_w/2"/>
                                          </p:val>
                                        </p:tav>
                                        <p:tav tm="100000">
                                          <p:val>
                                            <p:strVal val="#ppt_x"/>
                                          </p:val>
                                        </p:tav>
                                      </p:tavLst>
                                    </p:anim>
                                    <p:anim calcmode="lin" valueType="num">
                                      <p:cBhvr additive="base">
                                        <p:cTn id="69"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9" grpId="0"/>
      <p:bldP spid="11"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335875" y="218601"/>
            <a:ext cx="3946969" cy="706755"/>
          </a:xfrm>
          <a:prstGeom prst="rect">
            <a:avLst/>
          </a:prstGeom>
          <a:noFill/>
        </p:spPr>
        <p:txBody>
          <a:bodyPr wrap="square" rtlCol="0">
            <a:spAutoFit/>
          </a:bodyPr>
          <a:lstStyle/>
          <a:p>
            <a:r>
              <a:rPr lang="zh-CN" altLang="en-US" sz="4000" b="1" dirty="0">
                <a:solidFill>
                  <a:srgbClr val="A18C77"/>
                </a:solidFill>
                <a:cs typeface="+mn-ea"/>
                <a:sym typeface="+mn-lt"/>
              </a:rPr>
              <a:t>Add title text</a:t>
            </a:r>
          </a:p>
        </p:txBody>
      </p:sp>
      <p:cxnSp>
        <p:nvCxnSpPr>
          <p:cNvPr id="6" name="直接连接符 5"/>
          <p:cNvCxnSpPr/>
          <p:nvPr/>
        </p:nvCxnSpPr>
        <p:spPr>
          <a:xfrm>
            <a:off x="1499501" y="628465"/>
            <a:ext cx="2836374" cy="0"/>
          </a:xfrm>
          <a:prstGeom prst="line">
            <a:avLst/>
          </a:prstGeom>
          <a:ln>
            <a:solidFill>
              <a:srgbClr val="A18C77"/>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424265" y="553229"/>
            <a:ext cx="150471" cy="150471"/>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9" name="直接连接符 8"/>
          <p:cNvCxnSpPr/>
          <p:nvPr/>
        </p:nvCxnSpPr>
        <p:spPr>
          <a:xfrm>
            <a:off x="7871751" y="628464"/>
            <a:ext cx="2836374" cy="0"/>
          </a:xfrm>
          <a:prstGeom prst="line">
            <a:avLst/>
          </a:prstGeom>
          <a:ln>
            <a:solidFill>
              <a:srgbClr val="A18C77"/>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0632889" y="553228"/>
            <a:ext cx="150471" cy="150471"/>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p:cNvPicPr>
            <a:picLocks noChangeAspect="1"/>
          </p:cNvPicPr>
          <p:nvPr/>
        </p:nvPicPr>
        <p:blipFill>
          <a:blip r:embed="rId3" cstate="screen">
            <a:lum bright="70000" contrast="-70000"/>
          </a:blip>
          <a:stretch>
            <a:fillRect/>
          </a:stretch>
        </p:blipFill>
        <p:spPr>
          <a:xfrm>
            <a:off x="119377" y="5805109"/>
            <a:ext cx="1728941" cy="1052891"/>
          </a:xfrm>
          <a:prstGeom prst="rect">
            <a:avLst/>
          </a:prstGeom>
        </p:spPr>
      </p:pic>
      <p:pic>
        <p:nvPicPr>
          <p:cNvPr id="12" name="图片 11"/>
          <p:cNvPicPr>
            <a:picLocks noChangeAspect="1"/>
          </p:cNvPicPr>
          <p:nvPr/>
        </p:nvPicPr>
        <p:blipFill>
          <a:blip r:embed="rId4" cstate="screen">
            <a:lum bright="70000" contrast="-70000"/>
          </a:blip>
          <a:stretch>
            <a:fillRect/>
          </a:stretch>
        </p:blipFill>
        <p:spPr>
          <a:xfrm>
            <a:off x="382585" y="189718"/>
            <a:ext cx="1039116" cy="1222569"/>
          </a:xfrm>
          <a:prstGeom prst="rect">
            <a:avLst/>
          </a:prstGeom>
        </p:spPr>
      </p:pic>
      <p:pic>
        <p:nvPicPr>
          <p:cNvPr id="13" name="图片 12"/>
          <p:cNvPicPr>
            <a:picLocks noChangeAspect="1"/>
          </p:cNvPicPr>
          <p:nvPr/>
        </p:nvPicPr>
        <p:blipFill>
          <a:blip r:embed="rId5" cstate="screen">
            <a:lum bright="70000" contrast="-70000"/>
          </a:blip>
          <a:stretch>
            <a:fillRect/>
          </a:stretch>
        </p:blipFill>
        <p:spPr>
          <a:xfrm>
            <a:off x="10488257" y="5487412"/>
            <a:ext cx="1563481" cy="1563481"/>
          </a:xfrm>
          <a:prstGeom prst="rect">
            <a:avLst/>
          </a:prstGeom>
        </p:spPr>
      </p:pic>
      <p:pic>
        <p:nvPicPr>
          <p:cNvPr id="14" name="图片 13"/>
          <p:cNvPicPr>
            <a:picLocks noChangeAspect="1"/>
          </p:cNvPicPr>
          <p:nvPr/>
        </p:nvPicPr>
        <p:blipFill>
          <a:blip r:embed="rId6" cstate="screen">
            <a:lum bright="70000" contrast="-70000"/>
          </a:blip>
          <a:stretch>
            <a:fillRect/>
          </a:stretch>
        </p:blipFill>
        <p:spPr>
          <a:xfrm>
            <a:off x="11043983" y="588847"/>
            <a:ext cx="1007755" cy="1273092"/>
          </a:xfrm>
          <a:prstGeom prst="rect">
            <a:avLst/>
          </a:prstGeom>
        </p:spPr>
      </p:pic>
      <p:pic>
        <p:nvPicPr>
          <p:cNvPr id="3" name="图片 2"/>
          <p:cNvPicPr>
            <a:picLocks noChangeAspect="1"/>
          </p:cNvPicPr>
          <p:nvPr/>
        </p:nvPicPr>
        <p:blipFill>
          <a:blip r:embed="rId7" cstate="screen"/>
          <a:stretch>
            <a:fillRect/>
          </a:stretch>
        </p:blipFill>
        <p:spPr>
          <a:xfrm>
            <a:off x="-10859" y="1412287"/>
            <a:ext cx="3607310" cy="5398819"/>
          </a:xfrm>
          <a:prstGeom prst="rect">
            <a:avLst/>
          </a:prstGeom>
        </p:spPr>
      </p:pic>
      <p:sp>
        <p:nvSpPr>
          <p:cNvPr id="15" name="Oval 354"/>
          <p:cNvSpPr/>
          <p:nvPr/>
        </p:nvSpPr>
        <p:spPr>
          <a:xfrm>
            <a:off x="5272511" y="2928479"/>
            <a:ext cx="609600" cy="609600"/>
          </a:xfrm>
          <a:prstGeom prst="ellipse">
            <a:avLst/>
          </a:prstGeom>
          <a:solidFill>
            <a:srgbClr val="A18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6" name="Oval 355"/>
          <p:cNvSpPr/>
          <p:nvPr/>
        </p:nvSpPr>
        <p:spPr>
          <a:xfrm>
            <a:off x="5272511" y="3852858"/>
            <a:ext cx="609600" cy="609600"/>
          </a:xfrm>
          <a:prstGeom prst="ellipse">
            <a:avLst/>
          </a:prstGeom>
          <a:solidFill>
            <a:srgbClr val="A18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7" name="Oval 356"/>
          <p:cNvSpPr/>
          <p:nvPr/>
        </p:nvSpPr>
        <p:spPr>
          <a:xfrm>
            <a:off x="5272511" y="4826217"/>
            <a:ext cx="609600" cy="609600"/>
          </a:xfrm>
          <a:prstGeom prst="ellipse">
            <a:avLst/>
          </a:prstGeom>
          <a:solidFill>
            <a:srgbClr val="A18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8" name="Rectangle 361"/>
          <p:cNvSpPr/>
          <p:nvPr/>
        </p:nvSpPr>
        <p:spPr>
          <a:xfrm>
            <a:off x="6096000" y="2857098"/>
            <a:ext cx="2555168" cy="328936"/>
          </a:xfrm>
          <a:prstGeom prst="rect">
            <a:avLst/>
          </a:prstGeom>
        </p:spPr>
        <p:txBody>
          <a:bodyPr wrap="square">
            <a:spAutoFit/>
          </a:bodyPr>
          <a:lstStyle/>
          <a:p>
            <a:pPr>
              <a:lnSpc>
                <a:spcPct val="120000"/>
              </a:lnSpc>
            </a:pPr>
            <a:r>
              <a:rPr lang="en-US" sz="1400" dirty="0">
                <a:solidFill>
                  <a:schemeClr val="bg1"/>
                </a:solidFill>
                <a:cs typeface="+mn-ea"/>
                <a:sym typeface="+mn-lt"/>
              </a:rPr>
              <a:t>Insert your text here</a:t>
            </a:r>
          </a:p>
        </p:txBody>
      </p:sp>
      <p:sp>
        <p:nvSpPr>
          <p:cNvPr id="19" name="Rectangle 362"/>
          <p:cNvSpPr/>
          <p:nvPr/>
        </p:nvSpPr>
        <p:spPr>
          <a:xfrm>
            <a:off x="6096000" y="3147795"/>
            <a:ext cx="4226454" cy="646331"/>
          </a:xfrm>
          <a:prstGeom prst="rect">
            <a:avLst/>
          </a:prstGeom>
        </p:spPr>
        <p:txBody>
          <a:bodyPr wrap="square">
            <a:spAutoFit/>
          </a:bodyPr>
          <a:lstStyle/>
          <a:p>
            <a:r>
              <a:rPr lang="en-US" sz="1200" dirty="0">
                <a:solidFill>
                  <a:schemeClr val="bg1"/>
                </a:solidFill>
                <a:cs typeface="+mn-ea"/>
                <a:sym typeface="+mn-lt"/>
              </a:rPr>
              <a:t>Lorem ipsum dolor sit </a:t>
            </a:r>
            <a:r>
              <a:rPr lang="en-US" sz="1200" dirty="0" err="1">
                <a:solidFill>
                  <a:schemeClr val="bg1"/>
                </a:solidFill>
                <a:cs typeface="+mn-ea"/>
                <a:sym typeface="+mn-lt"/>
              </a:rPr>
              <a:t>amet</a:t>
            </a:r>
            <a:r>
              <a:rPr lang="en-US" sz="1200" dirty="0">
                <a:solidFill>
                  <a:schemeClr val="bg1"/>
                </a:solidFill>
                <a:cs typeface="+mn-ea"/>
                <a:sym typeface="+mn-lt"/>
              </a:rPr>
              <a:t>, </a:t>
            </a:r>
            <a:r>
              <a:rPr lang="en-US" sz="1200" dirty="0" err="1">
                <a:solidFill>
                  <a:schemeClr val="bg1"/>
                </a:solidFill>
                <a:cs typeface="+mn-ea"/>
                <a:sym typeface="+mn-lt"/>
              </a:rPr>
              <a:t>consectetuer</a:t>
            </a:r>
            <a:r>
              <a:rPr lang="en-US" sz="1200" dirty="0">
                <a:solidFill>
                  <a:schemeClr val="bg1"/>
                </a:solidFill>
                <a:cs typeface="+mn-ea"/>
                <a:sym typeface="+mn-lt"/>
              </a:rPr>
              <a:t> </a:t>
            </a:r>
            <a:r>
              <a:rPr lang="en-US" sz="1200" dirty="0" err="1">
                <a:solidFill>
                  <a:schemeClr val="bg1"/>
                </a:solidFill>
                <a:cs typeface="+mn-ea"/>
                <a:sym typeface="+mn-lt"/>
              </a:rPr>
              <a:t>adipiscing</a:t>
            </a:r>
            <a:r>
              <a:rPr lang="en-US" sz="1200" dirty="0">
                <a:solidFill>
                  <a:schemeClr val="bg1"/>
                </a:solidFill>
                <a:cs typeface="+mn-ea"/>
                <a:sym typeface="+mn-lt"/>
              </a:rPr>
              <a:t> </a:t>
            </a:r>
            <a:r>
              <a:rPr lang="en-US" sz="1200" dirty="0" err="1">
                <a:solidFill>
                  <a:schemeClr val="bg1"/>
                </a:solidFill>
                <a:cs typeface="+mn-ea"/>
                <a:sym typeface="+mn-lt"/>
              </a:rPr>
              <a:t>elit</a:t>
            </a:r>
            <a:r>
              <a:rPr lang="en-US" sz="1200" dirty="0">
                <a:solidFill>
                  <a:schemeClr val="bg1"/>
                </a:solidFill>
                <a:cs typeface="+mn-ea"/>
                <a:sym typeface="+mn-lt"/>
              </a:rPr>
              <a:t>. </a:t>
            </a:r>
            <a:r>
              <a:rPr lang="en-US" sz="1200" dirty="0" err="1">
                <a:solidFill>
                  <a:schemeClr val="bg1"/>
                </a:solidFill>
                <a:cs typeface="+mn-ea"/>
                <a:sym typeface="+mn-lt"/>
              </a:rPr>
              <a:t>Aenean</a:t>
            </a:r>
            <a:r>
              <a:rPr lang="en-US" sz="1200" dirty="0">
                <a:solidFill>
                  <a:schemeClr val="bg1"/>
                </a:solidFill>
                <a:cs typeface="+mn-ea"/>
                <a:sym typeface="+mn-lt"/>
              </a:rPr>
              <a:t> </a:t>
            </a:r>
            <a:r>
              <a:rPr lang="en-US" sz="1200" dirty="0" err="1">
                <a:solidFill>
                  <a:schemeClr val="bg1"/>
                </a:solidFill>
                <a:cs typeface="+mn-ea"/>
                <a:sym typeface="+mn-lt"/>
              </a:rPr>
              <a:t>commodo</a:t>
            </a:r>
            <a:r>
              <a:rPr lang="en-US" sz="1200" dirty="0">
                <a:solidFill>
                  <a:schemeClr val="bg1"/>
                </a:solidFill>
                <a:cs typeface="+mn-ea"/>
                <a:sym typeface="+mn-lt"/>
              </a:rPr>
              <a:t> ligula </a:t>
            </a:r>
            <a:r>
              <a:rPr lang="en-US" sz="1200" dirty="0" err="1">
                <a:solidFill>
                  <a:schemeClr val="bg1"/>
                </a:solidFill>
                <a:cs typeface="+mn-ea"/>
                <a:sym typeface="+mn-lt"/>
              </a:rPr>
              <a:t>eget</a:t>
            </a:r>
            <a:r>
              <a:rPr lang="en-US" sz="1200" dirty="0">
                <a:solidFill>
                  <a:schemeClr val="bg1"/>
                </a:solidFill>
                <a:cs typeface="+mn-ea"/>
                <a:sym typeface="+mn-lt"/>
              </a:rPr>
              <a:t> dolor. </a:t>
            </a:r>
            <a:r>
              <a:rPr lang="en-US" sz="1200" dirty="0" err="1">
                <a:solidFill>
                  <a:schemeClr val="bg1"/>
                </a:solidFill>
                <a:cs typeface="+mn-ea"/>
                <a:sym typeface="+mn-lt"/>
              </a:rPr>
              <a:t>Aenean</a:t>
            </a:r>
            <a:r>
              <a:rPr lang="en-US" sz="1200" dirty="0">
                <a:solidFill>
                  <a:schemeClr val="bg1"/>
                </a:solidFill>
                <a:cs typeface="+mn-ea"/>
                <a:sym typeface="+mn-lt"/>
              </a:rPr>
              <a:t> </a:t>
            </a:r>
            <a:r>
              <a:rPr lang="en-US" sz="1200" dirty="0" err="1">
                <a:solidFill>
                  <a:schemeClr val="bg1"/>
                </a:solidFill>
                <a:cs typeface="+mn-ea"/>
                <a:sym typeface="+mn-lt"/>
              </a:rPr>
              <a:t>massa</a:t>
            </a:r>
            <a:r>
              <a:rPr lang="en-US" sz="1200" dirty="0">
                <a:solidFill>
                  <a:schemeClr val="bg1"/>
                </a:solidFill>
                <a:cs typeface="+mn-ea"/>
                <a:sym typeface="+mn-lt"/>
              </a:rPr>
              <a:t>.</a:t>
            </a:r>
          </a:p>
        </p:txBody>
      </p:sp>
      <p:sp>
        <p:nvSpPr>
          <p:cNvPr id="20" name="Rectangle 364"/>
          <p:cNvSpPr/>
          <p:nvPr/>
        </p:nvSpPr>
        <p:spPr>
          <a:xfrm>
            <a:off x="6096000" y="3789766"/>
            <a:ext cx="2555168" cy="328936"/>
          </a:xfrm>
          <a:prstGeom prst="rect">
            <a:avLst/>
          </a:prstGeom>
        </p:spPr>
        <p:txBody>
          <a:bodyPr wrap="square">
            <a:spAutoFit/>
          </a:bodyPr>
          <a:lstStyle/>
          <a:p>
            <a:pPr>
              <a:lnSpc>
                <a:spcPct val="120000"/>
              </a:lnSpc>
            </a:pPr>
            <a:r>
              <a:rPr lang="en-US" sz="1400" dirty="0">
                <a:solidFill>
                  <a:schemeClr val="bg1"/>
                </a:solidFill>
                <a:cs typeface="+mn-ea"/>
                <a:sym typeface="+mn-lt"/>
              </a:rPr>
              <a:t>Insert your text here</a:t>
            </a:r>
          </a:p>
        </p:txBody>
      </p:sp>
      <p:sp>
        <p:nvSpPr>
          <p:cNvPr id="21" name="Rectangle 365"/>
          <p:cNvSpPr/>
          <p:nvPr/>
        </p:nvSpPr>
        <p:spPr>
          <a:xfrm>
            <a:off x="6096000" y="4080463"/>
            <a:ext cx="4226454" cy="646331"/>
          </a:xfrm>
          <a:prstGeom prst="rect">
            <a:avLst/>
          </a:prstGeom>
        </p:spPr>
        <p:txBody>
          <a:bodyPr wrap="square">
            <a:spAutoFit/>
          </a:bodyPr>
          <a:lstStyle/>
          <a:p>
            <a:r>
              <a:rPr lang="en-US" sz="1200" dirty="0">
                <a:solidFill>
                  <a:schemeClr val="bg1"/>
                </a:solidFill>
                <a:cs typeface="+mn-ea"/>
                <a:sym typeface="+mn-lt"/>
              </a:rPr>
              <a:t>Lorem ipsum dolor sit </a:t>
            </a:r>
            <a:r>
              <a:rPr lang="en-US" sz="1200" dirty="0" err="1">
                <a:solidFill>
                  <a:schemeClr val="bg1"/>
                </a:solidFill>
                <a:cs typeface="+mn-ea"/>
                <a:sym typeface="+mn-lt"/>
              </a:rPr>
              <a:t>amet</a:t>
            </a:r>
            <a:r>
              <a:rPr lang="en-US" sz="1200" dirty="0">
                <a:solidFill>
                  <a:schemeClr val="bg1"/>
                </a:solidFill>
                <a:cs typeface="+mn-ea"/>
                <a:sym typeface="+mn-lt"/>
              </a:rPr>
              <a:t>, </a:t>
            </a:r>
            <a:r>
              <a:rPr lang="en-US" sz="1200" dirty="0" err="1">
                <a:solidFill>
                  <a:schemeClr val="bg1"/>
                </a:solidFill>
                <a:cs typeface="+mn-ea"/>
                <a:sym typeface="+mn-lt"/>
              </a:rPr>
              <a:t>consectetuer</a:t>
            </a:r>
            <a:r>
              <a:rPr lang="en-US" sz="1200" dirty="0">
                <a:solidFill>
                  <a:schemeClr val="bg1"/>
                </a:solidFill>
                <a:cs typeface="+mn-ea"/>
                <a:sym typeface="+mn-lt"/>
              </a:rPr>
              <a:t> </a:t>
            </a:r>
            <a:r>
              <a:rPr lang="en-US" sz="1200" dirty="0" err="1">
                <a:solidFill>
                  <a:schemeClr val="bg1"/>
                </a:solidFill>
                <a:cs typeface="+mn-ea"/>
                <a:sym typeface="+mn-lt"/>
              </a:rPr>
              <a:t>adipiscing</a:t>
            </a:r>
            <a:r>
              <a:rPr lang="en-US" sz="1200" dirty="0">
                <a:solidFill>
                  <a:schemeClr val="bg1"/>
                </a:solidFill>
                <a:cs typeface="+mn-ea"/>
                <a:sym typeface="+mn-lt"/>
              </a:rPr>
              <a:t> </a:t>
            </a:r>
            <a:r>
              <a:rPr lang="en-US" sz="1200" dirty="0" err="1">
                <a:solidFill>
                  <a:schemeClr val="bg1"/>
                </a:solidFill>
                <a:cs typeface="+mn-ea"/>
                <a:sym typeface="+mn-lt"/>
              </a:rPr>
              <a:t>elit</a:t>
            </a:r>
            <a:r>
              <a:rPr lang="en-US" sz="1200" dirty="0">
                <a:solidFill>
                  <a:schemeClr val="bg1"/>
                </a:solidFill>
                <a:cs typeface="+mn-ea"/>
                <a:sym typeface="+mn-lt"/>
              </a:rPr>
              <a:t>. </a:t>
            </a:r>
            <a:r>
              <a:rPr lang="en-US" sz="1200" dirty="0" err="1">
                <a:solidFill>
                  <a:schemeClr val="bg1"/>
                </a:solidFill>
                <a:cs typeface="+mn-ea"/>
                <a:sym typeface="+mn-lt"/>
              </a:rPr>
              <a:t>Aenean</a:t>
            </a:r>
            <a:r>
              <a:rPr lang="en-US" sz="1200" dirty="0">
                <a:solidFill>
                  <a:schemeClr val="bg1"/>
                </a:solidFill>
                <a:cs typeface="+mn-ea"/>
                <a:sym typeface="+mn-lt"/>
              </a:rPr>
              <a:t> </a:t>
            </a:r>
            <a:r>
              <a:rPr lang="en-US" sz="1200" dirty="0" err="1">
                <a:solidFill>
                  <a:schemeClr val="bg1"/>
                </a:solidFill>
                <a:cs typeface="+mn-ea"/>
                <a:sym typeface="+mn-lt"/>
              </a:rPr>
              <a:t>commodo</a:t>
            </a:r>
            <a:r>
              <a:rPr lang="en-US" sz="1200" dirty="0">
                <a:solidFill>
                  <a:schemeClr val="bg1"/>
                </a:solidFill>
                <a:cs typeface="+mn-ea"/>
                <a:sym typeface="+mn-lt"/>
              </a:rPr>
              <a:t> ligula </a:t>
            </a:r>
            <a:r>
              <a:rPr lang="en-US" sz="1200" dirty="0" err="1">
                <a:solidFill>
                  <a:schemeClr val="bg1"/>
                </a:solidFill>
                <a:cs typeface="+mn-ea"/>
                <a:sym typeface="+mn-lt"/>
              </a:rPr>
              <a:t>eget</a:t>
            </a:r>
            <a:r>
              <a:rPr lang="en-US" sz="1200" dirty="0">
                <a:solidFill>
                  <a:schemeClr val="bg1"/>
                </a:solidFill>
                <a:cs typeface="+mn-ea"/>
                <a:sym typeface="+mn-lt"/>
              </a:rPr>
              <a:t> dolor. </a:t>
            </a:r>
            <a:r>
              <a:rPr lang="en-US" sz="1200" dirty="0" err="1">
                <a:solidFill>
                  <a:schemeClr val="bg1"/>
                </a:solidFill>
                <a:cs typeface="+mn-ea"/>
                <a:sym typeface="+mn-lt"/>
              </a:rPr>
              <a:t>Aenean</a:t>
            </a:r>
            <a:r>
              <a:rPr lang="en-US" sz="1200" dirty="0">
                <a:solidFill>
                  <a:schemeClr val="bg1"/>
                </a:solidFill>
                <a:cs typeface="+mn-ea"/>
                <a:sym typeface="+mn-lt"/>
              </a:rPr>
              <a:t> </a:t>
            </a:r>
            <a:r>
              <a:rPr lang="en-US" sz="1200" dirty="0" err="1">
                <a:solidFill>
                  <a:schemeClr val="bg1"/>
                </a:solidFill>
                <a:cs typeface="+mn-ea"/>
                <a:sym typeface="+mn-lt"/>
              </a:rPr>
              <a:t>massa</a:t>
            </a:r>
            <a:r>
              <a:rPr lang="en-US" sz="1200" dirty="0">
                <a:solidFill>
                  <a:schemeClr val="bg1"/>
                </a:solidFill>
                <a:cs typeface="+mn-ea"/>
                <a:sym typeface="+mn-lt"/>
              </a:rPr>
              <a:t>.</a:t>
            </a:r>
          </a:p>
        </p:txBody>
      </p:sp>
      <p:sp>
        <p:nvSpPr>
          <p:cNvPr id="22" name="Rectangle 367"/>
          <p:cNvSpPr/>
          <p:nvPr/>
        </p:nvSpPr>
        <p:spPr>
          <a:xfrm>
            <a:off x="6096000" y="4722434"/>
            <a:ext cx="2555168" cy="328936"/>
          </a:xfrm>
          <a:prstGeom prst="rect">
            <a:avLst/>
          </a:prstGeom>
        </p:spPr>
        <p:txBody>
          <a:bodyPr wrap="square">
            <a:spAutoFit/>
          </a:bodyPr>
          <a:lstStyle/>
          <a:p>
            <a:pPr>
              <a:lnSpc>
                <a:spcPct val="120000"/>
              </a:lnSpc>
            </a:pPr>
            <a:r>
              <a:rPr lang="en-US" sz="1400" dirty="0">
                <a:solidFill>
                  <a:schemeClr val="bg1"/>
                </a:solidFill>
                <a:cs typeface="+mn-ea"/>
                <a:sym typeface="+mn-lt"/>
              </a:rPr>
              <a:t>Insert your text here</a:t>
            </a:r>
          </a:p>
        </p:txBody>
      </p:sp>
      <p:sp>
        <p:nvSpPr>
          <p:cNvPr id="23" name="Rectangle 368"/>
          <p:cNvSpPr/>
          <p:nvPr/>
        </p:nvSpPr>
        <p:spPr>
          <a:xfrm>
            <a:off x="6096000" y="5013131"/>
            <a:ext cx="4226454" cy="646331"/>
          </a:xfrm>
          <a:prstGeom prst="rect">
            <a:avLst/>
          </a:prstGeom>
        </p:spPr>
        <p:txBody>
          <a:bodyPr wrap="square">
            <a:spAutoFit/>
          </a:bodyPr>
          <a:lstStyle/>
          <a:p>
            <a:r>
              <a:rPr lang="en-US" sz="1200" dirty="0">
                <a:solidFill>
                  <a:schemeClr val="bg1"/>
                </a:solidFill>
                <a:cs typeface="+mn-ea"/>
                <a:sym typeface="+mn-lt"/>
              </a:rPr>
              <a:t>Lorem ipsum dolor sit </a:t>
            </a:r>
            <a:r>
              <a:rPr lang="en-US" sz="1200" dirty="0" err="1">
                <a:solidFill>
                  <a:schemeClr val="bg1"/>
                </a:solidFill>
                <a:cs typeface="+mn-ea"/>
                <a:sym typeface="+mn-lt"/>
              </a:rPr>
              <a:t>amet</a:t>
            </a:r>
            <a:r>
              <a:rPr lang="en-US" sz="1200" dirty="0">
                <a:solidFill>
                  <a:schemeClr val="bg1"/>
                </a:solidFill>
                <a:cs typeface="+mn-ea"/>
                <a:sym typeface="+mn-lt"/>
              </a:rPr>
              <a:t>, </a:t>
            </a:r>
            <a:r>
              <a:rPr lang="en-US" sz="1200" dirty="0" err="1">
                <a:solidFill>
                  <a:schemeClr val="bg1"/>
                </a:solidFill>
                <a:cs typeface="+mn-ea"/>
                <a:sym typeface="+mn-lt"/>
              </a:rPr>
              <a:t>consectetuer</a:t>
            </a:r>
            <a:r>
              <a:rPr lang="en-US" sz="1200" dirty="0">
                <a:solidFill>
                  <a:schemeClr val="bg1"/>
                </a:solidFill>
                <a:cs typeface="+mn-ea"/>
                <a:sym typeface="+mn-lt"/>
              </a:rPr>
              <a:t> </a:t>
            </a:r>
            <a:r>
              <a:rPr lang="en-US" sz="1200" dirty="0" err="1">
                <a:solidFill>
                  <a:schemeClr val="bg1"/>
                </a:solidFill>
                <a:cs typeface="+mn-ea"/>
                <a:sym typeface="+mn-lt"/>
              </a:rPr>
              <a:t>adipiscing</a:t>
            </a:r>
            <a:r>
              <a:rPr lang="en-US" sz="1200" dirty="0">
                <a:solidFill>
                  <a:schemeClr val="bg1"/>
                </a:solidFill>
                <a:cs typeface="+mn-ea"/>
                <a:sym typeface="+mn-lt"/>
              </a:rPr>
              <a:t> </a:t>
            </a:r>
            <a:r>
              <a:rPr lang="en-US" sz="1200" dirty="0" err="1">
                <a:solidFill>
                  <a:schemeClr val="bg1"/>
                </a:solidFill>
                <a:cs typeface="+mn-ea"/>
                <a:sym typeface="+mn-lt"/>
              </a:rPr>
              <a:t>elit</a:t>
            </a:r>
            <a:r>
              <a:rPr lang="en-US" sz="1200" dirty="0">
                <a:solidFill>
                  <a:schemeClr val="bg1"/>
                </a:solidFill>
                <a:cs typeface="+mn-ea"/>
                <a:sym typeface="+mn-lt"/>
              </a:rPr>
              <a:t>. </a:t>
            </a:r>
            <a:r>
              <a:rPr lang="en-US" sz="1200" dirty="0" err="1">
                <a:solidFill>
                  <a:schemeClr val="bg1"/>
                </a:solidFill>
                <a:cs typeface="+mn-ea"/>
                <a:sym typeface="+mn-lt"/>
              </a:rPr>
              <a:t>Aenean</a:t>
            </a:r>
            <a:r>
              <a:rPr lang="en-US" sz="1200" dirty="0">
                <a:solidFill>
                  <a:schemeClr val="bg1"/>
                </a:solidFill>
                <a:cs typeface="+mn-ea"/>
                <a:sym typeface="+mn-lt"/>
              </a:rPr>
              <a:t> </a:t>
            </a:r>
            <a:r>
              <a:rPr lang="en-US" sz="1200" dirty="0" err="1">
                <a:solidFill>
                  <a:schemeClr val="bg1"/>
                </a:solidFill>
                <a:cs typeface="+mn-ea"/>
                <a:sym typeface="+mn-lt"/>
              </a:rPr>
              <a:t>commodo</a:t>
            </a:r>
            <a:r>
              <a:rPr lang="en-US" sz="1200" dirty="0">
                <a:solidFill>
                  <a:schemeClr val="bg1"/>
                </a:solidFill>
                <a:cs typeface="+mn-ea"/>
                <a:sym typeface="+mn-lt"/>
              </a:rPr>
              <a:t> ligula </a:t>
            </a:r>
            <a:r>
              <a:rPr lang="en-US" sz="1200" dirty="0" err="1">
                <a:solidFill>
                  <a:schemeClr val="bg1"/>
                </a:solidFill>
                <a:cs typeface="+mn-ea"/>
                <a:sym typeface="+mn-lt"/>
              </a:rPr>
              <a:t>eget</a:t>
            </a:r>
            <a:r>
              <a:rPr lang="en-US" sz="1200" dirty="0">
                <a:solidFill>
                  <a:schemeClr val="bg1"/>
                </a:solidFill>
                <a:cs typeface="+mn-ea"/>
                <a:sym typeface="+mn-lt"/>
              </a:rPr>
              <a:t> dolor. </a:t>
            </a:r>
            <a:r>
              <a:rPr lang="en-US" sz="1200" dirty="0" err="1">
                <a:solidFill>
                  <a:schemeClr val="bg1"/>
                </a:solidFill>
                <a:cs typeface="+mn-ea"/>
                <a:sym typeface="+mn-lt"/>
              </a:rPr>
              <a:t>Aenean</a:t>
            </a:r>
            <a:r>
              <a:rPr lang="en-US" sz="1200" dirty="0">
                <a:solidFill>
                  <a:schemeClr val="bg1"/>
                </a:solidFill>
                <a:cs typeface="+mn-ea"/>
                <a:sym typeface="+mn-lt"/>
              </a:rPr>
              <a:t> </a:t>
            </a:r>
            <a:r>
              <a:rPr lang="en-US" sz="1200" dirty="0" err="1">
                <a:solidFill>
                  <a:schemeClr val="bg1"/>
                </a:solidFill>
                <a:cs typeface="+mn-ea"/>
                <a:sym typeface="+mn-lt"/>
              </a:rPr>
              <a:t>massa</a:t>
            </a:r>
            <a:r>
              <a:rPr lang="en-US" sz="1200" dirty="0">
                <a:solidFill>
                  <a:schemeClr val="bg1"/>
                </a:solidFill>
                <a:cs typeface="+mn-ea"/>
                <a:sym typeface="+mn-lt"/>
              </a:rPr>
              <a:t>.</a:t>
            </a:r>
          </a:p>
        </p:txBody>
      </p:sp>
      <p:sp>
        <p:nvSpPr>
          <p:cNvPr id="24" name="TextBox 369"/>
          <p:cNvSpPr txBox="1"/>
          <p:nvPr/>
        </p:nvSpPr>
        <p:spPr>
          <a:xfrm>
            <a:off x="5094591" y="1861939"/>
            <a:ext cx="4066516" cy="583565"/>
          </a:xfrm>
          <a:prstGeom prst="rect">
            <a:avLst/>
          </a:prstGeom>
          <a:noFill/>
        </p:spPr>
        <p:txBody>
          <a:bodyPr wrap="square" rtlCol="0">
            <a:spAutoFit/>
          </a:bodyPr>
          <a:lstStyle/>
          <a:p>
            <a:r>
              <a:rPr lang="zh-CN" altLang="en-US" sz="3200" b="1" dirty="0">
                <a:solidFill>
                  <a:srgbClr val="A18C77"/>
                </a:solidFill>
                <a:cs typeface="+mn-ea"/>
                <a:sym typeface="+mn-lt"/>
              </a:rPr>
              <a:t>Add title text</a:t>
            </a:r>
            <a:endParaRPr lang="en-US" sz="3200" b="1" dirty="0">
              <a:solidFill>
                <a:srgbClr val="A18C77"/>
              </a:solidFill>
              <a:cs typeface="+mn-ea"/>
              <a:sym typeface="+mn-lt"/>
            </a:endParaRPr>
          </a:p>
        </p:txBody>
      </p:sp>
      <p:sp>
        <p:nvSpPr>
          <p:cNvPr id="25" name="Freeform 537"/>
          <p:cNvSpPr>
            <a:spLocks noEditPoints="1"/>
          </p:cNvSpPr>
          <p:nvPr/>
        </p:nvSpPr>
        <p:spPr bwMode="auto">
          <a:xfrm>
            <a:off x="5445595" y="3089019"/>
            <a:ext cx="263432" cy="288520"/>
          </a:xfrm>
          <a:custGeom>
            <a:avLst/>
            <a:gdLst>
              <a:gd name="T0" fmla="*/ 30 w 42"/>
              <a:gd name="T1" fmla="*/ 26 h 46"/>
              <a:gd name="T2" fmla="*/ 28 w 42"/>
              <a:gd name="T3" fmla="*/ 20 h 46"/>
              <a:gd name="T4" fmla="*/ 40 w 42"/>
              <a:gd name="T5" fmla="*/ 20 h 46"/>
              <a:gd name="T6" fmla="*/ 42 w 42"/>
              <a:gd name="T7" fmla="*/ 20 h 46"/>
              <a:gd name="T8" fmla="*/ 40 w 42"/>
              <a:gd name="T9" fmla="*/ 18 h 46"/>
              <a:gd name="T10" fmla="*/ 40 w 42"/>
              <a:gd name="T11" fmla="*/ 13 h 46"/>
              <a:gd name="T12" fmla="*/ 42 w 42"/>
              <a:gd name="T13" fmla="*/ 11 h 46"/>
              <a:gd name="T14" fmla="*/ 32 w 42"/>
              <a:gd name="T15" fmla="*/ 15 h 46"/>
              <a:gd name="T16" fmla="*/ 32 w 42"/>
              <a:gd name="T17" fmla="*/ 5 h 46"/>
              <a:gd name="T18" fmla="*/ 28 w 42"/>
              <a:gd name="T19" fmla="*/ 16 h 46"/>
              <a:gd name="T20" fmla="*/ 21 w 42"/>
              <a:gd name="T21" fmla="*/ 15 h 46"/>
              <a:gd name="T22" fmla="*/ 28 w 42"/>
              <a:gd name="T23" fmla="*/ 5 h 46"/>
              <a:gd name="T24" fmla="*/ 26 w 42"/>
              <a:gd name="T25" fmla="*/ 4 h 46"/>
              <a:gd name="T26" fmla="*/ 21 w 42"/>
              <a:gd name="T27" fmla="*/ 0 h 46"/>
              <a:gd name="T28" fmla="*/ 19 w 42"/>
              <a:gd name="T29" fmla="*/ 0 h 46"/>
              <a:gd name="T30" fmla="*/ 13 w 42"/>
              <a:gd name="T31" fmla="*/ 4 h 46"/>
              <a:gd name="T32" fmla="*/ 11 w 42"/>
              <a:gd name="T33" fmla="*/ 5 h 46"/>
              <a:gd name="T34" fmla="*/ 19 w 42"/>
              <a:gd name="T35" fmla="*/ 15 h 46"/>
              <a:gd name="T36" fmla="*/ 11 w 42"/>
              <a:gd name="T37" fmla="*/ 16 h 46"/>
              <a:gd name="T38" fmla="*/ 8 w 42"/>
              <a:gd name="T39" fmla="*/ 5 h 46"/>
              <a:gd name="T40" fmla="*/ 9 w 42"/>
              <a:gd name="T41" fmla="*/ 15 h 46"/>
              <a:gd name="T42" fmla="*/ 0 w 42"/>
              <a:gd name="T43" fmla="*/ 11 h 46"/>
              <a:gd name="T44" fmla="*/ 0 w 42"/>
              <a:gd name="T45" fmla="*/ 13 h 46"/>
              <a:gd name="T46" fmla="*/ 0 w 42"/>
              <a:gd name="T47" fmla="*/ 18 h 46"/>
              <a:gd name="T48" fmla="*/ 0 w 42"/>
              <a:gd name="T49" fmla="*/ 20 h 46"/>
              <a:gd name="T50" fmla="*/ 11 w 42"/>
              <a:gd name="T51" fmla="*/ 18 h 46"/>
              <a:gd name="T52" fmla="*/ 13 w 42"/>
              <a:gd name="T53" fmla="*/ 26 h 46"/>
              <a:gd name="T54" fmla="*/ 0 w 42"/>
              <a:gd name="T55" fmla="*/ 24 h 46"/>
              <a:gd name="T56" fmla="*/ 0 w 42"/>
              <a:gd name="T57" fmla="*/ 26 h 46"/>
              <a:gd name="T58" fmla="*/ 0 w 42"/>
              <a:gd name="T59" fmla="*/ 33 h 46"/>
              <a:gd name="T60" fmla="*/ 0 w 42"/>
              <a:gd name="T61" fmla="*/ 33 h 46"/>
              <a:gd name="T62" fmla="*/ 9 w 42"/>
              <a:gd name="T63" fmla="*/ 29 h 46"/>
              <a:gd name="T64" fmla="*/ 8 w 42"/>
              <a:gd name="T65" fmla="*/ 39 h 46"/>
              <a:gd name="T66" fmla="*/ 8 w 42"/>
              <a:gd name="T67" fmla="*/ 39 h 46"/>
              <a:gd name="T68" fmla="*/ 11 w 42"/>
              <a:gd name="T69" fmla="*/ 28 h 46"/>
              <a:gd name="T70" fmla="*/ 19 w 42"/>
              <a:gd name="T71" fmla="*/ 29 h 46"/>
              <a:gd name="T72" fmla="*/ 11 w 42"/>
              <a:gd name="T73" fmla="*/ 40 h 46"/>
              <a:gd name="T74" fmla="*/ 13 w 42"/>
              <a:gd name="T75" fmla="*/ 40 h 46"/>
              <a:gd name="T76" fmla="*/ 19 w 42"/>
              <a:gd name="T77" fmla="*/ 44 h 46"/>
              <a:gd name="T78" fmla="*/ 21 w 42"/>
              <a:gd name="T79" fmla="*/ 44 h 46"/>
              <a:gd name="T80" fmla="*/ 26 w 42"/>
              <a:gd name="T81" fmla="*/ 40 h 46"/>
              <a:gd name="T82" fmla="*/ 28 w 42"/>
              <a:gd name="T83" fmla="*/ 40 h 46"/>
              <a:gd name="T84" fmla="*/ 21 w 42"/>
              <a:gd name="T85" fmla="*/ 29 h 46"/>
              <a:gd name="T86" fmla="*/ 28 w 42"/>
              <a:gd name="T87" fmla="*/ 28 h 46"/>
              <a:gd name="T88" fmla="*/ 32 w 42"/>
              <a:gd name="T89" fmla="*/ 39 h 46"/>
              <a:gd name="T90" fmla="*/ 34 w 42"/>
              <a:gd name="T91" fmla="*/ 37 h 46"/>
              <a:gd name="T92" fmla="*/ 40 w 42"/>
              <a:gd name="T93" fmla="*/ 35 h 46"/>
              <a:gd name="T94" fmla="*/ 40 w 42"/>
              <a:gd name="T95" fmla="*/ 33 h 46"/>
              <a:gd name="T96" fmla="*/ 40 w 42"/>
              <a:gd name="T97" fmla="*/ 26 h 46"/>
              <a:gd name="T98" fmla="*/ 42 w 42"/>
              <a:gd name="T99" fmla="*/ 24 h 46"/>
              <a:gd name="T100" fmla="*/ 40 w 42"/>
              <a:gd name="T101" fmla="*/ 24 h 46"/>
              <a:gd name="T102" fmla="*/ 25 w 42"/>
              <a:gd name="T103" fmla="*/ 26 h 46"/>
              <a:gd name="T104" fmla="*/ 15 w 42"/>
              <a:gd name="T105" fmla="*/ 26 h 46"/>
              <a:gd name="T106" fmla="*/ 21 w 42"/>
              <a:gd name="T107" fmla="*/ 1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46">
                <a:moveTo>
                  <a:pt x="40" y="24"/>
                </a:moveTo>
                <a:lnTo>
                  <a:pt x="30" y="26"/>
                </a:lnTo>
                <a:lnTo>
                  <a:pt x="28" y="26"/>
                </a:lnTo>
                <a:lnTo>
                  <a:pt x="28" y="20"/>
                </a:lnTo>
                <a:lnTo>
                  <a:pt x="30" y="18"/>
                </a:lnTo>
                <a:lnTo>
                  <a:pt x="40" y="20"/>
                </a:lnTo>
                <a:lnTo>
                  <a:pt x="40" y="20"/>
                </a:lnTo>
                <a:lnTo>
                  <a:pt x="42" y="20"/>
                </a:lnTo>
                <a:lnTo>
                  <a:pt x="42" y="18"/>
                </a:lnTo>
                <a:lnTo>
                  <a:pt x="40" y="18"/>
                </a:lnTo>
                <a:lnTo>
                  <a:pt x="32" y="16"/>
                </a:lnTo>
                <a:lnTo>
                  <a:pt x="40" y="13"/>
                </a:lnTo>
                <a:lnTo>
                  <a:pt x="42" y="11"/>
                </a:lnTo>
                <a:lnTo>
                  <a:pt x="42" y="11"/>
                </a:lnTo>
                <a:lnTo>
                  <a:pt x="40" y="11"/>
                </a:lnTo>
                <a:lnTo>
                  <a:pt x="32" y="15"/>
                </a:lnTo>
                <a:lnTo>
                  <a:pt x="34" y="7"/>
                </a:lnTo>
                <a:lnTo>
                  <a:pt x="32" y="5"/>
                </a:lnTo>
                <a:lnTo>
                  <a:pt x="32" y="5"/>
                </a:lnTo>
                <a:lnTo>
                  <a:pt x="28" y="16"/>
                </a:lnTo>
                <a:lnTo>
                  <a:pt x="26" y="18"/>
                </a:lnTo>
                <a:lnTo>
                  <a:pt x="21" y="15"/>
                </a:lnTo>
                <a:lnTo>
                  <a:pt x="21" y="13"/>
                </a:lnTo>
                <a:lnTo>
                  <a:pt x="28" y="5"/>
                </a:lnTo>
                <a:lnTo>
                  <a:pt x="28" y="4"/>
                </a:lnTo>
                <a:lnTo>
                  <a:pt x="26" y="4"/>
                </a:lnTo>
                <a:lnTo>
                  <a:pt x="21" y="9"/>
                </a:lnTo>
                <a:lnTo>
                  <a:pt x="21" y="0"/>
                </a:lnTo>
                <a:lnTo>
                  <a:pt x="21" y="0"/>
                </a:lnTo>
                <a:lnTo>
                  <a:pt x="19" y="0"/>
                </a:lnTo>
                <a:lnTo>
                  <a:pt x="19" y="9"/>
                </a:lnTo>
                <a:lnTo>
                  <a:pt x="13" y="4"/>
                </a:lnTo>
                <a:lnTo>
                  <a:pt x="11" y="4"/>
                </a:lnTo>
                <a:lnTo>
                  <a:pt x="11" y="5"/>
                </a:lnTo>
                <a:lnTo>
                  <a:pt x="19" y="13"/>
                </a:lnTo>
                <a:lnTo>
                  <a:pt x="19" y="15"/>
                </a:lnTo>
                <a:lnTo>
                  <a:pt x="13" y="18"/>
                </a:lnTo>
                <a:lnTo>
                  <a:pt x="11" y="16"/>
                </a:lnTo>
                <a:lnTo>
                  <a:pt x="9" y="5"/>
                </a:lnTo>
                <a:lnTo>
                  <a:pt x="8" y="5"/>
                </a:lnTo>
                <a:lnTo>
                  <a:pt x="8" y="7"/>
                </a:lnTo>
                <a:lnTo>
                  <a:pt x="9" y="15"/>
                </a:lnTo>
                <a:lnTo>
                  <a:pt x="2" y="11"/>
                </a:lnTo>
                <a:lnTo>
                  <a:pt x="0" y="11"/>
                </a:lnTo>
                <a:lnTo>
                  <a:pt x="0" y="11"/>
                </a:lnTo>
                <a:lnTo>
                  <a:pt x="0" y="13"/>
                </a:lnTo>
                <a:lnTo>
                  <a:pt x="8" y="16"/>
                </a:lnTo>
                <a:lnTo>
                  <a:pt x="0" y="18"/>
                </a:lnTo>
                <a:lnTo>
                  <a:pt x="0" y="20"/>
                </a:lnTo>
                <a:lnTo>
                  <a:pt x="0" y="20"/>
                </a:lnTo>
                <a:lnTo>
                  <a:pt x="0" y="20"/>
                </a:lnTo>
                <a:lnTo>
                  <a:pt x="11" y="18"/>
                </a:lnTo>
                <a:lnTo>
                  <a:pt x="13" y="20"/>
                </a:lnTo>
                <a:lnTo>
                  <a:pt x="13" y="26"/>
                </a:lnTo>
                <a:lnTo>
                  <a:pt x="11" y="26"/>
                </a:lnTo>
                <a:lnTo>
                  <a:pt x="0" y="24"/>
                </a:lnTo>
                <a:lnTo>
                  <a:pt x="0" y="24"/>
                </a:lnTo>
                <a:lnTo>
                  <a:pt x="0" y="26"/>
                </a:lnTo>
                <a:lnTo>
                  <a:pt x="8" y="28"/>
                </a:lnTo>
                <a:lnTo>
                  <a:pt x="0" y="33"/>
                </a:lnTo>
                <a:lnTo>
                  <a:pt x="0" y="33"/>
                </a:lnTo>
                <a:lnTo>
                  <a:pt x="0" y="33"/>
                </a:lnTo>
                <a:lnTo>
                  <a:pt x="2" y="35"/>
                </a:lnTo>
                <a:lnTo>
                  <a:pt x="9" y="29"/>
                </a:lnTo>
                <a:lnTo>
                  <a:pt x="8" y="37"/>
                </a:lnTo>
                <a:lnTo>
                  <a:pt x="8" y="39"/>
                </a:lnTo>
                <a:lnTo>
                  <a:pt x="8" y="39"/>
                </a:lnTo>
                <a:lnTo>
                  <a:pt x="8" y="39"/>
                </a:lnTo>
                <a:lnTo>
                  <a:pt x="9" y="39"/>
                </a:lnTo>
                <a:lnTo>
                  <a:pt x="11" y="28"/>
                </a:lnTo>
                <a:lnTo>
                  <a:pt x="13" y="28"/>
                </a:lnTo>
                <a:lnTo>
                  <a:pt x="19" y="29"/>
                </a:lnTo>
                <a:lnTo>
                  <a:pt x="19" y="33"/>
                </a:lnTo>
                <a:lnTo>
                  <a:pt x="11" y="40"/>
                </a:lnTo>
                <a:lnTo>
                  <a:pt x="11" y="40"/>
                </a:lnTo>
                <a:lnTo>
                  <a:pt x="13" y="40"/>
                </a:lnTo>
                <a:lnTo>
                  <a:pt x="19" y="35"/>
                </a:lnTo>
                <a:lnTo>
                  <a:pt x="19" y="44"/>
                </a:lnTo>
                <a:lnTo>
                  <a:pt x="21" y="46"/>
                </a:lnTo>
                <a:lnTo>
                  <a:pt x="21" y="44"/>
                </a:lnTo>
                <a:lnTo>
                  <a:pt x="21" y="35"/>
                </a:lnTo>
                <a:lnTo>
                  <a:pt x="26" y="40"/>
                </a:lnTo>
                <a:lnTo>
                  <a:pt x="28" y="40"/>
                </a:lnTo>
                <a:lnTo>
                  <a:pt x="28" y="40"/>
                </a:lnTo>
                <a:lnTo>
                  <a:pt x="21" y="33"/>
                </a:lnTo>
                <a:lnTo>
                  <a:pt x="21" y="29"/>
                </a:lnTo>
                <a:lnTo>
                  <a:pt x="26" y="28"/>
                </a:lnTo>
                <a:lnTo>
                  <a:pt x="28" y="28"/>
                </a:lnTo>
                <a:lnTo>
                  <a:pt x="32" y="39"/>
                </a:lnTo>
                <a:lnTo>
                  <a:pt x="32" y="39"/>
                </a:lnTo>
                <a:lnTo>
                  <a:pt x="32" y="39"/>
                </a:lnTo>
                <a:lnTo>
                  <a:pt x="34" y="37"/>
                </a:lnTo>
                <a:lnTo>
                  <a:pt x="32" y="29"/>
                </a:lnTo>
                <a:lnTo>
                  <a:pt x="40" y="35"/>
                </a:lnTo>
                <a:lnTo>
                  <a:pt x="42" y="33"/>
                </a:lnTo>
                <a:lnTo>
                  <a:pt x="40" y="33"/>
                </a:lnTo>
                <a:lnTo>
                  <a:pt x="32" y="28"/>
                </a:lnTo>
                <a:lnTo>
                  <a:pt x="40" y="26"/>
                </a:lnTo>
                <a:lnTo>
                  <a:pt x="42" y="26"/>
                </a:lnTo>
                <a:lnTo>
                  <a:pt x="42" y="24"/>
                </a:lnTo>
                <a:lnTo>
                  <a:pt x="40" y="24"/>
                </a:lnTo>
                <a:lnTo>
                  <a:pt x="40" y="24"/>
                </a:lnTo>
                <a:close/>
                <a:moveTo>
                  <a:pt x="25" y="20"/>
                </a:moveTo>
                <a:lnTo>
                  <a:pt x="25" y="26"/>
                </a:lnTo>
                <a:lnTo>
                  <a:pt x="21" y="28"/>
                </a:lnTo>
                <a:lnTo>
                  <a:pt x="15" y="26"/>
                </a:lnTo>
                <a:lnTo>
                  <a:pt x="15" y="20"/>
                </a:lnTo>
                <a:lnTo>
                  <a:pt x="21" y="16"/>
                </a:lnTo>
                <a:lnTo>
                  <a:pt x="25" y="20"/>
                </a:lnTo>
                <a:close/>
              </a:path>
            </a:pathLst>
          </a:custGeom>
          <a:solidFill>
            <a:schemeClr val="bg1"/>
          </a:solidFill>
          <a:ln>
            <a:noFill/>
          </a:ln>
        </p:spPr>
        <p:txBody>
          <a:bodyPr vert="horz" wrap="square" lIns="91440" tIns="45720" rIns="91440" bIns="45720" numCol="1" anchor="t" anchorCtr="0" compatLnSpc="1"/>
          <a:lstStyle/>
          <a:p>
            <a:endParaRPr lang="id-ID">
              <a:cs typeface="+mn-ea"/>
              <a:sym typeface="+mn-lt"/>
            </a:endParaRPr>
          </a:p>
        </p:txBody>
      </p:sp>
      <p:grpSp>
        <p:nvGrpSpPr>
          <p:cNvPr id="26" name="Group 526"/>
          <p:cNvGrpSpPr/>
          <p:nvPr/>
        </p:nvGrpSpPr>
        <p:grpSpPr>
          <a:xfrm>
            <a:off x="5439700" y="4968386"/>
            <a:ext cx="275222" cy="325262"/>
            <a:chOff x="7385050" y="4389438"/>
            <a:chExt cx="69850" cy="82550"/>
          </a:xfrm>
          <a:solidFill>
            <a:schemeClr val="bg1"/>
          </a:solidFill>
        </p:grpSpPr>
        <p:sp>
          <p:nvSpPr>
            <p:cNvPr id="27" name="Freeform 554"/>
            <p:cNvSpPr>
              <a:spLocks noEditPoints="1"/>
            </p:cNvSpPr>
            <p:nvPr/>
          </p:nvSpPr>
          <p:spPr bwMode="auto">
            <a:xfrm>
              <a:off x="7385050" y="4389438"/>
              <a:ext cx="69850" cy="82550"/>
            </a:xfrm>
            <a:custGeom>
              <a:avLst/>
              <a:gdLst>
                <a:gd name="T0" fmla="*/ 32 w 44"/>
                <a:gd name="T1" fmla="*/ 8 h 52"/>
                <a:gd name="T2" fmla="*/ 30 w 44"/>
                <a:gd name="T3" fmla="*/ 6 h 52"/>
                <a:gd name="T4" fmla="*/ 23 w 44"/>
                <a:gd name="T5" fmla="*/ 0 h 52"/>
                <a:gd name="T6" fmla="*/ 15 w 44"/>
                <a:gd name="T7" fmla="*/ 6 h 52"/>
                <a:gd name="T8" fmla="*/ 11 w 44"/>
                <a:gd name="T9" fmla="*/ 8 h 52"/>
                <a:gd name="T10" fmla="*/ 4 w 44"/>
                <a:gd name="T11" fmla="*/ 21 h 52"/>
                <a:gd name="T12" fmla="*/ 2 w 44"/>
                <a:gd name="T13" fmla="*/ 39 h 52"/>
                <a:gd name="T14" fmla="*/ 13 w 44"/>
                <a:gd name="T15" fmla="*/ 50 h 52"/>
                <a:gd name="T16" fmla="*/ 30 w 44"/>
                <a:gd name="T17" fmla="*/ 50 h 52"/>
                <a:gd name="T18" fmla="*/ 42 w 44"/>
                <a:gd name="T19" fmla="*/ 39 h 52"/>
                <a:gd name="T20" fmla="*/ 40 w 44"/>
                <a:gd name="T21" fmla="*/ 21 h 52"/>
                <a:gd name="T22" fmla="*/ 32 w 44"/>
                <a:gd name="T23" fmla="*/ 13 h 52"/>
                <a:gd name="T24" fmla="*/ 25 w 44"/>
                <a:gd name="T25" fmla="*/ 2 h 52"/>
                <a:gd name="T26" fmla="*/ 21 w 44"/>
                <a:gd name="T27" fmla="*/ 4 h 52"/>
                <a:gd name="T28" fmla="*/ 21 w 44"/>
                <a:gd name="T29" fmla="*/ 2 h 52"/>
                <a:gd name="T30" fmla="*/ 23 w 44"/>
                <a:gd name="T31" fmla="*/ 2 h 52"/>
                <a:gd name="T32" fmla="*/ 17 w 44"/>
                <a:gd name="T33" fmla="*/ 8 h 52"/>
                <a:gd name="T34" fmla="*/ 27 w 44"/>
                <a:gd name="T35" fmla="*/ 8 h 52"/>
                <a:gd name="T36" fmla="*/ 30 w 44"/>
                <a:gd name="T37" fmla="*/ 11 h 52"/>
                <a:gd name="T38" fmla="*/ 28 w 44"/>
                <a:gd name="T39" fmla="*/ 11 h 52"/>
                <a:gd name="T40" fmla="*/ 27 w 44"/>
                <a:gd name="T41" fmla="*/ 11 h 52"/>
                <a:gd name="T42" fmla="*/ 25 w 44"/>
                <a:gd name="T43" fmla="*/ 11 h 52"/>
                <a:gd name="T44" fmla="*/ 23 w 44"/>
                <a:gd name="T45" fmla="*/ 11 h 52"/>
                <a:gd name="T46" fmla="*/ 19 w 44"/>
                <a:gd name="T47" fmla="*/ 11 h 52"/>
                <a:gd name="T48" fmla="*/ 17 w 44"/>
                <a:gd name="T49" fmla="*/ 11 h 52"/>
                <a:gd name="T50" fmla="*/ 15 w 44"/>
                <a:gd name="T51" fmla="*/ 11 h 52"/>
                <a:gd name="T52" fmla="*/ 15 w 44"/>
                <a:gd name="T53" fmla="*/ 8 h 52"/>
                <a:gd name="T54" fmla="*/ 15 w 44"/>
                <a:gd name="T55" fmla="*/ 46 h 52"/>
                <a:gd name="T56" fmla="*/ 6 w 44"/>
                <a:gd name="T57" fmla="*/ 37 h 52"/>
                <a:gd name="T58" fmla="*/ 8 w 44"/>
                <a:gd name="T59" fmla="*/ 21 h 52"/>
                <a:gd name="T60" fmla="*/ 23 w 44"/>
                <a:gd name="T61" fmla="*/ 13 h 52"/>
                <a:gd name="T62" fmla="*/ 38 w 44"/>
                <a:gd name="T63" fmla="*/ 21 h 52"/>
                <a:gd name="T64" fmla="*/ 38 w 44"/>
                <a:gd name="T65" fmla="*/ 37 h 52"/>
                <a:gd name="T66" fmla="*/ 28 w 44"/>
                <a:gd name="T67" fmla="*/ 46 h 52"/>
                <a:gd name="T68" fmla="*/ 23 w 44"/>
                <a:gd name="T69"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52">
                  <a:moveTo>
                    <a:pt x="32" y="13"/>
                  </a:moveTo>
                  <a:lnTo>
                    <a:pt x="32" y="8"/>
                  </a:lnTo>
                  <a:lnTo>
                    <a:pt x="32" y="8"/>
                  </a:lnTo>
                  <a:lnTo>
                    <a:pt x="30" y="6"/>
                  </a:lnTo>
                  <a:lnTo>
                    <a:pt x="27" y="0"/>
                  </a:lnTo>
                  <a:lnTo>
                    <a:pt x="23" y="0"/>
                  </a:lnTo>
                  <a:lnTo>
                    <a:pt x="17" y="0"/>
                  </a:lnTo>
                  <a:lnTo>
                    <a:pt x="15" y="6"/>
                  </a:lnTo>
                  <a:lnTo>
                    <a:pt x="11" y="8"/>
                  </a:lnTo>
                  <a:lnTo>
                    <a:pt x="11" y="8"/>
                  </a:lnTo>
                  <a:lnTo>
                    <a:pt x="11" y="13"/>
                  </a:lnTo>
                  <a:lnTo>
                    <a:pt x="4" y="21"/>
                  </a:lnTo>
                  <a:lnTo>
                    <a:pt x="0" y="32"/>
                  </a:lnTo>
                  <a:lnTo>
                    <a:pt x="2" y="39"/>
                  </a:lnTo>
                  <a:lnTo>
                    <a:pt x="8" y="45"/>
                  </a:lnTo>
                  <a:lnTo>
                    <a:pt x="13" y="50"/>
                  </a:lnTo>
                  <a:lnTo>
                    <a:pt x="23" y="52"/>
                  </a:lnTo>
                  <a:lnTo>
                    <a:pt x="30" y="50"/>
                  </a:lnTo>
                  <a:lnTo>
                    <a:pt x="36" y="45"/>
                  </a:lnTo>
                  <a:lnTo>
                    <a:pt x="42" y="39"/>
                  </a:lnTo>
                  <a:lnTo>
                    <a:pt x="44" y="32"/>
                  </a:lnTo>
                  <a:lnTo>
                    <a:pt x="40" y="21"/>
                  </a:lnTo>
                  <a:lnTo>
                    <a:pt x="32" y="13"/>
                  </a:lnTo>
                  <a:lnTo>
                    <a:pt x="32" y="13"/>
                  </a:lnTo>
                  <a:close/>
                  <a:moveTo>
                    <a:pt x="23" y="2"/>
                  </a:moveTo>
                  <a:lnTo>
                    <a:pt x="25" y="2"/>
                  </a:lnTo>
                  <a:lnTo>
                    <a:pt x="27" y="4"/>
                  </a:lnTo>
                  <a:lnTo>
                    <a:pt x="21" y="4"/>
                  </a:lnTo>
                  <a:lnTo>
                    <a:pt x="19" y="4"/>
                  </a:lnTo>
                  <a:lnTo>
                    <a:pt x="21" y="2"/>
                  </a:lnTo>
                  <a:lnTo>
                    <a:pt x="23" y="2"/>
                  </a:lnTo>
                  <a:lnTo>
                    <a:pt x="23" y="2"/>
                  </a:lnTo>
                  <a:close/>
                  <a:moveTo>
                    <a:pt x="15" y="8"/>
                  </a:moveTo>
                  <a:lnTo>
                    <a:pt x="17" y="8"/>
                  </a:lnTo>
                  <a:lnTo>
                    <a:pt x="21" y="6"/>
                  </a:lnTo>
                  <a:lnTo>
                    <a:pt x="27" y="8"/>
                  </a:lnTo>
                  <a:lnTo>
                    <a:pt x="30" y="8"/>
                  </a:lnTo>
                  <a:lnTo>
                    <a:pt x="30" y="11"/>
                  </a:lnTo>
                  <a:lnTo>
                    <a:pt x="28" y="11"/>
                  </a:lnTo>
                  <a:lnTo>
                    <a:pt x="28" y="11"/>
                  </a:lnTo>
                  <a:lnTo>
                    <a:pt x="27" y="11"/>
                  </a:lnTo>
                  <a:lnTo>
                    <a:pt x="27" y="11"/>
                  </a:lnTo>
                  <a:lnTo>
                    <a:pt x="25" y="11"/>
                  </a:lnTo>
                  <a:lnTo>
                    <a:pt x="25" y="11"/>
                  </a:lnTo>
                  <a:lnTo>
                    <a:pt x="23" y="11"/>
                  </a:lnTo>
                  <a:lnTo>
                    <a:pt x="23" y="11"/>
                  </a:lnTo>
                  <a:lnTo>
                    <a:pt x="19" y="11"/>
                  </a:lnTo>
                  <a:lnTo>
                    <a:pt x="19" y="11"/>
                  </a:lnTo>
                  <a:lnTo>
                    <a:pt x="17" y="11"/>
                  </a:lnTo>
                  <a:lnTo>
                    <a:pt x="17" y="11"/>
                  </a:lnTo>
                  <a:lnTo>
                    <a:pt x="15" y="11"/>
                  </a:lnTo>
                  <a:lnTo>
                    <a:pt x="15" y="11"/>
                  </a:lnTo>
                  <a:lnTo>
                    <a:pt x="15" y="11"/>
                  </a:lnTo>
                  <a:lnTo>
                    <a:pt x="15" y="8"/>
                  </a:lnTo>
                  <a:close/>
                  <a:moveTo>
                    <a:pt x="23" y="48"/>
                  </a:moveTo>
                  <a:lnTo>
                    <a:pt x="15" y="46"/>
                  </a:lnTo>
                  <a:lnTo>
                    <a:pt x="10" y="43"/>
                  </a:lnTo>
                  <a:lnTo>
                    <a:pt x="6" y="37"/>
                  </a:lnTo>
                  <a:lnTo>
                    <a:pt x="4" y="32"/>
                  </a:lnTo>
                  <a:lnTo>
                    <a:pt x="8" y="21"/>
                  </a:lnTo>
                  <a:lnTo>
                    <a:pt x="15" y="15"/>
                  </a:lnTo>
                  <a:lnTo>
                    <a:pt x="23" y="13"/>
                  </a:lnTo>
                  <a:lnTo>
                    <a:pt x="28" y="15"/>
                  </a:lnTo>
                  <a:lnTo>
                    <a:pt x="38" y="21"/>
                  </a:lnTo>
                  <a:lnTo>
                    <a:pt x="40" y="32"/>
                  </a:lnTo>
                  <a:lnTo>
                    <a:pt x="38" y="37"/>
                  </a:lnTo>
                  <a:lnTo>
                    <a:pt x="34" y="43"/>
                  </a:lnTo>
                  <a:lnTo>
                    <a:pt x="28" y="46"/>
                  </a:lnTo>
                  <a:lnTo>
                    <a:pt x="23" y="48"/>
                  </a:lnTo>
                  <a:lnTo>
                    <a:pt x="23"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8" name="Freeform 555"/>
            <p:cNvSpPr/>
            <p:nvPr/>
          </p:nvSpPr>
          <p:spPr bwMode="auto">
            <a:xfrm>
              <a:off x="7397750" y="4416426"/>
              <a:ext cx="14288" cy="20638"/>
            </a:xfrm>
            <a:custGeom>
              <a:avLst/>
              <a:gdLst>
                <a:gd name="T0" fmla="*/ 7 w 9"/>
                <a:gd name="T1" fmla="*/ 0 h 13"/>
                <a:gd name="T2" fmla="*/ 2 w 9"/>
                <a:gd name="T3" fmla="*/ 4 h 13"/>
                <a:gd name="T4" fmla="*/ 0 w 9"/>
                <a:gd name="T5" fmla="*/ 11 h 13"/>
                <a:gd name="T6" fmla="*/ 0 w 9"/>
                <a:gd name="T7" fmla="*/ 13 h 13"/>
                <a:gd name="T8" fmla="*/ 2 w 9"/>
                <a:gd name="T9" fmla="*/ 11 h 13"/>
                <a:gd name="T10" fmla="*/ 3 w 9"/>
                <a:gd name="T11" fmla="*/ 5 h 13"/>
                <a:gd name="T12" fmla="*/ 7 w 9"/>
                <a:gd name="T13" fmla="*/ 4 h 13"/>
                <a:gd name="T14" fmla="*/ 9 w 9"/>
                <a:gd name="T15" fmla="*/ 2 h 13"/>
                <a:gd name="T16" fmla="*/ 7 w 9"/>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3">
                  <a:moveTo>
                    <a:pt x="7" y="0"/>
                  </a:moveTo>
                  <a:lnTo>
                    <a:pt x="2" y="4"/>
                  </a:lnTo>
                  <a:lnTo>
                    <a:pt x="0" y="11"/>
                  </a:lnTo>
                  <a:lnTo>
                    <a:pt x="0" y="13"/>
                  </a:lnTo>
                  <a:lnTo>
                    <a:pt x="2" y="11"/>
                  </a:lnTo>
                  <a:lnTo>
                    <a:pt x="3" y="5"/>
                  </a:lnTo>
                  <a:lnTo>
                    <a:pt x="7" y="4"/>
                  </a:lnTo>
                  <a:lnTo>
                    <a:pt x="9" y="2"/>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29" name="Group 529"/>
          <p:cNvGrpSpPr/>
          <p:nvPr/>
        </p:nvGrpSpPr>
        <p:grpSpPr>
          <a:xfrm>
            <a:off x="5400714" y="3966585"/>
            <a:ext cx="353194" cy="382146"/>
            <a:chOff x="5832475" y="4438650"/>
            <a:chExt cx="96838" cy="104776"/>
          </a:xfrm>
          <a:solidFill>
            <a:schemeClr val="bg1"/>
          </a:solidFill>
        </p:grpSpPr>
        <p:sp>
          <p:nvSpPr>
            <p:cNvPr id="30" name="Freeform 566"/>
            <p:cNvSpPr>
              <a:spLocks noEditPoints="1"/>
            </p:cNvSpPr>
            <p:nvPr/>
          </p:nvSpPr>
          <p:spPr bwMode="auto">
            <a:xfrm>
              <a:off x="5832475" y="4457700"/>
              <a:ext cx="96838" cy="68263"/>
            </a:xfrm>
            <a:custGeom>
              <a:avLst/>
              <a:gdLst>
                <a:gd name="T0" fmla="*/ 55 w 61"/>
                <a:gd name="T1" fmla="*/ 28 h 43"/>
                <a:gd name="T2" fmla="*/ 42 w 61"/>
                <a:gd name="T3" fmla="*/ 26 h 43"/>
                <a:gd name="T4" fmla="*/ 53 w 61"/>
                <a:gd name="T5" fmla="*/ 19 h 43"/>
                <a:gd name="T6" fmla="*/ 51 w 61"/>
                <a:gd name="T7" fmla="*/ 17 h 43"/>
                <a:gd name="T8" fmla="*/ 44 w 61"/>
                <a:gd name="T9" fmla="*/ 17 h 43"/>
                <a:gd name="T10" fmla="*/ 40 w 61"/>
                <a:gd name="T11" fmla="*/ 12 h 43"/>
                <a:gd name="T12" fmla="*/ 49 w 61"/>
                <a:gd name="T13" fmla="*/ 6 h 43"/>
                <a:gd name="T14" fmla="*/ 38 w 61"/>
                <a:gd name="T15" fmla="*/ 4 h 43"/>
                <a:gd name="T16" fmla="*/ 32 w 61"/>
                <a:gd name="T17" fmla="*/ 2 h 43"/>
                <a:gd name="T18" fmla="*/ 30 w 61"/>
                <a:gd name="T19" fmla="*/ 2 h 43"/>
                <a:gd name="T20" fmla="*/ 25 w 61"/>
                <a:gd name="T21" fmla="*/ 4 h 43"/>
                <a:gd name="T22" fmla="*/ 13 w 61"/>
                <a:gd name="T23" fmla="*/ 6 h 43"/>
                <a:gd name="T24" fmla="*/ 21 w 61"/>
                <a:gd name="T25" fmla="*/ 12 h 43"/>
                <a:gd name="T26" fmla="*/ 19 w 61"/>
                <a:gd name="T27" fmla="*/ 17 h 43"/>
                <a:gd name="T28" fmla="*/ 11 w 61"/>
                <a:gd name="T29" fmla="*/ 17 h 43"/>
                <a:gd name="T30" fmla="*/ 10 w 61"/>
                <a:gd name="T31" fmla="*/ 19 h 43"/>
                <a:gd name="T32" fmla="*/ 21 w 61"/>
                <a:gd name="T33" fmla="*/ 26 h 43"/>
                <a:gd name="T34" fmla="*/ 8 w 61"/>
                <a:gd name="T35" fmla="*/ 28 h 43"/>
                <a:gd name="T36" fmla="*/ 0 w 61"/>
                <a:gd name="T37" fmla="*/ 26 h 43"/>
                <a:gd name="T38" fmla="*/ 6 w 61"/>
                <a:gd name="T39" fmla="*/ 32 h 43"/>
                <a:gd name="T40" fmla="*/ 21 w 61"/>
                <a:gd name="T41" fmla="*/ 41 h 43"/>
                <a:gd name="T42" fmla="*/ 32 w 61"/>
                <a:gd name="T43" fmla="*/ 43 h 43"/>
                <a:gd name="T44" fmla="*/ 51 w 61"/>
                <a:gd name="T45" fmla="*/ 36 h 43"/>
                <a:gd name="T46" fmla="*/ 59 w 61"/>
                <a:gd name="T47" fmla="*/ 30 h 43"/>
                <a:gd name="T48" fmla="*/ 57 w 61"/>
                <a:gd name="T49" fmla="*/ 26 h 43"/>
                <a:gd name="T50" fmla="*/ 25 w 61"/>
                <a:gd name="T51" fmla="*/ 39 h 43"/>
                <a:gd name="T52" fmla="*/ 8 w 61"/>
                <a:gd name="T53" fmla="*/ 30 h 43"/>
                <a:gd name="T54" fmla="*/ 25 w 61"/>
                <a:gd name="T55" fmla="*/ 26 h 43"/>
                <a:gd name="T56" fmla="*/ 25 w 61"/>
                <a:gd name="T57" fmla="*/ 26 h 43"/>
                <a:gd name="T58" fmla="*/ 21 w 61"/>
                <a:gd name="T59" fmla="*/ 23 h 43"/>
                <a:gd name="T60" fmla="*/ 23 w 61"/>
                <a:gd name="T61" fmla="*/ 19 h 43"/>
                <a:gd name="T62" fmla="*/ 30 w 61"/>
                <a:gd name="T63" fmla="*/ 15 h 43"/>
                <a:gd name="T64" fmla="*/ 28 w 61"/>
                <a:gd name="T65" fmla="*/ 13 h 43"/>
                <a:gd name="T66" fmla="*/ 21 w 61"/>
                <a:gd name="T67" fmla="*/ 8 h 43"/>
                <a:gd name="T68" fmla="*/ 30 w 61"/>
                <a:gd name="T69" fmla="*/ 4 h 43"/>
                <a:gd name="T70" fmla="*/ 42 w 61"/>
                <a:gd name="T71" fmla="*/ 8 h 43"/>
                <a:gd name="T72" fmla="*/ 34 w 61"/>
                <a:gd name="T73" fmla="*/ 13 h 43"/>
                <a:gd name="T74" fmla="*/ 32 w 61"/>
                <a:gd name="T75" fmla="*/ 15 h 43"/>
                <a:gd name="T76" fmla="*/ 40 w 61"/>
                <a:gd name="T77" fmla="*/ 19 h 43"/>
                <a:gd name="T78" fmla="*/ 42 w 61"/>
                <a:gd name="T79" fmla="*/ 23 h 43"/>
                <a:gd name="T80" fmla="*/ 38 w 61"/>
                <a:gd name="T81" fmla="*/ 26 h 43"/>
                <a:gd name="T82" fmla="*/ 38 w 61"/>
                <a:gd name="T83" fmla="*/ 26 h 43"/>
                <a:gd name="T84" fmla="*/ 55 w 61"/>
                <a:gd name="T85" fmla="*/ 30 h 43"/>
                <a:gd name="T86" fmla="*/ 38 w 61"/>
                <a:gd name="T87" fmla="*/ 39 h 43"/>
                <a:gd name="T88" fmla="*/ 30 w 61"/>
                <a:gd name="T89" fmla="*/ 4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 h="43">
                  <a:moveTo>
                    <a:pt x="57" y="26"/>
                  </a:moveTo>
                  <a:lnTo>
                    <a:pt x="55" y="28"/>
                  </a:lnTo>
                  <a:lnTo>
                    <a:pt x="49" y="28"/>
                  </a:lnTo>
                  <a:lnTo>
                    <a:pt x="42" y="26"/>
                  </a:lnTo>
                  <a:lnTo>
                    <a:pt x="47" y="23"/>
                  </a:lnTo>
                  <a:lnTo>
                    <a:pt x="53" y="19"/>
                  </a:lnTo>
                  <a:lnTo>
                    <a:pt x="57" y="17"/>
                  </a:lnTo>
                  <a:lnTo>
                    <a:pt x="51" y="17"/>
                  </a:lnTo>
                  <a:lnTo>
                    <a:pt x="49" y="17"/>
                  </a:lnTo>
                  <a:lnTo>
                    <a:pt x="44" y="17"/>
                  </a:lnTo>
                  <a:lnTo>
                    <a:pt x="36" y="15"/>
                  </a:lnTo>
                  <a:lnTo>
                    <a:pt x="40" y="12"/>
                  </a:lnTo>
                  <a:lnTo>
                    <a:pt x="46" y="8"/>
                  </a:lnTo>
                  <a:lnTo>
                    <a:pt x="49" y="6"/>
                  </a:lnTo>
                  <a:lnTo>
                    <a:pt x="46" y="6"/>
                  </a:lnTo>
                  <a:lnTo>
                    <a:pt x="38" y="4"/>
                  </a:lnTo>
                  <a:lnTo>
                    <a:pt x="34" y="4"/>
                  </a:lnTo>
                  <a:lnTo>
                    <a:pt x="32" y="2"/>
                  </a:lnTo>
                  <a:lnTo>
                    <a:pt x="30" y="0"/>
                  </a:lnTo>
                  <a:lnTo>
                    <a:pt x="30" y="2"/>
                  </a:lnTo>
                  <a:lnTo>
                    <a:pt x="28" y="4"/>
                  </a:lnTo>
                  <a:lnTo>
                    <a:pt x="25" y="4"/>
                  </a:lnTo>
                  <a:lnTo>
                    <a:pt x="17" y="6"/>
                  </a:lnTo>
                  <a:lnTo>
                    <a:pt x="13" y="6"/>
                  </a:lnTo>
                  <a:lnTo>
                    <a:pt x="17" y="8"/>
                  </a:lnTo>
                  <a:lnTo>
                    <a:pt x="21" y="12"/>
                  </a:lnTo>
                  <a:lnTo>
                    <a:pt x="27" y="15"/>
                  </a:lnTo>
                  <a:lnTo>
                    <a:pt x="19" y="17"/>
                  </a:lnTo>
                  <a:lnTo>
                    <a:pt x="13" y="17"/>
                  </a:lnTo>
                  <a:lnTo>
                    <a:pt x="11" y="17"/>
                  </a:lnTo>
                  <a:lnTo>
                    <a:pt x="6" y="17"/>
                  </a:lnTo>
                  <a:lnTo>
                    <a:pt x="10" y="19"/>
                  </a:lnTo>
                  <a:lnTo>
                    <a:pt x="15" y="23"/>
                  </a:lnTo>
                  <a:lnTo>
                    <a:pt x="21" y="26"/>
                  </a:lnTo>
                  <a:lnTo>
                    <a:pt x="11" y="28"/>
                  </a:lnTo>
                  <a:lnTo>
                    <a:pt x="8" y="28"/>
                  </a:lnTo>
                  <a:lnTo>
                    <a:pt x="4" y="26"/>
                  </a:lnTo>
                  <a:lnTo>
                    <a:pt x="0" y="26"/>
                  </a:lnTo>
                  <a:lnTo>
                    <a:pt x="4" y="30"/>
                  </a:lnTo>
                  <a:lnTo>
                    <a:pt x="6" y="32"/>
                  </a:lnTo>
                  <a:lnTo>
                    <a:pt x="11" y="36"/>
                  </a:lnTo>
                  <a:lnTo>
                    <a:pt x="21" y="41"/>
                  </a:lnTo>
                  <a:lnTo>
                    <a:pt x="30" y="43"/>
                  </a:lnTo>
                  <a:lnTo>
                    <a:pt x="32" y="43"/>
                  </a:lnTo>
                  <a:lnTo>
                    <a:pt x="42" y="41"/>
                  </a:lnTo>
                  <a:lnTo>
                    <a:pt x="51" y="36"/>
                  </a:lnTo>
                  <a:lnTo>
                    <a:pt x="57" y="32"/>
                  </a:lnTo>
                  <a:lnTo>
                    <a:pt x="59" y="30"/>
                  </a:lnTo>
                  <a:lnTo>
                    <a:pt x="61" y="26"/>
                  </a:lnTo>
                  <a:lnTo>
                    <a:pt x="57" y="26"/>
                  </a:lnTo>
                  <a:close/>
                  <a:moveTo>
                    <a:pt x="30" y="41"/>
                  </a:moveTo>
                  <a:lnTo>
                    <a:pt x="25" y="39"/>
                  </a:lnTo>
                  <a:lnTo>
                    <a:pt x="17" y="37"/>
                  </a:lnTo>
                  <a:lnTo>
                    <a:pt x="8" y="30"/>
                  </a:lnTo>
                  <a:lnTo>
                    <a:pt x="17" y="30"/>
                  </a:lnTo>
                  <a:lnTo>
                    <a:pt x="25" y="26"/>
                  </a:lnTo>
                  <a:lnTo>
                    <a:pt x="25" y="26"/>
                  </a:lnTo>
                  <a:lnTo>
                    <a:pt x="25" y="26"/>
                  </a:lnTo>
                  <a:lnTo>
                    <a:pt x="23" y="24"/>
                  </a:lnTo>
                  <a:lnTo>
                    <a:pt x="21" y="23"/>
                  </a:lnTo>
                  <a:lnTo>
                    <a:pt x="15" y="19"/>
                  </a:lnTo>
                  <a:lnTo>
                    <a:pt x="23" y="19"/>
                  </a:lnTo>
                  <a:lnTo>
                    <a:pt x="30" y="15"/>
                  </a:lnTo>
                  <a:lnTo>
                    <a:pt x="30" y="15"/>
                  </a:lnTo>
                  <a:lnTo>
                    <a:pt x="30" y="13"/>
                  </a:lnTo>
                  <a:lnTo>
                    <a:pt x="28" y="13"/>
                  </a:lnTo>
                  <a:lnTo>
                    <a:pt x="27" y="12"/>
                  </a:lnTo>
                  <a:lnTo>
                    <a:pt x="21" y="8"/>
                  </a:lnTo>
                  <a:lnTo>
                    <a:pt x="27" y="6"/>
                  </a:lnTo>
                  <a:lnTo>
                    <a:pt x="30" y="4"/>
                  </a:lnTo>
                  <a:lnTo>
                    <a:pt x="36" y="8"/>
                  </a:lnTo>
                  <a:lnTo>
                    <a:pt x="42" y="8"/>
                  </a:lnTo>
                  <a:lnTo>
                    <a:pt x="36" y="12"/>
                  </a:lnTo>
                  <a:lnTo>
                    <a:pt x="34" y="13"/>
                  </a:lnTo>
                  <a:lnTo>
                    <a:pt x="32" y="13"/>
                  </a:lnTo>
                  <a:lnTo>
                    <a:pt x="32" y="15"/>
                  </a:lnTo>
                  <a:lnTo>
                    <a:pt x="32" y="15"/>
                  </a:lnTo>
                  <a:lnTo>
                    <a:pt x="40" y="19"/>
                  </a:lnTo>
                  <a:lnTo>
                    <a:pt x="47" y="19"/>
                  </a:lnTo>
                  <a:lnTo>
                    <a:pt x="42" y="23"/>
                  </a:lnTo>
                  <a:lnTo>
                    <a:pt x="40" y="24"/>
                  </a:lnTo>
                  <a:lnTo>
                    <a:pt x="38" y="26"/>
                  </a:lnTo>
                  <a:lnTo>
                    <a:pt x="38" y="26"/>
                  </a:lnTo>
                  <a:lnTo>
                    <a:pt x="38" y="26"/>
                  </a:lnTo>
                  <a:lnTo>
                    <a:pt x="46" y="30"/>
                  </a:lnTo>
                  <a:lnTo>
                    <a:pt x="55" y="30"/>
                  </a:lnTo>
                  <a:lnTo>
                    <a:pt x="46" y="37"/>
                  </a:lnTo>
                  <a:lnTo>
                    <a:pt x="38" y="39"/>
                  </a:lnTo>
                  <a:lnTo>
                    <a:pt x="30" y="41"/>
                  </a:lnTo>
                  <a:lnTo>
                    <a:pt x="3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31" name="Rectangle 567"/>
            <p:cNvSpPr>
              <a:spLocks noChangeArrowheads="1"/>
            </p:cNvSpPr>
            <p:nvPr/>
          </p:nvSpPr>
          <p:spPr bwMode="auto">
            <a:xfrm>
              <a:off x="5876925" y="4532313"/>
              <a:ext cx="9525"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cs typeface="+mn-ea"/>
                <a:sym typeface="+mn-lt"/>
              </a:endParaRPr>
            </a:p>
          </p:txBody>
        </p:sp>
        <p:sp>
          <p:nvSpPr>
            <p:cNvPr id="32" name="Freeform 568"/>
            <p:cNvSpPr/>
            <p:nvPr/>
          </p:nvSpPr>
          <p:spPr bwMode="auto">
            <a:xfrm>
              <a:off x="5875338" y="4438650"/>
              <a:ext cx="17463" cy="14288"/>
            </a:xfrm>
            <a:custGeom>
              <a:avLst/>
              <a:gdLst>
                <a:gd name="T0" fmla="*/ 1 w 11"/>
                <a:gd name="T1" fmla="*/ 5 h 9"/>
                <a:gd name="T2" fmla="*/ 1 w 11"/>
                <a:gd name="T3" fmla="*/ 5 h 9"/>
                <a:gd name="T4" fmla="*/ 1 w 11"/>
                <a:gd name="T5" fmla="*/ 9 h 9"/>
                <a:gd name="T6" fmla="*/ 1 w 11"/>
                <a:gd name="T7" fmla="*/ 9 h 9"/>
                <a:gd name="T8" fmla="*/ 3 w 11"/>
                <a:gd name="T9" fmla="*/ 7 h 9"/>
                <a:gd name="T10" fmla="*/ 5 w 11"/>
                <a:gd name="T11" fmla="*/ 7 h 9"/>
                <a:gd name="T12" fmla="*/ 7 w 11"/>
                <a:gd name="T13" fmla="*/ 9 h 9"/>
                <a:gd name="T14" fmla="*/ 7 w 11"/>
                <a:gd name="T15" fmla="*/ 9 h 9"/>
                <a:gd name="T16" fmla="*/ 7 w 11"/>
                <a:gd name="T17" fmla="*/ 5 h 9"/>
                <a:gd name="T18" fmla="*/ 7 w 11"/>
                <a:gd name="T19" fmla="*/ 5 h 9"/>
                <a:gd name="T20" fmla="*/ 11 w 11"/>
                <a:gd name="T21" fmla="*/ 3 h 9"/>
                <a:gd name="T22" fmla="*/ 11 w 11"/>
                <a:gd name="T23" fmla="*/ 3 h 9"/>
                <a:gd name="T24" fmla="*/ 7 w 11"/>
                <a:gd name="T25" fmla="*/ 3 h 9"/>
                <a:gd name="T26" fmla="*/ 5 w 11"/>
                <a:gd name="T27" fmla="*/ 1 h 9"/>
                <a:gd name="T28" fmla="*/ 5 w 11"/>
                <a:gd name="T29" fmla="*/ 0 h 9"/>
                <a:gd name="T30" fmla="*/ 3 w 11"/>
                <a:gd name="T31" fmla="*/ 0 h 9"/>
                <a:gd name="T32" fmla="*/ 3 w 11"/>
                <a:gd name="T33" fmla="*/ 1 h 9"/>
                <a:gd name="T34" fmla="*/ 3 w 11"/>
                <a:gd name="T35" fmla="*/ 3 h 9"/>
                <a:gd name="T36" fmla="*/ 0 w 11"/>
                <a:gd name="T37" fmla="*/ 3 h 9"/>
                <a:gd name="T38" fmla="*/ 0 w 11"/>
                <a:gd name="T39" fmla="*/ 3 h 9"/>
                <a:gd name="T40" fmla="*/ 1 w 11"/>
                <a:gd name="T4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9">
                  <a:moveTo>
                    <a:pt x="1" y="5"/>
                  </a:moveTo>
                  <a:lnTo>
                    <a:pt x="1" y="5"/>
                  </a:lnTo>
                  <a:lnTo>
                    <a:pt x="1" y="9"/>
                  </a:lnTo>
                  <a:lnTo>
                    <a:pt x="1" y="9"/>
                  </a:lnTo>
                  <a:lnTo>
                    <a:pt x="3" y="7"/>
                  </a:lnTo>
                  <a:lnTo>
                    <a:pt x="5" y="7"/>
                  </a:lnTo>
                  <a:lnTo>
                    <a:pt x="7" y="9"/>
                  </a:lnTo>
                  <a:lnTo>
                    <a:pt x="7" y="9"/>
                  </a:lnTo>
                  <a:lnTo>
                    <a:pt x="7" y="5"/>
                  </a:lnTo>
                  <a:lnTo>
                    <a:pt x="7" y="5"/>
                  </a:lnTo>
                  <a:lnTo>
                    <a:pt x="11" y="3"/>
                  </a:lnTo>
                  <a:lnTo>
                    <a:pt x="11" y="3"/>
                  </a:lnTo>
                  <a:lnTo>
                    <a:pt x="7" y="3"/>
                  </a:lnTo>
                  <a:lnTo>
                    <a:pt x="5" y="1"/>
                  </a:lnTo>
                  <a:lnTo>
                    <a:pt x="5" y="0"/>
                  </a:lnTo>
                  <a:lnTo>
                    <a:pt x="3" y="0"/>
                  </a:lnTo>
                  <a:lnTo>
                    <a:pt x="3" y="1"/>
                  </a:lnTo>
                  <a:lnTo>
                    <a:pt x="3" y="3"/>
                  </a:lnTo>
                  <a:lnTo>
                    <a:pt x="0" y="3"/>
                  </a:lnTo>
                  <a:lnTo>
                    <a:pt x="0" y="3"/>
                  </a:lnTo>
                  <a:lnTo>
                    <a:pt x="1"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pic>
        <p:nvPicPr>
          <p:cNvPr id="33" name="图形 32" descr="啤酒"/>
          <p:cNvPicPr>
            <a:picLocks noChangeAspect="1"/>
          </p:cNvPicPr>
          <p:nvPr/>
        </p:nvPicPr>
        <p:blipFill>
          <a:blip r:embed="rId8" cstate="screen"/>
          <a:stretch>
            <a:fillRect/>
          </a:stretch>
        </p:blipFill>
        <p:spPr>
          <a:xfrm flipH="1">
            <a:off x="4300141" y="2916740"/>
            <a:ext cx="529611" cy="529611"/>
          </a:xfrm>
          <a:prstGeom prst="rect">
            <a:avLst/>
          </a:prstGeom>
        </p:spPr>
      </p:pic>
      <p:pic>
        <p:nvPicPr>
          <p:cNvPr id="35" name="图形 34" descr="热狗"/>
          <p:cNvPicPr>
            <a:picLocks noChangeAspect="1"/>
          </p:cNvPicPr>
          <p:nvPr/>
        </p:nvPicPr>
        <p:blipFill>
          <a:blip r:embed="rId9" cstate="screen"/>
          <a:stretch>
            <a:fillRect/>
          </a:stretch>
        </p:blipFill>
        <p:spPr>
          <a:xfrm flipH="1">
            <a:off x="4300141" y="3872252"/>
            <a:ext cx="529611" cy="529611"/>
          </a:xfrm>
          <a:prstGeom prst="rect">
            <a:avLst/>
          </a:prstGeom>
        </p:spPr>
      </p:pic>
      <p:pic>
        <p:nvPicPr>
          <p:cNvPr id="38" name="图形 37" descr="饼"/>
          <p:cNvPicPr>
            <a:picLocks noChangeAspect="1"/>
          </p:cNvPicPr>
          <p:nvPr/>
        </p:nvPicPr>
        <p:blipFill>
          <a:blip r:embed="rId10" cstate="screen"/>
          <a:stretch>
            <a:fillRect/>
          </a:stretch>
        </p:blipFill>
        <p:spPr>
          <a:xfrm flipH="1">
            <a:off x="4317811" y="4891235"/>
            <a:ext cx="529611" cy="5296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ppt_x"/>
                                          </p:val>
                                        </p:tav>
                                        <p:tav tm="100000">
                                          <p:val>
                                            <p:strVal val="#ppt_x"/>
                                          </p:val>
                                        </p:tav>
                                      </p:tavLst>
                                    </p:anim>
                                    <p:anim calcmode="lin" valueType="num">
                                      <p:cBhvr additive="base">
                                        <p:cTn id="48" dur="500" fill="hold"/>
                                        <p:tgtEl>
                                          <p:spTgt spid="2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ppt_x"/>
                                          </p:val>
                                        </p:tav>
                                        <p:tav tm="100000">
                                          <p:val>
                                            <p:strVal val="#ppt_x"/>
                                          </p:val>
                                        </p:tav>
                                      </p:tavLst>
                                    </p:anim>
                                    <p:anim calcmode="lin" valueType="num">
                                      <p:cBhvr additive="base">
                                        <p:cTn id="60" dur="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additive="base">
                                        <p:cTn id="63" dur="500" fill="hold"/>
                                        <p:tgtEl>
                                          <p:spTgt spid="35"/>
                                        </p:tgtEl>
                                        <p:attrNameLst>
                                          <p:attrName>ppt_x</p:attrName>
                                        </p:attrNameLst>
                                      </p:cBhvr>
                                      <p:tavLst>
                                        <p:tav tm="0">
                                          <p:val>
                                            <p:strVal val="#ppt_x"/>
                                          </p:val>
                                        </p:tav>
                                        <p:tav tm="100000">
                                          <p:val>
                                            <p:strVal val="#ppt_x"/>
                                          </p:val>
                                        </p:tav>
                                      </p:tavLst>
                                    </p:anim>
                                    <p:anim calcmode="lin" valueType="num">
                                      <p:cBhvr additive="base">
                                        <p:cTn id="64" dur="500" fill="hold"/>
                                        <p:tgtEl>
                                          <p:spTgt spid="35"/>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500" fill="hold"/>
                                        <p:tgtEl>
                                          <p:spTgt spid="38"/>
                                        </p:tgtEl>
                                        <p:attrNameLst>
                                          <p:attrName>ppt_x</p:attrName>
                                        </p:attrNameLst>
                                      </p:cBhvr>
                                      <p:tavLst>
                                        <p:tav tm="0">
                                          <p:val>
                                            <p:strVal val="#ppt_x"/>
                                          </p:val>
                                        </p:tav>
                                        <p:tav tm="100000">
                                          <p:val>
                                            <p:strVal val="#ppt_x"/>
                                          </p:val>
                                        </p:tav>
                                      </p:tavLst>
                                    </p:anim>
                                    <p:anim calcmode="lin" valueType="num">
                                      <p:cBhvr additive="base">
                                        <p:cTn id="6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p:bldP spid="19" grpId="0"/>
      <p:bldP spid="20" grpId="0"/>
      <p:bldP spid="21" grpId="0"/>
      <p:bldP spid="22" grpId="0"/>
      <p:bldP spid="23" grpId="0"/>
      <p:bldP spid="24" grpId="0"/>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335875" y="218601"/>
            <a:ext cx="3946969" cy="706755"/>
          </a:xfrm>
          <a:prstGeom prst="rect">
            <a:avLst/>
          </a:prstGeom>
          <a:noFill/>
        </p:spPr>
        <p:txBody>
          <a:bodyPr wrap="square" rtlCol="0">
            <a:spAutoFit/>
          </a:bodyPr>
          <a:lstStyle/>
          <a:p>
            <a:r>
              <a:rPr lang="zh-CN" altLang="en-US" sz="4000" b="1" dirty="0">
                <a:solidFill>
                  <a:srgbClr val="A18C77"/>
                </a:solidFill>
                <a:cs typeface="+mn-ea"/>
                <a:sym typeface="+mn-lt"/>
              </a:rPr>
              <a:t>Add title text</a:t>
            </a:r>
          </a:p>
        </p:txBody>
      </p:sp>
      <p:cxnSp>
        <p:nvCxnSpPr>
          <p:cNvPr id="6" name="直接连接符 5"/>
          <p:cNvCxnSpPr/>
          <p:nvPr/>
        </p:nvCxnSpPr>
        <p:spPr>
          <a:xfrm>
            <a:off x="1499501" y="628465"/>
            <a:ext cx="2836374" cy="0"/>
          </a:xfrm>
          <a:prstGeom prst="line">
            <a:avLst/>
          </a:prstGeom>
          <a:ln>
            <a:solidFill>
              <a:srgbClr val="A18C77"/>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424265" y="553229"/>
            <a:ext cx="150471" cy="150471"/>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9" name="直接连接符 8"/>
          <p:cNvCxnSpPr/>
          <p:nvPr/>
        </p:nvCxnSpPr>
        <p:spPr>
          <a:xfrm>
            <a:off x="7871751" y="628464"/>
            <a:ext cx="2836374" cy="0"/>
          </a:xfrm>
          <a:prstGeom prst="line">
            <a:avLst/>
          </a:prstGeom>
          <a:ln>
            <a:solidFill>
              <a:srgbClr val="A18C77"/>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0632889" y="553228"/>
            <a:ext cx="150471" cy="150471"/>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p:cNvPicPr>
            <a:picLocks noChangeAspect="1"/>
          </p:cNvPicPr>
          <p:nvPr/>
        </p:nvPicPr>
        <p:blipFill>
          <a:blip r:embed="rId3" cstate="screen">
            <a:lum bright="70000" contrast="-70000"/>
          </a:blip>
          <a:stretch>
            <a:fillRect/>
          </a:stretch>
        </p:blipFill>
        <p:spPr>
          <a:xfrm>
            <a:off x="119377" y="5805109"/>
            <a:ext cx="1728941" cy="1052891"/>
          </a:xfrm>
          <a:prstGeom prst="rect">
            <a:avLst/>
          </a:prstGeom>
        </p:spPr>
      </p:pic>
      <p:pic>
        <p:nvPicPr>
          <p:cNvPr id="12" name="图片 11"/>
          <p:cNvPicPr>
            <a:picLocks noChangeAspect="1"/>
          </p:cNvPicPr>
          <p:nvPr/>
        </p:nvPicPr>
        <p:blipFill>
          <a:blip r:embed="rId4" cstate="screen">
            <a:lum bright="70000" contrast="-70000"/>
          </a:blip>
          <a:stretch>
            <a:fillRect/>
          </a:stretch>
        </p:blipFill>
        <p:spPr>
          <a:xfrm>
            <a:off x="382585" y="189718"/>
            <a:ext cx="1039116" cy="1222569"/>
          </a:xfrm>
          <a:prstGeom prst="rect">
            <a:avLst/>
          </a:prstGeom>
        </p:spPr>
      </p:pic>
      <p:pic>
        <p:nvPicPr>
          <p:cNvPr id="13" name="图片 12"/>
          <p:cNvPicPr>
            <a:picLocks noChangeAspect="1"/>
          </p:cNvPicPr>
          <p:nvPr/>
        </p:nvPicPr>
        <p:blipFill>
          <a:blip r:embed="rId5" cstate="screen">
            <a:lum bright="70000" contrast="-70000"/>
          </a:blip>
          <a:stretch>
            <a:fillRect/>
          </a:stretch>
        </p:blipFill>
        <p:spPr>
          <a:xfrm>
            <a:off x="10905859" y="5549813"/>
            <a:ext cx="1563481" cy="1563481"/>
          </a:xfrm>
          <a:prstGeom prst="rect">
            <a:avLst/>
          </a:prstGeom>
        </p:spPr>
      </p:pic>
      <p:pic>
        <p:nvPicPr>
          <p:cNvPr id="14" name="图片 13"/>
          <p:cNvPicPr>
            <a:picLocks noChangeAspect="1"/>
          </p:cNvPicPr>
          <p:nvPr/>
        </p:nvPicPr>
        <p:blipFill>
          <a:blip r:embed="rId6" cstate="screen">
            <a:lum bright="70000" contrast="-70000"/>
          </a:blip>
          <a:stretch>
            <a:fillRect/>
          </a:stretch>
        </p:blipFill>
        <p:spPr>
          <a:xfrm>
            <a:off x="11043983" y="588847"/>
            <a:ext cx="1007755" cy="1273092"/>
          </a:xfrm>
          <a:prstGeom prst="rect">
            <a:avLst/>
          </a:prstGeom>
        </p:spPr>
      </p:pic>
      <p:pic>
        <p:nvPicPr>
          <p:cNvPr id="3" name="图片 2"/>
          <p:cNvPicPr>
            <a:picLocks noChangeAspect="1"/>
          </p:cNvPicPr>
          <p:nvPr/>
        </p:nvPicPr>
        <p:blipFill>
          <a:blip r:embed="rId7"/>
          <a:stretch>
            <a:fillRect/>
          </a:stretch>
        </p:blipFill>
        <p:spPr>
          <a:xfrm>
            <a:off x="507490" y="1958155"/>
            <a:ext cx="5130430" cy="3474405"/>
          </a:xfrm>
          <a:prstGeom prst="rect">
            <a:avLst/>
          </a:prstGeom>
        </p:spPr>
      </p:pic>
      <p:sp>
        <p:nvSpPr>
          <p:cNvPr id="15" name="Rectangle 98"/>
          <p:cNvSpPr/>
          <p:nvPr/>
        </p:nvSpPr>
        <p:spPr>
          <a:xfrm>
            <a:off x="5859075" y="2775283"/>
            <a:ext cx="6081134" cy="1477007"/>
          </a:xfrm>
          <a:prstGeom prst="rect">
            <a:avLst/>
          </a:prstGeom>
        </p:spPr>
        <p:txBody>
          <a:bodyPr wrap="square">
            <a:spAutoFit/>
          </a:bodyPr>
          <a:lstStyle/>
          <a:p>
            <a:pPr>
              <a:lnSpc>
                <a:spcPct val="120000"/>
              </a:lnSpc>
            </a:pPr>
            <a:r>
              <a:rPr lang="id-ID" sz="1600" b="1" dirty="0">
                <a:solidFill>
                  <a:schemeClr val="bg1"/>
                </a:solidFill>
                <a:cs typeface="+mn-ea"/>
                <a:sym typeface="+mn-lt"/>
              </a:rPr>
              <a:t>Ut wisi enim ad</a:t>
            </a:r>
            <a:r>
              <a:rPr lang="id-ID" sz="1200" dirty="0">
                <a:solidFill>
                  <a:schemeClr val="bg1"/>
                </a:solidFill>
                <a:cs typeface="+mn-ea"/>
                <a:sym typeface="+mn-lt"/>
              </a:rPr>
              <a:t> minim veniam, quis nostrud exerci tation ullamcorper suscipit lobortis nisl ut aliquip ex ea commodo consequat. Lorem ipsum dolor sit amet. quis nostrud exerci tation ullamcorper suscipit lobortis nisl ut aliquip ex ea commodo consequat. Lorem ipsum dolor sit amet. quis nostrud exerci tation ullamcorper suscipit lobortis nisl ut aliquip ex ea commodo consequat. Lorem ipsum dolor sit amet.</a:t>
            </a:r>
            <a:endParaRPr lang="en-US" sz="1200" dirty="0">
              <a:solidFill>
                <a:schemeClr val="bg1"/>
              </a:solidFill>
              <a:cs typeface="+mn-ea"/>
              <a:sym typeface="+mn-lt"/>
            </a:endParaRPr>
          </a:p>
        </p:txBody>
      </p:sp>
      <p:sp>
        <p:nvSpPr>
          <p:cNvPr id="16" name="Rectangle 99"/>
          <p:cNvSpPr/>
          <p:nvPr/>
        </p:nvSpPr>
        <p:spPr>
          <a:xfrm>
            <a:off x="5859075" y="2271042"/>
            <a:ext cx="4370696" cy="534035"/>
          </a:xfrm>
          <a:prstGeom prst="rect">
            <a:avLst/>
          </a:prstGeom>
        </p:spPr>
        <p:txBody>
          <a:bodyPr wrap="square">
            <a:spAutoFit/>
          </a:bodyPr>
          <a:lstStyle/>
          <a:p>
            <a:pPr>
              <a:lnSpc>
                <a:spcPct val="120000"/>
              </a:lnSpc>
            </a:pPr>
            <a:r>
              <a:rPr lang="zh-CN" altLang="en-US" sz="2400" b="1" dirty="0">
                <a:solidFill>
                  <a:srgbClr val="A18C77"/>
                </a:solidFill>
                <a:cs typeface="+mn-ea"/>
                <a:sym typeface="+mn-lt"/>
              </a:rPr>
              <a:t>Add title text</a:t>
            </a:r>
            <a:endParaRPr lang="en-US" sz="2400" b="1" dirty="0">
              <a:solidFill>
                <a:srgbClr val="A18C77"/>
              </a:solidFill>
              <a:cs typeface="+mn-ea"/>
              <a:sym typeface="+mn-lt"/>
            </a:endParaRPr>
          </a:p>
        </p:txBody>
      </p:sp>
      <p:grpSp>
        <p:nvGrpSpPr>
          <p:cNvPr id="17" name="Group 100"/>
          <p:cNvGrpSpPr/>
          <p:nvPr/>
        </p:nvGrpSpPr>
        <p:grpSpPr>
          <a:xfrm>
            <a:off x="5904175" y="4258941"/>
            <a:ext cx="2640330" cy="1212358"/>
            <a:chOff x="5599375" y="4154068"/>
            <a:chExt cx="2640330" cy="1212358"/>
          </a:xfrm>
        </p:grpSpPr>
        <p:sp>
          <p:nvSpPr>
            <p:cNvPr id="18" name="Rectangle 101"/>
            <p:cNvSpPr/>
            <p:nvPr/>
          </p:nvSpPr>
          <p:spPr>
            <a:xfrm>
              <a:off x="5901997" y="4154068"/>
              <a:ext cx="2337708" cy="769441"/>
            </a:xfrm>
            <a:prstGeom prst="rect">
              <a:avLst/>
            </a:prstGeom>
          </p:spPr>
          <p:txBody>
            <a:bodyPr wrap="square">
              <a:spAutoFit/>
            </a:bodyPr>
            <a:lstStyle/>
            <a:p>
              <a:r>
                <a:rPr lang="id-ID" sz="4400" dirty="0">
                  <a:solidFill>
                    <a:srgbClr val="A18C77"/>
                  </a:solidFill>
                  <a:cs typeface="+mn-ea"/>
                  <a:sym typeface="+mn-lt"/>
                </a:rPr>
                <a:t>56%</a:t>
              </a:r>
            </a:p>
          </p:txBody>
        </p:sp>
        <p:sp>
          <p:nvSpPr>
            <p:cNvPr id="19" name="TextBox 102"/>
            <p:cNvSpPr txBox="1"/>
            <p:nvPr/>
          </p:nvSpPr>
          <p:spPr>
            <a:xfrm>
              <a:off x="5599376" y="4858012"/>
              <a:ext cx="1761286" cy="276999"/>
            </a:xfrm>
            <a:prstGeom prst="rect">
              <a:avLst/>
            </a:prstGeom>
            <a:noFill/>
          </p:spPr>
          <p:txBody>
            <a:bodyPr wrap="square" rtlCol="0">
              <a:spAutoFit/>
            </a:bodyPr>
            <a:lstStyle/>
            <a:p>
              <a:r>
                <a:rPr lang="id-ID" sz="1200" dirty="0">
                  <a:solidFill>
                    <a:schemeClr val="bg1">
                      <a:lumMod val="65000"/>
                    </a:schemeClr>
                  </a:solidFill>
                  <a:cs typeface="+mn-ea"/>
                  <a:sym typeface="+mn-lt"/>
                </a:rPr>
                <a:t>Insert Parameter</a:t>
              </a:r>
              <a:endParaRPr lang="en-US" sz="1200" dirty="0">
                <a:solidFill>
                  <a:schemeClr val="bg1">
                    <a:lumMod val="65000"/>
                  </a:schemeClr>
                </a:solidFill>
                <a:cs typeface="+mn-ea"/>
                <a:sym typeface="+mn-lt"/>
              </a:endParaRPr>
            </a:p>
          </p:txBody>
        </p:sp>
        <p:sp>
          <p:nvSpPr>
            <p:cNvPr id="20" name="TextBox 103"/>
            <p:cNvSpPr txBox="1"/>
            <p:nvPr/>
          </p:nvSpPr>
          <p:spPr>
            <a:xfrm>
              <a:off x="5599375" y="5027872"/>
              <a:ext cx="2422554" cy="338554"/>
            </a:xfrm>
            <a:prstGeom prst="rect">
              <a:avLst/>
            </a:prstGeom>
            <a:noFill/>
          </p:spPr>
          <p:txBody>
            <a:bodyPr wrap="square" rtlCol="0">
              <a:spAutoFit/>
            </a:bodyPr>
            <a:lstStyle/>
            <a:p>
              <a:r>
                <a:rPr lang="id-ID" sz="1600" b="1" dirty="0">
                  <a:solidFill>
                    <a:schemeClr val="bg1"/>
                  </a:solidFill>
                  <a:cs typeface="+mn-ea"/>
                  <a:sym typeface="+mn-lt"/>
                </a:rPr>
                <a:t>Business Increment</a:t>
              </a:r>
              <a:endParaRPr lang="en-US" sz="1600" b="1" dirty="0">
                <a:solidFill>
                  <a:schemeClr val="bg1"/>
                </a:solidFill>
                <a:cs typeface="+mn-ea"/>
                <a:sym typeface="+mn-lt"/>
              </a:endParaRPr>
            </a:p>
          </p:txBody>
        </p:sp>
        <p:sp>
          <p:nvSpPr>
            <p:cNvPr id="21" name="Isosceles Triangle 104"/>
            <p:cNvSpPr/>
            <p:nvPr/>
          </p:nvSpPr>
          <p:spPr>
            <a:xfrm>
              <a:off x="5685894" y="4343330"/>
              <a:ext cx="174625" cy="401082"/>
            </a:xfrm>
            <a:prstGeom prst="triangle">
              <a:avLst/>
            </a:prstGeom>
            <a:solidFill>
              <a:srgbClr val="A18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grpSp>
      <p:grpSp>
        <p:nvGrpSpPr>
          <p:cNvPr id="22" name="Group 105"/>
          <p:cNvGrpSpPr/>
          <p:nvPr/>
        </p:nvGrpSpPr>
        <p:grpSpPr>
          <a:xfrm>
            <a:off x="8545867" y="4258941"/>
            <a:ext cx="2638968" cy="1212358"/>
            <a:chOff x="8241067" y="4154068"/>
            <a:chExt cx="2638968" cy="1212358"/>
          </a:xfrm>
        </p:grpSpPr>
        <p:sp>
          <p:nvSpPr>
            <p:cNvPr id="23" name="Rectangle 106"/>
            <p:cNvSpPr/>
            <p:nvPr/>
          </p:nvSpPr>
          <p:spPr>
            <a:xfrm>
              <a:off x="8542327" y="4154068"/>
              <a:ext cx="2337708" cy="769441"/>
            </a:xfrm>
            <a:prstGeom prst="rect">
              <a:avLst/>
            </a:prstGeom>
          </p:spPr>
          <p:txBody>
            <a:bodyPr wrap="square">
              <a:spAutoFit/>
            </a:bodyPr>
            <a:lstStyle/>
            <a:p>
              <a:r>
                <a:rPr lang="id-ID" sz="4400" dirty="0">
                  <a:solidFill>
                    <a:schemeClr val="bg1"/>
                  </a:solidFill>
                  <a:cs typeface="+mn-ea"/>
                  <a:sym typeface="+mn-lt"/>
                </a:rPr>
                <a:t>456</a:t>
              </a:r>
            </a:p>
          </p:txBody>
        </p:sp>
        <p:sp>
          <p:nvSpPr>
            <p:cNvPr id="24" name="TextBox 107"/>
            <p:cNvSpPr txBox="1"/>
            <p:nvPr/>
          </p:nvSpPr>
          <p:spPr>
            <a:xfrm>
              <a:off x="8241068" y="4858012"/>
              <a:ext cx="1761286" cy="276999"/>
            </a:xfrm>
            <a:prstGeom prst="rect">
              <a:avLst/>
            </a:prstGeom>
            <a:noFill/>
          </p:spPr>
          <p:txBody>
            <a:bodyPr wrap="square" rtlCol="0">
              <a:spAutoFit/>
            </a:bodyPr>
            <a:lstStyle/>
            <a:p>
              <a:r>
                <a:rPr lang="id-ID" sz="1200" dirty="0">
                  <a:solidFill>
                    <a:schemeClr val="bg1">
                      <a:lumMod val="65000"/>
                    </a:schemeClr>
                  </a:solidFill>
                  <a:cs typeface="+mn-ea"/>
                  <a:sym typeface="+mn-lt"/>
                </a:rPr>
                <a:t>Insert Parameter</a:t>
              </a:r>
              <a:endParaRPr lang="en-US" sz="1200" dirty="0">
                <a:solidFill>
                  <a:schemeClr val="bg1">
                    <a:lumMod val="65000"/>
                  </a:schemeClr>
                </a:solidFill>
                <a:cs typeface="+mn-ea"/>
                <a:sym typeface="+mn-lt"/>
              </a:endParaRPr>
            </a:p>
          </p:txBody>
        </p:sp>
        <p:sp>
          <p:nvSpPr>
            <p:cNvPr id="25" name="TextBox 108"/>
            <p:cNvSpPr txBox="1"/>
            <p:nvPr/>
          </p:nvSpPr>
          <p:spPr>
            <a:xfrm>
              <a:off x="8241067" y="5027872"/>
              <a:ext cx="2218723" cy="338554"/>
            </a:xfrm>
            <a:prstGeom prst="rect">
              <a:avLst/>
            </a:prstGeom>
            <a:noFill/>
          </p:spPr>
          <p:txBody>
            <a:bodyPr wrap="square" rtlCol="0">
              <a:spAutoFit/>
            </a:bodyPr>
            <a:lstStyle/>
            <a:p>
              <a:r>
                <a:rPr lang="id-ID" sz="1600" b="1" dirty="0">
                  <a:solidFill>
                    <a:schemeClr val="bg1"/>
                  </a:solidFill>
                  <a:cs typeface="+mn-ea"/>
                  <a:sym typeface="+mn-lt"/>
                </a:rPr>
                <a:t>Project Sales</a:t>
              </a:r>
              <a:endParaRPr lang="en-US" sz="1600" b="1" dirty="0">
                <a:solidFill>
                  <a:schemeClr val="bg1"/>
                </a:solidFill>
                <a:cs typeface="+mn-ea"/>
                <a:sym typeface="+mn-lt"/>
              </a:endParaRPr>
            </a:p>
          </p:txBody>
        </p:sp>
        <p:sp>
          <p:nvSpPr>
            <p:cNvPr id="26" name="Isosceles Triangle 109"/>
            <p:cNvSpPr/>
            <p:nvPr/>
          </p:nvSpPr>
          <p:spPr>
            <a:xfrm>
              <a:off x="8326224" y="4347335"/>
              <a:ext cx="174625" cy="401082"/>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335875" y="218601"/>
            <a:ext cx="3946969" cy="706755"/>
          </a:xfrm>
          <a:prstGeom prst="rect">
            <a:avLst/>
          </a:prstGeom>
          <a:noFill/>
        </p:spPr>
        <p:txBody>
          <a:bodyPr wrap="square" rtlCol="0">
            <a:spAutoFit/>
          </a:bodyPr>
          <a:lstStyle/>
          <a:p>
            <a:r>
              <a:rPr lang="zh-CN" altLang="en-US" sz="4000" b="1" dirty="0">
                <a:solidFill>
                  <a:srgbClr val="A18C77"/>
                </a:solidFill>
                <a:cs typeface="+mn-ea"/>
                <a:sym typeface="+mn-lt"/>
              </a:rPr>
              <a:t>Add title text</a:t>
            </a:r>
          </a:p>
        </p:txBody>
      </p:sp>
      <p:cxnSp>
        <p:nvCxnSpPr>
          <p:cNvPr id="6" name="直接连接符 5"/>
          <p:cNvCxnSpPr/>
          <p:nvPr/>
        </p:nvCxnSpPr>
        <p:spPr>
          <a:xfrm>
            <a:off x="1499501" y="628465"/>
            <a:ext cx="2836374" cy="0"/>
          </a:xfrm>
          <a:prstGeom prst="line">
            <a:avLst/>
          </a:prstGeom>
          <a:ln>
            <a:solidFill>
              <a:srgbClr val="A18C77"/>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424265" y="553229"/>
            <a:ext cx="150471" cy="150471"/>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A18C77"/>
              </a:solidFill>
              <a:cs typeface="+mn-ea"/>
              <a:sym typeface="+mn-lt"/>
            </a:endParaRPr>
          </a:p>
        </p:txBody>
      </p:sp>
      <p:cxnSp>
        <p:nvCxnSpPr>
          <p:cNvPr id="9" name="直接连接符 8"/>
          <p:cNvCxnSpPr/>
          <p:nvPr/>
        </p:nvCxnSpPr>
        <p:spPr>
          <a:xfrm>
            <a:off x="7871751" y="628464"/>
            <a:ext cx="2836374" cy="0"/>
          </a:xfrm>
          <a:prstGeom prst="line">
            <a:avLst/>
          </a:prstGeom>
          <a:ln>
            <a:solidFill>
              <a:srgbClr val="A18C77"/>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0632889" y="553228"/>
            <a:ext cx="150471" cy="150471"/>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A18C77"/>
              </a:solidFill>
              <a:cs typeface="+mn-ea"/>
              <a:sym typeface="+mn-lt"/>
            </a:endParaRPr>
          </a:p>
        </p:txBody>
      </p:sp>
      <p:pic>
        <p:nvPicPr>
          <p:cNvPr id="11" name="图片 10"/>
          <p:cNvPicPr>
            <a:picLocks noChangeAspect="1"/>
          </p:cNvPicPr>
          <p:nvPr/>
        </p:nvPicPr>
        <p:blipFill>
          <a:blip r:embed="rId3" cstate="screen">
            <a:lum bright="70000" contrast="-70000"/>
          </a:blip>
          <a:stretch>
            <a:fillRect/>
          </a:stretch>
        </p:blipFill>
        <p:spPr>
          <a:xfrm>
            <a:off x="119377" y="5805109"/>
            <a:ext cx="1728941" cy="1052891"/>
          </a:xfrm>
          <a:prstGeom prst="rect">
            <a:avLst/>
          </a:prstGeom>
        </p:spPr>
      </p:pic>
      <p:pic>
        <p:nvPicPr>
          <p:cNvPr id="12" name="图片 11"/>
          <p:cNvPicPr>
            <a:picLocks noChangeAspect="1"/>
          </p:cNvPicPr>
          <p:nvPr/>
        </p:nvPicPr>
        <p:blipFill>
          <a:blip r:embed="rId4" cstate="screen">
            <a:lum bright="70000" contrast="-70000"/>
          </a:blip>
          <a:stretch>
            <a:fillRect/>
          </a:stretch>
        </p:blipFill>
        <p:spPr>
          <a:xfrm>
            <a:off x="382585" y="189718"/>
            <a:ext cx="1039116" cy="1222569"/>
          </a:xfrm>
          <a:prstGeom prst="rect">
            <a:avLst/>
          </a:prstGeom>
        </p:spPr>
      </p:pic>
      <p:pic>
        <p:nvPicPr>
          <p:cNvPr id="13" name="图片 12"/>
          <p:cNvPicPr>
            <a:picLocks noChangeAspect="1"/>
          </p:cNvPicPr>
          <p:nvPr/>
        </p:nvPicPr>
        <p:blipFill>
          <a:blip r:embed="rId5" cstate="screen">
            <a:lum bright="70000" contrast="-70000"/>
          </a:blip>
          <a:stretch>
            <a:fillRect/>
          </a:stretch>
        </p:blipFill>
        <p:spPr>
          <a:xfrm>
            <a:off x="10905859" y="5549813"/>
            <a:ext cx="1563481" cy="1563481"/>
          </a:xfrm>
          <a:prstGeom prst="rect">
            <a:avLst/>
          </a:prstGeom>
        </p:spPr>
      </p:pic>
      <p:pic>
        <p:nvPicPr>
          <p:cNvPr id="14" name="图片 13"/>
          <p:cNvPicPr>
            <a:picLocks noChangeAspect="1"/>
          </p:cNvPicPr>
          <p:nvPr/>
        </p:nvPicPr>
        <p:blipFill>
          <a:blip r:embed="rId6" cstate="screen">
            <a:lum bright="70000" contrast="-70000"/>
          </a:blip>
          <a:stretch>
            <a:fillRect/>
          </a:stretch>
        </p:blipFill>
        <p:spPr>
          <a:xfrm>
            <a:off x="11043983" y="588847"/>
            <a:ext cx="1007755" cy="1273092"/>
          </a:xfrm>
          <a:prstGeom prst="rect">
            <a:avLst/>
          </a:prstGeom>
        </p:spPr>
      </p:pic>
      <p:pic>
        <p:nvPicPr>
          <p:cNvPr id="3" name="图片 2"/>
          <p:cNvPicPr>
            <a:picLocks noChangeAspect="1"/>
          </p:cNvPicPr>
          <p:nvPr/>
        </p:nvPicPr>
        <p:blipFill>
          <a:blip r:embed="rId7" cstate="screen"/>
          <a:stretch>
            <a:fillRect/>
          </a:stretch>
        </p:blipFill>
        <p:spPr>
          <a:xfrm>
            <a:off x="49998" y="2079372"/>
            <a:ext cx="4811562" cy="4811562"/>
          </a:xfrm>
          <a:prstGeom prst="rect">
            <a:avLst/>
          </a:prstGeom>
        </p:spPr>
      </p:pic>
      <p:sp>
        <p:nvSpPr>
          <p:cNvPr id="15" name="TextBox 34"/>
          <p:cNvSpPr txBox="1"/>
          <p:nvPr/>
        </p:nvSpPr>
        <p:spPr>
          <a:xfrm>
            <a:off x="5344523" y="2706064"/>
            <a:ext cx="5165290" cy="757130"/>
          </a:xfrm>
          <a:prstGeom prst="rect">
            <a:avLst/>
          </a:prstGeom>
          <a:noFill/>
        </p:spPr>
        <p:txBody>
          <a:bodyPr wrap="square" rtlCol="0">
            <a:spAutoFit/>
          </a:bodyPr>
          <a:lstStyle/>
          <a:p>
            <a:pPr>
              <a:lnSpc>
                <a:spcPct val="120000"/>
              </a:lnSpc>
            </a:pPr>
            <a:r>
              <a:rPr lang="en-US" sz="1200" dirty="0">
                <a:solidFill>
                  <a:schemeClr val="bg1"/>
                </a:solidFill>
                <a:cs typeface="+mn-ea"/>
                <a:sym typeface="+mn-lt"/>
              </a:rPr>
              <a:t>Lorem ipsum dolor sit </a:t>
            </a:r>
            <a:r>
              <a:rPr lang="en-US" sz="1200" dirty="0" err="1">
                <a:solidFill>
                  <a:schemeClr val="bg1"/>
                </a:solidFill>
                <a:cs typeface="+mn-ea"/>
                <a:sym typeface="+mn-lt"/>
              </a:rPr>
              <a:t>amet</a:t>
            </a:r>
            <a:r>
              <a:rPr lang="en-US" sz="1200" dirty="0">
                <a:solidFill>
                  <a:schemeClr val="bg1"/>
                </a:solidFill>
                <a:cs typeface="+mn-ea"/>
                <a:sym typeface="+mn-lt"/>
              </a:rPr>
              <a:t>, </a:t>
            </a:r>
            <a:r>
              <a:rPr lang="en-US" sz="1200" dirty="0" err="1">
                <a:solidFill>
                  <a:schemeClr val="bg1"/>
                </a:solidFill>
                <a:cs typeface="+mn-ea"/>
                <a:sym typeface="+mn-lt"/>
              </a:rPr>
              <a:t>consectetuer</a:t>
            </a:r>
            <a:r>
              <a:rPr lang="en-US" sz="1200" dirty="0">
                <a:solidFill>
                  <a:schemeClr val="bg1"/>
                </a:solidFill>
                <a:cs typeface="+mn-ea"/>
                <a:sym typeface="+mn-lt"/>
              </a:rPr>
              <a:t> </a:t>
            </a:r>
            <a:r>
              <a:rPr lang="en-US" sz="1200" dirty="0" err="1">
                <a:solidFill>
                  <a:schemeClr val="bg1"/>
                </a:solidFill>
                <a:cs typeface="+mn-ea"/>
                <a:sym typeface="+mn-lt"/>
              </a:rPr>
              <a:t>adipiscing</a:t>
            </a:r>
            <a:r>
              <a:rPr lang="en-US" sz="1200" dirty="0">
                <a:solidFill>
                  <a:schemeClr val="bg1"/>
                </a:solidFill>
                <a:cs typeface="+mn-ea"/>
                <a:sym typeface="+mn-lt"/>
              </a:rPr>
              <a:t> </a:t>
            </a:r>
            <a:r>
              <a:rPr lang="en-US" sz="1200" dirty="0" err="1">
                <a:solidFill>
                  <a:schemeClr val="bg1"/>
                </a:solidFill>
                <a:cs typeface="+mn-ea"/>
                <a:sym typeface="+mn-lt"/>
              </a:rPr>
              <a:t>elit</a:t>
            </a:r>
            <a:r>
              <a:rPr lang="en-US" sz="1200" dirty="0">
                <a:solidFill>
                  <a:schemeClr val="bg1"/>
                </a:solidFill>
                <a:cs typeface="+mn-ea"/>
                <a:sym typeface="+mn-lt"/>
              </a:rPr>
              <a:t>. </a:t>
            </a:r>
            <a:r>
              <a:rPr lang="en-US" sz="1200" dirty="0" err="1">
                <a:solidFill>
                  <a:schemeClr val="bg1"/>
                </a:solidFill>
                <a:cs typeface="+mn-ea"/>
                <a:sym typeface="+mn-lt"/>
              </a:rPr>
              <a:t>Aenean</a:t>
            </a:r>
            <a:r>
              <a:rPr lang="en-US" sz="1200" dirty="0">
                <a:solidFill>
                  <a:schemeClr val="bg1"/>
                </a:solidFill>
                <a:cs typeface="+mn-ea"/>
                <a:sym typeface="+mn-lt"/>
              </a:rPr>
              <a:t> </a:t>
            </a:r>
            <a:r>
              <a:rPr lang="en-US" sz="1200" dirty="0" err="1">
                <a:solidFill>
                  <a:schemeClr val="bg1"/>
                </a:solidFill>
                <a:cs typeface="+mn-ea"/>
                <a:sym typeface="+mn-lt"/>
              </a:rPr>
              <a:t>commodo</a:t>
            </a:r>
            <a:r>
              <a:rPr lang="en-US" sz="1200" dirty="0">
                <a:solidFill>
                  <a:schemeClr val="bg1"/>
                </a:solidFill>
                <a:cs typeface="+mn-ea"/>
                <a:sym typeface="+mn-lt"/>
              </a:rPr>
              <a:t> ligula </a:t>
            </a:r>
            <a:r>
              <a:rPr lang="en-US" sz="1200" dirty="0" err="1">
                <a:solidFill>
                  <a:schemeClr val="bg1"/>
                </a:solidFill>
                <a:cs typeface="+mn-ea"/>
                <a:sym typeface="+mn-lt"/>
              </a:rPr>
              <a:t>eget</a:t>
            </a:r>
            <a:r>
              <a:rPr lang="en-US" sz="1200" dirty="0">
                <a:solidFill>
                  <a:schemeClr val="bg1"/>
                </a:solidFill>
                <a:cs typeface="+mn-ea"/>
                <a:sym typeface="+mn-lt"/>
              </a:rPr>
              <a:t> dolor. </a:t>
            </a:r>
            <a:r>
              <a:rPr lang="en-US" sz="1200" dirty="0" err="1">
                <a:solidFill>
                  <a:schemeClr val="bg1"/>
                </a:solidFill>
                <a:cs typeface="+mn-ea"/>
                <a:sym typeface="+mn-lt"/>
              </a:rPr>
              <a:t>Aenean</a:t>
            </a:r>
            <a:r>
              <a:rPr lang="en-US" sz="1200" dirty="0">
                <a:solidFill>
                  <a:schemeClr val="bg1"/>
                </a:solidFill>
                <a:cs typeface="+mn-ea"/>
                <a:sym typeface="+mn-lt"/>
              </a:rPr>
              <a:t> </a:t>
            </a:r>
            <a:r>
              <a:rPr lang="en-US" sz="1200" dirty="0" err="1">
                <a:solidFill>
                  <a:schemeClr val="bg1"/>
                </a:solidFill>
                <a:cs typeface="+mn-ea"/>
                <a:sym typeface="+mn-lt"/>
              </a:rPr>
              <a:t>massa</a:t>
            </a:r>
            <a:r>
              <a:rPr lang="en-US" sz="1200" dirty="0">
                <a:solidFill>
                  <a:schemeClr val="bg1"/>
                </a:solidFill>
                <a:cs typeface="+mn-ea"/>
                <a:sym typeface="+mn-lt"/>
              </a:rPr>
              <a:t>. Cum </a:t>
            </a:r>
            <a:r>
              <a:rPr lang="en-US" sz="1200" dirty="0" err="1">
                <a:solidFill>
                  <a:schemeClr val="bg1"/>
                </a:solidFill>
                <a:cs typeface="+mn-ea"/>
                <a:sym typeface="+mn-lt"/>
              </a:rPr>
              <a:t>sociis</a:t>
            </a:r>
            <a:r>
              <a:rPr lang="en-US" sz="1200" dirty="0">
                <a:solidFill>
                  <a:schemeClr val="bg1"/>
                </a:solidFill>
                <a:cs typeface="+mn-ea"/>
                <a:sym typeface="+mn-lt"/>
              </a:rPr>
              <a:t> </a:t>
            </a:r>
            <a:r>
              <a:rPr lang="en-US" sz="1200" dirty="0" err="1">
                <a:solidFill>
                  <a:schemeClr val="bg1"/>
                </a:solidFill>
                <a:cs typeface="+mn-ea"/>
                <a:sym typeface="+mn-lt"/>
              </a:rPr>
              <a:t>natoque</a:t>
            </a:r>
            <a:r>
              <a:rPr lang="en-US" sz="1200" dirty="0">
                <a:solidFill>
                  <a:schemeClr val="bg1"/>
                </a:solidFill>
                <a:cs typeface="+mn-ea"/>
                <a:sym typeface="+mn-lt"/>
              </a:rPr>
              <a:t> </a:t>
            </a:r>
            <a:r>
              <a:rPr lang="en-US" sz="1200" dirty="0" err="1">
                <a:solidFill>
                  <a:schemeClr val="bg1"/>
                </a:solidFill>
                <a:cs typeface="+mn-ea"/>
                <a:sym typeface="+mn-lt"/>
              </a:rPr>
              <a:t>penatibus</a:t>
            </a:r>
            <a:r>
              <a:rPr lang="en-US" sz="1200" dirty="0">
                <a:solidFill>
                  <a:schemeClr val="bg1"/>
                </a:solidFill>
                <a:cs typeface="+mn-ea"/>
                <a:sym typeface="+mn-lt"/>
              </a:rPr>
              <a:t> et.</a:t>
            </a:r>
          </a:p>
        </p:txBody>
      </p:sp>
      <p:sp>
        <p:nvSpPr>
          <p:cNvPr id="16" name="Rectangle 35"/>
          <p:cNvSpPr/>
          <p:nvPr/>
        </p:nvSpPr>
        <p:spPr>
          <a:xfrm>
            <a:off x="5523724" y="4174502"/>
            <a:ext cx="281555" cy="1636843"/>
          </a:xfrm>
          <a:prstGeom prst="rect">
            <a:avLst/>
          </a:prstGeom>
          <a:solidFill>
            <a:srgbClr val="A18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A18C77"/>
              </a:solidFill>
              <a:cs typeface="+mn-ea"/>
              <a:sym typeface="+mn-lt"/>
            </a:endParaRPr>
          </a:p>
        </p:txBody>
      </p:sp>
      <p:sp>
        <p:nvSpPr>
          <p:cNvPr id="17" name="Rectangle 36"/>
          <p:cNvSpPr/>
          <p:nvPr/>
        </p:nvSpPr>
        <p:spPr>
          <a:xfrm>
            <a:off x="5318936" y="3835949"/>
            <a:ext cx="691130" cy="338554"/>
          </a:xfrm>
          <a:prstGeom prst="rect">
            <a:avLst/>
          </a:prstGeom>
        </p:spPr>
        <p:txBody>
          <a:bodyPr wrap="square">
            <a:spAutoFit/>
          </a:bodyPr>
          <a:lstStyle/>
          <a:p>
            <a:pPr algn="ctr">
              <a:spcBef>
                <a:spcPts val="1200"/>
              </a:spcBef>
            </a:pPr>
            <a:r>
              <a:rPr lang="en-US" sz="1600" b="1" dirty="0">
                <a:solidFill>
                  <a:srgbClr val="A18C77"/>
                </a:solidFill>
                <a:cs typeface="+mn-ea"/>
                <a:sym typeface="+mn-lt"/>
              </a:rPr>
              <a:t>80%</a:t>
            </a:r>
          </a:p>
        </p:txBody>
      </p:sp>
      <p:sp>
        <p:nvSpPr>
          <p:cNvPr id="18" name="Rectangle 37"/>
          <p:cNvSpPr/>
          <p:nvPr/>
        </p:nvSpPr>
        <p:spPr>
          <a:xfrm>
            <a:off x="6214854" y="4548151"/>
            <a:ext cx="281555" cy="1263194"/>
          </a:xfrm>
          <a:prstGeom prst="rect">
            <a:avLst/>
          </a:prstGeom>
          <a:solidFill>
            <a:srgbClr val="A18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A18C77"/>
              </a:solidFill>
              <a:cs typeface="+mn-ea"/>
              <a:sym typeface="+mn-lt"/>
            </a:endParaRPr>
          </a:p>
        </p:txBody>
      </p:sp>
      <p:sp>
        <p:nvSpPr>
          <p:cNvPr id="19" name="Rectangle 38"/>
          <p:cNvSpPr/>
          <p:nvPr/>
        </p:nvSpPr>
        <p:spPr>
          <a:xfrm>
            <a:off x="6010066" y="4214922"/>
            <a:ext cx="691130" cy="338554"/>
          </a:xfrm>
          <a:prstGeom prst="rect">
            <a:avLst/>
          </a:prstGeom>
        </p:spPr>
        <p:txBody>
          <a:bodyPr wrap="square">
            <a:spAutoFit/>
          </a:bodyPr>
          <a:lstStyle/>
          <a:p>
            <a:pPr algn="ctr">
              <a:spcBef>
                <a:spcPts val="1200"/>
              </a:spcBef>
            </a:pPr>
            <a:r>
              <a:rPr lang="en-US" sz="1600" b="1" dirty="0">
                <a:solidFill>
                  <a:srgbClr val="A18C77"/>
                </a:solidFill>
                <a:cs typeface="+mn-ea"/>
                <a:sym typeface="+mn-lt"/>
              </a:rPr>
              <a:t>60%</a:t>
            </a:r>
          </a:p>
        </p:txBody>
      </p:sp>
      <p:sp>
        <p:nvSpPr>
          <p:cNvPr id="20" name="Rectangle 39"/>
          <p:cNvSpPr/>
          <p:nvPr/>
        </p:nvSpPr>
        <p:spPr>
          <a:xfrm>
            <a:off x="6905983" y="4805326"/>
            <a:ext cx="281555" cy="1006019"/>
          </a:xfrm>
          <a:prstGeom prst="rect">
            <a:avLst/>
          </a:prstGeom>
          <a:solidFill>
            <a:srgbClr val="A18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A18C77"/>
              </a:solidFill>
              <a:cs typeface="+mn-ea"/>
              <a:sym typeface="+mn-lt"/>
            </a:endParaRPr>
          </a:p>
        </p:txBody>
      </p:sp>
      <p:sp>
        <p:nvSpPr>
          <p:cNvPr id="21" name="Rectangle 40"/>
          <p:cNvSpPr/>
          <p:nvPr/>
        </p:nvSpPr>
        <p:spPr>
          <a:xfrm>
            <a:off x="6701195" y="4487266"/>
            <a:ext cx="691130" cy="338554"/>
          </a:xfrm>
          <a:prstGeom prst="rect">
            <a:avLst/>
          </a:prstGeom>
        </p:spPr>
        <p:txBody>
          <a:bodyPr wrap="square">
            <a:spAutoFit/>
          </a:bodyPr>
          <a:lstStyle/>
          <a:p>
            <a:pPr algn="ctr">
              <a:spcBef>
                <a:spcPts val="1200"/>
              </a:spcBef>
            </a:pPr>
            <a:r>
              <a:rPr lang="en-US" sz="1600" b="1" dirty="0">
                <a:solidFill>
                  <a:srgbClr val="A18C77"/>
                </a:solidFill>
                <a:cs typeface="+mn-ea"/>
                <a:sym typeface="+mn-lt"/>
              </a:rPr>
              <a:t>40%</a:t>
            </a:r>
          </a:p>
        </p:txBody>
      </p:sp>
      <p:sp>
        <p:nvSpPr>
          <p:cNvPr id="22" name="Rectangle 41"/>
          <p:cNvSpPr/>
          <p:nvPr/>
        </p:nvSpPr>
        <p:spPr>
          <a:xfrm>
            <a:off x="7597113" y="4446847"/>
            <a:ext cx="281555" cy="1364498"/>
          </a:xfrm>
          <a:prstGeom prst="rect">
            <a:avLst/>
          </a:prstGeom>
          <a:solidFill>
            <a:srgbClr val="A18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A18C77"/>
              </a:solidFill>
              <a:cs typeface="+mn-ea"/>
              <a:sym typeface="+mn-lt"/>
            </a:endParaRPr>
          </a:p>
        </p:txBody>
      </p:sp>
      <p:sp>
        <p:nvSpPr>
          <p:cNvPr id="23" name="Rectangle 42"/>
          <p:cNvSpPr/>
          <p:nvPr/>
        </p:nvSpPr>
        <p:spPr>
          <a:xfrm>
            <a:off x="7392325" y="4098244"/>
            <a:ext cx="691130" cy="338554"/>
          </a:xfrm>
          <a:prstGeom prst="rect">
            <a:avLst/>
          </a:prstGeom>
        </p:spPr>
        <p:txBody>
          <a:bodyPr wrap="square">
            <a:spAutoFit/>
          </a:bodyPr>
          <a:lstStyle/>
          <a:p>
            <a:pPr algn="ctr">
              <a:spcBef>
                <a:spcPts val="1200"/>
              </a:spcBef>
            </a:pPr>
            <a:r>
              <a:rPr lang="en-US" sz="1600" b="1" dirty="0">
                <a:solidFill>
                  <a:srgbClr val="A18C77"/>
                </a:solidFill>
                <a:cs typeface="+mn-ea"/>
                <a:sym typeface="+mn-lt"/>
              </a:rPr>
              <a:t>65%</a:t>
            </a:r>
          </a:p>
        </p:txBody>
      </p:sp>
      <p:sp>
        <p:nvSpPr>
          <p:cNvPr id="24" name="Rectangle 43"/>
          <p:cNvSpPr/>
          <p:nvPr/>
        </p:nvSpPr>
        <p:spPr>
          <a:xfrm>
            <a:off x="8331672" y="4633876"/>
            <a:ext cx="281555" cy="1177469"/>
          </a:xfrm>
          <a:prstGeom prst="rect">
            <a:avLst/>
          </a:prstGeom>
          <a:solidFill>
            <a:srgbClr val="A18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A18C77"/>
              </a:solidFill>
              <a:cs typeface="+mn-ea"/>
              <a:sym typeface="+mn-lt"/>
            </a:endParaRPr>
          </a:p>
        </p:txBody>
      </p:sp>
      <p:sp>
        <p:nvSpPr>
          <p:cNvPr id="25" name="Rectangle 44"/>
          <p:cNvSpPr/>
          <p:nvPr/>
        </p:nvSpPr>
        <p:spPr>
          <a:xfrm>
            <a:off x="8126884" y="4295322"/>
            <a:ext cx="691130" cy="338554"/>
          </a:xfrm>
          <a:prstGeom prst="rect">
            <a:avLst/>
          </a:prstGeom>
        </p:spPr>
        <p:txBody>
          <a:bodyPr wrap="square">
            <a:spAutoFit/>
          </a:bodyPr>
          <a:lstStyle/>
          <a:p>
            <a:pPr algn="ctr">
              <a:spcBef>
                <a:spcPts val="1200"/>
              </a:spcBef>
            </a:pPr>
            <a:r>
              <a:rPr lang="en-US" sz="1600" b="1" dirty="0">
                <a:solidFill>
                  <a:srgbClr val="A18C77"/>
                </a:solidFill>
                <a:cs typeface="+mn-ea"/>
                <a:sym typeface="+mn-lt"/>
              </a:rPr>
              <a:t>50%</a:t>
            </a:r>
          </a:p>
        </p:txBody>
      </p:sp>
      <p:sp>
        <p:nvSpPr>
          <p:cNvPr id="26" name="Rectangle 45"/>
          <p:cNvSpPr/>
          <p:nvPr/>
        </p:nvSpPr>
        <p:spPr>
          <a:xfrm>
            <a:off x="9022802" y="4805326"/>
            <a:ext cx="281555" cy="1006019"/>
          </a:xfrm>
          <a:prstGeom prst="rect">
            <a:avLst/>
          </a:prstGeom>
          <a:solidFill>
            <a:srgbClr val="A18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A18C77"/>
              </a:solidFill>
              <a:cs typeface="+mn-ea"/>
              <a:sym typeface="+mn-lt"/>
            </a:endParaRPr>
          </a:p>
        </p:txBody>
      </p:sp>
      <p:sp>
        <p:nvSpPr>
          <p:cNvPr id="27" name="Rectangle 46"/>
          <p:cNvSpPr/>
          <p:nvPr/>
        </p:nvSpPr>
        <p:spPr>
          <a:xfrm>
            <a:off x="8818014" y="4436798"/>
            <a:ext cx="691130" cy="338554"/>
          </a:xfrm>
          <a:prstGeom prst="rect">
            <a:avLst/>
          </a:prstGeom>
        </p:spPr>
        <p:txBody>
          <a:bodyPr wrap="square">
            <a:spAutoFit/>
          </a:bodyPr>
          <a:lstStyle/>
          <a:p>
            <a:pPr algn="ctr">
              <a:spcBef>
                <a:spcPts val="1200"/>
              </a:spcBef>
            </a:pPr>
            <a:r>
              <a:rPr lang="en-US" sz="1600" b="1" dirty="0">
                <a:solidFill>
                  <a:srgbClr val="A18C77"/>
                </a:solidFill>
                <a:cs typeface="+mn-ea"/>
                <a:sym typeface="+mn-lt"/>
              </a:rPr>
              <a:t>40%</a:t>
            </a:r>
          </a:p>
        </p:txBody>
      </p:sp>
      <p:sp>
        <p:nvSpPr>
          <p:cNvPr id="28" name="Rectangle 47"/>
          <p:cNvSpPr/>
          <p:nvPr/>
        </p:nvSpPr>
        <p:spPr>
          <a:xfrm>
            <a:off x="9713931" y="4446847"/>
            <a:ext cx="281555" cy="1364498"/>
          </a:xfrm>
          <a:prstGeom prst="rect">
            <a:avLst/>
          </a:prstGeom>
          <a:solidFill>
            <a:srgbClr val="A18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A18C77"/>
              </a:solidFill>
              <a:cs typeface="+mn-ea"/>
              <a:sym typeface="+mn-lt"/>
            </a:endParaRPr>
          </a:p>
        </p:txBody>
      </p:sp>
      <p:sp>
        <p:nvSpPr>
          <p:cNvPr id="29" name="Rectangle 48"/>
          <p:cNvSpPr/>
          <p:nvPr/>
        </p:nvSpPr>
        <p:spPr>
          <a:xfrm>
            <a:off x="9509143" y="4068270"/>
            <a:ext cx="691130" cy="338554"/>
          </a:xfrm>
          <a:prstGeom prst="rect">
            <a:avLst/>
          </a:prstGeom>
        </p:spPr>
        <p:txBody>
          <a:bodyPr wrap="square">
            <a:spAutoFit/>
          </a:bodyPr>
          <a:lstStyle/>
          <a:p>
            <a:pPr algn="ctr">
              <a:spcBef>
                <a:spcPts val="1200"/>
              </a:spcBef>
            </a:pPr>
            <a:r>
              <a:rPr lang="en-US" sz="1600" b="1" dirty="0">
                <a:solidFill>
                  <a:srgbClr val="A18C77"/>
                </a:solidFill>
                <a:cs typeface="+mn-ea"/>
                <a:sym typeface="+mn-lt"/>
              </a:rPr>
              <a:t>60%</a:t>
            </a:r>
          </a:p>
        </p:txBody>
      </p:sp>
      <p:sp>
        <p:nvSpPr>
          <p:cNvPr id="30" name="TextBox 62"/>
          <p:cNvSpPr txBox="1"/>
          <p:nvPr/>
        </p:nvSpPr>
        <p:spPr>
          <a:xfrm>
            <a:off x="5403513" y="1937175"/>
            <a:ext cx="4591974" cy="521970"/>
          </a:xfrm>
          <a:prstGeom prst="rect">
            <a:avLst/>
          </a:prstGeom>
          <a:noFill/>
        </p:spPr>
        <p:txBody>
          <a:bodyPr wrap="square" rtlCol="0">
            <a:spAutoFit/>
          </a:bodyPr>
          <a:lstStyle/>
          <a:p>
            <a:r>
              <a:rPr lang="zh-CN" altLang="en-US" sz="2800" b="1" dirty="0">
                <a:solidFill>
                  <a:srgbClr val="A18C77"/>
                </a:solidFill>
                <a:cs typeface="+mn-ea"/>
                <a:sym typeface="+mn-lt"/>
              </a:rPr>
              <a:t>Add title text</a:t>
            </a:r>
            <a:endParaRPr lang="en-US" sz="2800" b="1" dirty="0">
              <a:solidFill>
                <a:srgbClr val="A18C77"/>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ppt_x"/>
                                          </p:val>
                                        </p:tav>
                                        <p:tav tm="100000">
                                          <p:val>
                                            <p:strVal val="#ppt_x"/>
                                          </p:val>
                                        </p:tav>
                                      </p:tavLst>
                                    </p:anim>
                                    <p:anim calcmode="lin" valueType="num">
                                      <p:cBhvr additive="base">
                                        <p:cTn id="48" dur="500" fill="hold"/>
                                        <p:tgtEl>
                                          <p:spTgt spid="2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ppt_x"/>
                                          </p:val>
                                        </p:tav>
                                        <p:tav tm="100000">
                                          <p:val>
                                            <p:strVal val="#ppt_x"/>
                                          </p:val>
                                        </p:tav>
                                      </p:tavLst>
                                    </p:anim>
                                    <p:anim calcmode="lin" valueType="num">
                                      <p:cBhvr additive="base">
                                        <p:cTn id="60" dur="500" fill="hold"/>
                                        <p:tgtEl>
                                          <p:spTgt spid="2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p:bldP spid="18" grpId="0" animBg="1"/>
      <p:bldP spid="19" grpId="0"/>
      <p:bldP spid="20" grpId="0" animBg="1"/>
      <p:bldP spid="21" grpId="0"/>
      <p:bldP spid="22" grpId="0" animBg="1"/>
      <p:bldP spid="23" grpId="0"/>
      <p:bldP spid="24" grpId="0" animBg="1"/>
      <p:bldP spid="25" grpId="0"/>
      <p:bldP spid="26" grpId="0" animBg="1"/>
      <p:bldP spid="27" grpId="0"/>
      <p:bldP spid="28" grpId="0" animBg="1"/>
      <p:bldP spid="29" grpId="0"/>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335875" y="218601"/>
            <a:ext cx="3946969" cy="706755"/>
          </a:xfrm>
          <a:prstGeom prst="rect">
            <a:avLst/>
          </a:prstGeom>
          <a:noFill/>
        </p:spPr>
        <p:txBody>
          <a:bodyPr wrap="square" rtlCol="0">
            <a:spAutoFit/>
          </a:bodyPr>
          <a:lstStyle/>
          <a:p>
            <a:r>
              <a:rPr lang="zh-CN" altLang="en-US" sz="4000" b="1" dirty="0">
                <a:solidFill>
                  <a:srgbClr val="A18C77"/>
                </a:solidFill>
                <a:cs typeface="+mn-ea"/>
                <a:sym typeface="+mn-lt"/>
              </a:rPr>
              <a:t>Add title text</a:t>
            </a:r>
          </a:p>
        </p:txBody>
      </p:sp>
      <p:cxnSp>
        <p:nvCxnSpPr>
          <p:cNvPr id="6" name="直接连接符 5"/>
          <p:cNvCxnSpPr/>
          <p:nvPr/>
        </p:nvCxnSpPr>
        <p:spPr>
          <a:xfrm>
            <a:off x="1499501" y="628465"/>
            <a:ext cx="2836374" cy="0"/>
          </a:xfrm>
          <a:prstGeom prst="line">
            <a:avLst/>
          </a:prstGeom>
          <a:ln>
            <a:solidFill>
              <a:srgbClr val="A18C77"/>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424265" y="553229"/>
            <a:ext cx="150471" cy="150471"/>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9" name="直接连接符 8"/>
          <p:cNvCxnSpPr/>
          <p:nvPr/>
        </p:nvCxnSpPr>
        <p:spPr>
          <a:xfrm>
            <a:off x="7871751" y="628464"/>
            <a:ext cx="2836374" cy="0"/>
          </a:xfrm>
          <a:prstGeom prst="line">
            <a:avLst/>
          </a:prstGeom>
          <a:ln>
            <a:solidFill>
              <a:srgbClr val="A18C77"/>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0632889" y="553228"/>
            <a:ext cx="150471" cy="150471"/>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p:cNvPicPr>
            <a:picLocks noChangeAspect="1"/>
          </p:cNvPicPr>
          <p:nvPr/>
        </p:nvPicPr>
        <p:blipFill>
          <a:blip r:embed="rId3" cstate="screen">
            <a:lum bright="70000" contrast="-70000"/>
          </a:blip>
          <a:stretch>
            <a:fillRect/>
          </a:stretch>
        </p:blipFill>
        <p:spPr>
          <a:xfrm>
            <a:off x="119377" y="5805109"/>
            <a:ext cx="1728941" cy="1052891"/>
          </a:xfrm>
          <a:prstGeom prst="rect">
            <a:avLst/>
          </a:prstGeom>
        </p:spPr>
      </p:pic>
      <p:pic>
        <p:nvPicPr>
          <p:cNvPr id="12" name="图片 11"/>
          <p:cNvPicPr>
            <a:picLocks noChangeAspect="1"/>
          </p:cNvPicPr>
          <p:nvPr/>
        </p:nvPicPr>
        <p:blipFill>
          <a:blip r:embed="rId4" cstate="screen">
            <a:lum bright="70000" contrast="-70000"/>
          </a:blip>
          <a:stretch>
            <a:fillRect/>
          </a:stretch>
        </p:blipFill>
        <p:spPr>
          <a:xfrm>
            <a:off x="382585" y="189718"/>
            <a:ext cx="1039116" cy="1222569"/>
          </a:xfrm>
          <a:prstGeom prst="rect">
            <a:avLst/>
          </a:prstGeom>
        </p:spPr>
      </p:pic>
      <p:pic>
        <p:nvPicPr>
          <p:cNvPr id="13" name="图片 12"/>
          <p:cNvPicPr>
            <a:picLocks noChangeAspect="1"/>
          </p:cNvPicPr>
          <p:nvPr/>
        </p:nvPicPr>
        <p:blipFill>
          <a:blip r:embed="rId5" cstate="screen">
            <a:lum bright="70000" contrast="-70000"/>
          </a:blip>
          <a:stretch>
            <a:fillRect/>
          </a:stretch>
        </p:blipFill>
        <p:spPr>
          <a:xfrm>
            <a:off x="10905859" y="5549813"/>
            <a:ext cx="1563481" cy="1563481"/>
          </a:xfrm>
          <a:prstGeom prst="rect">
            <a:avLst/>
          </a:prstGeom>
        </p:spPr>
      </p:pic>
      <p:pic>
        <p:nvPicPr>
          <p:cNvPr id="14" name="图片 13"/>
          <p:cNvPicPr>
            <a:picLocks noChangeAspect="1"/>
          </p:cNvPicPr>
          <p:nvPr/>
        </p:nvPicPr>
        <p:blipFill>
          <a:blip r:embed="rId6" cstate="screen">
            <a:lum bright="70000" contrast="-70000"/>
          </a:blip>
          <a:stretch>
            <a:fillRect/>
          </a:stretch>
        </p:blipFill>
        <p:spPr>
          <a:xfrm>
            <a:off x="11043983" y="588847"/>
            <a:ext cx="1007755" cy="1273092"/>
          </a:xfrm>
          <a:prstGeom prst="rect">
            <a:avLst/>
          </a:prstGeom>
        </p:spPr>
      </p:pic>
      <p:pic>
        <p:nvPicPr>
          <p:cNvPr id="8" name="图片 7"/>
          <p:cNvPicPr>
            <a:picLocks noChangeAspect="1"/>
          </p:cNvPicPr>
          <p:nvPr/>
        </p:nvPicPr>
        <p:blipFill>
          <a:blip r:embed="rId7"/>
          <a:stretch>
            <a:fillRect/>
          </a:stretch>
        </p:blipFill>
        <p:spPr>
          <a:xfrm>
            <a:off x="5959589" y="1571516"/>
            <a:ext cx="5415545" cy="4268720"/>
          </a:xfrm>
          <a:prstGeom prst="rect">
            <a:avLst/>
          </a:prstGeom>
        </p:spPr>
      </p:pic>
      <p:grpSp>
        <p:nvGrpSpPr>
          <p:cNvPr id="15" name="Group 61"/>
          <p:cNvGrpSpPr/>
          <p:nvPr/>
        </p:nvGrpSpPr>
        <p:grpSpPr>
          <a:xfrm>
            <a:off x="2467834" y="2275748"/>
            <a:ext cx="3231132" cy="729399"/>
            <a:chOff x="8621575" y="5121038"/>
            <a:chExt cx="3231132" cy="729399"/>
          </a:xfrm>
        </p:grpSpPr>
        <p:sp>
          <p:nvSpPr>
            <p:cNvPr id="16" name="Rectangle 62"/>
            <p:cNvSpPr/>
            <p:nvPr/>
          </p:nvSpPr>
          <p:spPr>
            <a:xfrm>
              <a:off x="8621575" y="5388772"/>
              <a:ext cx="3231132" cy="461665"/>
            </a:xfrm>
            <a:prstGeom prst="rect">
              <a:avLst/>
            </a:prstGeom>
          </p:spPr>
          <p:txBody>
            <a:bodyPr wrap="square">
              <a:spAutoFit/>
            </a:bodyPr>
            <a:lstStyle/>
            <a:p>
              <a:r>
                <a:rPr lang="en-US" sz="1200" b="1" dirty="0">
                  <a:solidFill>
                    <a:srgbClr val="A18C77"/>
                  </a:solidFill>
                  <a:cs typeface="+mn-ea"/>
                  <a:sym typeface="+mn-lt"/>
                </a:rPr>
                <a:t>Lorem Ipsum </a:t>
              </a:r>
              <a:r>
                <a:rPr lang="en-US" sz="1200" dirty="0">
                  <a:solidFill>
                    <a:srgbClr val="A18C77"/>
                  </a:solidFill>
                  <a:cs typeface="+mn-ea"/>
                  <a:sym typeface="+mn-lt"/>
                </a:rPr>
                <a:t>is simply dummy text of the printing and typesetting industry. </a:t>
              </a:r>
            </a:p>
          </p:txBody>
        </p:sp>
        <p:sp>
          <p:nvSpPr>
            <p:cNvPr id="17" name="TextBox 63"/>
            <p:cNvSpPr txBox="1"/>
            <p:nvPr/>
          </p:nvSpPr>
          <p:spPr>
            <a:xfrm>
              <a:off x="8621575" y="5121038"/>
              <a:ext cx="3145359" cy="306705"/>
            </a:xfrm>
            <a:prstGeom prst="rect">
              <a:avLst/>
            </a:prstGeom>
            <a:noFill/>
          </p:spPr>
          <p:txBody>
            <a:bodyPr wrap="square" rtlCol="0">
              <a:spAutoFit/>
            </a:bodyPr>
            <a:lstStyle/>
            <a:p>
              <a:r>
                <a:rPr lang="zh-CN" altLang="en-US" sz="1400" b="1" dirty="0">
                  <a:solidFill>
                    <a:srgbClr val="A18C77"/>
                  </a:solidFill>
                  <a:cs typeface="+mn-ea"/>
                  <a:sym typeface="+mn-lt"/>
                </a:rPr>
                <a:t>Add title text</a:t>
              </a:r>
              <a:endParaRPr lang="en-US" sz="1400" b="1" dirty="0">
                <a:solidFill>
                  <a:srgbClr val="A18C77"/>
                </a:solidFill>
                <a:cs typeface="+mn-ea"/>
                <a:sym typeface="+mn-lt"/>
              </a:endParaRPr>
            </a:p>
          </p:txBody>
        </p:sp>
      </p:grpSp>
      <p:sp>
        <p:nvSpPr>
          <p:cNvPr id="18" name="TextBox 64"/>
          <p:cNvSpPr txBox="1"/>
          <p:nvPr/>
        </p:nvSpPr>
        <p:spPr>
          <a:xfrm>
            <a:off x="1126656" y="2190066"/>
            <a:ext cx="1341178" cy="830997"/>
          </a:xfrm>
          <a:prstGeom prst="rect">
            <a:avLst/>
          </a:prstGeom>
          <a:noFill/>
        </p:spPr>
        <p:txBody>
          <a:bodyPr wrap="square" rtlCol="0">
            <a:spAutoFit/>
          </a:bodyPr>
          <a:lstStyle/>
          <a:p>
            <a:r>
              <a:rPr lang="id-ID" sz="4800" dirty="0">
                <a:solidFill>
                  <a:srgbClr val="A18C77"/>
                </a:solidFill>
                <a:cs typeface="+mn-ea"/>
                <a:sym typeface="+mn-lt"/>
              </a:rPr>
              <a:t>489</a:t>
            </a:r>
            <a:endParaRPr lang="en-US" sz="4800" dirty="0">
              <a:solidFill>
                <a:srgbClr val="A18C77"/>
              </a:solidFill>
              <a:cs typeface="+mn-ea"/>
              <a:sym typeface="+mn-lt"/>
            </a:endParaRPr>
          </a:p>
        </p:txBody>
      </p:sp>
      <p:grpSp>
        <p:nvGrpSpPr>
          <p:cNvPr id="19" name="Group 65"/>
          <p:cNvGrpSpPr/>
          <p:nvPr/>
        </p:nvGrpSpPr>
        <p:grpSpPr>
          <a:xfrm>
            <a:off x="2467834" y="3308183"/>
            <a:ext cx="3231132" cy="729399"/>
            <a:chOff x="8621575" y="5121038"/>
            <a:chExt cx="3231132" cy="729399"/>
          </a:xfrm>
        </p:grpSpPr>
        <p:sp>
          <p:nvSpPr>
            <p:cNvPr id="20" name="Rectangle 66"/>
            <p:cNvSpPr/>
            <p:nvPr/>
          </p:nvSpPr>
          <p:spPr>
            <a:xfrm>
              <a:off x="8621575" y="5388772"/>
              <a:ext cx="3231132" cy="461665"/>
            </a:xfrm>
            <a:prstGeom prst="rect">
              <a:avLst/>
            </a:prstGeom>
          </p:spPr>
          <p:txBody>
            <a:bodyPr wrap="square">
              <a:spAutoFit/>
            </a:bodyPr>
            <a:lstStyle/>
            <a:p>
              <a:r>
                <a:rPr lang="en-US" sz="1200" b="1" dirty="0">
                  <a:solidFill>
                    <a:srgbClr val="A18C77"/>
                  </a:solidFill>
                  <a:cs typeface="+mn-ea"/>
                  <a:sym typeface="+mn-lt"/>
                </a:rPr>
                <a:t>Lorem Ipsum </a:t>
              </a:r>
              <a:r>
                <a:rPr lang="en-US" sz="1200" dirty="0">
                  <a:solidFill>
                    <a:srgbClr val="A18C77"/>
                  </a:solidFill>
                  <a:cs typeface="+mn-ea"/>
                  <a:sym typeface="+mn-lt"/>
                </a:rPr>
                <a:t>is simply dummy text of the printing and typesetting industry. </a:t>
              </a:r>
            </a:p>
          </p:txBody>
        </p:sp>
        <p:sp>
          <p:nvSpPr>
            <p:cNvPr id="21" name="TextBox 67"/>
            <p:cNvSpPr txBox="1"/>
            <p:nvPr/>
          </p:nvSpPr>
          <p:spPr>
            <a:xfrm>
              <a:off x="8621575" y="5121038"/>
              <a:ext cx="3145359" cy="306705"/>
            </a:xfrm>
            <a:prstGeom prst="rect">
              <a:avLst/>
            </a:prstGeom>
            <a:noFill/>
          </p:spPr>
          <p:txBody>
            <a:bodyPr wrap="square" rtlCol="0">
              <a:spAutoFit/>
            </a:bodyPr>
            <a:lstStyle/>
            <a:p>
              <a:r>
                <a:rPr lang="zh-CN" altLang="en-US" sz="1400" b="1" dirty="0">
                  <a:solidFill>
                    <a:srgbClr val="A18C77"/>
                  </a:solidFill>
                  <a:cs typeface="+mn-ea"/>
                  <a:sym typeface="+mn-lt"/>
                </a:rPr>
                <a:t>Add title text</a:t>
              </a:r>
              <a:endParaRPr lang="en-US" altLang="zh-CN" sz="1400" b="1" dirty="0">
                <a:solidFill>
                  <a:srgbClr val="A18C77"/>
                </a:solidFill>
                <a:cs typeface="+mn-ea"/>
                <a:sym typeface="+mn-lt"/>
              </a:endParaRPr>
            </a:p>
          </p:txBody>
        </p:sp>
      </p:grpSp>
      <p:sp>
        <p:nvSpPr>
          <p:cNvPr id="22" name="TextBox 68"/>
          <p:cNvSpPr txBox="1"/>
          <p:nvPr/>
        </p:nvSpPr>
        <p:spPr>
          <a:xfrm>
            <a:off x="1126656" y="3257385"/>
            <a:ext cx="1341178" cy="830997"/>
          </a:xfrm>
          <a:prstGeom prst="rect">
            <a:avLst/>
          </a:prstGeom>
          <a:noFill/>
        </p:spPr>
        <p:txBody>
          <a:bodyPr wrap="square" rtlCol="0">
            <a:spAutoFit/>
          </a:bodyPr>
          <a:lstStyle/>
          <a:p>
            <a:r>
              <a:rPr lang="id-ID" sz="4800" dirty="0">
                <a:solidFill>
                  <a:srgbClr val="A18C77"/>
                </a:solidFill>
                <a:cs typeface="+mn-ea"/>
                <a:sym typeface="+mn-lt"/>
              </a:rPr>
              <a:t>520</a:t>
            </a:r>
            <a:endParaRPr lang="en-US" sz="4800" dirty="0">
              <a:solidFill>
                <a:srgbClr val="A18C77"/>
              </a:solidFill>
              <a:cs typeface="+mn-ea"/>
              <a:sym typeface="+mn-lt"/>
            </a:endParaRPr>
          </a:p>
        </p:txBody>
      </p:sp>
      <p:grpSp>
        <p:nvGrpSpPr>
          <p:cNvPr id="23" name="Group 69"/>
          <p:cNvGrpSpPr/>
          <p:nvPr/>
        </p:nvGrpSpPr>
        <p:grpSpPr>
          <a:xfrm>
            <a:off x="2467834" y="4367123"/>
            <a:ext cx="3231132" cy="729399"/>
            <a:chOff x="8621575" y="5121038"/>
            <a:chExt cx="3231132" cy="729399"/>
          </a:xfrm>
        </p:grpSpPr>
        <p:sp>
          <p:nvSpPr>
            <p:cNvPr id="24" name="Rectangle 70"/>
            <p:cNvSpPr/>
            <p:nvPr/>
          </p:nvSpPr>
          <p:spPr>
            <a:xfrm>
              <a:off x="8621575" y="5388772"/>
              <a:ext cx="3231132" cy="461665"/>
            </a:xfrm>
            <a:prstGeom prst="rect">
              <a:avLst/>
            </a:prstGeom>
          </p:spPr>
          <p:txBody>
            <a:bodyPr wrap="square">
              <a:spAutoFit/>
            </a:bodyPr>
            <a:lstStyle/>
            <a:p>
              <a:r>
                <a:rPr lang="en-US" sz="1200" b="1" dirty="0">
                  <a:solidFill>
                    <a:srgbClr val="A18C77"/>
                  </a:solidFill>
                  <a:cs typeface="+mn-ea"/>
                  <a:sym typeface="+mn-lt"/>
                </a:rPr>
                <a:t>Lorem Ipsum </a:t>
              </a:r>
              <a:r>
                <a:rPr lang="en-US" sz="1200" dirty="0">
                  <a:solidFill>
                    <a:srgbClr val="A18C77"/>
                  </a:solidFill>
                  <a:cs typeface="+mn-ea"/>
                  <a:sym typeface="+mn-lt"/>
                </a:rPr>
                <a:t>is simply dummy text of the printing and typesetting industry. </a:t>
              </a:r>
            </a:p>
          </p:txBody>
        </p:sp>
        <p:sp>
          <p:nvSpPr>
            <p:cNvPr id="25" name="TextBox 71"/>
            <p:cNvSpPr txBox="1"/>
            <p:nvPr/>
          </p:nvSpPr>
          <p:spPr>
            <a:xfrm>
              <a:off x="8621575" y="5121038"/>
              <a:ext cx="3145359" cy="306705"/>
            </a:xfrm>
            <a:prstGeom prst="rect">
              <a:avLst/>
            </a:prstGeom>
            <a:noFill/>
          </p:spPr>
          <p:txBody>
            <a:bodyPr wrap="square" rtlCol="0">
              <a:spAutoFit/>
            </a:bodyPr>
            <a:lstStyle/>
            <a:p>
              <a:r>
                <a:rPr lang="zh-CN" altLang="en-US" sz="1400" b="1" dirty="0">
                  <a:solidFill>
                    <a:srgbClr val="A18C77"/>
                  </a:solidFill>
                  <a:cs typeface="+mn-ea"/>
                  <a:sym typeface="+mn-lt"/>
                </a:rPr>
                <a:t>Add title text</a:t>
              </a:r>
              <a:endParaRPr lang="en-US" altLang="zh-CN" sz="1400" b="1" dirty="0">
                <a:solidFill>
                  <a:srgbClr val="A18C77"/>
                </a:solidFill>
                <a:cs typeface="+mn-ea"/>
                <a:sym typeface="+mn-lt"/>
              </a:endParaRPr>
            </a:p>
          </p:txBody>
        </p:sp>
      </p:grpSp>
      <p:sp>
        <p:nvSpPr>
          <p:cNvPr id="26" name="TextBox 72"/>
          <p:cNvSpPr txBox="1"/>
          <p:nvPr/>
        </p:nvSpPr>
        <p:spPr>
          <a:xfrm>
            <a:off x="1126656" y="4265525"/>
            <a:ext cx="1341178" cy="830997"/>
          </a:xfrm>
          <a:prstGeom prst="rect">
            <a:avLst/>
          </a:prstGeom>
          <a:noFill/>
        </p:spPr>
        <p:txBody>
          <a:bodyPr wrap="square" rtlCol="0">
            <a:spAutoFit/>
          </a:bodyPr>
          <a:lstStyle/>
          <a:p>
            <a:r>
              <a:rPr lang="id-ID" sz="4800" dirty="0">
                <a:solidFill>
                  <a:srgbClr val="A18C77"/>
                </a:solidFill>
                <a:cs typeface="+mn-ea"/>
                <a:sym typeface="+mn-lt"/>
              </a:rPr>
              <a:t>689</a:t>
            </a:r>
            <a:endParaRPr lang="en-US" sz="4800" dirty="0">
              <a:solidFill>
                <a:srgbClr val="A18C77"/>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1000"/>
                                        <p:tgtEl>
                                          <p:spTgt spid="26"/>
                                        </p:tgtEl>
                                      </p:cBhvr>
                                    </p:animEffect>
                                    <p:anim calcmode="lin" valueType="num">
                                      <p:cBhvr>
                                        <p:cTn id="24" dur="1000" fill="hold"/>
                                        <p:tgtEl>
                                          <p:spTgt spid="26"/>
                                        </p:tgtEl>
                                        <p:attrNameLst>
                                          <p:attrName>ppt_x</p:attrName>
                                        </p:attrNameLst>
                                      </p:cBhvr>
                                      <p:tavLst>
                                        <p:tav tm="0">
                                          <p:val>
                                            <p:strVal val="#ppt_x"/>
                                          </p:val>
                                        </p:tav>
                                        <p:tav tm="100000">
                                          <p:val>
                                            <p:strVal val="#ppt_x"/>
                                          </p:val>
                                        </p:tav>
                                      </p:tavLst>
                                    </p:anim>
                                    <p:anim calcmode="lin" valueType="num">
                                      <p:cBhvr>
                                        <p:cTn id="2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ppt_x"/>
                                          </p:val>
                                        </p:tav>
                                        <p:tav tm="100000">
                                          <p:val>
                                            <p:strVal val="#ppt_x"/>
                                          </p:val>
                                        </p:tav>
                                      </p:tavLst>
                                    </p:anim>
                                    <p:anim calcmode="lin" valueType="num">
                                      <p:cBhvr additive="base">
                                        <p:cTn id="35" dur="500" fill="hold"/>
                                        <p:tgtEl>
                                          <p:spTgt spid="19"/>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fill="hold"/>
                                        <p:tgtEl>
                                          <p:spTgt spid="23"/>
                                        </p:tgtEl>
                                        <p:attrNameLst>
                                          <p:attrName>ppt_x</p:attrName>
                                        </p:attrNameLst>
                                      </p:cBhvr>
                                      <p:tavLst>
                                        <p:tav tm="0">
                                          <p:val>
                                            <p:strVal val="#ppt_x"/>
                                          </p:val>
                                        </p:tav>
                                        <p:tav tm="100000">
                                          <p:val>
                                            <p:strVal val="#ppt_x"/>
                                          </p:val>
                                        </p:tav>
                                      </p:tavLst>
                                    </p:anim>
                                    <p:anim calcmode="lin" valueType="num">
                                      <p:cBhvr additive="base">
                                        <p:cTn id="3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5660489" y="-15357"/>
            <a:ext cx="4589669" cy="4589669"/>
          </a:xfrm>
          <a:prstGeom prst="rect">
            <a:avLst/>
          </a:prstGeom>
        </p:spPr>
      </p:pic>
      <p:pic>
        <p:nvPicPr>
          <p:cNvPr id="3" name="图片 2"/>
          <p:cNvPicPr>
            <a:picLocks noChangeAspect="1"/>
          </p:cNvPicPr>
          <p:nvPr/>
        </p:nvPicPr>
        <p:blipFill>
          <a:blip r:embed="rId4"/>
          <a:stretch>
            <a:fillRect/>
          </a:stretch>
        </p:blipFill>
        <p:spPr>
          <a:xfrm>
            <a:off x="7199263" y="1484279"/>
            <a:ext cx="5142319" cy="6852140"/>
          </a:xfrm>
          <a:prstGeom prst="rect">
            <a:avLst/>
          </a:prstGeom>
        </p:spPr>
      </p:pic>
      <p:sp>
        <p:nvSpPr>
          <p:cNvPr id="8" name="文本框 7"/>
          <p:cNvSpPr txBox="1"/>
          <p:nvPr/>
        </p:nvSpPr>
        <p:spPr>
          <a:xfrm>
            <a:off x="1161856" y="1670222"/>
            <a:ext cx="3125166" cy="400110"/>
          </a:xfrm>
          <a:prstGeom prst="rect">
            <a:avLst/>
          </a:prstGeom>
          <a:noFill/>
        </p:spPr>
        <p:txBody>
          <a:bodyPr wrap="square" rtlCol="0">
            <a:spAutoFit/>
          </a:bodyPr>
          <a:lstStyle/>
          <a:p>
            <a:pPr algn="dist"/>
            <a:r>
              <a:rPr lang="en-US" altLang="zh-CN" sz="2000" b="1" dirty="0">
                <a:solidFill>
                  <a:srgbClr val="A18C77"/>
                </a:solidFill>
                <a:cs typeface="+mn-ea"/>
                <a:sym typeface="+mn-lt"/>
              </a:rPr>
              <a:t>RESTAURANT </a:t>
            </a:r>
          </a:p>
        </p:txBody>
      </p:sp>
      <p:sp>
        <p:nvSpPr>
          <p:cNvPr id="9" name="文本框 8"/>
          <p:cNvSpPr txBox="1"/>
          <p:nvPr/>
        </p:nvSpPr>
        <p:spPr>
          <a:xfrm>
            <a:off x="1138313" y="2069928"/>
            <a:ext cx="5393804" cy="1198880"/>
          </a:xfrm>
          <a:prstGeom prst="rect">
            <a:avLst/>
          </a:prstGeom>
          <a:noFill/>
        </p:spPr>
        <p:txBody>
          <a:bodyPr wrap="square" rtlCol="0">
            <a:spAutoFit/>
          </a:bodyPr>
          <a:lstStyle>
            <a:defPPr>
              <a:defRPr lang="en-US"/>
            </a:defPPr>
            <a:lvl1pPr>
              <a:defRPr sz="4800" b="1" spc="300">
                <a:solidFill>
                  <a:srgbClr val="A18C77"/>
                </a:solidFill>
                <a:cs typeface="+mn-ea"/>
              </a:defRPr>
            </a:lvl1pPr>
          </a:lstStyle>
          <a:p>
            <a:r>
              <a:rPr lang="en-US" altLang="zh-CN" sz="7200" cap="all" dirty="0">
                <a:solidFill>
                  <a:srgbClr val="A18C77"/>
                </a:solidFill>
                <a:uFillTx/>
                <a:sym typeface="+mn-lt"/>
              </a:rPr>
              <a:t>thanks </a:t>
            </a:r>
          </a:p>
        </p:txBody>
      </p:sp>
      <p:cxnSp>
        <p:nvCxnSpPr>
          <p:cNvPr id="11" name="直接连接符 10"/>
          <p:cNvCxnSpPr/>
          <p:nvPr/>
        </p:nvCxnSpPr>
        <p:spPr>
          <a:xfrm>
            <a:off x="1304604" y="3173545"/>
            <a:ext cx="3750198" cy="0"/>
          </a:xfrm>
          <a:prstGeom prst="line">
            <a:avLst/>
          </a:prstGeom>
          <a:ln>
            <a:solidFill>
              <a:srgbClr val="A18C77"/>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1212005" y="3098309"/>
            <a:ext cx="150471" cy="150471"/>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形 14" descr="啤酒"/>
          <p:cNvPicPr>
            <a:picLocks noChangeAspect="1"/>
          </p:cNvPicPr>
          <p:nvPr/>
        </p:nvPicPr>
        <p:blipFill>
          <a:blip r:embed="rId5" cstate="screen"/>
          <a:stretch>
            <a:fillRect/>
          </a:stretch>
        </p:blipFill>
        <p:spPr>
          <a:xfrm flipH="1">
            <a:off x="1138706" y="3423936"/>
            <a:ext cx="529611" cy="529611"/>
          </a:xfrm>
          <a:prstGeom prst="rect">
            <a:avLst/>
          </a:prstGeom>
        </p:spPr>
      </p:pic>
      <p:pic>
        <p:nvPicPr>
          <p:cNvPr id="17" name="图形 16" descr="汉堡和饮料"/>
          <p:cNvPicPr>
            <a:picLocks noChangeAspect="1"/>
          </p:cNvPicPr>
          <p:nvPr/>
        </p:nvPicPr>
        <p:blipFill>
          <a:blip r:embed="rId6" cstate="screen"/>
          <a:stretch>
            <a:fillRect/>
          </a:stretch>
        </p:blipFill>
        <p:spPr>
          <a:xfrm flipH="1">
            <a:off x="4015947" y="3480220"/>
            <a:ext cx="529611" cy="529611"/>
          </a:xfrm>
          <a:prstGeom prst="rect">
            <a:avLst/>
          </a:prstGeom>
        </p:spPr>
      </p:pic>
      <p:pic>
        <p:nvPicPr>
          <p:cNvPr id="19" name="图形 18" descr="热狗"/>
          <p:cNvPicPr>
            <a:picLocks noChangeAspect="1"/>
          </p:cNvPicPr>
          <p:nvPr/>
        </p:nvPicPr>
        <p:blipFill>
          <a:blip r:embed="rId7" cstate="screen"/>
          <a:stretch>
            <a:fillRect/>
          </a:stretch>
        </p:blipFill>
        <p:spPr>
          <a:xfrm flipH="1">
            <a:off x="1742457" y="3445046"/>
            <a:ext cx="529611" cy="529611"/>
          </a:xfrm>
          <a:prstGeom prst="rect">
            <a:avLst/>
          </a:prstGeom>
        </p:spPr>
      </p:pic>
      <p:pic>
        <p:nvPicPr>
          <p:cNvPr id="21" name="图形 20" descr="茶"/>
          <p:cNvPicPr>
            <a:picLocks noChangeAspect="1"/>
          </p:cNvPicPr>
          <p:nvPr/>
        </p:nvPicPr>
        <p:blipFill>
          <a:blip r:embed="rId8" cstate="screen"/>
          <a:stretch>
            <a:fillRect/>
          </a:stretch>
        </p:blipFill>
        <p:spPr>
          <a:xfrm flipH="1">
            <a:off x="3456210" y="3487662"/>
            <a:ext cx="529611" cy="529611"/>
          </a:xfrm>
          <a:prstGeom prst="rect">
            <a:avLst/>
          </a:prstGeom>
        </p:spPr>
      </p:pic>
      <p:pic>
        <p:nvPicPr>
          <p:cNvPr id="23" name="图形 22" descr="冰棒"/>
          <p:cNvPicPr>
            <a:picLocks noChangeAspect="1"/>
          </p:cNvPicPr>
          <p:nvPr/>
        </p:nvPicPr>
        <p:blipFill>
          <a:blip r:embed="rId9" cstate="screen"/>
          <a:stretch>
            <a:fillRect/>
          </a:stretch>
        </p:blipFill>
        <p:spPr>
          <a:xfrm flipH="1">
            <a:off x="2302191" y="3461510"/>
            <a:ext cx="529611" cy="529611"/>
          </a:xfrm>
          <a:prstGeom prst="rect">
            <a:avLst/>
          </a:prstGeom>
        </p:spPr>
      </p:pic>
      <p:pic>
        <p:nvPicPr>
          <p:cNvPr id="25" name="图形 24" descr="饼"/>
          <p:cNvPicPr>
            <a:picLocks noChangeAspect="1"/>
          </p:cNvPicPr>
          <p:nvPr/>
        </p:nvPicPr>
        <p:blipFill>
          <a:blip r:embed="rId10" cstate="screen"/>
          <a:stretch>
            <a:fillRect/>
          </a:stretch>
        </p:blipFill>
        <p:spPr>
          <a:xfrm flipH="1">
            <a:off x="2873950" y="3495202"/>
            <a:ext cx="529611" cy="529611"/>
          </a:xfrm>
          <a:prstGeom prst="rect">
            <a:avLst/>
          </a:prstGeom>
        </p:spPr>
      </p:pic>
      <p:pic>
        <p:nvPicPr>
          <p:cNvPr id="26" name="图片 25"/>
          <p:cNvPicPr>
            <a:picLocks noChangeAspect="1"/>
          </p:cNvPicPr>
          <p:nvPr/>
        </p:nvPicPr>
        <p:blipFill>
          <a:blip r:embed="rId11" cstate="screen">
            <a:lum bright="70000" contrast="-70000"/>
          </a:blip>
          <a:stretch>
            <a:fillRect/>
          </a:stretch>
        </p:blipFill>
        <p:spPr>
          <a:xfrm>
            <a:off x="119377" y="5805109"/>
            <a:ext cx="1728941" cy="1052891"/>
          </a:xfrm>
          <a:prstGeom prst="rect">
            <a:avLst/>
          </a:prstGeom>
        </p:spPr>
      </p:pic>
      <p:pic>
        <p:nvPicPr>
          <p:cNvPr id="28" name="图片 27"/>
          <p:cNvPicPr>
            <a:picLocks noChangeAspect="1"/>
          </p:cNvPicPr>
          <p:nvPr/>
        </p:nvPicPr>
        <p:blipFill>
          <a:blip r:embed="rId12" cstate="screen">
            <a:lum bright="70000" contrast="-70000"/>
          </a:blip>
          <a:stretch>
            <a:fillRect/>
          </a:stretch>
        </p:blipFill>
        <p:spPr>
          <a:xfrm>
            <a:off x="382585" y="189718"/>
            <a:ext cx="1039116" cy="1222569"/>
          </a:xfrm>
          <a:prstGeom prst="rect">
            <a:avLst/>
          </a:prstGeom>
        </p:spPr>
      </p:pic>
      <p:cxnSp>
        <p:nvCxnSpPr>
          <p:cNvPr id="29" name="直接连接符 28"/>
          <p:cNvCxnSpPr/>
          <p:nvPr/>
        </p:nvCxnSpPr>
        <p:spPr>
          <a:xfrm>
            <a:off x="1304604" y="4237303"/>
            <a:ext cx="3750198" cy="0"/>
          </a:xfrm>
          <a:prstGeom prst="line">
            <a:avLst/>
          </a:prstGeom>
          <a:ln>
            <a:solidFill>
              <a:srgbClr val="A18C77"/>
            </a:solidFill>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1212005" y="4162067"/>
            <a:ext cx="150471" cy="150471"/>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2" name="图片 31"/>
          <p:cNvPicPr>
            <a:picLocks noChangeAspect="1"/>
          </p:cNvPicPr>
          <p:nvPr/>
        </p:nvPicPr>
        <p:blipFill>
          <a:blip r:embed="rId13" cstate="screen">
            <a:lum bright="70000" contrast="-70000"/>
          </a:blip>
          <a:stretch>
            <a:fillRect/>
          </a:stretch>
        </p:blipFill>
        <p:spPr>
          <a:xfrm>
            <a:off x="3277001" y="4719867"/>
            <a:ext cx="2162036" cy="1956064"/>
          </a:xfrm>
          <a:prstGeom prst="rect">
            <a:avLst/>
          </a:prstGeom>
        </p:spPr>
      </p:pic>
      <p:pic>
        <p:nvPicPr>
          <p:cNvPr id="34" name="图片 33"/>
          <p:cNvPicPr>
            <a:picLocks noChangeAspect="1"/>
          </p:cNvPicPr>
          <p:nvPr/>
        </p:nvPicPr>
        <p:blipFill>
          <a:blip r:embed="rId14" cstate="screen">
            <a:lum bright="70000" contrast="-70000"/>
          </a:blip>
          <a:stretch>
            <a:fillRect/>
          </a:stretch>
        </p:blipFill>
        <p:spPr>
          <a:xfrm>
            <a:off x="9959277" y="262837"/>
            <a:ext cx="2031832" cy="1349492"/>
          </a:xfrm>
          <a:prstGeom prst="rect">
            <a:avLst/>
          </a:prstGeom>
        </p:spPr>
      </p:pic>
      <p:sp>
        <p:nvSpPr>
          <p:cNvPr id="35" name="矩形: 圆角 34"/>
          <p:cNvSpPr/>
          <p:nvPr/>
        </p:nvSpPr>
        <p:spPr>
          <a:xfrm>
            <a:off x="1208374" y="4648601"/>
            <a:ext cx="2162036" cy="569278"/>
          </a:xfrm>
          <a:prstGeom prst="roundRect">
            <a:avLst>
              <a:gd name="adj" fmla="val 50000"/>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文本框 35"/>
          <p:cNvSpPr txBox="1"/>
          <p:nvPr/>
        </p:nvSpPr>
        <p:spPr>
          <a:xfrm>
            <a:off x="1162050" y="4648835"/>
            <a:ext cx="2365375" cy="491490"/>
          </a:xfrm>
          <a:prstGeom prst="rect">
            <a:avLst/>
          </a:prstGeom>
          <a:noFill/>
        </p:spPr>
        <p:txBody>
          <a:bodyPr wrap="square" rtlCol="0">
            <a:spAutoFit/>
          </a:bodyPr>
          <a:lstStyle/>
          <a:p>
            <a:pPr algn="ctr"/>
            <a:r>
              <a:rPr lang="en-US" sz="2600" dirty="0">
                <a:solidFill>
                  <a:schemeClr val="bg1"/>
                </a:solidFill>
                <a:cs typeface="+mn-ea"/>
                <a:sym typeface="+mn-lt"/>
              </a:rPr>
              <a:t>ggslide.com</a:t>
            </a:r>
          </a:p>
        </p:txBody>
      </p:sp>
      <p:pic>
        <p:nvPicPr>
          <p:cNvPr id="38" name="图片 37"/>
          <p:cNvPicPr>
            <a:picLocks noChangeAspect="1"/>
          </p:cNvPicPr>
          <p:nvPr/>
        </p:nvPicPr>
        <p:blipFill>
          <a:blip r:embed="rId15" cstate="screen">
            <a:lum bright="70000" contrast="-70000"/>
          </a:blip>
          <a:stretch>
            <a:fillRect/>
          </a:stretch>
        </p:blipFill>
        <p:spPr>
          <a:xfrm>
            <a:off x="6140177" y="3972256"/>
            <a:ext cx="1563481" cy="1563481"/>
          </a:xfrm>
          <a:prstGeom prst="rect">
            <a:avLst/>
          </a:prstGeom>
        </p:spPr>
      </p:pic>
      <p:pic>
        <p:nvPicPr>
          <p:cNvPr id="40" name="图片 39"/>
          <p:cNvPicPr>
            <a:picLocks noChangeAspect="1"/>
          </p:cNvPicPr>
          <p:nvPr/>
        </p:nvPicPr>
        <p:blipFill>
          <a:blip r:embed="rId16" cstate="screen">
            <a:lum bright="70000" contrast="-70000"/>
          </a:blip>
          <a:stretch>
            <a:fillRect/>
          </a:stretch>
        </p:blipFill>
        <p:spPr>
          <a:xfrm>
            <a:off x="5248378" y="568961"/>
            <a:ext cx="822421" cy="954408"/>
          </a:xfrm>
          <a:prstGeom prst="rect">
            <a:avLst/>
          </a:prstGeom>
        </p:spPr>
      </p:pic>
      <p:pic>
        <p:nvPicPr>
          <p:cNvPr id="42" name="图片 41"/>
          <p:cNvPicPr>
            <a:picLocks noChangeAspect="1"/>
          </p:cNvPicPr>
          <p:nvPr/>
        </p:nvPicPr>
        <p:blipFill>
          <a:blip r:embed="rId17" cstate="screen">
            <a:lum bright="70000" contrast="-70000"/>
          </a:blip>
          <a:stretch>
            <a:fillRect/>
          </a:stretch>
        </p:blipFill>
        <p:spPr>
          <a:xfrm>
            <a:off x="2781055" y="164913"/>
            <a:ext cx="1007755" cy="1273092"/>
          </a:xfrm>
          <a:prstGeom prst="rect">
            <a:avLst/>
          </a:prstGeom>
        </p:spPr>
      </p:pic>
      <p:grpSp>
        <p:nvGrpSpPr>
          <p:cNvPr id="2" name="组合 1"/>
          <p:cNvGrpSpPr/>
          <p:nvPr/>
        </p:nvGrpSpPr>
        <p:grpSpPr>
          <a:xfrm>
            <a:off x="5759231" y="6519393"/>
            <a:ext cx="4787703" cy="338554"/>
            <a:chOff x="7915949" y="7302091"/>
            <a:chExt cx="5016470" cy="338554"/>
          </a:xfrm>
        </p:grpSpPr>
        <p:sp>
          <p:nvSpPr>
            <p:cNvPr id="22" name="TextBox 3">
              <a:hlinkClick r:id="rId18"/>
            </p:cNvPr>
            <p:cNvSpPr txBox="1"/>
            <p:nvPr/>
          </p:nvSpPr>
          <p:spPr>
            <a:xfrm>
              <a:off x="9910068" y="7317537"/>
              <a:ext cx="3022351" cy="3077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400" dirty="0">
                  <a:solidFill>
                    <a:schemeClr val="bg1"/>
                  </a:solidFill>
                  <a:cs typeface="Arial" panose="020B0604020202020204" pitchFamily="34" charset="0"/>
                  <a:hlinkClick r:id="rId18"/>
                </a:rPr>
                <a:t>https://www.ggslide.com</a:t>
              </a:r>
            </a:p>
          </p:txBody>
        </p:sp>
        <p:sp>
          <p:nvSpPr>
            <p:cNvPr id="4" name="文本框 3"/>
            <p:cNvSpPr txBox="1"/>
            <p:nvPr/>
          </p:nvSpPr>
          <p:spPr>
            <a:xfrm>
              <a:off x="7915949" y="7302091"/>
              <a:ext cx="2673928" cy="33855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solidFill>
                </a:rPr>
                <a:t>Remember our URL:</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2000" fill="hold"/>
                                        <p:tgtEl>
                                          <p:spTgt spid="42"/>
                                        </p:tgtEl>
                                        <p:attrNameLst>
                                          <p:attrName>ppt_w</p:attrName>
                                        </p:attrNameLst>
                                      </p:cBhvr>
                                      <p:tavLst>
                                        <p:tav tm="0">
                                          <p:val>
                                            <p:fltVal val="0"/>
                                          </p:val>
                                        </p:tav>
                                        <p:tav tm="100000">
                                          <p:val>
                                            <p:strVal val="#ppt_w"/>
                                          </p:val>
                                        </p:tav>
                                      </p:tavLst>
                                    </p:anim>
                                    <p:anim calcmode="lin" valueType="num">
                                      <p:cBhvr>
                                        <p:cTn id="8" dur="2000" fill="hold"/>
                                        <p:tgtEl>
                                          <p:spTgt spid="42"/>
                                        </p:tgtEl>
                                        <p:attrNameLst>
                                          <p:attrName>ppt_h</p:attrName>
                                        </p:attrNameLst>
                                      </p:cBhvr>
                                      <p:tavLst>
                                        <p:tav tm="0">
                                          <p:val>
                                            <p:fltVal val="0"/>
                                          </p:val>
                                        </p:tav>
                                        <p:tav tm="100000">
                                          <p:val>
                                            <p:strVal val="#ppt_h"/>
                                          </p:val>
                                        </p:tav>
                                      </p:tavLst>
                                    </p:anim>
                                    <p:animEffect transition="in" filter="fade">
                                      <p:cBhvr>
                                        <p:cTn id="9" dur="2000"/>
                                        <p:tgtEl>
                                          <p:spTgt spid="42"/>
                                        </p:tgtEl>
                                      </p:cBhvr>
                                    </p:animEffect>
                                  </p:childTnLst>
                                </p:cTn>
                              </p:par>
                              <p:par>
                                <p:cTn id="10" presetID="53" presetClass="entr" presetSubtype="16" fill="hold" nodeType="with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2000" fill="hold"/>
                                        <p:tgtEl>
                                          <p:spTgt spid="40"/>
                                        </p:tgtEl>
                                        <p:attrNameLst>
                                          <p:attrName>ppt_w</p:attrName>
                                        </p:attrNameLst>
                                      </p:cBhvr>
                                      <p:tavLst>
                                        <p:tav tm="0">
                                          <p:val>
                                            <p:fltVal val="0"/>
                                          </p:val>
                                        </p:tav>
                                        <p:tav tm="100000">
                                          <p:val>
                                            <p:strVal val="#ppt_w"/>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Effect transition="in" filter="fade">
                                      <p:cBhvr>
                                        <p:cTn id="14" dur="2000"/>
                                        <p:tgtEl>
                                          <p:spTgt spid="40"/>
                                        </p:tgtEl>
                                      </p:cBhvr>
                                    </p:animEffect>
                                  </p:childTnLst>
                                </p:cTn>
                              </p:par>
                              <p:par>
                                <p:cTn id="15" presetID="53" presetClass="entr" presetSubtype="16"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2000" fill="hold"/>
                                        <p:tgtEl>
                                          <p:spTgt spid="28"/>
                                        </p:tgtEl>
                                        <p:attrNameLst>
                                          <p:attrName>ppt_w</p:attrName>
                                        </p:attrNameLst>
                                      </p:cBhvr>
                                      <p:tavLst>
                                        <p:tav tm="0">
                                          <p:val>
                                            <p:fltVal val="0"/>
                                          </p:val>
                                        </p:tav>
                                        <p:tav tm="100000">
                                          <p:val>
                                            <p:strVal val="#ppt_w"/>
                                          </p:val>
                                        </p:tav>
                                      </p:tavLst>
                                    </p:anim>
                                    <p:anim calcmode="lin" valueType="num">
                                      <p:cBhvr>
                                        <p:cTn id="18" dur="2000" fill="hold"/>
                                        <p:tgtEl>
                                          <p:spTgt spid="28"/>
                                        </p:tgtEl>
                                        <p:attrNameLst>
                                          <p:attrName>ppt_h</p:attrName>
                                        </p:attrNameLst>
                                      </p:cBhvr>
                                      <p:tavLst>
                                        <p:tav tm="0">
                                          <p:val>
                                            <p:fltVal val="0"/>
                                          </p:val>
                                        </p:tav>
                                        <p:tav tm="100000">
                                          <p:val>
                                            <p:strVal val="#ppt_h"/>
                                          </p:val>
                                        </p:tav>
                                      </p:tavLst>
                                    </p:anim>
                                    <p:animEffect transition="in" filter="fade">
                                      <p:cBhvr>
                                        <p:cTn id="19" dur="2000"/>
                                        <p:tgtEl>
                                          <p:spTgt spid="28"/>
                                        </p:tgtEl>
                                      </p:cBhvr>
                                    </p:animEffect>
                                  </p:childTnLst>
                                </p:cTn>
                              </p:par>
                              <p:par>
                                <p:cTn id="20" presetID="53" presetClass="entr" presetSubtype="16"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2000" fill="hold"/>
                                        <p:tgtEl>
                                          <p:spTgt spid="32"/>
                                        </p:tgtEl>
                                        <p:attrNameLst>
                                          <p:attrName>ppt_w</p:attrName>
                                        </p:attrNameLst>
                                      </p:cBhvr>
                                      <p:tavLst>
                                        <p:tav tm="0">
                                          <p:val>
                                            <p:fltVal val="0"/>
                                          </p:val>
                                        </p:tav>
                                        <p:tav tm="100000">
                                          <p:val>
                                            <p:strVal val="#ppt_w"/>
                                          </p:val>
                                        </p:tav>
                                      </p:tavLst>
                                    </p:anim>
                                    <p:anim calcmode="lin" valueType="num">
                                      <p:cBhvr>
                                        <p:cTn id="23" dur="2000" fill="hold"/>
                                        <p:tgtEl>
                                          <p:spTgt spid="32"/>
                                        </p:tgtEl>
                                        <p:attrNameLst>
                                          <p:attrName>ppt_h</p:attrName>
                                        </p:attrNameLst>
                                      </p:cBhvr>
                                      <p:tavLst>
                                        <p:tav tm="0">
                                          <p:val>
                                            <p:fltVal val="0"/>
                                          </p:val>
                                        </p:tav>
                                        <p:tav tm="100000">
                                          <p:val>
                                            <p:strVal val="#ppt_h"/>
                                          </p:val>
                                        </p:tav>
                                      </p:tavLst>
                                    </p:anim>
                                    <p:animEffect transition="in" filter="fade">
                                      <p:cBhvr>
                                        <p:cTn id="24" dur="2000"/>
                                        <p:tgtEl>
                                          <p:spTgt spid="32"/>
                                        </p:tgtEl>
                                      </p:cBhvr>
                                    </p:animEffect>
                                  </p:childTnLst>
                                </p:cTn>
                              </p:par>
                              <p:par>
                                <p:cTn id="25" presetID="53" presetClass="entr" presetSubtype="16"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p:cTn id="27" dur="2000" fill="hold"/>
                                        <p:tgtEl>
                                          <p:spTgt spid="38"/>
                                        </p:tgtEl>
                                        <p:attrNameLst>
                                          <p:attrName>ppt_w</p:attrName>
                                        </p:attrNameLst>
                                      </p:cBhvr>
                                      <p:tavLst>
                                        <p:tav tm="0">
                                          <p:val>
                                            <p:fltVal val="0"/>
                                          </p:val>
                                        </p:tav>
                                        <p:tav tm="100000">
                                          <p:val>
                                            <p:strVal val="#ppt_w"/>
                                          </p:val>
                                        </p:tav>
                                      </p:tavLst>
                                    </p:anim>
                                    <p:anim calcmode="lin" valueType="num">
                                      <p:cBhvr>
                                        <p:cTn id="28" dur="2000" fill="hold"/>
                                        <p:tgtEl>
                                          <p:spTgt spid="38"/>
                                        </p:tgtEl>
                                        <p:attrNameLst>
                                          <p:attrName>ppt_h</p:attrName>
                                        </p:attrNameLst>
                                      </p:cBhvr>
                                      <p:tavLst>
                                        <p:tav tm="0">
                                          <p:val>
                                            <p:fltVal val="0"/>
                                          </p:val>
                                        </p:tav>
                                        <p:tav tm="100000">
                                          <p:val>
                                            <p:strVal val="#ppt_h"/>
                                          </p:val>
                                        </p:tav>
                                      </p:tavLst>
                                    </p:anim>
                                    <p:animEffect transition="in" filter="fade">
                                      <p:cBhvr>
                                        <p:cTn id="29" dur="2000"/>
                                        <p:tgtEl>
                                          <p:spTgt spid="38"/>
                                        </p:tgtEl>
                                      </p:cBhvr>
                                    </p:animEffect>
                                  </p:childTnLst>
                                </p:cTn>
                              </p:par>
                              <p:par>
                                <p:cTn id="30" presetID="53" presetClass="entr" presetSubtype="16" fill="hold"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2000" fill="hold"/>
                                        <p:tgtEl>
                                          <p:spTgt spid="34"/>
                                        </p:tgtEl>
                                        <p:attrNameLst>
                                          <p:attrName>ppt_w</p:attrName>
                                        </p:attrNameLst>
                                      </p:cBhvr>
                                      <p:tavLst>
                                        <p:tav tm="0">
                                          <p:val>
                                            <p:fltVal val="0"/>
                                          </p:val>
                                        </p:tav>
                                        <p:tav tm="100000">
                                          <p:val>
                                            <p:strVal val="#ppt_w"/>
                                          </p:val>
                                        </p:tav>
                                      </p:tavLst>
                                    </p:anim>
                                    <p:anim calcmode="lin" valueType="num">
                                      <p:cBhvr>
                                        <p:cTn id="33" dur="2000" fill="hold"/>
                                        <p:tgtEl>
                                          <p:spTgt spid="34"/>
                                        </p:tgtEl>
                                        <p:attrNameLst>
                                          <p:attrName>ppt_h</p:attrName>
                                        </p:attrNameLst>
                                      </p:cBhvr>
                                      <p:tavLst>
                                        <p:tav tm="0">
                                          <p:val>
                                            <p:fltVal val="0"/>
                                          </p:val>
                                        </p:tav>
                                        <p:tav tm="100000">
                                          <p:val>
                                            <p:strVal val="#ppt_h"/>
                                          </p:val>
                                        </p:tav>
                                      </p:tavLst>
                                    </p:anim>
                                    <p:animEffect transition="in" filter="fade">
                                      <p:cBhvr>
                                        <p:cTn id="34" dur="2000"/>
                                        <p:tgtEl>
                                          <p:spTgt spid="34"/>
                                        </p:tgtEl>
                                      </p:cBhvr>
                                    </p:animEffect>
                                  </p:childTnLst>
                                </p:cTn>
                              </p:par>
                              <p:par>
                                <p:cTn id="35" presetID="53" presetClass="entr" presetSubtype="16"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2000" fill="hold"/>
                                        <p:tgtEl>
                                          <p:spTgt spid="26"/>
                                        </p:tgtEl>
                                        <p:attrNameLst>
                                          <p:attrName>ppt_w</p:attrName>
                                        </p:attrNameLst>
                                      </p:cBhvr>
                                      <p:tavLst>
                                        <p:tav tm="0">
                                          <p:val>
                                            <p:fltVal val="0"/>
                                          </p:val>
                                        </p:tav>
                                        <p:tav tm="100000">
                                          <p:val>
                                            <p:strVal val="#ppt_w"/>
                                          </p:val>
                                        </p:tav>
                                      </p:tavLst>
                                    </p:anim>
                                    <p:anim calcmode="lin" valueType="num">
                                      <p:cBhvr>
                                        <p:cTn id="38" dur="2000" fill="hold"/>
                                        <p:tgtEl>
                                          <p:spTgt spid="26"/>
                                        </p:tgtEl>
                                        <p:attrNameLst>
                                          <p:attrName>ppt_h</p:attrName>
                                        </p:attrNameLst>
                                      </p:cBhvr>
                                      <p:tavLst>
                                        <p:tav tm="0">
                                          <p:val>
                                            <p:fltVal val="0"/>
                                          </p:val>
                                        </p:tav>
                                        <p:tav tm="100000">
                                          <p:val>
                                            <p:strVal val="#ppt_h"/>
                                          </p:val>
                                        </p:tav>
                                      </p:tavLst>
                                    </p:anim>
                                    <p:animEffect transition="in" filter="fade">
                                      <p:cBhvr>
                                        <p:cTn id="39" dur="20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additive="base">
                                        <p:cTn id="44" dur="500" fill="hold"/>
                                        <p:tgtEl>
                                          <p:spTgt spid="3"/>
                                        </p:tgtEl>
                                        <p:attrNameLst>
                                          <p:attrName>ppt_x</p:attrName>
                                        </p:attrNameLst>
                                      </p:cBhvr>
                                      <p:tavLst>
                                        <p:tav tm="0">
                                          <p:val>
                                            <p:strVal val="1+#ppt_w/2"/>
                                          </p:val>
                                        </p:tav>
                                        <p:tav tm="100000">
                                          <p:val>
                                            <p:strVal val="#ppt_x"/>
                                          </p:val>
                                        </p:tav>
                                      </p:tavLst>
                                    </p:anim>
                                    <p:anim calcmode="lin" valueType="num">
                                      <p:cBhvr additive="base">
                                        <p:cTn id="45"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8" presetClass="emph" presetSubtype="0" fill="hold" nodeType="clickEffect">
                                  <p:stCondLst>
                                    <p:cond delay="0"/>
                                  </p:stCondLst>
                                  <p:childTnLst>
                                    <p:animRot by="21600000">
                                      <p:cBhvr>
                                        <p:cTn id="49" dur="2000" fill="hold"/>
                                        <p:tgtEl>
                                          <p:spTgt spid="7"/>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0-#ppt_w/2"/>
                                          </p:val>
                                        </p:tav>
                                        <p:tav tm="100000">
                                          <p:val>
                                            <p:strVal val="#ppt_x"/>
                                          </p:val>
                                        </p:tav>
                                      </p:tavLst>
                                    </p:anim>
                                    <p:anim calcmode="lin" valueType="num">
                                      <p:cBhvr additive="base">
                                        <p:cTn id="6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500" fill="hold"/>
                                        <p:tgtEl>
                                          <p:spTgt spid="11"/>
                                        </p:tgtEl>
                                        <p:attrNameLst>
                                          <p:attrName>ppt_x</p:attrName>
                                        </p:attrNameLst>
                                      </p:cBhvr>
                                      <p:tavLst>
                                        <p:tav tm="0">
                                          <p:val>
                                            <p:strVal val="#ppt_x"/>
                                          </p:val>
                                        </p:tav>
                                        <p:tav tm="100000">
                                          <p:val>
                                            <p:strVal val="#ppt_x"/>
                                          </p:val>
                                        </p:tav>
                                      </p:tavLst>
                                    </p:anim>
                                    <p:anim calcmode="lin" valueType="num">
                                      <p:cBhvr additive="base">
                                        <p:cTn id="66" dur="500" fill="hold"/>
                                        <p:tgtEl>
                                          <p:spTgt spid="1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additive="base">
                                        <p:cTn id="69" dur="500" fill="hold"/>
                                        <p:tgtEl>
                                          <p:spTgt spid="13"/>
                                        </p:tgtEl>
                                        <p:attrNameLst>
                                          <p:attrName>ppt_x</p:attrName>
                                        </p:attrNameLst>
                                      </p:cBhvr>
                                      <p:tavLst>
                                        <p:tav tm="0">
                                          <p:val>
                                            <p:strVal val="#ppt_x"/>
                                          </p:val>
                                        </p:tav>
                                        <p:tav tm="100000">
                                          <p:val>
                                            <p:strVal val="#ppt_x"/>
                                          </p:val>
                                        </p:tav>
                                      </p:tavLst>
                                    </p:anim>
                                    <p:anim calcmode="lin" valueType="num">
                                      <p:cBhvr additive="base">
                                        <p:cTn id="70" dur="500" fill="hold"/>
                                        <p:tgtEl>
                                          <p:spTgt spid="13"/>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fill="hold"/>
                                        <p:tgtEl>
                                          <p:spTgt spid="17"/>
                                        </p:tgtEl>
                                        <p:attrNameLst>
                                          <p:attrName>ppt_x</p:attrName>
                                        </p:attrNameLst>
                                      </p:cBhvr>
                                      <p:tavLst>
                                        <p:tav tm="0">
                                          <p:val>
                                            <p:strVal val="#ppt_x"/>
                                          </p:val>
                                        </p:tav>
                                        <p:tav tm="100000">
                                          <p:val>
                                            <p:strVal val="#ppt_x"/>
                                          </p:val>
                                        </p:tav>
                                      </p:tavLst>
                                    </p:anim>
                                    <p:anim calcmode="lin" valueType="num">
                                      <p:cBhvr additive="base">
                                        <p:cTn id="78" dur="500" fill="hold"/>
                                        <p:tgtEl>
                                          <p:spTgt spid="17"/>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fill="hold"/>
                                        <p:tgtEl>
                                          <p:spTgt spid="19"/>
                                        </p:tgtEl>
                                        <p:attrNameLst>
                                          <p:attrName>ppt_x</p:attrName>
                                        </p:attrNameLst>
                                      </p:cBhvr>
                                      <p:tavLst>
                                        <p:tav tm="0">
                                          <p:val>
                                            <p:strVal val="#ppt_x"/>
                                          </p:val>
                                        </p:tav>
                                        <p:tav tm="100000">
                                          <p:val>
                                            <p:strVal val="#ppt_x"/>
                                          </p:val>
                                        </p:tav>
                                      </p:tavLst>
                                    </p:anim>
                                    <p:anim calcmode="lin" valueType="num">
                                      <p:cBhvr additive="base">
                                        <p:cTn id="82" dur="500" fill="hold"/>
                                        <p:tgtEl>
                                          <p:spTgt spid="19"/>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additive="base">
                                        <p:cTn id="85" dur="500" fill="hold"/>
                                        <p:tgtEl>
                                          <p:spTgt spid="21"/>
                                        </p:tgtEl>
                                        <p:attrNameLst>
                                          <p:attrName>ppt_x</p:attrName>
                                        </p:attrNameLst>
                                      </p:cBhvr>
                                      <p:tavLst>
                                        <p:tav tm="0">
                                          <p:val>
                                            <p:strVal val="#ppt_x"/>
                                          </p:val>
                                        </p:tav>
                                        <p:tav tm="100000">
                                          <p:val>
                                            <p:strVal val="#ppt_x"/>
                                          </p:val>
                                        </p:tav>
                                      </p:tavLst>
                                    </p:anim>
                                    <p:anim calcmode="lin" valueType="num">
                                      <p:cBhvr additive="base">
                                        <p:cTn id="86" dur="500" fill="hold"/>
                                        <p:tgtEl>
                                          <p:spTgt spid="21"/>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additive="base">
                                        <p:cTn id="89" dur="500" fill="hold"/>
                                        <p:tgtEl>
                                          <p:spTgt spid="23"/>
                                        </p:tgtEl>
                                        <p:attrNameLst>
                                          <p:attrName>ppt_x</p:attrName>
                                        </p:attrNameLst>
                                      </p:cBhvr>
                                      <p:tavLst>
                                        <p:tav tm="0">
                                          <p:val>
                                            <p:strVal val="#ppt_x"/>
                                          </p:val>
                                        </p:tav>
                                        <p:tav tm="100000">
                                          <p:val>
                                            <p:strVal val="#ppt_x"/>
                                          </p:val>
                                        </p:tav>
                                      </p:tavLst>
                                    </p:anim>
                                    <p:anim calcmode="lin" valueType="num">
                                      <p:cBhvr additive="base">
                                        <p:cTn id="90" dur="500" fill="hold"/>
                                        <p:tgtEl>
                                          <p:spTgt spid="23"/>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25"/>
                                        </p:tgtEl>
                                        <p:attrNameLst>
                                          <p:attrName>style.visibility</p:attrName>
                                        </p:attrNameLst>
                                      </p:cBhvr>
                                      <p:to>
                                        <p:strVal val="visible"/>
                                      </p:to>
                                    </p:set>
                                    <p:anim calcmode="lin" valueType="num">
                                      <p:cBhvr additive="base">
                                        <p:cTn id="93" dur="500" fill="hold"/>
                                        <p:tgtEl>
                                          <p:spTgt spid="25"/>
                                        </p:tgtEl>
                                        <p:attrNameLst>
                                          <p:attrName>ppt_x</p:attrName>
                                        </p:attrNameLst>
                                      </p:cBhvr>
                                      <p:tavLst>
                                        <p:tav tm="0">
                                          <p:val>
                                            <p:strVal val="#ppt_x"/>
                                          </p:val>
                                        </p:tav>
                                        <p:tav tm="100000">
                                          <p:val>
                                            <p:strVal val="#ppt_x"/>
                                          </p:val>
                                        </p:tav>
                                      </p:tavLst>
                                    </p:anim>
                                    <p:anim calcmode="lin" valueType="num">
                                      <p:cBhvr additive="base">
                                        <p:cTn id="94" dur="500" fill="hold"/>
                                        <p:tgtEl>
                                          <p:spTgt spid="25"/>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additive="base">
                                        <p:cTn id="97" dur="500" fill="hold"/>
                                        <p:tgtEl>
                                          <p:spTgt spid="29"/>
                                        </p:tgtEl>
                                        <p:attrNameLst>
                                          <p:attrName>ppt_x</p:attrName>
                                        </p:attrNameLst>
                                      </p:cBhvr>
                                      <p:tavLst>
                                        <p:tav tm="0">
                                          <p:val>
                                            <p:strVal val="#ppt_x"/>
                                          </p:val>
                                        </p:tav>
                                        <p:tav tm="100000">
                                          <p:val>
                                            <p:strVal val="#ppt_x"/>
                                          </p:val>
                                        </p:tav>
                                      </p:tavLst>
                                    </p:anim>
                                    <p:anim calcmode="lin" valueType="num">
                                      <p:cBhvr additive="base">
                                        <p:cTn id="98" dur="500" fill="hold"/>
                                        <p:tgtEl>
                                          <p:spTgt spid="29"/>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30"/>
                                        </p:tgtEl>
                                        <p:attrNameLst>
                                          <p:attrName>style.visibility</p:attrName>
                                        </p:attrNameLst>
                                      </p:cBhvr>
                                      <p:to>
                                        <p:strVal val="visible"/>
                                      </p:to>
                                    </p:set>
                                    <p:anim calcmode="lin" valueType="num">
                                      <p:cBhvr additive="base">
                                        <p:cTn id="101" dur="500" fill="hold"/>
                                        <p:tgtEl>
                                          <p:spTgt spid="30"/>
                                        </p:tgtEl>
                                        <p:attrNameLst>
                                          <p:attrName>ppt_x</p:attrName>
                                        </p:attrNameLst>
                                      </p:cBhvr>
                                      <p:tavLst>
                                        <p:tav tm="0">
                                          <p:val>
                                            <p:strVal val="#ppt_x"/>
                                          </p:val>
                                        </p:tav>
                                        <p:tav tm="100000">
                                          <p:val>
                                            <p:strVal val="#ppt_x"/>
                                          </p:val>
                                        </p:tav>
                                      </p:tavLst>
                                    </p:anim>
                                    <p:anim calcmode="lin" valueType="num">
                                      <p:cBhvr additive="base">
                                        <p:cTn id="10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14" presetClass="entr" presetSubtype="10" fill="hold" grpId="0" nodeType="click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randombar(horizontal)">
                                      <p:cBhvr>
                                        <p:cTn id="107" dur="500"/>
                                        <p:tgtEl>
                                          <p:spTgt spid="35"/>
                                        </p:tgtEl>
                                      </p:cBhvr>
                                    </p:animEffect>
                                  </p:childTnLst>
                                </p:cTn>
                              </p:par>
                              <p:par>
                                <p:cTn id="108" presetID="14" presetClass="entr" presetSubtype="10" fill="hold" grpId="0" nodeType="withEffect">
                                  <p:stCondLst>
                                    <p:cond delay="0"/>
                                  </p:stCondLst>
                                  <p:childTnLst>
                                    <p:set>
                                      <p:cBhvr>
                                        <p:cTn id="109" dur="1" fill="hold">
                                          <p:stCondLst>
                                            <p:cond delay="0"/>
                                          </p:stCondLst>
                                        </p:cTn>
                                        <p:tgtEl>
                                          <p:spTgt spid="36"/>
                                        </p:tgtEl>
                                        <p:attrNameLst>
                                          <p:attrName>style.visibility</p:attrName>
                                        </p:attrNameLst>
                                      </p:cBhvr>
                                      <p:to>
                                        <p:strVal val="visible"/>
                                      </p:to>
                                    </p:set>
                                    <p:animEffect transition="in" filter="randombar(horizontal)">
                                      <p:cBhvr>
                                        <p:cTn id="11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animBg="1"/>
      <p:bldP spid="30" grpId="0" animBg="1"/>
      <p:bldP spid="35"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933102" y="1467474"/>
            <a:ext cx="5004739" cy="4508927"/>
          </a:xfrm>
          <a:prstGeom prst="rect">
            <a:avLst/>
          </a:prstGeom>
          <a:noFill/>
        </p:spPr>
        <p:txBody>
          <a:bodyPr wrap="square" rtlCol="0">
            <a:spAutoFit/>
          </a:bodyPr>
          <a:lstStyle/>
          <a:p>
            <a:r>
              <a:rPr lang="en-US" altLang="zh-CN" sz="28700" b="1" dirty="0">
                <a:solidFill>
                  <a:srgbClr val="A18C77">
                    <a:alpha val="54000"/>
                  </a:srgbClr>
                </a:solidFill>
                <a:cs typeface="+mn-ea"/>
                <a:sym typeface="+mn-lt"/>
              </a:rPr>
              <a:t>01</a:t>
            </a:r>
            <a:endParaRPr lang="zh-CN" altLang="en-US" sz="28700" b="1" dirty="0">
              <a:solidFill>
                <a:srgbClr val="A18C77">
                  <a:alpha val="54000"/>
                </a:srgbClr>
              </a:solidFill>
              <a:cs typeface="+mn-ea"/>
              <a:sym typeface="+mn-lt"/>
            </a:endParaRPr>
          </a:p>
        </p:txBody>
      </p:sp>
      <p:pic>
        <p:nvPicPr>
          <p:cNvPr id="3" name="图片 2"/>
          <p:cNvPicPr>
            <a:picLocks noChangeAspect="1"/>
          </p:cNvPicPr>
          <p:nvPr/>
        </p:nvPicPr>
        <p:blipFill>
          <a:blip r:embed="rId3" cstate="screen">
            <a:lum bright="70000" contrast="-70000"/>
          </a:blip>
          <a:stretch>
            <a:fillRect/>
          </a:stretch>
        </p:blipFill>
        <p:spPr>
          <a:xfrm>
            <a:off x="253655" y="4682362"/>
            <a:ext cx="3258319" cy="1984252"/>
          </a:xfrm>
          <a:prstGeom prst="rect">
            <a:avLst/>
          </a:prstGeom>
        </p:spPr>
      </p:pic>
      <p:pic>
        <p:nvPicPr>
          <p:cNvPr id="5" name="图片 4"/>
          <p:cNvPicPr>
            <a:picLocks noChangeAspect="1"/>
          </p:cNvPicPr>
          <p:nvPr/>
        </p:nvPicPr>
        <p:blipFill>
          <a:blip r:embed="rId4" cstate="screen"/>
          <a:stretch>
            <a:fillRect/>
          </a:stretch>
        </p:blipFill>
        <p:spPr>
          <a:xfrm>
            <a:off x="5526754" y="292444"/>
            <a:ext cx="6059751" cy="6059751"/>
          </a:xfrm>
          <a:prstGeom prst="rect">
            <a:avLst/>
          </a:prstGeom>
        </p:spPr>
      </p:pic>
      <p:pic>
        <p:nvPicPr>
          <p:cNvPr id="8" name="图片 7"/>
          <p:cNvPicPr>
            <a:picLocks noChangeAspect="1"/>
          </p:cNvPicPr>
          <p:nvPr/>
        </p:nvPicPr>
        <p:blipFill>
          <a:blip r:embed="rId5"/>
          <a:stretch>
            <a:fillRect/>
          </a:stretch>
        </p:blipFill>
        <p:spPr>
          <a:xfrm flipH="1">
            <a:off x="-365585" y="0"/>
            <a:ext cx="6080531" cy="3992880"/>
          </a:xfrm>
          <a:prstGeom prst="rect">
            <a:avLst/>
          </a:prstGeom>
        </p:spPr>
      </p:pic>
      <p:sp>
        <p:nvSpPr>
          <p:cNvPr id="9" name="文本框 8"/>
          <p:cNvSpPr txBox="1"/>
          <p:nvPr/>
        </p:nvSpPr>
        <p:spPr>
          <a:xfrm>
            <a:off x="6635750" y="3437890"/>
            <a:ext cx="4428490" cy="829945"/>
          </a:xfrm>
          <a:prstGeom prst="rect">
            <a:avLst/>
          </a:prstGeom>
          <a:noFill/>
        </p:spPr>
        <p:txBody>
          <a:bodyPr wrap="square" rtlCol="0">
            <a:spAutoFit/>
          </a:bodyPr>
          <a:lstStyle/>
          <a:p>
            <a:r>
              <a:rPr lang="zh-CN" altLang="en-US" sz="4800" b="1" dirty="0">
                <a:solidFill>
                  <a:srgbClr val="A18C77"/>
                </a:solidFill>
                <a:cs typeface="+mn-ea"/>
                <a:sym typeface="+mn-lt"/>
              </a:rPr>
              <a:t>Add title text</a:t>
            </a:r>
          </a:p>
        </p:txBody>
      </p:sp>
      <p:cxnSp>
        <p:nvCxnSpPr>
          <p:cNvPr id="10" name="直接连接符 9"/>
          <p:cNvCxnSpPr/>
          <p:nvPr/>
        </p:nvCxnSpPr>
        <p:spPr>
          <a:xfrm>
            <a:off x="6832752" y="4331785"/>
            <a:ext cx="3750198" cy="0"/>
          </a:xfrm>
          <a:prstGeom prst="line">
            <a:avLst/>
          </a:prstGeom>
          <a:ln>
            <a:solidFill>
              <a:srgbClr val="A18C77"/>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6740153" y="4256549"/>
            <a:ext cx="150471" cy="150471"/>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图形 11" descr="啤酒"/>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flipH="1">
            <a:off x="6666854" y="4582176"/>
            <a:ext cx="529611" cy="529611"/>
          </a:xfrm>
          <a:prstGeom prst="rect">
            <a:avLst/>
          </a:prstGeom>
        </p:spPr>
      </p:pic>
      <p:pic>
        <p:nvPicPr>
          <p:cNvPr id="13" name="图形 12" descr="汉堡和饮料"/>
          <p:cNvPicPr>
            <a:picLocks noChangeAspect="1"/>
          </p:cNvPicPr>
          <p:nvPr/>
        </p:nvPicPr>
        <p:blipFill>
          <a:blip r:embed="rId8" cstate="screen">
            <a:extLst>
              <a:ext uri="{96DAC541-7B7A-43D3-8B79-37D633B846F1}">
                <asvg:svgBlip xmlns:asvg="http://schemas.microsoft.com/office/drawing/2016/SVG/main" r:embed="rId9"/>
              </a:ext>
            </a:extLst>
          </a:blip>
          <a:stretch>
            <a:fillRect/>
          </a:stretch>
        </p:blipFill>
        <p:spPr>
          <a:xfrm flipH="1">
            <a:off x="9544095" y="4638460"/>
            <a:ext cx="529611" cy="529611"/>
          </a:xfrm>
          <a:prstGeom prst="rect">
            <a:avLst/>
          </a:prstGeom>
        </p:spPr>
      </p:pic>
      <p:pic>
        <p:nvPicPr>
          <p:cNvPr id="14" name="图形 13" descr="热狗"/>
          <p:cNvPicPr>
            <a:picLocks noChangeAspect="1"/>
          </p:cNvPicPr>
          <p:nvPr/>
        </p:nvPicPr>
        <p:blipFill>
          <a:blip r:embed="rId10" cstate="screen">
            <a:extLst>
              <a:ext uri="{96DAC541-7B7A-43D3-8B79-37D633B846F1}">
                <asvg:svgBlip xmlns:asvg="http://schemas.microsoft.com/office/drawing/2016/SVG/main" r:embed="rId11"/>
              </a:ext>
            </a:extLst>
          </a:blip>
          <a:stretch>
            <a:fillRect/>
          </a:stretch>
        </p:blipFill>
        <p:spPr>
          <a:xfrm flipH="1">
            <a:off x="7270605" y="4603286"/>
            <a:ext cx="529611" cy="529611"/>
          </a:xfrm>
          <a:prstGeom prst="rect">
            <a:avLst/>
          </a:prstGeom>
        </p:spPr>
      </p:pic>
      <p:pic>
        <p:nvPicPr>
          <p:cNvPr id="15" name="图形 14" descr="茶"/>
          <p:cNvPicPr>
            <a:picLocks noChangeAspect="1"/>
          </p:cNvPicPr>
          <p:nvPr/>
        </p:nvPicPr>
        <p:blipFill>
          <a:blip r:embed="rId12" cstate="screen">
            <a:extLst>
              <a:ext uri="{96DAC541-7B7A-43D3-8B79-37D633B846F1}">
                <asvg:svgBlip xmlns:asvg="http://schemas.microsoft.com/office/drawing/2016/SVG/main" r:embed="rId13"/>
              </a:ext>
            </a:extLst>
          </a:blip>
          <a:stretch>
            <a:fillRect/>
          </a:stretch>
        </p:blipFill>
        <p:spPr>
          <a:xfrm flipH="1">
            <a:off x="8984358" y="4645902"/>
            <a:ext cx="529611" cy="529611"/>
          </a:xfrm>
          <a:prstGeom prst="rect">
            <a:avLst/>
          </a:prstGeom>
        </p:spPr>
      </p:pic>
      <p:pic>
        <p:nvPicPr>
          <p:cNvPr id="16" name="图形 15" descr="冰棒"/>
          <p:cNvPicPr>
            <a:picLocks noChangeAspect="1"/>
          </p:cNvPicPr>
          <p:nvPr/>
        </p:nvPicPr>
        <p:blipFill>
          <a:blip r:embed="rId14" cstate="screen">
            <a:extLst>
              <a:ext uri="{96DAC541-7B7A-43D3-8B79-37D633B846F1}">
                <asvg:svgBlip xmlns:asvg="http://schemas.microsoft.com/office/drawing/2016/SVG/main" r:embed="rId15"/>
              </a:ext>
            </a:extLst>
          </a:blip>
          <a:stretch>
            <a:fillRect/>
          </a:stretch>
        </p:blipFill>
        <p:spPr>
          <a:xfrm flipH="1">
            <a:off x="7830339" y="4619750"/>
            <a:ext cx="529611" cy="529611"/>
          </a:xfrm>
          <a:prstGeom prst="rect">
            <a:avLst/>
          </a:prstGeom>
        </p:spPr>
      </p:pic>
      <p:pic>
        <p:nvPicPr>
          <p:cNvPr id="17" name="图形 16" descr="饼"/>
          <p:cNvPicPr>
            <a:picLocks noChangeAspect="1"/>
          </p:cNvPicPr>
          <p:nvPr/>
        </p:nvPicPr>
        <p:blipFill>
          <a:blip r:embed="rId16" cstate="screen">
            <a:extLst>
              <a:ext uri="{96DAC541-7B7A-43D3-8B79-37D633B846F1}">
                <asvg:svgBlip xmlns:asvg="http://schemas.microsoft.com/office/drawing/2016/SVG/main" r:embed="rId17"/>
              </a:ext>
            </a:extLst>
          </a:blip>
          <a:stretch>
            <a:fillRect/>
          </a:stretch>
        </p:blipFill>
        <p:spPr>
          <a:xfrm flipH="1">
            <a:off x="8402098" y="4653442"/>
            <a:ext cx="529611" cy="529611"/>
          </a:xfrm>
          <a:prstGeom prst="rect">
            <a:avLst/>
          </a:prstGeom>
        </p:spPr>
      </p:pic>
      <p:cxnSp>
        <p:nvCxnSpPr>
          <p:cNvPr id="18" name="直接连接符 17"/>
          <p:cNvCxnSpPr/>
          <p:nvPr/>
        </p:nvCxnSpPr>
        <p:spPr>
          <a:xfrm>
            <a:off x="6832752" y="5395543"/>
            <a:ext cx="3750198" cy="0"/>
          </a:xfrm>
          <a:prstGeom prst="line">
            <a:avLst/>
          </a:prstGeom>
          <a:ln>
            <a:solidFill>
              <a:srgbClr val="A18C77"/>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6740153" y="5320307"/>
            <a:ext cx="150471" cy="150471"/>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1+#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ppt_x"/>
                                          </p:val>
                                        </p:tav>
                                        <p:tav tm="100000">
                                          <p:val>
                                            <p:strVal val="#ppt_x"/>
                                          </p:val>
                                        </p:tav>
                                      </p:tavLst>
                                    </p:anim>
                                    <p:anim calcmode="lin" valueType="num">
                                      <p:cBhvr additive="base">
                                        <p:cTn id="51" dur="500" fill="hold"/>
                                        <p:tgtEl>
                                          <p:spTgt spid="16"/>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ppt_x"/>
                                          </p:val>
                                        </p:tav>
                                        <p:tav tm="100000">
                                          <p:val>
                                            <p:strVal val="#ppt_x"/>
                                          </p:val>
                                        </p:tav>
                                      </p:tavLst>
                                    </p:anim>
                                    <p:anim calcmode="lin" valueType="num">
                                      <p:cBhvr additive="base">
                                        <p:cTn id="55" dur="500" fill="hold"/>
                                        <p:tgtEl>
                                          <p:spTgt spid="17"/>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ppt_x"/>
                                          </p:val>
                                        </p:tav>
                                        <p:tav tm="100000">
                                          <p:val>
                                            <p:strVal val="#ppt_x"/>
                                          </p:val>
                                        </p:tav>
                                      </p:tavLst>
                                    </p:anim>
                                    <p:anim calcmode="lin" valueType="num">
                                      <p:cBhvr additive="base">
                                        <p:cTn id="59" dur="500" fill="hold"/>
                                        <p:tgtEl>
                                          <p:spTgt spid="18"/>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500" fill="hold"/>
                                        <p:tgtEl>
                                          <p:spTgt spid="19"/>
                                        </p:tgtEl>
                                        <p:attrNameLst>
                                          <p:attrName>ppt_x</p:attrName>
                                        </p:attrNameLst>
                                      </p:cBhvr>
                                      <p:tavLst>
                                        <p:tav tm="0">
                                          <p:val>
                                            <p:strVal val="#ppt_x"/>
                                          </p:val>
                                        </p:tav>
                                        <p:tav tm="100000">
                                          <p:val>
                                            <p:strVal val="#ppt_x"/>
                                          </p:val>
                                        </p:tav>
                                      </p:tavLst>
                                    </p:anim>
                                    <p:anim calcmode="lin" valueType="num">
                                      <p:cBhvr additive="base">
                                        <p:cTn id="6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8"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500" fill="hold"/>
                                        <p:tgtEl>
                                          <p:spTgt spid="20"/>
                                        </p:tgtEl>
                                        <p:attrNameLst>
                                          <p:attrName>ppt_x</p:attrName>
                                        </p:attrNameLst>
                                      </p:cBhvr>
                                      <p:tavLst>
                                        <p:tav tm="0">
                                          <p:val>
                                            <p:strVal val="0-#ppt_w/2"/>
                                          </p:val>
                                        </p:tav>
                                        <p:tav tm="100000">
                                          <p:val>
                                            <p:strVal val="#ppt_x"/>
                                          </p:val>
                                        </p:tav>
                                      </p:tavLst>
                                    </p:anim>
                                    <p:anim calcmode="lin" valueType="num">
                                      <p:cBhvr additive="base">
                                        <p:cTn id="69"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9" grpId="0"/>
      <p:bldP spid="11"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335875" y="218601"/>
            <a:ext cx="3946969" cy="706755"/>
          </a:xfrm>
          <a:prstGeom prst="rect">
            <a:avLst/>
          </a:prstGeom>
          <a:noFill/>
        </p:spPr>
        <p:txBody>
          <a:bodyPr wrap="square" rtlCol="0">
            <a:spAutoFit/>
          </a:bodyPr>
          <a:lstStyle/>
          <a:p>
            <a:r>
              <a:rPr lang="zh-CN" altLang="en-US" sz="4000" b="1" dirty="0">
                <a:solidFill>
                  <a:srgbClr val="A18C77"/>
                </a:solidFill>
                <a:cs typeface="+mn-ea"/>
                <a:sym typeface="+mn-lt"/>
              </a:rPr>
              <a:t>Add title text</a:t>
            </a:r>
          </a:p>
        </p:txBody>
      </p:sp>
      <p:cxnSp>
        <p:nvCxnSpPr>
          <p:cNvPr id="6" name="直接连接符 5"/>
          <p:cNvCxnSpPr/>
          <p:nvPr/>
        </p:nvCxnSpPr>
        <p:spPr>
          <a:xfrm>
            <a:off x="1499501" y="628465"/>
            <a:ext cx="2836374" cy="0"/>
          </a:xfrm>
          <a:prstGeom prst="line">
            <a:avLst/>
          </a:prstGeom>
          <a:ln>
            <a:solidFill>
              <a:srgbClr val="A18C77"/>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424265" y="553229"/>
            <a:ext cx="150471" cy="150471"/>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A18C77"/>
              </a:solidFill>
              <a:cs typeface="+mn-ea"/>
              <a:sym typeface="+mn-lt"/>
            </a:endParaRPr>
          </a:p>
        </p:txBody>
      </p:sp>
      <p:cxnSp>
        <p:nvCxnSpPr>
          <p:cNvPr id="9" name="直接连接符 8"/>
          <p:cNvCxnSpPr/>
          <p:nvPr/>
        </p:nvCxnSpPr>
        <p:spPr>
          <a:xfrm>
            <a:off x="7871751" y="628464"/>
            <a:ext cx="2836374" cy="0"/>
          </a:xfrm>
          <a:prstGeom prst="line">
            <a:avLst/>
          </a:prstGeom>
          <a:ln>
            <a:solidFill>
              <a:srgbClr val="A18C77"/>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0632889" y="553228"/>
            <a:ext cx="150471" cy="150471"/>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A18C77"/>
              </a:solidFill>
              <a:cs typeface="+mn-ea"/>
              <a:sym typeface="+mn-lt"/>
            </a:endParaRPr>
          </a:p>
        </p:txBody>
      </p:sp>
      <p:pic>
        <p:nvPicPr>
          <p:cNvPr id="11" name="图片 10"/>
          <p:cNvPicPr>
            <a:picLocks noChangeAspect="1"/>
          </p:cNvPicPr>
          <p:nvPr/>
        </p:nvPicPr>
        <p:blipFill>
          <a:blip r:embed="rId3" cstate="screen">
            <a:lum bright="70000" contrast="-70000"/>
          </a:blip>
          <a:stretch>
            <a:fillRect/>
          </a:stretch>
        </p:blipFill>
        <p:spPr>
          <a:xfrm>
            <a:off x="119377" y="5805109"/>
            <a:ext cx="1728941" cy="1052891"/>
          </a:xfrm>
          <a:prstGeom prst="rect">
            <a:avLst/>
          </a:prstGeom>
        </p:spPr>
      </p:pic>
      <p:pic>
        <p:nvPicPr>
          <p:cNvPr id="12" name="图片 11"/>
          <p:cNvPicPr>
            <a:picLocks noChangeAspect="1"/>
          </p:cNvPicPr>
          <p:nvPr/>
        </p:nvPicPr>
        <p:blipFill>
          <a:blip r:embed="rId4" cstate="screen">
            <a:lum bright="70000" contrast="-70000"/>
          </a:blip>
          <a:stretch>
            <a:fillRect/>
          </a:stretch>
        </p:blipFill>
        <p:spPr>
          <a:xfrm>
            <a:off x="382585" y="189718"/>
            <a:ext cx="1039116" cy="1222569"/>
          </a:xfrm>
          <a:prstGeom prst="rect">
            <a:avLst/>
          </a:prstGeom>
        </p:spPr>
      </p:pic>
      <p:pic>
        <p:nvPicPr>
          <p:cNvPr id="13" name="图片 12"/>
          <p:cNvPicPr>
            <a:picLocks noChangeAspect="1"/>
          </p:cNvPicPr>
          <p:nvPr/>
        </p:nvPicPr>
        <p:blipFill>
          <a:blip r:embed="rId5" cstate="screen">
            <a:lum bright="70000" contrast="-70000"/>
          </a:blip>
          <a:stretch>
            <a:fillRect/>
          </a:stretch>
        </p:blipFill>
        <p:spPr>
          <a:xfrm>
            <a:off x="10905859" y="5549813"/>
            <a:ext cx="1563481" cy="1563481"/>
          </a:xfrm>
          <a:prstGeom prst="rect">
            <a:avLst/>
          </a:prstGeom>
        </p:spPr>
      </p:pic>
      <p:pic>
        <p:nvPicPr>
          <p:cNvPr id="14" name="图片 13"/>
          <p:cNvPicPr>
            <a:picLocks noChangeAspect="1"/>
          </p:cNvPicPr>
          <p:nvPr/>
        </p:nvPicPr>
        <p:blipFill>
          <a:blip r:embed="rId6" cstate="screen">
            <a:lum bright="70000" contrast="-70000"/>
          </a:blip>
          <a:stretch>
            <a:fillRect/>
          </a:stretch>
        </p:blipFill>
        <p:spPr>
          <a:xfrm>
            <a:off x="11043983" y="588847"/>
            <a:ext cx="1007755" cy="1273092"/>
          </a:xfrm>
          <a:prstGeom prst="rect">
            <a:avLst/>
          </a:prstGeom>
        </p:spPr>
      </p:pic>
      <p:pic>
        <p:nvPicPr>
          <p:cNvPr id="16" name="图片 15"/>
          <p:cNvPicPr>
            <a:picLocks noChangeAspect="1"/>
          </p:cNvPicPr>
          <p:nvPr/>
        </p:nvPicPr>
        <p:blipFill>
          <a:blip r:embed="rId7"/>
          <a:stretch>
            <a:fillRect/>
          </a:stretch>
        </p:blipFill>
        <p:spPr>
          <a:xfrm>
            <a:off x="1014155" y="1462324"/>
            <a:ext cx="4876799" cy="4876799"/>
          </a:xfrm>
          <a:prstGeom prst="rect">
            <a:avLst/>
          </a:prstGeom>
        </p:spPr>
      </p:pic>
      <p:grpSp>
        <p:nvGrpSpPr>
          <p:cNvPr id="17" name="Group 129"/>
          <p:cNvGrpSpPr/>
          <p:nvPr/>
        </p:nvGrpSpPr>
        <p:grpSpPr>
          <a:xfrm>
            <a:off x="6632118" y="2415631"/>
            <a:ext cx="697505" cy="697505"/>
            <a:chOff x="6545124" y="1165897"/>
            <a:chExt cx="841828" cy="841828"/>
          </a:xfrm>
        </p:grpSpPr>
        <p:sp>
          <p:nvSpPr>
            <p:cNvPr id="18" name="Oval 130"/>
            <p:cNvSpPr/>
            <p:nvPr/>
          </p:nvSpPr>
          <p:spPr>
            <a:xfrm>
              <a:off x="6545124" y="1165897"/>
              <a:ext cx="841828" cy="841828"/>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A18C77"/>
                </a:solidFill>
                <a:cs typeface="+mn-ea"/>
                <a:sym typeface="+mn-lt"/>
              </a:endParaRPr>
            </a:p>
          </p:txBody>
        </p:sp>
        <p:sp>
          <p:nvSpPr>
            <p:cNvPr id="19" name="Freeform 288"/>
            <p:cNvSpPr>
              <a:spLocks noEditPoints="1"/>
            </p:cNvSpPr>
            <p:nvPr/>
          </p:nvSpPr>
          <p:spPr bwMode="auto">
            <a:xfrm>
              <a:off x="6742830" y="1354169"/>
              <a:ext cx="446409" cy="457699"/>
            </a:xfrm>
            <a:custGeom>
              <a:avLst/>
              <a:gdLst>
                <a:gd name="T0" fmla="*/ 1373 w 1700"/>
                <a:gd name="T1" fmla="*/ 277 h 1743"/>
                <a:gd name="T2" fmla="*/ 1310 w 1700"/>
                <a:gd name="T3" fmla="*/ 158 h 1743"/>
                <a:gd name="T4" fmla="*/ 1112 w 1700"/>
                <a:gd name="T5" fmla="*/ 123 h 1743"/>
                <a:gd name="T6" fmla="*/ 1010 w 1700"/>
                <a:gd name="T7" fmla="*/ 116 h 1743"/>
                <a:gd name="T8" fmla="*/ 1081 w 1700"/>
                <a:gd name="T9" fmla="*/ 54 h 1743"/>
                <a:gd name="T10" fmla="*/ 1053 w 1700"/>
                <a:gd name="T11" fmla="*/ 0 h 1743"/>
                <a:gd name="T12" fmla="*/ 931 w 1700"/>
                <a:gd name="T13" fmla="*/ 70 h 1743"/>
                <a:gd name="T14" fmla="*/ 832 w 1700"/>
                <a:gd name="T15" fmla="*/ 100 h 1743"/>
                <a:gd name="T16" fmla="*/ 765 w 1700"/>
                <a:gd name="T17" fmla="*/ 43 h 1743"/>
                <a:gd name="T18" fmla="*/ 714 w 1700"/>
                <a:gd name="T19" fmla="*/ 47 h 1743"/>
                <a:gd name="T20" fmla="*/ 706 w 1700"/>
                <a:gd name="T21" fmla="*/ 108 h 1743"/>
                <a:gd name="T22" fmla="*/ 757 w 1700"/>
                <a:gd name="T23" fmla="*/ 150 h 1743"/>
                <a:gd name="T24" fmla="*/ 600 w 1700"/>
                <a:gd name="T25" fmla="*/ 123 h 1743"/>
                <a:gd name="T26" fmla="*/ 391 w 1700"/>
                <a:gd name="T27" fmla="*/ 158 h 1743"/>
                <a:gd name="T28" fmla="*/ 327 w 1700"/>
                <a:gd name="T29" fmla="*/ 277 h 1743"/>
                <a:gd name="T30" fmla="*/ 28 w 1700"/>
                <a:gd name="T31" fmla="*/ 424 h 1743"/>
                <a:gd name="T32" fmla="*/ 4 w 1700"/>
                <a:gd name="T33" fmla="*/ 454 h 1743"/>
                <a:gd name="T34" fmla="*/ 8 w 1700"/>
                <a:gd name="T35" fmla="*/ 1339 h 1743"/>
                <a:gd name="T36" fmla="*/ 872 w 1700"/>
                <a:gd name="T37" fmla="*/ 1735 h 1743"/>
                <a:gd name="T38" fmla="*/ 1700 w 1700"/>
                <a:gd name="T39" fmla="*/ 462 h 1743"/>
                <a:gd name="T40" fmla="*/ 1673 w 1700"/>
                <a:gd name="T41" fmla="*/ 424 h 1743"/>
                <a:gd name="T42" fmla="*/ 1235 w 1700"/>
                <a:gd name="T43" fmla="*/ 212 h 1743"/>
                <a:gd name="T44" fmla="*/ 1290 w 1700"/>
                <a:gd name="T45" fmla="*/ 266 h 1743"/>
                <a:gd name="T46" fmla="*/ 1274 w 1700"/>
                <a:gd name="T47" fmla="*/ 370 h 1743"/>
                <a:gd name="T48" fmla="*/ 1168 w 1700"/>
                <a:gd name="T49" fmla="*/ 400 h 1743"/>
                <a:gd name="T50" fmla="*/ 1010 w 1700"/>
                <a:gd name="T51" fmla="*/ 377 h 1743"/>
                <a:gd name="T52" fmla="*/ 903 w 1700"/>
                <a:gd name="T53" fmla="*/ 327 h 1743"/>
                <a:gd name="T54" fmla="*/ 955 w 1700"/>
                <a:gd name="T55" fmla="*/ 262 h 1743"/>
                <a:gd name="T56" fmla="*/ 1124 w 1700"/>
                <a:gd name="T57" fmla="*/ 208 h 1743"/>
                <a:gd name="T58" fmla="*/ 584 w 1700"/>
                <a:gd name="T59" fmla="*/ 208 h 1743"/>
                <a:gd name="T60" fmla="*/ 753 w 1700"/>
                <a:gd name="T61" fmla="*/ 262 h 1743"/>
                <a:gd name="T62" fmla="*/ 801 w 1700"/>
                <a:gd name="T63" fmla="*/ 327 h 1743"/>
                <a:gd name="T64" fmla="*/ 694 w 1700"/>
                <a:gd name="T65" fmla="*/ 377 h 1743"/>
                <a:gd name="T66" fmla="*/ 537 w 1700"/>
                <a:gd name="T67" fmla="*/ 400 h 1743"/>
                <a:gd name="T68" fmla="*/ 434 w 1700"/>
                <a:gd name="T69" fmla="*/ 370 h 1743"/>
                <a:gd name="T70" fmla="*/ 414 w 1700"/>
                <a:gd name="T71" fmla="*/ 266 h 1743"/>
                <a:gd name="T72" fmla="*/ 469 w 1700"/>
                <a:gd name="T73" fmla="*/ 212 h 1743"/>
                <a:gd name="T74" fmla="*/ 371 w 1700"/>
                <a:gd name="T75" fmla="*/ 1424 h 1743"/>
                <a:gd name="T76" fmla="*/ 371 w 1700"/>
                <a:gd name="T77" fmla="*/ 1424 h 1743"/>
                <a:gd name="T78" fmla="*/ 387 w 1700"/>
                <a:gd name="T79" fmla="*/ 443 h 1743"/>
                <a:gd name="T80" fmla="*/ 501 w 1700"/>
                <a:gd name="T81" fmla="*/ 485 h 1743"/>
                <a:gd name="T82" fmla="*/ 442 w 1700"/>
                <a:gd name="T83" fmla="*/ 574 h 1743"/>
                <a:gd name="T84" fmla="*/ 462 w 1700"/>
                <a:gd name="T85" fmla="*/ 677 h 1743"/>
                <a:gd name="T86" fmla="*/ 552 w 1700"/>
                <a:gd name="T87" fmla="*/ 620 h 1743"/>
                <a:gd name="T88" fmla="*/ 1243 w 1700"/>
                <a:gd name="T89" fmla="*/ 1466 h 1743"/>
                <a:gd name="T90" fmla="*/ 1243 w 1700"/>
                <a:gd name="T91" fmla="*/ 1466 h 1743"/>
                <a:gd name="T92" fmla="*/ 1203 w 1700"/>
                <a:gd name="T93" fmla="*/ 485 h 1743"/>
                <a:gd name="T94" fmla="*/ 1318 w 1700"/>
                <a:gd name="T95" fmla="*/ 443 h 1743"/>
                <a:gd name="T96" fmla="*/ 1527 w 1700"/>
                <a:gd name="T97" fmla="*/ 470 h 1743"/>
                <a:gd name="T98" fmla="*/ 1329 w 1700"/>
                <a:gd name="T99" fmla="*/ 1424 h 1743"/>
                <a:gd name="T100" fmla="*/ 1613 w 1700"/>
                <a:gd name="T101" fmla="*/ 1289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0" h="1743">
                  <a:moveTo>
                    <a:pt x="1673" y="424"/>
                  </a:moveTo>
                  <a:lnTo>
                    <a:pt x="1377" y="304"/>
                  </a:lnTo>
                  <a:lnTo>
                    <a:pt x="1377" y="304"/>
                  </a:lnTo>
                  <a:lnTo>
                    <a:pt x="1373" y="277"/>
                  </a:lnTo>
                  <a:lnTo>
                    <a:pt x="1369" y="247"/>
                  </a:lnTo>
                  <a:lnTo>
                    <a:pt x="1357" y="216"/>
                  </a:lnTo>
                  <a:lnTo>
                    <a:pt x="1337" y="185"/>
                  </a:lnTo>
                  <a:lnTo>
                    <a:pt x="1310" y="158"/>
                  </a:lnTo>
                  <a:lnTo>
                    <a:pt x="1274" y="139"/>
                  </a:lnTo>
                  <a:lnTo>
                    <a:pt x="1223" y="123"/>
                  </a:lnTo>
                  <a:lnTo>
                    <a:pt x="1160" y="120"/>
                  </a:lnTo>
                  <a:lnTo>
                    <a:pt x="1112" y="123"/>
                  </a:lnTo>
                  <a:lnTo>
                    <a:pt x="1065" y="131"/>
                  </a:lnTo>
                  <a:lnTo>
                    <a:pt x="1014" y="147"/>
                  </a:lnTo>
                  <a:lnTo>
                    <a:pt x="963" y="162"/>
                  </a:lnTo>
                  <a:lnTo>
                    <a:pt x="1010" y="116"/>
                  </a:lnTo>
                  <a:lnTo>
                    <a:pt x="1034" y="97"/>
                  </a:lnTo>
                  <a:lnTo>
                    <a:pt x="1061" y="81"/>
                  </a:lnTo>
                  <a:lnTo>
                    <a:pt x="1073" y="70"/>
                  </a:lnTo>
                  <a:lnTo>
                    <a:pt x="1081" y="54"/>
                  </a:lnTo>
                  <a:lnTo>
                    <a:pt x="1085" y="39"/>
                  </a:lnTo>
                  <a:lnTo>
                    <a:pt x="1077" y="23"/>
                  </a:lnTo>
                  <a:lnTo>
                    <a:pt x="1069" y="8"/>
                  </a:lnTo>
                  <a:lnTo>
                    <a:pt x="1053" y="0"/>
                  </a:lnTo>
                  <a:lnTo>
                    <a:pt x="1037" y="0"/>
                  </a:lnTo>
                  <a:lnTo>
                    <a:pt x="1018" y="4"/>
                  </a:lnTo>
                  <a:lnTo>
                    <a:pt x="974" y="35"/>
                  </a:lnTo>
                  <a:lnTo>
                    <a:pt x="931" y="70"/>
                  </a:lnTo>
                  <a:lnTo>
                    <a:pt x="895" y="108"/>
                  </a:lnTo>
                  <a:lnTo>
                    <a:pt x="864" y="150"/>
                  </a:lnTo>
                  <a:lnTo>
                    <a:pt x="848" y="123"/>
                  </a:lnTo>
                  <a:lnTo>
                    <a:pt x="832" y="100"/>
                  </a:lnTo>
                  <a:lnTo>
                    <a:pt x="813" y="81"/>
                  </a:lnTo>
                  <a:lnTo>
                    <a:pt x="797" y="66"/>
                  </a:lnTo>
                  <a:lnTo>
                    <a:pt x="773" y="47"/>
                  </a:lnTo>
                  <a:lnTo>
                    <a:pt x="765" y="43"/>
                  </a:lnTo>
                  <a:lnTo>
                    <a:pt x="761" y="43"/>
                  </a:lnTo>
                  <a:lnTo>
                    <a:pt x="746" y="35"/>
                  </a:lnTo>
                  <a:lnTo>
                    <a:pt x="726" y="39"/>
                  </a:lnTo>
                  <a:lnTo>
                    <a:pt x="714" y="47"/>
                  </a:lnTo>
                  <a:lnTo>
                    <a:pt x="702" y="58"/>
                  </a:lnTo>
                  <a:lnTo>
                    <a:pt x="698" y="77"/>
                  </a:lnTo>
                  <a:lnTo>
                    <a:pt x="698" y="93"/>
                  </a:lnTo>
                  <a:lnTo>
                    <a:pt x="706" y="108"/>
                  </a:lnTo>
                  <a:lnTo>
                    <a:pt x="722" y="116"/>
                  </a:lnTo>
                  <a:lnTo>
                    <a:pt x="726" y="120"/>
                  </a:lnTo>
                  <a:lnTo>
                    <a:pt x="742" y="131"/>
                  </a:lnTo>
                  <a:lnTo>
                    <a:pt x="757" y="150"/>
                  </a:lnTo>
                  <a:lnTo>
                    <a:pt x="777" y="181"/>
                  </a:lnTo>
                  <a:lnTo>
                    <a:pt x="722" y="154"/>
                  </a:lnTo>
                  <a:lnTo>
                    <a:pt x="659" y="135"/>
                  </a:lnTo>
                  <a:lnTo>
                    <a:pt x="600" y="123"/>
                  </a:lnTo>
                  <a:lnTo>
                    <a:pt x="540" y="120"/>
                  </a:lnTo>
                  <a:lnTo>
                    <a:pt x="477" y="123"/>
                  </a:lnTo>
                  <a:lnTo>
                    <a:pt x="430" y="139"/>
                  </a:lnTo>
                  <a:lnTo>
                    <a:pt x="391" y="158"/>
                  </a:lnTo>
                  <a:lnTo>
                    <a:pt x="363" y="185"/>
                  </a:lnTo>
                  <a:lnTo>
                    <a:pt x="347" y="216"/>
                  </a:lnTo>
                  <a:lnTo>
                    <a:pt x="335" y="247"/>
                  </a:lnTo>
                  <a:lnTo>
                    <a:pt x="327" y="277"/>
                  </a:lnTo>
                  <a:lnTo>
                    <a:pt x="327" y="304"/>
                  </a:lnTo>
                  <a:lnTo>
                    <a:pt x="327" y="304"/>
                  </a:lnTo>
                  <a:lnTo>
                    <a:pt x="28" y="424"/>
                  </a:lnTo>
                  <a:lnTo>
                    <a:pt x="28" y="424"/>
                  </a:lnTo>
                  <a:lnTo>
                    <a:pt x="28" y="424"/>
                  </a:lnTo>
                  <a:lnTo>
                    <a:pt x="20" y="427"/>
                  </a:lnTo>
                  <a:lnTo>
                    <a:pt x="8" y="439"/>
                  </a:lnTo>
                  <a:lnTo>
                    <a:pt x="4" y="454"/>
                  </a:lnTo>
                  <a:lnTo>
                    <a:pt x="4" y="462"/>
                  </a:lnTo>
                  <a:lnTo>
                    <a:pt x="0" y="462"/>
                  </a:lnTo>
                  <a:lnTo>
                    <a:pt x="0" y="1316"/>
                  </a:lnTo>
                  <a:lnTo>
                    <a:pt x="8" y="1339"/>
                  </a:lnTo>
                  <a:lnTo>
                    <a:pt x="28" y="1354"/>
                  </a:lnTo>
                  <a:lnTo>
                    <a:pt x="832" y="1735"/>
                  </a:lnTo>
                  <a:lnTo>
                    <a:pt x="852" y="1743"/>
                  </a:lnTo>
                  <a:lnTo>
                    <a:pt x="872" y="1735"/>
                  </a:lnTo>
                  <a:lnTo>
                    <a:pt x="1676" y="1354"/>
                  </a:lnTo>
                  <a:lnTo>
                    <a:pt x="1696" y="1339"/>
                  </a:lnTo>
                  <a:lnTo>
                    <a:pt x="1700" y="1316"/>
                  </a:lnTo>
                  <a:lnTo>
                    <a:pt x="1700" y="462"/>
                  </a:lnTo>
                  <a:lnTo>
                    <a:pt x="1700" y="462"/>
                  </a:lnTo>
                  <a:lnTo>
                    <a:pt x="1700" y="450"/>
                  </a:lnTo>
                  <a:lnTo>
                    <a:pt x="1692" y="439"/>
                  </a:lnTo>
                  <a:lnTo>
                    <a:pt x="1673" y="424"/>
                  </a:lnTo>
                  <a:lnTo>
                    <a:pt x="1673" y="424"/>
                  </a:lnTo>
                  <a:close/>
                  <a:moveTo>
                    <a:pt x="1168" y="204"/>
                  </a:moveTo>
                  <a:lnTo>
                    <a:pt x="1207" y="204"/>
                  </a:lnTo>
                  <a:lnTo>
                    <a:pt x="1235" y="212"/>
                  </a:lnTo>
                  <a:lnTo>
                    <a:pt x="1258" y="220"/>
                  </a:lnTo>
                  <a:lnTo>
                    <a:pt x="1274" y="235"/>
                  </a:lnTo>
                  <a:lnTo>
                    <a:pt x="1286" y="247"/>
                  </a:lnTo>
                  <a:lnTo>
                    <a:pt x="1290" y="266"/>
                  </a:lnTo>
                  <a:lnTo>
                    <a:pt x="1294" y="300"/>
                  </a:lnTo>
                  <a:lnTo>
                    <a:pt x="1290" y="339"/>
                  </a:lnTo>
                  <a:lnTo>
                    <a:pt x="1286" y="354"/>
                  </a:lnTo>
                  <a:lnTo>
                    <a:pt x="1274" y="370"/>
                  </a:lnTo>
                  <a:lnTo>
                    <a:pt x="1258" y="381"/>
                  </a:lnTo>
                  <a:lnTo>
                    <a:pt x="1235" y="389"/>
                  </a:lnTo>
                  <a:lnTo>
                    <a:pt x="1207" y="397"/>
                  </a:lnTo>
                  <a:lnTo>
                    <a:pt x="1168" y="400"/>
                  </a:lnTo>
                  <a:lnTo>
                    <a:pt x="1140" y="397"/>
                  </a:lnTo>
                  <a:lnTo>
                    <a:pt x="1101" y="393"/>
                  </a:lnTo>
                  <a:lnTo>
                    <a:pt x="1057" y="385"/>
                  </a:lnTo>
                  <a:lnTo>
                    <a:pt x="1010" y="377"/>
                  </a:lnTo>
                  <a:lnTo>
                    <a:pt x="970" y="366"/>
                  </a:lnTo>
                  <a:lnTo>
                    <a:pt x="935" y="350"/>
                  </a:lnTo>
                  <a:lnTo>
                    <a:pt x="911" y="339"/>
                  </a:lnTo>
                  <a:lnTo>
                    <a:pt x="903" y="327"/>
                  </a:lnTo>
                  <a:lnTo>
                    <a:pt x="903" y="320"/>
                  </a:lnTo>
                  <a:lnTo>
                    <a:pt x="907" y="304"/>
                  </a:lnTo>
                  <a:lnTo>
                    <a:pt x="927" y="281"/>
                  </a:lnTo>
                  <a:lnTo>
                    <a:pt x="955" y="262"/>
                  </a:lnTo>
                  <a:lnTo>
                    <a:pt x="990" y="247"/>
                  </a:lnTo>
                  <a:lnTo>
                    <a:pt x="1030" y="227"/>
                  </a:lnTo>
                  <a:lnTo>
                    <a:pt x="1077" y="216"/>
                  </a:lnTo>
                  <a:lnTo>
                    <a:pt x="1124" y="208"/>
                  </a:lnTo>
                  <a:lnTo>
                    <a:pt x="1168" y="204"/>
                  </a:lnTo>
                  <a:lnTo>
                    <a:pt x="1168" y="204"/>
                  </a:lnTo>
                  <a:close/>
                  <a:moveTo>
                    <a:pt x="537" y="204"/>
                  </a:moveTo>
                  <a:lnTo>
                    <a:pt x="584" y="208"/>
                  </a:lnTo>
                  <a:lnTo>
                    <a:pt x="631" y="216"/>
                  </a:lnTo>
                  <a:lnTo>
                    <a:pt x="675" y="227"/>
                  </a:lnTo>
                  <a:lnTo>
                    <a:pt x="718" y="247"/>
                  </a:lnTo>
                  <a:lnTo>
                    <a:pt x="753" y="262"/>
                  </a:lnTo>
                  <a:lnTo>
                    <a:pt x="781" y="281"/>
                  </a:lnTo>
                  <a:lnTo>
                    <a:pt x="797" y="304"/>
                  </a:lnTo>
                  <a:lnTo>
                    <a:pt x="805" y="320"/>
                  </a:lnTo>
                  <a:lnTo>
                    <a:pt x="801" y="327"/>
                  </a:lnTo>
                  <a:lnTo>
                    <a:pt x="797" y="339"/>
                  </a:lnTo>
                  <a:lnTo>
                    <a:pt x="773" y="350"/>
                  </a:lnTo>
                  <a:lnTo>
                    <a:pt x="738" y="366"/>
                  </a:lnTo>
                  <a:lnTo>
                    <a:pt x="694" y="377"/>
                  </a:lnTo>
                  <a:lnTo>
                    <a:pt x="651" y="385"/>
                  </a:lnTo>
                  <a:lnTo>
                    <a:pt x="608" y="393"/>
                  </a:lnTo>
                  <a:lnTo>
                    <a:pt x="568" y="397"/>
                  </a:lnTo>
                  <a:lnTo>
                    <a:pt x="537" y="400"/>
                  </a:lnTo>
                  <a:lnTo>
                    <a:pt x="501" y="397"/>
                  </a:lnTo>
                  <a:lnTo>
                    <a:pt x="469" y="389"/>
                  </a:lnTo>
                  <a:lnTo>
                    <a:pt x="450" y="381"/>
                  </a:lnTo>
                  <a:lnTo>
                    <a:pt x="434" y="370"/>
                  </a:lnTo>
                  <a:lnTo>
                    <a:pt x="422" y="354"/>
                  </a:lnTo>
                  <a:lnTo>
                    <a:pt x="414" y="339"/>
                  </a:lnTo>
                  <a:lnTo>
                    <a:pt x="410" y="300"/>
                  </a:lnTo>
                  <a:lnTo>
                    <a:pt x="414" y="266"/>
                  </a:lnTo>
                  <a:lnTo>
                    <a:pt x="422" y="247"/>
                  </a:lnTo>
                  <a:lnTo>
                    <a:pt x="434" y="235"/>
                  </a:lnTo>
                  <a:lnTo>
                    <a:pt x="450" y="220"/>
                  </a:lnTo>
                  <a:lnTo>
                    <a:pt x="469" y="212"/>
                  </a:lnTo>
                  <a:lnTo>
                    <a:pt x="501" y="204"/>
                  </a:lnTo>
                  <a:lnTo>
                    <a:pt x="537" y="204"/>
                  </a:lnTo>
                  <a:lnTo>
                    <a:pt x="537" y="204"/>
                  </a:lnTo>
                  <a:close/>
                  <a:moveTo>
                    <a:pt x="371" y="1424"/>
                  </a:moveTo>
                  <a:lnTo>
                    <a:pt x="91" y="1289"/>
                  </a:lnTo>
                  <a:lnTo>
                    <a:pt x="91" y="527"/>
                  </a:lnTo>
                  <a:lnTo>
                    <a:pt x="371" y="643"/>
                  </a:lnTo>
                  <a:lnTo>
                    <a:pt x="371" y="1424"/>
                  </a:lnTo>
                  <a:close/>
                  <a:moveTo>
                    <a:pt x="162" y="462"/>
                  </a:moveTo>
                  <a:lnTo>
                    <a:pt x="343" y="389"/>
                  </a:lnTo>
                  <a:lnTo>
                    <a:pt x="371" y="427"/>
                  </a:lnTo>
                  <a:lnTo>
                    <a:pt x="387" y="443"/>
                  </a:lnTo>
                  <a:lnTo>
                    <a:pt x="406" y="458"/>
                  </a:lnTo>
                  <a:lnTo>
                    <a:pt x="434" y="470"/>
                  </a:lnTo>
                  <a:lnTo>
                    <a:pt x="466" y="477"/>
                  </a:lnTo>
                  <a:lnTo>
                    <a:pt x="501" y="485"/>
                  </a:lnTo>
                  <a:lnTo>
                    <a:pt x="540" y="485"/>
                  </a:lnTo>
                  <a:lnTo>
                    <a:pt x="608" y="485"/>
                  </a:lnTo>
                  <a:lnTo>
                    <a:pt x="675" y="474"/>
                  </a:lnTo>
                  <a:lnTo>
                    <a:pt x="442" y="574"/>
                  </a:lnTo>
                  <a:lnTo>
                    <a:pt x="162" y="462"/>
                  </a:lnTo>
                  <a:close/>
                  <a:moveTo>
                    <a:pt x="809" y="1631"/>
                  </a:moveTo>
                  <a:lnTo>
                    <a:pt x="462" y="1466"/>
                  </a:lnTo>
                  <a:lnTo>
                    <a:pt x="462" y="677"/>
                  </a:lnTo>
                  <a:lnTo>
                    <a:pt x="809" y="816"/>
                  </a:lnTo>
                  <a:lnTo>
                    <a:pt x="809" y="1631"/>
                  </a:lnTo>
                  <a:close/>
                  <a:moveTo>
                    <a:pt x="852" y="739"/>
                  </a:moveTo>
                  <a:lnTo>
                    <a:pt x="552" y="620"/>
                  </a:lnTo>
                  <a:lnTo>
                    <a:pt x="852" y="493"/>
                  </a:lnTo>
                  <a:lnTo>
                    <a:pt x="1152" y="620"/>
                  </a:lnTo>
                  <a:lnTo>
                    <a:pt x="852" y="739"/>
                  </a:lnTo>
                  <a:close/>
                  <a:moveTo>
                    <a:pt x="1243" y="1466"/>
                  </a:moveTo>
                  <a:lnTo>
                    <a:pt x="895" y="1631"/>
                  </a:lnTo>
                  <a:lnTo>
                    <a:pt x="895" y="816"/>
                  </a:lnTo>
                  <a:lnTo>
                    <a:pt x="1243" y="677"/>
                  </a:lnTo>
                  <a:lnTo>
                    <a:pt x="1243" y="1466"/>
                  </a:lnTo>
                  <a:close/>
                  <a:moveTo>
                    <a:pt x="1030" y="474"/>
                  </a:moveTo>
                  <a:lnTo>
                    <a:pt x="1101" y="485"/>
                  </a:lnTo>
                  <a:lnTo>
                    <a:pt x="1160" y="485"/>
                  </a:lnTo>
                  <a:lnTo>
                    <a:pt x="1203" y="485"/>
                  </a:lnTo>
                  <a:lnTo>
                    <a:pt x="1239" y="477"/>
                  </a:lnTo>
                  <a:lnTo>
                    <a:pt x="1270" y="470"/>
                  </a:lnTo>
                  <a:lnTo>
                    <a:pt x="1294" y="458"/>
                  </a:lnTo>
                  <a:lnTo>
                    <a:pt x="1318" y="443"/>
                  </a:lnTo>
                  <a:lnTo>
                    <a:pt x="1333" y="427"/>
                  </a:lnTo>
                  <a:lnTo>
                    <a:pt x="1357" y="389"/>
                  </a:lnTo>
                  <a:lnTo>
                    <a:pt x="1542" y="462"/>
                  </a:lnTo>
                  <a:lnTo>
                    <a:pt x="1527" y="470"/>
                  </a:lnTo>
                  <a:lnTo>
                    <a:pt x="1262" y="574"/>
                  </a:lnTo>
                  <a:lnTo>
                    <a:pt x="1030" y="474"/>
                  </a:lnTo>
                  <a:close/>
                  <a:moveTo>
                    <a:pt x="1613" y="1289"/>
                  </a:moveTo>
                  <a:lnTo>
                    <a:pt x="1329" y="1424"/>
                  </a:lnTo>
                  <a:lnTo>
                    <a:pt x="1329" y="643"/>
                  </a:lnTo>
                  <a:lnTo>
                    <a:pt x="1562" y="547"/>
                  </a:lnTo>
                  <a:lnTo>
                    <a:pt x="1613" y="527"/>
                  </a:lnTo>
                  <a:lnTo>
                    <a:pt x="1613" y="1289"/>
                  </a:lnTo>
                  <a:close/>
                </a:path>
              </a:pathLst>
            </a:custGeom>
            <a:solidFill>
              <a:schemeClr val="bg1"/>
            </a:solidFill>
            <a:ln>
              <a:noFill/>
            </a:ln>
          </p:spPr>
          <p:txBody>
            <a:bodyPr vert="horz" wrap="square" lIns="91440" tIns="45720" rIns="91440" bIns="45720" numCol="1" anchor="t" anchorCtr="0" compatLnSpc="1"/>
            <a:lstStyle/>
            <a:p>
              <a:endParaRPr lang="id-ID">
                <a:solidFill>
                  <a:srgbClr val="A18C77"/>
                </a:solidFill>
                <a:cs typeface="+mn-ea"/>
                <a:sym typeface="+mn-lt"/>
              </a:endParaRPr>
            </a:p>
          </p:txBody>
        </p:sp>
      </p:grpSp>
      <p:grpSp>
        <p:nvGrpSpPr>
          <p:cNvPr id="20" name="Group 132"/>
          <p:cNvGrpSpPr/>
          <p:nvPr/>
        </p:nvGrpSpPr>
        <p:grpSpPr>
          <a:xfrm>
            <a:off x="6635924" y="3533081"/>
            <a:ext cx="697505" cy="697505"/>
            <a:chOff x="6545124" y="2487962"/>
            <a:chExt cx="841828" cy="841828"/>
          </a:xfrm>
        </p:grpSpPr>
        <p:sp>
          <p:nvSpPr>
            <p:cNvPr id="21" name="Oval 133"/>
            <p:cNvSpPr/>
            <p:nvPr/>
          </p:nvSpPr>
          <p:spPr>
            <a:xfrm>
              <a:off x="6545124" y="2487962"/>
              <a:ext cx="841828" cy="841828"/>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A18C77"/>
                </a:solidFill>
                <a:cs typeface="+mn-ea"/>
                <a:sym typeface="+mn-lt"/>
              </a:endParaRPr>
            </a:p>
          </p:txBody>
        </p:sp>
        <p:sp>
          <p:nvSpPr>
            <p:cNvPr id="22" name="Freeform 411"/>
            <p:cNvSpPr>
              <a:spLocks noEditPoints="1"/>
            </p:cNvSpPr>
            <p:nvPr/>
          </p:nvSpPr>
          <p:spPr bwMode="auto">
            <a:xfrm>
              <a:off x="6752627" y="2746296"/>
              <a:ext cx="436612" cy="383057"/>
            </a:xfrm>
            <a:custGeom>
              <a:avLst/>
              <a:gdLst>
                <a:gd name="T0" fmla="*/ 5735 w 6686"/>
                <a:gd name="T1" fmla="*/ 2735 h 5869"/>
                <a:gd name="T2" fmla="*/ 5612 w 6686"/>
                <a:gd name="T3" fmla="*/ 2047 h 5869"/>
                <a:gd name="T4" fmla="*/ 5946 w 6686"/>
                <a:gd name="T5" fmla="*/ 699 h 5869"/>
                <a:gd name="T6" fmla="*/ 5410 w 6686"/>
                <a:gd name="T7" fmla="*/ 45 h 5869"/>
                <a:gd name="T8" fmla="*/ 4083 w 6686"/>
                <a:gd name="T9" fmla="*/ 326 h 5869"/>
                <a:gd name="T10" fmla="*/ 2716 w 6686"/>
                <a:gd name="T11" fmla="*/ 494 h 5869"/>
                <a:gd name="T12" fmla="*/ 1349 w 6686"/>
                <a:gd name="T13" fmla="*/ 1 h 5869"/>
                <a:gd name="T14" fmla="*/ 608 w 6686"/>
                <a:gd name="T15" fmla="*/ 528 h 5869"/>
                <a:gd name="T16" fmla="*/ 808 w 6686"/>
                <a:gd name="T17" fmla="*/ 1730 h 5869"/>
                <a:gd name="T18" fmla="*/ 1125 w 6686"/>
                <a:gd name="T19" fmla="*/ 2396 h 5869"/>
                <a:gd name="T20" fmla="*/ 54 w 6686"/>
                <a:gd name="T21" fmla="*/ 4480 h 5869"/>
                <a:gd name="T22" fmla="*/ 109 w 6686"/>
                <a:gd name="T23" fmla="*/ 4888 h 5869"/>
                <a:gd name="T24" fmla="*/ 1749 w 6686"/>
                <a:gd name="T25" fmla="*/ 5676 h 5869"/>
                <a:gd name="T26" fmla="*/ 3326 w 6686"/>
                <a:gd name="T27" fmla="*/ 5800 h 5869"/>
                <a:gd name="T28" fmla="*/ 3455 w 6686"/>
                <a:gd name="T29" fmla="*/ 5606 h 5869"/>
                <a:gd name="T30" fmla="*/ 3933 w 6686"/>
                <a:gd name="T31" fmla="*/ 5755 h 5869"/>
                <a:gd name="T32" fmla="*/ 5752 w 6686"/>
                <a:gd name="T33" fmla="*/ 4983 h 5869"/>
                <a:gd name="T34" fmla="*/ 6686 w 6686"/>
                <a:gd name="T35" fmla="*/ 3980 h 5869"/>
                <a:gd name="T36" fmla="*/ 4934 w 6686"/>
                <a:gd name="T37" fmla="*/ 332 h 5869"/>
                <a:gd name="T38" fmla="*/ 5542 w 6686"/>
                <a:gd name="T39" fmla="*/ 498 h 5869"/>
                <a:gd name="T40" fmla="*/ 5452 w 6686"/>
                <a:gd name="T41" fmla="*/ 1513 h 5869"/>
                <a:gd name="T42" fmla="*/ 4525 w 6686"/>
                <a:gd name="T43" fmla="*/ 1195 h 5869"/>
                <a:gd name="T44" fmla="*/ 3562 w 6686"/>
                <a:gd name="T45" fmla="*/ 1139 h 5869"/>
                <a:gd name="T46" fmla="*/ 5156 w 6686"/>
                <a:gd name="T47" fmla="*/ 2172 h 5869"/>
                <a:gd name="T48" fmla="*/ 4099 w 6686"/>
                <a:gd name="T49" fmla="*/ 1908 h 5869"/>
                <a:gd name="T50" fmla="*/ 3848 w 6686"/>
                <a:gd name="T51" fmla="*/ 1513 h 5869"/>
                <a:gd name="T52" fmla="*/ 5118 w 6686"/>
                <a:gd name="T53" fmla="*/ 1772 h 5869"/>
                <a:gd name="T54" fmla="*/ 3471 w 6686"/>
                <a:gd name="T55" fmla="*/ 1517 h 5869"/>
                <a:gd name="T56" fmla="*/ 3160 w 6686"/>
                <a:gd name="T57" fmla="*/ 1628 h 5869"/>
                <a:gd name="T58" fmla="*/ 3160 w 6686"/>
                <a:gd name="T59" fmla="*/ 1404 h 5869"/>
                <a:gd name="T60" fmla="*/ 932 w 6686"/>
                <a:gd name="T61" fmla="*/ 1103 h 5869"/>
                <a:gd name="T62" fmla="*/ 1076 w 6686"/>
                <a:gd name="T63" fmla="*/ 409 h 5869"/>
                <a:gd name="T64" fmla="*/ 1845 w 6686"/>
                <a:gd name="T65" fmla="*/ 402 h 5869"/>
                <a:gd name="T66" fmla="*/ 2957 w 6686"/>
                <a:gd name="T67" fmla="*/ 1139 h 5869"/>
                <a:gd name="T68" fmla="*/ 1994 w 6686"/>
                <a:gd name="T69" fmla="*/ 1195 h 5869"/>
                <a:gd name="T70" fmla="*/ 2692 w 6686"/>
                <a:gd name="T71" fmla="*/ 1754 h 5869"/>
                <a:gd name="T72" fmla="*/ 1409 w 6686"/>
                <a:gd name="T73" fmla="*/ 2189 h 5869"/>
                <a:gd name="T74" fmla="*/ 1489 w 6686"/>
                <a:gd name="T75" fmla="*/ 1701 h 5869"/>
                <a:gd name="T76" fmla="*/ 2731 w 6686"/>
                <a:gd name="T77" fmla="*/ 1523 h 5869"/>
                <a:gd name="T78" fmla="*/ 592 w 6686"/>
                <a:gd name="T79" fmla="*/ 4868 h 5869"/>
                <a:gd name="T80" fmla="*/ 2220 w 6686"/>
                <a:gd name="T81" fmla="*/ 5088 h 5869"/>
                <a:gd name="T82" fmla="*/ 2452 w 6686"/>
                <a:gd name="T83" fmla="*/ 5509 h 5869"/>
                <a:gd name="T84" fmla="*/ 2806 w 6686"/>
                <a:gd name="T85" fmla="*/ 5008 h 5869"/>
                <a:gd name="T86" fmla="*/ 711 w 6686"/>
                <a:gd name="T87" fmla="*/ 4494 h 5869"/>
                <a:gd name="T88" fmla="*/ 1070 w 6686"/>
                <a:gd name="T89" fmla="*/ 3175 h 5869"/>
                <a:gd name="T90" fmla="*/ 1576 w 6686"/>
                <a:gd name="T91" fmla="*/ 2517 h 5869"/>
                <a:gd name="T92" fmla="*/ 2781 w 6686"/>
                <a:gd name="T93" fmla="*/ 2067 h 5869"/>
                <a:gd name="T94" fmla="*/ 2749 w 6686"/>
                <a:gd name="T95" fmla="*/ 3366 h 5869"/>
                <a:gd name="T96" fmla="*/ 3414 w 6686"/>
                <a:gd name="T97" fmla="*/ 5421 h 5869"/>
                <a:gd name="T98" fmla="*/ 3265 w 6686"/>
                <a:gd name="T99" fmla="*/ 4018 h 5869"/>
                <a:gd name="T100" fmla="*/ 3204 w 6686"/>
                <a:gd name="T101" fmla="*/ 2532 h 5869"/>
                <a:gd name="T102" fmla="*/ 3817 w 6686"/>
                <a:gd name="T103" fmla="*/ 2113 h 5869"/>
                <a:gd name="T104" fmla="*/ 4988 w 6686"/>
                <a:gd name="T105" fmla="*/ 2518 h 5869"/>
                <a:gd name="T106" fmla="*/ 5883 w 6686"/>
                <a:gd name="T107" fmla="*/ 3598 h 5869"/>
                <a:gd name="T108" fmla="*/ 5258 w 6686"/>
                <a:gd name="T109" fmla="*/ 4147 h 5869"/>
                <a:gd name="T110" fmla="*/ 3712 w 6686"/>
                <a:gd name="T111" fmla="*/ 5248 h 5869"/>
                <a:gd name="T112" fmla="*/ 4310 w 6686"/>
                <a:gd name="T113" fmla="*/ 5339 h 5869"/>
                <a:gd name="T114" fmla="*/ 4746 w 6686"/>
                <a:gd name="T115" fmla="*/ 4769 h 5869"/>
                <a:gd name="T116" fmla="*/ 6232 w 6686"/>
                <a:gd name="T117" fmla="*/ 4206 h 5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86" h="5869">
                  <a:moveTo>
                    <a:pt x="6654" y="3878"/>
                  </a:moveTo>
                  <a:lnTo>
                    <a:pt x="6645" y="3860"/>
                  </a:lnTo>
                  <a:lnTo>
                    <a:pt x="6619" y="3828"/>
                  </a:lnTo>
                  <a:lnTo>
                    <a:pt x="6604" y="3814"/>
                  </a:lnTo>
                  <a:lnTo>
                    <a:pt x="6601" y="3809"/>
                  </a:lnTo>
                  <a:lnTo>
                    <a:pt x="6596" y="3806"/>
                  </a:lnTo>
                  <a:lnTo>
                    <a:pt x="6139" y="3409"/>
                  </a:lnTo>
                  <a:lnTo>
                    <a:pt x="6070" y="3285"/>
                  </a:lnTo>
                  <a:lnTo>
                    <a:pt x="5912" y="3015"/>
                  </a:lnTo>
                  <a:lnTo>
                    <a:pt x="5735" y="2735"/>
                  </a:lnTo>
                  <a:lnTo>
                    <a:pt x="5595" y="2533"/>
                  </a:lnTo>
                  <a:lnTo>
                    <a:pt x="5499" y="2405"/>
                  </a:lnTo>
                  <a:lnTo>
                    <a:pt x="5452" y="2344"/>
                  </a:lnTo>
                  <a:lnTo>
                    <a:pt x="5474" y="2319"/>
                  </a:lnTo>
                  <a:lnTo>
                    <a:pt x="5518" y="2262"/>
                  </a:lnTo>
                  <a:lnTo>
                    <a:pt x="5557" y="2195"/>
                  </a:lnTo>
                  <a:lnTo>
                    <a:pt x="5591" y="2115"/>
                  </a:lnTo>
                  <a:lnTo>
                    <a:pt x="5604" y="2072"/>
                  </a:lnTo>
                  <a:lnTo>
                    <a:pt x="5608" y="2060"/>
                  </a:lnTo>
                  <a:lnTo>
                    <a:pt x="5612" y="2047"/>
                  </a:lnTo>
                  <a:lnTo>
                    <a:pt x="5638" y="1946"/>
                  </a:lnTo>
                  <a:lnTo>
                    <a:pt x="5711" y="1730"/>
                  </a:lnTo>
                  <a:lnTo>
                    <a:pt x="5750" y="1620"/>
                  </a:lnTo>
                  <a:lnTo>
                    <a:pt x="5814" y="1441"/>
                  </a:lnTo>
                  <a:lnTo>
                    <a:pt x="5897" y="1171"/>
                  </a:lnTo>
                  <a:lnTo>
                    <a:pt x="5935" y="992"/>
                  </a:lnTo>
                  <a:lnTo>
                    <a:pt x="5946" y="904"/>
                  </a:lnTo>
                  <a:lnTo>
                    <a:pt x="5949" y="860"/>
                  </a:lnTo>
                  <a:lnTo>
                    <a:pt x="5950" y="777"/>
                  </a:lnTo>
                  <a:lnTo>
                    <a:pt x="5946" y="699"/>
                  </a:lnTo>
                  <a:lnTo>
                    <a:pt x="5935" y="627"/>
                  </a:lnTo>
                  <a:lnTo>
                    <a:pt x="5911" y="528"/>
                  </a:lnTo>
                  <a:lnTo>
                    <a:pt x="5864" y="415"/>
                  </a:lnTo>
                  <a:lnTo>
                    <a:pt x="5803" y="320"/>
                  </a:lnTo>
                  <a:lnTo>
                    <a:pt x="5737" y="242"/>
                  </a:lnTo>
                  <a:lnTo>
                    <a:pt x="5668" y="180"/>
                  </a:lnTo>
                  <a:lnTo>
                    <a:pt x="5601" y="134"/>
                  </a:lnTo>
                  <a:lnTo>
                    <a:pt x="5570" y="116"/>
                  </a:lnTo>
                  <a:lnTo>
                    <a:pt x="5519" y="87"/>
                  </a:lnTo>
                  <a:lnTo>
                    <a:pt x="5410" y="45"/>
                  </a:lnTo>
                  <a:lnTo>
                    <a:pt x="5294" y="16"/>
                  </a:lnTo>
                  <a:lnTo>
                    <a:pt x="5170" y="1"/>
                  </a:lnTo>
                  <a:lnTo>
                    <a:pt x="5106" y="0"/>
                  </a:lnTo>
                  <a:lnTo>
                    <a:pt x="5040" y="1"/>
                  </a:lnTo>
                  <a:lnTo>
                    <a:pt x="4900" y="18"/>
                  </a:lnTo>
                  <a:lnTo>
                    <a:pt x="4751" y="48"/>
                  </a:lnTo>
                  <a:lnTo>
                    <a:pt x="4596" y="95"/>
                  </a:lnTo>
                  <a:lnTo>
                    <a:pt x="4432" y="156"/>
                  </a:lnTo>
                  <a:lnTo>
                    <a:pt x="4261" y="233"/>
                  </a:lnTo>
                  <a:lnTo>
                    <a:pt x="4083" y="326"/>
                  </a:lnTo>
                  <a:lnTo>
                    <a:pt x="3898" y="434"/>
                  </a:lnTo>
                  <a:lnTo>
                    <a:pt x="3803" y="494"/>
                  </a:lnTo>
                  <a:lnTo>
                    <a:pt x="3715" y="551"/>
                  </a:lnTo>
                  <a:lnTo>
                    <a:pt x="3555" y="661"/>
                  </a:lnTo>
                  <a:lnTo>
                    <a:pt x="3353" y="811"/>
                  </a:lnTo>
                  <a:lnTo>
                    <a:pt x="3260" y="884"/>
                  </a:lnTo>
                  <a:lnTo>
                    <a:pt x="3166" y="811"/>
                  </a:lnTo>
                  <a:lnTo>
                    <a:pt x="2964" y="661"/>
                  </a:lnTo>
                  <a:lnTo>
                    <a:pt x="2804" y="551"/>
                  </a:lnTo>
                  <a:lnTo>
                    <a:pt x="2716" y="494"/>
                  </a:lnTo>
                  <a:lnTo>
                    <a:pt x="2621" y="434"/>
                  </a:lnTo>
                  <a:lnTo>
                    <a:pt x="2436" y="326"/>
                  </a:lnTo>
                  <a:lnTo>
                    <a:pt x="2258" y="233"/>
                  </a:lnTo>
                  <a:lnTo>
                    <a:pt x="2087" y="156"/>
                  </a:lnTo>
                  <a:lnTo>
                    <a:pt x="1923" y="95"/>
                  </a:lnTo>
                  <a:lnTo>
                    <a:pt x="1768" y="48"/>
                  </a:lnTo>
                  <a:lnTo>
                    <a:pt x="1619" y="18"/>
                  </a:lnTo>
                  <a:lnTo>
                    <a:pt x="1479" y="1"/>
                  </a:lnTo>
                  <a:lnTo>
                    <a:pt x="1413" y="0"/>
                  </a:lnTo>
                  <a:lnTo>
                    <a:pt x="1349" y="1"/>
                  </a:lnTo>
                  <a:lnTo>
                    <a:pt x="1225" y="16"/>
                  </a:lnTo>
                  <a:lnTo>
                    <a:pt x="1109" y="45"/>
                  </a:lnTo>
                  <a:lnTo>
                    <a:pt x="1000" y="87"/>
                  </a:lnTo>
                  <a:lnTo>
                    <a:pt x="949" y="116"/>
                  </a:lnTo>
                  <a:lnTo>
                    <a:pt x="919" y="134"/>
                  </a:lnTo>
                  <a:lnTo>
                    <a:pt x="851" y="180"/>
                  </a:lnTo>
                  <a:lnTo>
                    <a:pt x="782" y="242"/>
                  </a:lnTo>
                  <a:lnTo>
                    <a:pt x="716" y="320"/>
                  </a:lnTo>
                  <a:lnTo>
                    <a:pt x="655" y="415"/>
                  </a:lnTo>
                  <a:lnTo>
                    <a:pt x="608" y="528"/>
                  </a:lnTo>
                  <a:lnTo>
                    <a:pt x="584" y="627"/>
                  </a:lnTo>
                  <a:lnTo>
                    <a:pt x="573" y="699"/>
                  </a:lnTo>
                  <a:lnTo>
                    <a:pt x="569" y="777"/>
                  </a:lnTo>
                  <a:lnTo>
                    <a:pt x="570" y="860"/>
                  </a:lnTo>
                  <a:lnTo>
                    <a:pt x="573" y="904"/>
                  </a:lnTo>
                  <a:lnTo>
                    <a:pt x="584" y="992"/>
                  </a:lnTo>
                  <a:lnTo>
                    <a:pt x="622" y="1171"/>
                  </a:lnTo>
                  <a:lnTo>
                    <a:pt x="705" y="1441"/>
                  </a:lnTo>
                  <a:lnTo>
                    <a:pt x="769" y="1620"/>
                  </a:lnTo>
                  <a:lnTo>
                    <a:pt x="808" y="1730"/>
                  </a:lnTo>
                  <a:lnTo>
                    <a:pt x="881" y="1946"/>
                  </a:lnTo>
                  <a:lnTo>
                    <a:pt x="907" y="2047"/>
                  </a:lnTo>
                  <a:lnTo>
                    <a:pt x="909" y="2055"/>
                  </a:lnTo>
                  <a:lnTo>
                    <a:pt x="912" y="2063"/>
                  </a:lnTo>
                  <a:lnTo>
                    <a:pt x="922" y="2098"/>
                  </a:lnTo>
                  <a:lnTo>
                    <a:pt x="945" y="2161"/>
                  </a:lnTo>
                  <a:lnTo>
                    <a:pt x="972" y="2216"/>
                  </a:lnTo>
                  <a:lnTo>
                    <a:pt x="1003" y="2266"/>
                  </a:lnTo>
                  <a:lnTo>
                    <a:pt x="1053" y="2331"/>
                  </a:lnTo>
                  <a:lnTo>
                    <a:pt x="1125" y="2396"/>
                  </a:lnTo>
                  <a:lnTo>
                    <a:pt x="1162" y="2422"/>
                  </a:lnTo>
                  <a:lnTo>
                    <a:pt x="1098" y="2503"/>
                  </a:lnTo>
                  <a:lnTo>
                    <a:pt x="978" y="2680"/>
                  </a:lnTo>
                  <a:lnTo>
                    <a:pt x="869" y="2870"/>
                  </a:lnTo>
                  <a:lnTo>
                    <a:pt x="769" y="3071"/>
                  </a:lnTo>
                  <a:lnTo>
                    <a:pt x="679" y="3278"/>
                  </a:lnTo>
                  <a:lnTo>
                    <a:pt x="596" y="3488"/>
                  </a:lnTo>
                  <a:lnTo>
                    <a:pt x="486" y="3801"/>
                  </a:lnTo>
                  <a:lnTo>
                    <a:pt x="423" y="4000"/>
                  </a:lnTo>
                  <a:lnTo>
                    <a:pt x="54" y="4480"/>
                  </a:lnTo>
                  <a:lnTo>
                    <a:pt x="50" y="4485"/>
                  </a:lnTo>
                  <a:lnTo>
                    <a:pt x="48" y="4490"/>
                  </a:lnTo>
                  <a:lnTo>
                    <a:pt x="36" y="4507"/>
                  </a:lnTo>
                  <a:lnTo>
                    <a:pt x="18" y="4544"/>
                  </a:lnTo>
                  <a:lnTo>
                    <a:pt x="11" y="4563"/>
                  </a:lnTo>
                  <a:lnTo>
                    <a:pt x="1" y="4599"/>
                  </a:lnTo>
                  <a:lnTo>
                    <a:pt x="0" y="4670"/>
                  </a:lnTo>
                  <a:lnTo>
                    <a:pt x="17" y="4741"/>
                  </a:lnTo>
                  <a:lnTo>
                    <a:pt x="54" y="4814"/>
                  </a:lnTo>
                  <a:lnTo>
                    <a:pt x="109" y="4888"/>
                  </a:lnTo>
                  <a:lnTo>
                    <a:pt x="187" y="4964"/>
                  </a:lnTo>
                  <a:lnTo>
                    <a:pt x="281" y="5041"/>
                  </a:lnTo>
                  <a:lnTo>
                    <a:pt x="398" y="5119"/>
                  </a:lnTo>
                  <a:lnTo>
                    <a:pt x="464" y="5159"/>
                  </a:lnTo>
                  <a:lnTo>
                    <a:pt x="575" y="5222"/>
                  </a:lnTo>
                  <a:lnTo>
                    <a:pt x="830" y="5348"/>
                  </a:lnTo>
                  <a:lnTo>
                    <a:pt x="1115" y="5466"/>
                  </a:lnTo>
                  <a:lnTo>
                    <a:pt x="1425" y="5578"/>
                  </a:lnTo>
                  <a:lnTo>
                    <a:pt x="1586" y="5629"/>
                  </a:lnTo>
                  <a:lnTo>
                    <a:pt x="1749" y="5676"/>
                  </a:lnTo>
                  <a:lnTo>
                    <a:pt x="2092" y="5763"/>
                  </a:lnTo>
                  <a:lnTo>
                    <a:pt x="2352" y="5814"/>
                  </a:lnTo>
                  <a:lnTo>
                    <a:pt x="2521" y="5840"/>
                  </a:lnTo>
                  <a:lnTo>
                    <a:pt x="2685" y="5859"/>
                  </a:lnTo>
                  <a:lnTo>
                    <a:pt x="2842" y="5868"/>
                  </a:lnTo>
                  <a:lnTo>
                    <a:pt x="2915" y="5869"/>
                  </a:lnTo>
                  <a:lnTo>
                    <a:pt x="2991" y="5868"/>
                  </a:lnTo>
                  <a:lnTo>
                    <a:pt x="3130" y="5855"/>
                  </a:lnTo>
                  <a:lnTo>
                    <a:pt x="3250" y="5830"/>
                  </a:lnTo>
                  <a:lnTo>
                    <a:pt x="3326" y="5800"/>
                  </a:lnTo>
                  <a:lnTo>
                    <a:pt x="3370" y="5776"/>
                  </a:lnTo>
                  <a:lnTo>
                    <a:pt x="3389" y="5761"/>
                  </a:lnTo>
                  <a:lnTo>
                    <a:pt x="3406" y="5748"/>
                  </a:lnTo>
                  <a:lnTo>
                    <a:pt x="3430" y="5715"/>
                  </a:lnTo>
                  <a:lnTo>
                    <a:pt x="3446" y="5678"/>
                  </a:lnTo>
                  <a:lnTo>
                    <a:pt x="3452" y="5637"/>
                  </a:lnTo>
                  <a:lnTo>
                    <a:pt x="3451" y="5616"/>
                  </a:lnTo>
                  <a:lnTo>
                    <a:pt x="3447" y="5587"/>
                  </a:lnTo>
                  <a:lnTo>
                    <a:pt x="3451" y="5597"/>
                  </a:lnTo>
                  <a:lnTo>
                    <a:pt x="3455" y="5606"/>
                  </a:lnTo>
                  <a:lnTo>
                    <a:pt x="3467" y="5625"/>
                  </a:lnTo>
                  <a:lnTo>
                    <a:pt x="3493" y="5659"/>
                  </a:lnTo>
                  <a:lnTo>
                    <a:pt x="3527" y="5689"/>
                  </a:lnTo>
                  <a:lnTo>
                    <a:pt x="3563" y="5714"/>
                  </a:lnTo>
                  <a:lnTo>
                    <a:pt x="3606" y="5734"/>
                  </a:lnTo>
                  <a:lnTo>
                    <a:pt x="3655" y="5750"/>
                  </a:lnTo>
                  <a:lnTo>
                    <a:pt x="3738" y="5763"/>
                  </a:lnTo>
                  <a:lnTo>
                    <a:pt x="3801" y="5764"/>
                  </a:lnTo>
                  <a:lnTo>
                    <a:pt x="3842" y="5764"/>
                  </a:lnTo>
                  <a:lnTo>
                    <a:pt x="3933" y="5755"/>
                  </a:lnTo>
                  <a:lnTo>
                    <a:pt x="4032" y="5740"/>
                  </a:lnTo>
                  <a:lnTo>
                    <a:pt x="4140" y="5718"/>
                  </a:lnTo>
                  <a:lnTo>
                    <a:pt x="4198" y="5702"/>
                  </a:lnTo>
                  <a:lnTo>
                    <a:pt x="4322" y="5668"/>
                  </a:lnTo>
                  <a:lnTo>
                    <a:pt x="4590" y="5575"/>
                  </a:lnTo>
                  <a:lnTo>
                    <a:pt x="4875" y="5456"/>
                  </a:lnTo>
                  <a:lnTo>
                    <a:pt x="5172" y="5315"/>
                  </a:lnTo>
                  <a:lnTo>
                    <a:pt x="5321" y="5234"/>
                  </a:lnTo>
                  <a:lnTo>
                    <a:pt x="5471" y="5152"/>
                  </a:lnTo>
                  <a:lnTo>
                    <a:pt x="5752" y="4983"/>
                  </a:lnTo>
                  <a:lnTo>
                    <a:pt x="6007" y="4810"/>
                  </a:lnTo>
                  <a:lnTo>
                    <a:pt x="6232" y="4637"/>
                  </a:lnTo>
                  <a:lnTo>
                    <a:pt x="6329" y="4552"/>
                  </a:lnTo>
                  <a:lnTo>
                    <a:pt x="6386" y="4500"/>
                  </a:lnTo>
                  <a:lnTo>
                    <a:pt x="6483" y="4399"/>
                  </a:lnTo>
                  <a:lnTo>
                    <a:pt x="6563" y="4306"/>
                  </a:lnTo>
                  <a:lnTo>
                    <a:pt x="6622" y="4217"/>
                  </a:lnTo>
                  <a:lnTo>
                    <a:pt x="6662" y="4133"/>
                  </a:lnTo>
                  <a:lnTo>
                    <a:pt x="6684" y="4055"/>
                  </a:lnTo>
                  <a:lnTo>
                    <a:pt x="6686" y="3980"/>
                  </a:lnTo>
                  <a:lnTo>
                    <a:pt x="6671" y="3911"/>
                  </a:lnTo>
                  <a:lnTo>
                    <a:pt x="6654" y="3878"/>
                  </a:lnTo>
                  <a:close/>
                  <a:moveTo>
                    <a:pt x="3974" y="761"/>
                  </a:moveTo>
                  <a:lnTo>
                    <a:pt x="4060" y="706"/>
                  </a:lnTo>
                  <a:lnTo>
                    <a:pt x="4224" y="609"/>
                  </a:lnTo>
                  <a:lnTo>
                    <a:pt x="4382" y="526"/>
                  </a:lnTo>
                  <a:lnTo>
                    <a:pt x="4532" y="457"/>
                  </a:lnTo>
                  <a:lnTo>
                    <a:pt x="4674" y="402"/>
                  </a:lnTo>
                  <a:lnTo>
                    <a:pt x="4808" y="359"/>
                  </a:lnTo>
                  <a:lnTo>
                    <a:pt x="4934" y="332"/>
                  </a:lnTo>
                  <a:lnTo>
                    <a:pt x="5052" y="317"/>
                  </a:lnTo>
                  <a:lnTo>
                    <a:pt x="5106" y="316"/>
                  </a:lnTo>
                  <a:lnTo>
                    <a:pt x="5150" y="317"/>
                  </a:lnTo>
                  <a:lnTo>
                    <a:pt x="5233" y="327"/>
                  </a:lnTo>
                  <a:lnTo>
                    <a:pt x="5309" y="345"/>
                  </a:lnTo>
                  <a:lnTo>
                    <a:pt x="5381" y="373"/>
                  </a:lnTo>
                  <a:lnTo>
                    <a:pt x="5414" y="390"/>
                  </a:lnTo>
                  <a:lnTo>
                    <a:pt x="5443" y="409"/>
                  </a:lnTo>
                  <a:lnTo>
                    <a:pt x="5497" y="450"/>
                  </a:lnTo>
                  <a:lnTo>
                    <a:pt x="5542" y="498"/>
                  </a:lnTo>
                  <a:lnTo>
                    <a:pt x="5578" y="552"/>
                  </a:lnTo>
                  <a:lnTo>
                    <a:pt x="5605" y="613"/>
                  </a:lnTo>
                  <a:lnTo>
                    <a:pt x="5623" y="680"/>
                  </a:lnTo>
                  <a:lnTo>
                    <a:pt x="5632" y="754"/>
                  </a:lnTo>
                  <a:lnTo>
                    <a:pt x="5633" y="833"/>
                  </a:lnTo>
                  <a:lnTo>
                    <a:pt x="5630" y="875"/>
                  </a:lnTo>
                  <a:lnTo>
                    <a:pt x="5622" y="948"/>
                  </a:lnTo>
                  <a:lnTo>
                    <a:pt x="5587" y="1103"/>
                  </a:lnTo>
                  <a:lnTo>
                    <a:pt x="5511" y="1349"/>
                  </a:lnTo>
                  <a:lnTo>
                    <a:pt x="5452" y="1513"/>
                  </a:lnTo>
                  <a:lnTo>
                    <a:pt x="5433" y="1568"/>
                  </a:lnTo>
                  <a:lnTo>
                    <a:pt x="5413" y="1621"/>
                  </a:lnTo>
                  <a:lnTo>
                    <a:pt x="5372" y="1576"/>
                  </a:lnTo>
                  <a:lnTo>
                    <a:pt x="5282" y="1493"/>
                  </a:lnTo>
                  <a:lnTo>
                    <a:pt x="5182" y="1420"/>
                  </a:lnTo>
                  <a:lnTo>
                    <a:pt x="5071" y="1355"/>
                  </a:lnTo>
                  <a:lnTo>
                    <a:pt x="4950" y="1300"/>
                  </a:lnTo>
                  <a:lnTo>
                    <a:pt x="4818" y="1255"/>
                  </a:lnTo>
                  <a:lnTo>
                    <a:pt x="4677" y="1219"/>
                  </a:lnTo>
                  <a:lnTo>
                    <a:pt x="4525" y="1195"/>
                  </a:lnTo>
                  <a:lnTo>
                    <a:pt x="4445" y="1186"/>
                  </a:lnTo>
                  <a:lnTo>
                    <a:pt x="4380" y="1180"/>
                  </a:lnTo>
                  <a:lnTo>
                    <a:pt x="4253" y="1176"/>
                  </a:lnTo>
                  <a:lnTo>
                    <a:pt x="4074" y="1177"/>
                  </a:lnTo>
                  <a:lnTo>
                    <a:pt x="3870" y="1192"/>
                  </a:lnTo>
                  <a:lnTo>
                    <a:pt x="3718" y="1213"/>
                  </a:lnTo>
                  <a:lnTo>
                    <a:pt x="3669" y="1222"/>
                  </a:lnTo>
                  <a:lnTo>
                    <a:pt x="3650" y="1203"/>
                  </a:lnTo>
                  <a:lnTo>
                    <a:pt x="3608" y="1168"/>
                  </a:lnTo>
                  <a:lnTo>
                    <a:pt x="3562" y="1139"/>
                  </a:lnTo>
                  <a:lnTo>
                    <a:pt x="3512" y="1116"/>
                  </a:lnTo>
                  <a:lnTo>
                    <a:pt x="3486" y="1108"/>
                  </a:lnTo>
                  <a:lnTo>
                    <a:pt x="3575" y="1038"/>
                  </a:lnTo>
                  <a:lnTo>
                    <a:pt x="3823" y="859"/>
                  </a:lnTo>
                  <a:lnTo>
                    <a:pt x="3974" y="761"/>
                  </a:lnTo>
                  <a:close/>
                  <a:moveTo>
                    <a:pt x="5289" y="2015"/>
                  </a:moveTo>
                  <a:lnTo>
                    <a:pt x="5274" y="2054"/>
                  </a:lnTo>
                  <a:lnTo>
                    <a:pt x="5237" y="2112"/>
                  </a:lnTo>
                  <a:lnTo>
                    <a:pt x="5197" y="2149"/>
                  </a:lnTo>
                  <a:lnTo>
                    <a:pt x="5156" y="2172"/>
                  </a:lnTo>
                  <a:lnTo>
                    <a:pt x="5138" y="2179"/>
                  </a:lnTo>
                  <a:lnTo>
                    <a:pt x="5111" y="2188"/>
                  </a:lnTo>
                  <a:lnTo>
                    <a:pt x="5052" y="2200"/>
                  </a:lnTo>
                  <a:lnTo>
                    <a:pt x="4985" y="2203"/>
                  </a:lnTo>
                  <a:lnTo>
                    <a:pt x="4915" y="2200"/>
                  </a:lnTo>
                  <a:lnTo>
                    <a:pt x="4800" y="2183"/>
                  </a:lnTo>
                  <a:lnTo>
                    <a:pt x="4634" y="2138"/>
                  </a:lnTo>
                  <a:lnTo>
                    <a:pt x="4457" y="2075"/>
                  </a:lnTo>
                  <a:lnTo>
                    <a:pt x="4278" y="1997"/>
                  </a:lnTo>
                  <a:lnTo>
                    <a:pt x="4099" y="1908"/>
                  </a:lnTo>
                  <a:lnTo>
                    <a:pt x="3927" y="1813"/>
                  </a:lnTo>
                  <a:lnTo>
                    <a:pt x="3846" y="1765"/>
                  </a:lnTo>
                  <a:lnTo>
                    <a:pt x="3830" y="1754"/>
                  </a:lnTo>
                  <a:lnTo>
                    <a:pt x="3813" y="1746"/>
                  </a:lnTo>
                  <a:lnTo>
                    <a:pt x="3778" y="1724"/>
                  </a:lnTo>
                  <a:lnTo>
                    <a:pt x="3745" y="1703"/>
                  </a:lnTo>
                  <a:lnTo>
                    <a:pt x="3763" y="1662"/>
                  </a:lnTo>
                  <a:lnTo>
                    <a:pt x="3785" y="1570"/>
                  </a:lnTo>
                  <a:lnTo>
                    <a:pt x="3788" y="1523"/>
                  </a:lnTo>
                  <a:lnTo>
                    <a:pt x="3848" y="1513"/>
                  </a:lnTo>
                  <a:lnTo>
                    <a:pt x="4012" y="1498"/>
                  </a:lnTo>
                  <a:lnTo>
                    <a:pt x="4211" y="1491"/>
                  </a:lnTo>
                  <a:lnTo>
                    <a:pt x="4378" y="1498"/>
                  </a:lnTo>
                  <a:lnTo>
                    <a:pt x="4490" y="1510"/>
                  </a:lnTo>
                  <a:lnTo>
                    <a:pt x="4604" y="1529"/>
                  </a:lnTo>
                  <a:lnTo>
                    <a:pt x="4717" y="1556"/>
                  </a:lnTo>
                  <a:lnTo>
                    <a:pt x="4827" y="1593"/>
                  </a:lnTo>
                  <a:lnTo>
                    <a:pt x="4932" y="1640"/>
                  </a:lnTo>
                  <a:lnTo>
                    <a:pt x="5029" y="1699"/>
                  </a:lnTo>
                  <a:lnTo>
                    <a:pt x="5118" y="1772"/>
                  </a:lnTo>
                  <a:lnTo>
                    <a:pt x="5197" y="1857"/>
                  </a:lnTo>
                  <a:lnTo>
                    <a:pt x="5263" y="1958"/>
                  </a:lnTo>
                  <a:lnTo>
                    <a:pt x="5289" y="2015"/>
                  </a:lnTo>
                  <a:close/>
                  <a:moveTo>
                    <a:pt x="3160" y="1404"/>
                  </a:moveTo>
                  <a:lnTo>
                    <a:pt x="3359" y="1404"/>
                  </a:lnTo>
                  <a:lnTo>
                    <a:pt x="3382" y="1407"/>
                  </a:lnTo>
                  <a:lnTo>
                    <a:pt x="3422" y="1423"/>
                  </a:lnTo>
                  <a:lnTo>
                    <a:pt x="3453" y="1454"/>
                  </a:lnTo>
                  <a:lnTo>
                    <a:pt x="3470" y="1494"/>
                  </a:lnTo>
                  <a:lnTo>
                    <a:pt x="3471" y="1517"/>
                  </a:lnTo>
                  <a:lnTo>
                    <a:pt x="3471" y="1530"/>
                  </a:lnTo>
                  <a:lnTo>
                    <a:pt x="3465" y="1555"/>
                  </a:lnTo>
                  <a:lnTo>
                    <a:pt x="3447" y="1587"/>
                  </a:lnTo>
                  <a:lnTo>
                    <a:pt x="3429" y="1603"/>
                  </a:lnTo>
                  <a:lnTo>
                    <a:pt x="3422" y="1608"/>
                  </a:lnTo>
                  <a:lnTo>
                    <a:pt x="3416" y="1613"/>
                  </a:lnTo>
                  <a:lnTo>
                    <a:pt x="3404" y="1620"/>
                  </a:lnTo>
                  <a:lnTo>
                    <a:pt x="3375" y="1628"/>
                  </a:lnTo>
                  <a:lnTo>
                    <a:pt x="3359" y="1628"/>
                  </a:lnTo>
                  <a:lnTo>
                    <a:pt x="3160" y="1628"/>
                  </a:lnTo>
                  <a:lnTo>
                    <a:pt x="3137" y="1627"/>
                  </a:lnTo>
                  <a:lnTo>
                    <a:pt x="3097" y="1611"/>
                  </a:lnTo>
                  <a:lnTo>
                    <a:pt x="3067" y="1580"/>
                  </a:lnTo>
                  <a:lnTo>
                    <a:pt x="3049" y="1539"/>
                  </a:lnTo>
                  <a:lnTo>
                    <a:pt x="3048" y="1517"/>
                  </a:lnTo>
                  <a:lnTo>
                    <a:pt x="3049" y="1493"/>
                  </a:lnTo>
                  <a:lnTo>
                    <a:pt x="3067" y="1454"/>
                  </a:lnTo>
                  <a:lnTo>
                    <a:pt x="3097" y="1423"/>
                  </a:lnTo>
                  <a:lnTo>
                    <a:pt x="3137" y="1407"/>
                  </a:lnTo>
                  <a:lnTo>
                    <a:pt x="3160" y="1404"/>
                  </a:lnTo>
                  <a:close/>
                  <a:moveTo>
                    <a:pt x="3376" y="1933"/>
                  </a:moveTo>
                  <a:lnTo>
                    <a:pt x="3165" y="2102"/>
                  </a:lnTo>
                  <a:lnTo>
                    <a:pt x="3114" y="2016"/>
                  </a:lnTo>
                  <a:lnTo>
                    <a:pt x="3065" y="1933"/>
                  </a:lnTo>
                  <a:lnTo>
                    <a:pt x="3376" y="1933"/>
                  </a:lnTo>
                  <a:close/>
                  <a:moveTo>
                    <a:pt x="1106" y="1621"/>
                  </a:moveTo>
                  <a:lnTo>
                    <a:pt x="1086" y="1568"/>
                  </a:lnTo>
                  <a:lnTo>
                    <a:pt x="1067" y="1513"/>
                  </a:lnTo>
                  <a:lnTo>
                    <a:pt x="1008" y="1349"/>
                  </a:lnTo>
                  <a:lnTo>
                    <a:pt x="932" y="1103"/>
                  </a:lnTo>
                  <a:lnTo>
                    <a:pt x="898" y="948"/>
                  </a:lnTo>
                  <a:lnTo>
                    <a:pt x="889" y="875"/>
                  </a:lnTo>
                  <a:lnTo>
                    <a:pt x="886" y="833"/>
                  </a:lnTo>
                  <a:lnTo>
                    <a:pt x="887" y="754"/>
                  </a:lnTo>
                  <a:lnTo>
                    <a:pt x="896" y="680"/>
                  </a:lnTo>
                  <a:lnTo>
                    <a:pt x="914" y="613"/>
                  </a:lnTo>
                  <a:lnTo>
                    <a:pt x="941" y="552"/>
                  </a:lnTo>
                  <a:lnTo>
                    <a:pt x="977" y="498"/>
                  </a:lnTo>
                  <a:lnTo>
                    <a:pt x="1022" y="450"/>
                  </a:lnTo>
                  <a:lnTo>
                    <a:pt x="1076" y="409"/>
                  </a:lnTo>
                  <a:lnTo>
                    <a:pt x="1105" y="390"/>
                  </a:lnTo>
                  <a:lnTo>
                    <a:pt x="1138" y="373"/>
                  </a:lnTo>
                  <a:lnTo>
                    <a:pt x="1210" y="345"/>
                  </a:lnTo>
                  <a:lnTo>
                    <a:pt x="1287" y="327"/>
                  </a:lnTo>
                  <a:lnTo>
                    <a:pt x="1369" y="317"/>
                  </a:lnTo>
                  <a:lnTo>
                    <a:pt x="1413" y="316"/>
                  </a:lnTo>
                  <a:lnTo>
                    <a:pt x="1467" y="317"/>
                  </a:lnTo>
                  <a:lnTo>
                    <a:pt x="1586" y="332"/>
                  </a:lnTo>
                  <a:lnTo>
                    <a:pt x="1712" y="359"/>
                  </a:lnTo>
                  <a:lnTo>
                    <a:pt x="1845" y="402"/>
                  </a:lnTo>
                  <a:lnTo>
                    <a:pt x="1987" y="457"/>
                  </a:lnTo>
                  <a:lnTo>
                    <a:pt x="2137" y="526"/>
                  </a:lnTo>
                  <a:lnTo>
                    <a:pt x="2295" y="609"/>
                  </a:lnTo>
                  <a:lnTo>
                    <a:pt x="2460" y="706"/>
                  </a:lnTo>
                  <a:lnTo>
                    <a:pt x="2545" y="761"/>
                  </a:lnTo>
                  <a:lnTo>
                    <a:pt x="2696" y="859"/>
                  </a:lnTo>
                  <a:lnTo>
                    <a:pt x="2944" y="1038"/>
                  </a:lnTo>
                  <a:lnTo>
                    <a:pt x="3033" y="1108"/>
                  </a:lnTo>
                  <a:lnTo>
                    <a:pt x="3007" y="1116"/>
                  </a:lnTo>
                  <a:lnTo>
                    <a:pt x="2957" y="1139"/>
                  </a:lnTo>
                  <a:lnTo>
                    <a:pt x="2911" y="1168"/>
                  </a:lnTo>
                  <a:lnTo>
                    <a:pt x="2869" y="1203"/>
                  </a:lnTo>
                  <a:lnTo>
                    <a:pt x="2850" y="1222"/>
                  </a:lnTo>
                  <a:lnTo>
                    <a:pt x="2801" y="1213"/>
                  </a:lnTo>
                  <a:lnTo>
                    <a:pt x="2649" y="1192"/>
                  </a:lnTo>
                  <a:lnTo>
                    <a:pt x="2445" y="1177"/>
                  </a:lnTo>
                  <a:lnTo>
                    <a:pt x="2266" y="1176"/>
                  </a:lnTo>
                  <a:lnTo>
                    <a:pt x="2139" y="1180"/>
                  </a:lnTo>
                  <a:lnTo>
                    <a:pt x="2074" y="1186"/>
                  </a:lnTo>
                  <a:lnTo>
                    <a:pt x="1994" y="1195"/>
                  </a:lnTo>
                  <a:lnTo>
                    <a:pt x="1842" y="1219"/>
                  </a:lnTo>
                  <a:lnTo>
                    <a:pt x="1701" y="1255"/>
                  </a:lnTo>
                  <a:lnTo>
                    <a:pt x="1569" y="1300"/>
                  </a:lnTo>
                  <a:lnTo>
                    <a:pt x="1448" y="1355"/>
                  </a:lnTo>
                  <a:lnTo>
                    <a:pt x="1337" y="1420"/>
                  </a:lnTo>
                  <a:lnTo>
                    <a:pt x="1237" y="1493"/>
                  </a:lnTo>
                  <a:lnTo>
                    <a:pt x="1147" y="1576"/>
                  </a:lnTo>
                  <a:lnTo>
                    <a:pt x="1106" y="1621"/>
                  </a:lnTo>
                  <a:close/>
                  <a:moveTo>
                    <a:pt x="2774" y="1703"/>
                  </a:moveTo>
                  <a:lnTo>
                    <a:pt x="2692" y="1754"/>
                  </a:lnTo>
                  <a:lnTo>
                    <a:pt x="2513" y="1858"/>
                  </a:lnTo>
                  <a:lnTo>
                    <a:pt x="2322" y="1958"/>
                  </a:lnTo>
                  <a:lnTo>
                    <a:pt x="2127" y="2048"/>
                  </a:lnTo>
                  <a:lnTo>
                    <a:pt x="1935" y="2123"/>
                  </a:lnTo>
                  <a:lnTo>
                    <a:pt x="1797" y="2164"/>
                  </a:lnTo>
                  <a:lnTo>
                    <a:pt x="1708" y="2184"/>
                  </a:lnTo>
                  <a:lnTo>
                    <a:pt x="1625" y="2197"/>
                  </a:lnTo>
                  <a:lnTo>
                    <a:pt x="1547" y="2203"/>
                  </a:lnTo>
                  <a:lnTo>
                    <a:pt x="1474" y="2201"/>
                  </a:lnTo>
                  <a:lnTo>
                    <a:pt x="1409" y="2189"/>
                  </a:lnTo>
                  <a:lnTo>
                    <a:pt x="1379" y="2179"/>
                  </a:lnTo>
                  <a:lnTo>
                    <a:pt x="1362" y="2172"/>
                  </a:lnTo>
                  <a:lnTo>
                    <a:pt x="1321" y="2150"/>
                  </a:lnTo>
                  <a:lnTo>
                    <a:pt x="1282" y="2112"/>
                  </a:lnTo>
                  <a:lnTo>
                    <a:pt x="1244" y="2055"/>
                  </a:lnTo>
                  <a:lnTo>
                    <a:pt x="1229" y="2016"/>
                  </a:lnTo>
                  <a:lnTo>
                    <a:pt x="1256" y="1959"/>
                  </a:lnTo>
                  <a:lnTo>
                    <a:pt x="1321" y="1858"/>
                  </a:lnTo>
                  <a:lnTo>
                    <a:pt x="1400" y="1773"/>
                  </a:lnTo>
                  <a:lnTo>
                    <a:pt x="1489" y="1701"/>
                  </a:lnTo>
                  <a:lnTo>
                    <a:pt x="1587" y="1641"/>
                  </a:lnTo>
                  <a:lnTo>
                    <a:pt x="1692" y="1594"/>
                  </a:lnTo>
                  <a:lnTo>
                    <a:pt x="1801" y="1556"/>
                  </a:lnTo>
                  <a:lnTo>
                    <a:pt x="1915" y="1529"/>
                  </a:lnTo>
                  <a:lnTo>
                    <a:pt x="2029" y="1510"/>
                  </a:lnTo>
                  <a:lnTo>
                    <a:pt x="2141" y="1498"/>
                  </a:lnTo>
                  <a:lnTo>
                    <a:pt x="2308" y="1491"/>
                  </a:lnTo>
                  <a:lnTo>
                    <a:pt x="2507" y="1498"/>
                  </a:lnTo>
                  <a:lnTo>
                    <a:pt x="2671" y="1513"/>
                  </a:lnTo>
                  <a:lnTo>
                    <a:pt x="2731" y="1523"/>
                  </a:lnTo>
                  <a:lnTo>
                    <a:pt x="2734" y="1570"/>
                  </a:lnTo>
                  <a:lnTo>
                    <a:pt x="2756" y="1660"/>
                  </a:lnTo>
                  <a:lnTo>
                    <a:pt x="2774" y="1703"/>
                  </a:lnTo>
                  <a:close/>
                  <a:moveTo>
                    <a:pt x="1679" y="5326"/>
                  </a:moveTo>
                  <a:lnTo>
                    <a:pt x="1541" y="5283"/>
                  </a:lnTo>
                  <a:lnTo>
                    <a:pt x="1274" y="5189"/>
                  </a:lnTo>
                  <a:lnTo>
                    <a:pt x="1026" y="5088"/>
                  </a:lnTo>
                  <a:lnTo>
                    <a:pt x="800" y="4983"/>
                  </a:lnTo>
                  <a:lnTo>
                    <a:pt x="700" y="4929"/>
                  </a:lnTo>
                  <a:lnTo>
                    <a:pt x="592" y="4868"/>
                  </a:lnTo>
                  <a:lnTo>
                    <a:pt x="511" y="4814"/>
                  </a:lnTo>
                  <a:lnTo>
                    <a:pt x="590" y="4812"/>
                  </a:lnTo>
                  <a:lnTo>
                    <a:pt x="806" y="4814"/>
                  </a:lnTo>
                  <a:lnTo>
                    <a:pt x="1079" y="4832"/>
                  </a:lnTo>
                  <a:lnTo>
                    <a:pt x="1316" y="4861"/>
                  </a:lnTo>
                  <a:lnTo>
                    <a:pt x="1485" y="4888"/>
                  </a:lnTo>
                  <a:lnTo>
                    <a:pt x="1661" y="4923"/>
                  </a:lnTo>
                  <a:lnTo>
                    <a:pt x="1843" y="4968"/>
                  </a:lnTo>
                  <a:lnTo>
                    <a:pt x="2030" y="5023"/>
                  </a:lnTo>
                  <a:lnTo>
                    <a:pt x="2220" y="5088"/>
                  </a:lnTo>
                  <a:lnTo>
                    <a:pt x="2411" y="5165"/>
                  </a:lnTo>
                  <a:lnTo>
                    <a:pt x="2601" y="5256"/>
                  </a:lnTo>
                  <a:lnTo>
                    <a:pt x="2789" y="5361"/>
                  </a:lnTo>
                  <a:lnTo>
                    <a:pt x="2975" y="5479"/>
                  </a:lnTo>
                  <a:lnTo>
                    <a:pt x="3066" y="5546"/>
                  </a:lnTo>
                  <a:lnTo>
                    <a:pt x="3021" y="5549"/>
                  </a:lnTo>
                  <a:lnTo>
                    <a:pt x="2913" y="5553"/>
                  </a:lnTo>
                  <a:lnTo>
                    <a:pt x="2781" y="5547"/>
                  </a:lnTo>
                  <a:lnTo>
                    <a:pt x="2627" y="5534"/>
                  </a:lnTo>
                  <a:lnTo>
                    <a:pt x="2452" y="5509"/>
                  </a:lnTo>
                  <a:lnTo>
                    <a:pt x="2255" y="5473"/>
                  </a:lnTo>
                  <a:lnTo>
                    <a:pt x="2039" y="5426"/>
                  </a:lnTo>
                  <a:lnTo>
                    <a:pt x="1804" y="5363"/>
                  </a:lnTo>
                  <a:lnTo>
                    <a:pt x="1679" y="5326"/>
                  </a:lnTo>
                  <a:close/>
                  <a:moveTo>
                    <a:pt x="3377" y="5388"/>
                  </a:moveTo>
                  <a:lnTo>
                    <a:pt x="3315" y="5338"/>
                  </a:lnTo>
                  <a:lnTo>
                    <a:pt x="3191" y="5245"/>
                  </a:lnTo>
                  <a:lnTo>
                    <a:pt x="3064" y="5159"/>
                  </a:lnTo>
                  <a:lnTo>
                    <a:pt x="2935" y="5080"/>
                  </a:lnTo>
                  <a:lnTo>
                    <a:pt x="2806" y="5008"/>
                  </a:lnTo>
                  <a:lnTo>
                    <a:pt x="2676" y="4942"/>
                  </a:lnTo>
                  <a:lnTo>
                    <a:pt x="2481" y="4853"/>
                  </a:lnTo>
                  <a:lnTo>
                    <a:pt x="2223" y="4755"/>
                  </a:lnTo>
                  <a:lnTo>
                    <a:pt x="1974" y="4678"/>
                  </a:lnTo>
                  <a:lnTo>
                    <a:pt x="1737" y="4618"/>
                  </a:lnTo>
                  <a:lnTo>
                    <a:pt x="1516" y="4573"/>
                  </a:lnTo>
                  <a:lnTo>
                    <a:pt x="1413" y="4556"/>
                  </a:lnTo>
                  <a:lnTo>
                    <a:pt x="1254" y="4532"/>
                  </a:lnTo>
                  <a:lnTo>
                    <a:pt x="960" y="4505"/>
                  </a:lnTo>
                  <a:lnTo>
                    <a:pt x="711" y="4494"/>
                  </a:lnTo>
                  <a:lnTo>
                    <a:pt x="512" y="4497"/>
                  </a:lnTo>
                  <a:lnTo>
                    <a:pt x="437" y="4500"/>
                  </a:lnTo>
                  <a:lnTo>
                    <a:pt x="686" y="4177"/>
                  </a:lnTo>
                  <a:lnTo>
                    <a:pt x="696" y="4164"/>
                  </a:lnTo>
                  <a:lnTo>
                    <a:pt x="711" y="4136"/>
                  </a:lnTo>
                  <a:lnTo>
                    <a:pt x="717" y="4121"/>
                  </a:lnTo>
                  <a:lnTo>
                    <a:pt x="781" y="3918"/>
                  </a:lnTo>
                  <a:lnTo>
                    <a:pt x="893" y="3598"/>
                  </a:lnTo>
                  <a:lnTo>
                    <a:pt x="977" y="3385"/>
                  </a:lnTo>
                  <a:lnTo>
                    <a:pt x="1070" y="3175"/>
                  </a:lnTo>
                  <a:lnTo>
                    <a:pt x="1171" y="2976"/>
                  </a:lnTo>
                  <a:lnTo>
                    <a:pt x="1282" y="2791"/>
                  </a:lnTo>
                  <a:lnTo>
                    <a:pt x="1372" y="2664"/>
                  </a:lnTo>
                  <a:lnTo>
                    <a:pt x="1436" y="2587"/>
                  </a:lnTo>
                  <a:lnTo>
                    <a:pt x="1470" y="2550"/>
                  </a:lnTo>
                  <a:lnTo>
                    <a:pt x="1487" y="2529"/>
                  </a:lnTo>
                  <a:lnTo>
                    <a:pt x="1499" y="2517"/>
                  </a:lnTo>
                  <a:lnTo>
                    <a:pt x="1515" y="2518"/>
                  </a:lnTo>
                  <a:lnTo>
                    <a:pt x="1531" y="2518"/>
                  </a:lnTo>
                  <a:lnTo>
                    <a:pt x="1576" y="2517"/>
                  </a:lnTo>
                  <a:lnTo>
                    <a:pt x="1674" y="2509"/>
                  </a:lnTo>
                  <a:lnTo>
                    <a:pt x="1776" y="2492"/>
                  </a:lnTo>
                  <a:lnTo>
                    <a:pt x="1884" y="2468"/>
                  </a:lnTo>
                  <a:lnTo>
                    <a:pt x="1998" y="2434"/>
                  </a:lnTo>
                  <a:lnTo>
                    <a:pt x="2118" y="2392"/>
                  </a:lnTo>
                  <a:lnTo>
                    <a:pt x="2306" y="2315"/>
                  </a:lnTo>
                  <a:lnTo>
                    <a:pt x="2441" y="2251"/>
                  </a:lnTo>
                  <a:lnTo>
                    <a:pt x="2533" y="2204"/>
                  </a:lnTo>
                  <a:lnTo>
                    <a:pt x="2704" y="2112"/>
                  </a:lnTo>
                  <a:lnTo>
                    <a:pt x="2781" y="2067"/>
                  </a:lnTo>
                  <a:lnTo>
                    <a:pt x="2946" y="2351"/>
                  </a:lnTo>
                  <a:lnTo>
                    <a:pt x="2912" y="2404"/>
                  </a:lnTo>
                  <a:lnTo>
                    <a:pt x="2852" y="2513"/>
                  </a:lnTo>
                  <a:lnTo>
                    <a:pt x="2805" y="2629"/>
                  </a:lnTo>
                  <a:lnTo>
                    <a:pt x="2769" y="2750"/>
                  </a:lnTo>
                  <a:lnTo>
                    <a:pt x="2744" y="2876"/>
                  </a:lnTo>
                  <a:lnTo>
                    <a:pt x="2731" y="3009"/>
                  </a:lnTo>
                  <a:lnTo>
                    <a:pt x="2730" y="3148"/>
                  </a:lnTo>
                  <a:lnTo>
                    <a:pt x="2740" y="3291"/>
                  </a:lnTo>
                  <a:lnTo>
                    <a:pt x="2749" y="3366"/>
                  </a:lnTo>
                  <a:lnTo>
                    <a:pt x="2761" y="3444"/>
                  </a:lnTo>
                  <a:lnTo>
                    <a:pt x="2795" y="3609"/>
                  </a:lnTo>
                  <a:lnTo>
                    <a:pt x="2843" y="3781"/>
                  </a:lnTo>
                  <a:lnTo>
                    <a:pt x="2903" y="3962"/>
                  </a:lnTo>
                  <a:lnTo>
                    <a:pt x="2977" y="4155"/>
                  </a:lnTo>
                  <a:lnTo>
                    <a:pt x="3066" y="4359"/>
                  </a:lnTo>
                  <a:lnTo>
                    <a:pt x="3168" y="4578"/>
                  </a:lnTo>
                  <a:lnTo>
                    <a:pt x="3287" y="4811"/>
                  </a:lnTo>
                  <a:lnTo>
                    <a:pt x="3353" y="4934"/>
                  </a:lnTo>
                  <a:lnTo>
                    <a:pt x="3414" y="5421"/>
                  </a:lnTo>
                  <a:lnTo>
                    <a:pt x="3410" y="5416"/>
                  </a:lnTo>
                  <a:lnTo>
                    <a:pt x="3377" y="5388"/>
                  </a:lnTo>
                  <a:close/>
                  <a:moveTo>
                    <a:pt x="3712" y="5248"/>
                  </a:moveTo>
                  <a:lnTo>
                    <a:pt x="3663" y="4865"/>
                  </a:lnTo>
                  <a:lnTo>
                    <a:pt x="3657" y="4837"/>
                  </a:lnTo>
                  <a:lnTo>
                    <a:pt x="3645" y="4810"/>
                  </a:lnTo>
                  <a:lnTo>
                    <a:pt x="3579" y="4686"/>
                  </a:lnTo>
                  <a:lnTo>
                    <a:pt x="3459" y="4450"/>
                  </a:lnTo>
                  <a:lnTo>
                    <a:pt x="3354" y="4228"/>
                  </a:lnTo>
                  <a:lnTo>
                    <a:pt x="3265" y="4018"/>
                  </a:lnTo>
                  <a:lnTo>
                    <a:pt x="3191" y="3821"/>
                  </a:lnTo>
                  <a:lnTo>
                    <a:pt x="3133" y="3636"/>
                  </a:lnTo>
                  <a:lnTo>
                    <a:pt x="3089" y="3463"/>
                  </a:lnTo>
                  <a:lnTo>
                    <a:pt x="3060" y="3301"/>
                  </a:lnTo>
                  <a:lnTo>
                    <a:pt x="3047" y="3148"/>
                  </a:lnTo>
                  <a:lnTo>
                    <a:pt x="3048" y="3007"/>
                  </a:lnTo>
                  <a:lnTo>
                    <a:pt x="3065" y="2874"/>
                  </a:lnTo>
                  <a:lnTo>
                    <a:pt x="3097" y="2752"/>
                  </a:lnTo>
                  <a:lnTo>
                    <a:pt x="3143" y="2637"/>
                  </a:lnTo>
                  <a:lnTo>
                    <a:pt x="3204" y="2532"/>
                  </a:lnTo>
                  <a:lnTo>
                    <a:pt x="3281" y="2433"/>
                  </a:lnTo>
                  <a:lnTo>
                    <a:pt x="3371" y="2342"/>
                  </a:lnTo>
                  <a:lnTo>
                    <a:pt x="3423" y="2299"/>
                  </a:lnTo>
                  <a:lnTo>
                    <a:pt x="3426" y="2297"/>
                  </a:lnTo>
                  <a:lnTo>
                    <a:pt x="3428" y="2294"/>
                  </a:lnTo>
                  <a:lnTo>
                    <a:pt x="3477" y="2254"/>
                  </a:lnTo>
                  <a:lnTo>
                    <a:pt x="3600" y="2161"/>
                  </a:lnTo>
                  <a:lnTo>
                    <a:pt x="3694" y="2098"/>
                  </a:lnTo>
                  <a:lnTo>
                    <a:pt x="3741" y="2069"/>
                  </a:lnTo>
                  <a:lnTo>
                    <a:pt x="3817" y="2113"/>
                  </a:lnTo>
                  <a:lnTo>
                    <a:pt x="3986" y="2206"/>
                  </a:lnTo>
                  <a:lnTo>
                    <a:pt x="4078" y="2251"/>
                  </a:lnTo>
                  <a:lnTo>
                    <a:pt x="4213" y="2315"/>
                  </a:lnTo>
                  <a:lnTo>
                    <a:pt x="4401" y="2392"/>
                  </a:lnTo>
                  <a:lnTo>
                    <a:pt x="4520" y="2434"/>
                  </a:lnTo>
                  <a:lnTo>
                    <a:pt x="4634" y="2468"/>
                  </a:lnTo>
                  <a:lnTo>
                    <a:pt x="4742" y="2492"/>
                  </a:lnTo>
                  <a:lnTo>
                    <a:pt x="4845" y="2509"/>
                  </a:lnTo>
                  <a:lnTo>
                    <a:pt x="4941" y="2517"/>
                  </a:lnTo>
                  <a:lnTo>
                    <a:pt x="4988" y="2518"/>
                  </a:lnTo>
                  <a:lnTo>
                    <a:pt x="5035" y="2517"/>
                  </a:lnTo>
                  <a:lnTo>
                    <a:pt x="5127" y="2508"/>
                  </a:lnTo>
                  <a:lnTo>
                    <a:pt x="5169" y="2500"/>
                  </a:lnTo>
                  <a:lnTo>
                    <a:pt x="5218" y="2558"/>
                  </a:lnTo>
                  <a:lnTo>
                    <a:pt x="5315" y="2684"/>
                  </a:lnTo>
                  <a:lnTo>
                    <a:pt x="5460" y="2891"/>
                  </a:lnTo>
                  <a:lnTo>
                    <a:pt x="5643" y="3180"/>
                  </a:lnTo>
                  <a:lnTo>
                    <a:pt x="5805" y="3458"/>
                  </a:lnTo>
                  <a:lnTo>
                    <a:pt x="5874" y="3585"/>
                  </a:lnTo>
                  <a:lnTo>
                    <a:pt x="5883" y="3598"/>
                  </a:lnTo>
                  <a:lnTo>
                    <a:pt x="5903" y="3622"/>
                  </a:lnTo>
                  <a:lnTo>
                    <a:pt x="5915" y="3633"/>
                  </a:lnTo>
                  <a:lnTo>
                    <a:pt x="6211" y="3891"/>
                  </a:lnTo>
                  <a:lnTo>
                    <a:pt x="6166" y="3893"/>
                  </a:lnTo>
                  <a:lnTo>
                    <a:pt x="6062" y="3905"/>
                  </a:lnTo>
                  <a:lnTo>
                    <a:pt x="5938" y="3927"/>
                  </a:lnTo>
                  <a:lnTo>
                    <a:pt x="5796" y="3959"/>
                  </a:lnTo>
                  <a:lnTo>
                    <a:pt x="5636" y="4005"/>
                  </a:lnTo>
                  <a:lnTo>
                    <a:pt x="5457" y="4066"/>
                  </a:lnTo>
                  <a:lnTo>
                    <a:pt x="5258" y="4147"/>
                  </a:lnTo>
                  <a:lnTo>
                    <a:pt x="5041" y="4245"/>
                  </a:lnTo>
                  <a:lnTo>
                    <a:pt x="4925" y="4305"/>
                  </a:lnTo>
                  <a:lnTo>
                    <a:pt x="4797" y="4372"/>
                  </a:lnTo>
                  <a:lnTo>
                    <a:pt x="4568" y="4507"/>
                  </a:lnTo>
                  <a:lnTo>
                    <a:pt x="4366" y="4642"/>
                  </a:lnTo>
                  <a:lnTo>
                    <a:pt x="4191" y="4775"/>
                  </a:lnTo>
                  <a:lnTo>
                    <a:pt x="4043" y="4901"/>
                  </a:lnTo>
                  <a:lnTo>
                    <a:pt x="3919" y="5018"/>
                  </a:lnTo>
                  <a:lnTo>
                    <a:pt x="3775" y="5171"/>
                  </a:lnTo>
                  <a:lnTo>
                    <a:pt x="3712" y="5248"/>
                  </a:lnTo>
                  <a:close/>
                  <a:moveTo>
                    <a:pt x="6051" y="4375"/>
                  </a:moveTo>
                  <a:lnTo>
                    <a:pt x="5963" y="4447"/>
                  </a:lnTo>
                  <a:lnTo>
                    <a:pt x="5764" y="4594"/>
                  </a:lnTo>
                  <a:lnTo>
                    <a:pt x="5541" y="4742"/>
                  </a:lnTo>
                  <a:lnTo>
                    <a:pt x="5299" y="4887"/>
                  </a:lnTo>
                  <a:lnTo>
                    <a:pt x="5172" y="4957"/>
                  </a:lnTo>
                  <a:lnTo>
                    <a:pt x="5043" y="5024"/>
                  </a:lnTo>
                  <a:lnTo>
                    <a:pt x="4789" y="5147"/>
                  </a:lnTo>
                  <a:lnTo>
                    <a:pt x="4543" y="5254"/>
                  </a:lnTo>
                  <a:lnTo>
                    <a:pt x="4310" y="5339"/>
                  </a:lnTo>
                  <a:lnTo>
                    <a:pt x="4201" y="5374"/>
                  </a:lnTo>
                  <a:lnTo>
                    <a:pt x="4135" y="5393"/>
                  </a:lnTo>
                  <a:lnTo>
                    <a:pt x="4020" y="5420"/>
                  </a:lnTo>
                  <a:lnTo>
                    <a:pt x="3972" y="5429"/>
                  </a:lnTo>
                  <a:lnTo>
                    <a:pt x="4027" y="5363"/>
                  </a:lnTo>
                  <a:lnTo>
                    <a:pt x="4158" y="5228"/>
                  </a:lnTo>
                  <a:lnTo>
                    <a:pt x="4270" y="5124"/>
                  </a:lnTo>
                  <a:lnTo>
                    <a:pt x="4405" y="5011"/>
                  </a:lnTo>
                  <a:lnTo>
                    <a:pt x="4563" y="4891"/>
                  </a:lnTo>
                  <a:lnTo>
                    <a:pt x="4746" y="4769"/>
                  </a:lnTo>
                  <a:lnTo>
                    <a:pt x="4954" y="4646"/>
                  </a:lnTo>
                  <a:lnTo>
                    <a:pt x="5070" y="4586"/>
                  </a:lnTo>
                  <a:lnTo>
                    <a:pt x="5180" y="4530"/>
                  </a:lnTo>
                  <a:lnTo>
                    <a:pt x="5383" y="4437"/>
                  </a:lnTo>
                  <a:lnTo>
                    <a:pt x="5567" y="4363"/>
                  </a:lnTo>
                  <a:lnTo>
                    <a:pt x="5732" y="4306"/>
                  </a:lnTo>
                  <a:lnTo>
                    <a:pt x="5877" y="4264"/>
                  </a:lnTo>
                  <a:lnTo>
                    <a:pt x="6003" y="4236"/>
                  </a:lnTo>
                  <a:lnTo>
                    <a:pt x="6157" y="4211"/>
                  </a:lnTo>
                  <a:lnTo>
                    <a:pt x="6232" y="4206"/>
                  </a:lnTo>
                  <a:lnTo>
                    <a:pt x="6196" y="4243"/>
                  </a:lnTo>
                  <a:lnTo>
                    <a:pt x="6106" y="4327"/>
                  </a:lnTo>
                  <a:lnTo>
                    <a:pt x="6051" y="4375"/>
                  </a:lnTo>
                  <a:close/>
                </a:path>
              </a:pathLst>
            </a:custGeom>
            <a:solidFill>
              <a:schemeClr val="bg1"/>
            </a:solidFill>
            <a:ln>
              <a:noFill/>
            </a:ln>
          </p:spPr>
          <p:txBody>
            <a:bodyPr vert="horz" wrap="square" lIns="91440" tIns="45720" rIns="91440" bIns="45720" numCol="1" anchor="t" anchorCtr="0" compatLnSpc="1"/>
            <a:lstStyle/>
            <a:p>
              <a:endParaRPr lang="id-ID" dirty="0">
                <a:solidFill>
                  <a:srgbClr val="A18C77"/>
                </a:solidFill>
                <a:cs typeface="+mn-ea"/>
                <a:sym typeface="+mn-lt"/>
              </a:endParaRPr>
            </a:p>
          </p:txBody>
        </p:sp>
      </p:grpSp>
      <p:grpSp>
        <p:nvGrpSpPr>
          <p:cNvPr id="23" name="Group 135"/>
          <p:cNvGrpSpPr/>
          <p:nvPr/>
        </p:nvGrpSpPr>
        <p:grpSpPr>
          <a:xfrm>
            <a:off x="7493434" y="2391776"/>
            <a:ext cx="3465832" cy="1138021"/>
            <a:chOff x="2118024" y="3334449"/>
            <a:chExt cx="3465832" cy="1138021"/>
          </a:xfrm>
        </p:grpSpPr>
        <p:sp>
          <p:nvSpPr>
            <p:cNvPr id="24" name="Rectangle 136"/>
            <p:cNvSpPr/>
            <p:nvPr/>
          </p:nvSpPr>
          <p:spPr>
            <a:xfrm>
              <a:off x="2118027" y="3334449"/>
              <a:ext cx="3352800" cy="337185"/>
            </a:xfrm>
            <a:prstGeom prst="rect">
              <a:avLst/>
            </a:prstGeom>
          </p:spPr>
          <p:txBody>
            <a:bodyPr wrap="square">
              <a:spAutoFit/>
            </a:bodyPr>
            <a:lstStyle/>
            <a:p>
              <a:r>
                <a:rPr lang="zh-CN" altLang="en-US" sz="1600" b="1" dirty="0">
                  <a:solidFill>
                    <a:schemeClr val="bg1"/>
                  </a:solidFill>
                  <a:cs typeface="+mn-ea"/>
                  <a:sym typeface="+mn-lt"/>
                </a:rPr>
                <a:t>Add title text</a:t>
              </a:r>
              <a:endParaRPr lang="en-US" sz="1100" b="1" dirty="0">
                <a:solidFill>
                  <a:schemeClr val="bg1"/>
                </a:solidFill>
                <a:cs typeface="+mn-ea"/>
                <a:sym typeface="+mn-lt"/>
              </a:endParaRPr>
            </a:p>
          </p:txBody>
        </p:sp>
        <p:sp>
          <p:nvSpPr>
            <p:cNvPr id="25" name="Rectangle 137"/>
            <p:cNvSpPr/>
            <p:nvPr/>
          </p:nvSpPr>
          <p:spPr>
            <a:xfrm>
              <a:off x="2118024" y="3641473"/>
              <a:ext cx="3465832" cy="830997"/>
            </a:xfrm>
            <a:prstGeom prst="rect">
              <a:avLst/>
            </a:prstGeom>
          </p:spPr>
          <p:txBody>
            <a:bodyPr wrap="square">
              <a:spAutoFit/>
            </a:bodyPr>
            <a:lstStyle/>
            <a:p>
              <a:r>
                <a:rPr lang="id-ID" sz="1200" dirty="0">
                  <a:solidFill>
                    <a:srgbClr val="A18C77"/>
                  </a:solidFill>
                  <a:cs typeface="+mn-ea"/>
                  <a:sym typeface="+mn-lt"/>
                </a:rPr>
                <a:t>Ut wisi enim ad minim veniam, quis nostrud exerci tation ullamcorper suscipit lobortis nisl ut aliquip ex ea commodo consequat. Lorem ipsum. nisl ut</a:t>
              </a:r>
            </a:p>
          </p:txBody>
        </p:sp>
      </p:grpSp>
      <p:grpSp>
        <p:nvGrpSpPr>
          <p:cNvPr id="26" name="Group 138"/>
          <p:cNvGrpSpPr/>
          <p:nvPr/>
        </p:nvGrpSpPr>
        <p:grpSpPr>
          <a:xfrm>
            <a:off x="7430557" y="3577521"/>
            <a:ext cx="3352803" cy="1138021"/>
            <a:chOff x="2055147" y="4520194"/>
            <a:chExt cx="3352803" cy="1138021"/>
          </a:xfrm>
        </p:grpSpPr>
        <p:sp>
          <p:nvSpPr>
            <p:cNvPr id="27" name="Rectangle 139"/>
            <p:cNvSpPr/>
            <p:nvPr/>
          </p:nvSpPr>
          <p:spPr>
            <a:xfrm>
              <a:off x="2055150" y="4520194"/>
              <a:ext cx="3352800" cy="337185"/>
            </a:xfrm>
            <a:prstGeom prst="rect">
              <a:avLst/>
            </a:prstGeom>
          </p:spPr>
          <p:txBody>
            <a:bodyPr wrap="square">
              <a:spAutoFit/>
            </a:bodyPr>
            <a:lstStyle/>
            <a:p>
              <a:r>
                <a:rPr lang="zh-CN" altLang="en-US" sz="1600" b="1" dirty="0">
                  <a:solidFill>
                    <a:schemeClr val="bg1"/>
                  </a:solidFill>
                  <a:cs typeface="+mn-ea"/>
                  <a:sym typeface="+mn-lt"/>
                </a:rPr>
                <a:t>Add title text</a:t>
              </a:r>
              <a:endParaRPr lang="en-US" altLang="zh-CN" sz="1100" b="1" dirty="0">
                <a:solidFill>
                  <a:schemeClr val="bg1"/>
                </a:solidFill>
                <a:cs typeface="+mn-ea"/>
                <a:sym typeface="+mn-lt"/>
              </a:endParaRPr>
            </a:p>
          </p:txBody>
        </p:sp>
        <p:sp>
          <p:nvSpPr>
            <p:cNvPr id="28" name="Rectangle 140"/>
            <p:cNvSpPr/>
            <p:nvPr/>
          </p:nvSpPr>
          <p:spPr>
            <a:xfrm>
              <a:off x="2055147" y="4827218"/>
              <a:ext cx="3352803" cy="830997"/>
            </a:xfrm>
            <a:prstGeom prst="rect">
              <a:avLst/>
            </a:prstGeom>
          </p:spPr>
          <p:txBody>
            <a:bodyPr wrap="square">
              <a:spAutoFit/>
            </a:bodyPr>
            <a:lstStyle/>
            <a:p>
              <a:r>
                <a:rPr lang="id-ID" sz="1200" dirty="0">
                  <a:solidFill>
                    <a:srgbClr val="A18C77"/>
                  </a:solidFill>
                  <a:cs typeface="+mn-ea"/>
                  <a:sym typeface="+mn-lt"/>
                </a:rPr>
                <a:t>Ut wisi enim ad minim veniam, quis nostrud exerci tation ullamcorper suscipit lobortis nisl ut aliquip ex ea commodo consequat. </a:t>
              </a:r>
            </a:p>
          </p:txBody>
        </p:sp>
      </p:grpSp>
      <p:grpSp>
        <p:nvGrpSpPr>
          <p:cNvPr id="29" name="Group 132"/>
          <p:cNvGrpSpPr/>
          <p:nvPr/>
        </p:nvGrpSpPr>
        <p:grpSpPr>
          <a:xfrm>
            <a:off x="6635924" y="4766555"/>
            <a:ext cx="697505" cy="697505"/>
            <a:chOff x="6545124" y="2487962"/>
            <a:chExt cx="841828" cy="841828"/>
          </a:xfrm>
        </p:grpSpPr>
        <p:sp>
          <p:nvSpPr>
            <p:cNvPr id="30" name="Oval 133"/>
            <p:cNvSpPr/>
            <p:nvPr/>
          </p:nvSpPr>
          <p:spPr>
            <a:xfrm>
              <a:off x="6545124" y="2487962"/>
              <a:ext cx="841828" cy="841828"/>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A18C77"/>
                </a:solidFill>
                <a:cs typeface="+mn-ea"/>
                <a:sym typeface="+mn-lt"/>
              </a:endParaRPr>
            </a:p>
          </p:txBody>
        </p:sp>
        <p:sp>
          <p:nvSpPr>
            <p:cNvPr id="31" name="Freeform 411"/>
            <p:cNvSpPr>
              <a:spLocks noEditPoints="1"/>
            </p:cNvSpPr>
            <p:nvPr/>
          </p:nvSpPr>
          <p:spPr bwMode="auto">
            <a:xfrm>
              <a:off x="6752627" y="2746296"/>
              <a:ext cx="436612" cy="383057"/>
            </a:xfrm>
            <a:custGeom>
              <a:avLst/>
              <a:gdLst>
                <a:gd name="T0" fmla="*/ 5735 w 6686"/>
                <a:gd name="T1" fmla="*/ 2735 h 5869"/>
                <a:gd name="T2" fmla="*/ 5612 w 6686"/>
                <a:gd name="T3" fmla="*/ 2047 h 5869"/>
                <a:gd name="T4" fmla="*/ 5946 w 6686"/>
                <a:gd name="T5" fmla="*/ 699 h 5869"/>
                <a:gd name="T6" fmla="*/ 5410 w 6686"/>
                <a:gd name="T7" fmla="*/ 45 h 5869"/>
                <a:gd name="T8" fmla="*/ 4083 w 6686"/>
                <a:gd name="T9" fmla="*/ 326 h 5869"/>
                <a:gd name="T10" fmla="*/ 2716 w 6686"/>
                <a:gd name="T11" fmla="*/ 494 h 5869"/>
                <a:gd name="T12" fmla="*/ 1349 w 6686"/>
                <a:gd name="T13" fmla="*/ 1 h 5869"/>
                <a:gd name="T14" fmla="*/ 608 w 6686"/>
                <a:gd name="T15" fmla="*/ 528 h 5869"/>
                <a:gd name="T16" fmla="*/ 808 w 6686"/>
                <a:gd name="T17" fmla="*/ 1730 h 5869"/>
                <a:gd name="T18" fmla="*/ 1125 w 6686"/>
                <a:gd name="T19" fmla="*/ 2396 h 5869"/>
                <a:gd name="T20" fmla="*/ 54 w 6686"/>
                <a:gd name="T21" fmla="*/ 4480 h 5869"/>
                <a:gd name="T22" fmla="*/ 109 w 6686"/>
                <a:gd name="T23" fmla="*/ 4888 h 5869"/>
                <a:gd name="T24" fmla="*/ 1749 w 6686"/>
                <a:gd name="T25" fmla="*/ 5676 h 5869"/>
                <a:gd name="T26" fmla="*/ 3326 w 6686"/>
                <a:gd name="T27" fmla="*/ 5800 h 5869"/>
                <a:gd name="T28" fmla="*/ 3455 w 6686"/>
                <a:gd name="T29" fmla="*/ 5606 h 5869"/>
                <a:gd name="T30" fmla="*/ 3933 w 6686"/>
                <a:gd name="T31" fmla="*/ 5755 h 5869"/>
                <a:gd name="T32" fmla="*/ 5752 w 6686"/>
                <a:gd name="T33" fmla="*/ 4983 h 5869"/>
                <a:gd name="T34" fmla="*/ 6686 w 6686"/>
                <a:gd name="T35" fmla="*/ 3980 h 5869"/>
                <a:gd name="T36" fmla="*/ 4934 w 6686"/>
                <a:gd name="T37" fmla="*/ 332 h 5869"/>
                <a:gd name="T38" fmla="*/ 5542 w 6686"/>
                <a:gd name="T39" fmla="*/ 498 h 5869"/>
                <a:gd name="T40" fmla="*/ 5452 w 6686"/>
                <a:gd name="T41" fmla="*/ 1513 h 5869"/>
                <a:gd name="T42" fmla="*/ 4525 w 6686"/>
                <a:gd name="T43" fmla="*/ 1195 h 5869"/>
                <a:gd name="T44" fmla="*/ 3562 w 6686"/>
                <a:gd name="T45" fmla="*/ 1139 h 5869"/>
                <a:gd name="T46" fmla="*/ 5156 w 6686"/>
                <a:gd name="T47" fmla="*/ 2172 h 5869"/>
                <a:gd name="T48" fmla="*/ 4099 w 6686"/>
                <a:gd name="T49" fmla="*/ 1908 h 5869"/>
                <a:gd name="T50" fmla="*/ 3848 w 6686"/>
                <a:gd name="T51" fmla="*/ 1513 h 5869"/>
                <a:gd name="T52" fmla="*/ 5118 w 6686"/>
                <a:gd name="T53" fmla="*/ 1772 h 5869"/>
                <a:gd name="T54" fmla="*/ 3471 w 6686"/>
                <a:gd name="T55" fmla="*/ 1517 h 5869"/>
                <a:gd name="T56" fmla="*/ 3160 w 6686"/>
                <a:gd name="T57" fmla="*/ 1628 h 5869"/>
                <a:gd name="T58" fmla="*/ 3160 w 6686"/>
                <a:gd name="T59" fmla="*/ 1404 h 5869"/>
                <a:gd name="T60" fmla="*/ 932 w 6686"/>
                <a:gd name="T61" fmla="*/ 1103 h 5869"/>
                <a:gd name="T62" fmla="*/ 1076 w 6686"/>
                <a:gd name="T63" fmla="*/ 409 h 5869"/>
                <a:gd name="T64" fmla="*/ 1845 w 6686"/>
                <a:gd name="T65" fmla="*/ 402 h 5869"/>
                <a:gd name="T66" fmla="*/ 2957 w 6686"/>
                <a:gd name="T67" fmla="*/ 1139 h 5869"/>
                <a:gd name="T68" fmla="*/ 1994 w 6686"/>
                <a:gd name="T69" fmla="*/ 1195 h 5869"/>
                <a:gd name="T70" fmla="*/ 2692 w 6686"/>
                <a:gd name="T71" fmla="*/ 1754 h 5869"/>
                <a:gd name="T72" fmla="*/ 1409 w 6686"/>
                <a:gd name="T73" fmla="*/ 2189 h 5869"/>
                <a:gd name="T74" fmla="*/ 1489 w 6686"/>
                <a:gd name="T75" fmla="*/ 1701 h 5869"/>
                <a:gd name="T76" fmla="*/ 2731 w 6686"/>
                <a:gd name="T77" fmla="*/ 1523 h 5869"/>
                <a:gd name="T78" fmla="*/ 592 w 6686"/>
                <a:gd name="T79" fmla="*/ 4868 h 5869"/>
                <a:gd name="T80" fmla="*/ 2220 w 6686"/>
                <a:gd name="T81" fmla="*/ 5088 h 5869"/>
                <a:gd name="T82" fmla="*/ 2452 w 6686"/>
                <a:gd name="T83" fmla="*/ 5509 h 5869"/>
                <a:gd name="T84" fmla="*/ 2806 w 6686"/>
                <a:gd name="T85" fmla="*/ 5008 h 5869"/>
                <a:gd name="T86" fmla="*/ 711 w 6686"/>
                <a:gd name="T87" fmla="*/ 4494 h 5869"/>
                <a:gd name="T88" fmla="*/ 1070 w 6686"/>
                <a:gd name="T89" fmla="*/ 3175 h 5869"/>
                <a:gd name="T90" fmla="*/ 1576 w 6686"/>
                <a:gd name="T91" fmla="*/ 2517 h 5869"/>
                <a:gd name="T92" fmla="*/ 2781 w 6686"/>
                <a:gd name="T93" fmla="*/ 2067 h 5869"/>
                <a:gd name="T94" fmla="*/ 2749 w 6686"/>
                <a:gd name="T95" fmla="*/ 3366 h 5869"/>
                <a:gd name="T96" fmla="*/ 3414 w 6686"/>
                <a:gd name="T97" fmla="*/ 5421 h 5869"/>
                <a:gd name="T98" fmla="*/ 3265 w 6686"/>
                <a:gd name="T99" fmla="*/ 4018 h 5869"/>
                <a:gd name="T100" fmla="*/ 3204 w 6686"/>
                <a:gd name="T101" fmla="*/ 2532 h 5869"/>
                <a:gd name="T102" fmla="*/ 3817 w 6686"/>
                <a:gd name="T103" fmla="*/ 2113 h 5869"/>
                <a:gd name="T104" fmla="*/ 4988 w 6686"/>
                <a:gd name="T105" fmla="*/ 2518 h 5869"/>
                <a:gd name="T106" fmla="*/ 5883 w 6686"/>
                <a:gd name="T107" fmla="*/ 3598 h 5869"/>
                <a:gd name="T108" fmla="*/ 5258 w 6686"/>
                <a:gd name="T109" fmla="*/ 4147 h 5869"/>
                <a:gd name="T110" fmla="*/ 3712 w 6686"/>
                <a:gd name="T111" fmla="*/ 5248 h 5869"/>
                <a:gd name="T112" fmla="*/ 4310 w 6686"/>
                <a:gd name="T113" fmla="*/ 5339 h 5869"/>
                <a:gd name="T114" fmla="*/ 4746 w 6686"/>
                <a:gd name="T115" fmla="*/ 4769 h 5869"/>
                <a:gd name="T116" fmla="*/ 6232 w 6686"/>
                <a:gd name="T117" fmla="*/ 4206 h 5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86" h="5869">
                  <a:moveTo>
                    <a:pt x="6654" y="3878"/>
                  </a:moveTo>
                  <a:lnTo>
                    <a:pt x="6645" y="3860"/>
                  </a:lnTo>
                  <a:lnTo>
                    <a:pt x="6619" y="3828"/>
                  </a:lnTo>
                  <a:lnTo>
                    <a:pt x="6604" y="3814"/>
                  </a:lnTo>
                  <a:lnTo>
                    <a:pt x="6601" y="3809"/>
                  </a:lnTo>
                  <a:lnTo>
                    <a:pt x="6596" y="3806"/>
                  </a:lnTo>
                  <a:lnTo>
                    <a:pt x="6139" y="3409"/>
                  </a:lnTo>
                  <a:lnTo>
                    <a:pt x="6070" y="3285"/>
                  </a:lnTo>
                  <a:lnTo>
                    <a:pt x="5912" y="3015"/>
                  </a:lnTo>
                  <a:lnTo>
                    <a:pt x="5735" y="2735"/>
                  </a:lnTo>
                  <a:lnTo>
                    <a:pt x="5595" y="2533"/>
                  </a:lnTo>
                  <a:lnTo>
                    <a:pt x="5499" y="2405"/>
                  </a:lnTo>
                  <a:lnTo>
                    <a:pt x="5452" y="2344"/>
                  </a:lnTo>
                  <a:lnTo>
                    <a:pt x="5474" y="2319"/>
                  </a:lnTo>
                  <a:lnTo>
                    <a:pt x="5518" y="2262"/>
                  </a:lnTo>
                  <a:lnTo>
                    <a:pt x="5557" y="2195"/>
                  </a:lnTo>
                  <a:lnTo>
                    <a:pt x="5591" y="2115"/>
                  </a:lnTo>
                  <a:lnTo>
                    <a:pt x="5604" y="2072"/>
                  </a:lnTo>
                  <a:lnTo>
                    <a:pt x="5608" y="2060"/>
                  </a:lnTo>
                  <a:lnTo>
                    <a:pt x="5612" y="2047"/>
                  </a:lnTo>
                  <a:lnTo>
                    <a:pt x="5638" y="1946"/>
                  </a:lnTo>
                  <a:lnTo>
                    <a:pt x="5711" y="1730"/>
                  </a:lnTo>
                  <a:lnTo>
                    <a:pt x="5750" y="1620"/>
                  </a:lnTo>
                  <a:lnTo>
                    <a:pt x="5814" y="1441"/>
                  </a:lnTo>
                  <a:lnTo>
                    <a:pt x="5897" y="1171"/>
                  </a:lnTo>
                  <a:lnTo>
                    <a:pt x="5935" y="992"/>
                  </a:lnTo>
                  <a:lnTo>
                    <a:pt x="5946" y="904"/>
                  </a:lnTo>
                  <a:lnTo>
                    <a:pt x="5949" y="860"/>
                  </a:lnTo>
                  <a:lnTo>
                    <a:pt x="5950" y="777"/>
                  </a:lnTo>
                  <a:lnTo>
                    <a:pt x="5946" y="699"/>
                  </a:lnTo>
                  <a:lnTo>
                    <a:pt x="5935" y="627"/>
                  </a:lnTo>
                  <a:lnTo>
                    <a:pt x="5911" y="528"/>
                  </a:lnTo>
                  <a:lnTo>
                    <a:pt x="5864" y="415"/>
                  </a:lnTo>
                  <a:lnTo>
                    <a:pt x="5803" y="320"/>
                  </a:lnTo>
                  <a:lnTo>
                    <a:pt x="5737" y="242"/>
                  </a:lnTo>
                  <a:lnTo>
                    <a:pt x="5668" y="180"/>
                  </a:lnTo>
                  <a:lnTo>
                    <a:pt x="5601" y="134"/>
                  </a:lnTo>
                  <a:lnTo>
                    <a:pt x="5570" y="116"/>
                  </a:lnTo>
                  <a:lnTo>
                    <a:pt x="5519" y="87"/>
                  </a:lnTo>
                  <a:lnTo>
                    <a:pt x="5410" y="45"/>
                  </a:lnTo>
                  <a:lnTo>
                    <a:pt x="5294" y="16"/>
                  </a:lnTo>
                  <a:lnTo>
                    <a:pt x="5170" y="1"/>
                  </a:lnTo>
                  <a:lnTo>
                    <a:pt x="5106" y="0"/>
                  </a:lnTo>
                  <a:lnTo>
                    <a:pt x="5040" y="1"/>
                  </a:lnTo>
                  <a:lnTo>
                    <a:pt x="4900" y="18"/>
                  </a:lnTo>
                  <a:lnTo>
                    <a:pt x="4751" y="48"/>
                  </a:lnTo>
                  <a:lnTo>
                    <a:pt x="4596" y="95"/>
                  </a:lnTo>
                  <a:lnTo>
                    <a:pt x="4432" y="156"/>
                  </a:lnTo>
                  <a:lnTo>
                    <a:pt x="4261" y="233"/>
                  </a:lnTo>
                  <a:lnTo>
                    <a:pt x="4083" y="326"/>
                  </a:lnTo>
                  <a:lnTo>
                    <a:pt x="3898" y="434"/>
                  </a:lnTo>
                  <a:lnTo>
                    <a:pt x="3803" y="494"/>
                  </a:lnTo>
                  <a:lnTo>
                    <a:pt x="3715" y="551"/>
                  </a:lnTo>
                  <a:lnTo>
                    <a:pt x="3555" y="661"/>
                  </a:lnTo>
                  <a:lnTo>
                    <a:pt x="3353" y="811"/>
                  </a:lnTo>
                  <a:lnTo>
                    <a:pt x="3260" y="884"/>
                  </a:lnTo>
                  <a:lnTo>
                    <a:pt x="3166" y="811"/>
                  </a:lnTo>
                  <a:lnTo>
                    <a:pt x="2964" y="661"/>
                  </a:lnTo>
                  <a:lnTo>
                    <a:pt x="2804" y="551"/>
                  </a:lnTo>
                  <a:lnTo>
                    <a:pt x="2716" y="494"/>
                  </a:lnTo>
                  <a:lnTo>
                    <a:pt x="2621" y="434"/>
                  </a:lnTo>
                  <a:lnTo>
                    <a:pt x="2436" y="326"/>
                  </a:lnTo>
                  <a:lnTo>
                    <a:pt x="2258" y="233"/>
                  </a:lnTo>
                  <a:lnTo>
                    <a:pt x="2087" y="156"/>
                  </a:lnTo>
                  <a:lnTo>
                    <a:pt x="1923" y="95"/>
                  </a:lnTo>
                  <a:lnTo>
                    <a:pt x="1768" y="48"/>
                  </a:lnTo>
                  <a:lnTo>
                    <a:pt x="1619" y="18"/>
                  </a:lnTo>
                  <a:lnTo>
                    <a:pt x="1479" y="1"/>
                  </a:lnTo>
                  <a:lnTo>
                    <a:pt x="1413" y="0"/>
                  </a:lnTo>
                  <a:lnTo>
                    <a:pt x="1349" y="1"/>
                  </a:lnTo>
                  <a:lnTo>
                    <a:pt x="1225" y="16"/>
                  </a:lnTo>
                  <a:lnTo>
                    <a:pt x="1109" y="45"/>
                  </a:lnTo>
                  <a:lnTo>
                    <a:pt x="1000" y="87"/>
                  </a:lnTo>
                  <a:lnTo>
                    <a:pt x="949" y="116"/>
                  </a:lnTo>
                  <a:lnTo>
                    <a:pt x="919" y="134"/>
                  </a:lnTo>
                  <a:lnTo>
                    <a:pt x="851" y="180"/>
                  </a:lnTo>
                  <a:lnTo>
                    <a:pt x="782" y="242"/>
                  </a:lnTo>
                  <a:lnTo>
                    <a:pt x="716" y="320"/>
                  </a:lnTo>
                  <a:lnTo>
                    <a:pt x="655" y="415"/>
                  </a:lnTo>
                  <a:lnTo>
                    <a:pt x="608" y="528"/>
                  </a:lnTo>
                  <a:lnTo>
                    <a:pt x="584" y="627"/>
                  </a:lnTo>
                  <a:lnTo>
                    <a:pt x="573" y="699"/>
                  </a:lnTo>
                  <a:lnTo>
                    <a:pt x="569" y="777"/>
                  </a:lnTo>
                  <a:lnTo>
                    <a:pt x="570" y="860"/>
                  </a:lnTo>
                  <a:lnTo>
                    <a:pt x="573" y="904"/>
                  </a:lnTo>
                  <a:lnTo>
                    <a:pt x="584" y="992"/>
                  </a:lnTo>
                  <a:lnTo>
                    <a:pt x="622" y="1171"/>
                  </a:lnTo>
                  <a:lnTo>
                    <a:pt x="705" y="1441"/>
                  </a:lnTo>
                  <a:lnTo>
                    <a:pt x="769" y="1620"/>
                  </a:lnTo>
                  <a:lnTo>
                    <a:pt x="808" y="1730"/>
                  </a:lnTo>
                  <a:lnTo>
                    <a:pt x="881" y="1946"/>
                  </a:lnTo>
                  <a:lnTo>
                    <a:pt x="907" y="2047"/>
                  </a:lnTo>
                  <a:lnTo>
                    <a:pt x="909" y="2055"/>
                  </a:lnTo>
                  <a:lnTo>
                    <a:pt x="912" y="2063"/>
                  </a:lnTo>
                  <a:lnTo>
                    <a:pt x="922" y="2098"/>
                  </a:lnTo>
                  <a:lnTo>
                    <a:pt x="945" y="2161"/>
                  </a:lnTo>
                  <a:lnTo>
                    <a:pt x="972" y="2216"/>
                  </a:lnTo>
                  <a:lnTo>
                    <a:pt x="1003" y="2266"/>
                  </a:lnTo>
                  <a:lnTo>
                    <a:pt x="1053" y="2331"/>
                  </a:lnTo>
                  <a:lnTo>
                    <a:pt x="1125" y="2396"/>
                  </a:lnTo>
                  <a:lnTo>
                    <a:pt x="1162" y="2422"/>
                  </a:lnTo>
                  <a:lnTo>
                    <a:pt x="1098" y="2503"/>
                  </a:lnTo>
                  <a:lnTo>
                    <a:pt x="978" y="2680"/>
                  </a:lnTo>
                  <a:lnTo>
                    <a:pt x="869" y="2870"/>
                  </a:lnTo>
                  <a:lnTo>
                    <a:pt x="769" y="3071"/>
                  </a:lnTo>
                  <a:lnTo>
                    <a:pt x="679" y="3278"/>
                  </a:lnTo>
                  <a:lnTo>
                    <a:pt x="596" y="3488"/>
                  </a:lnTo>
                  <a:lnTo>
                    <a:pt x="486" y="3801"/>
                  </a:lnTo>
                  <a:lnTo>
                    <a:pt x="423" y="4000"/>
                  </a:lnTo>
                  <a:lnTo>
                    <a:pt x="54" y="4480"/>
                  </a:lnTo>
                  <a:lnTo>
                    <a:pt x="50" y="4485"/>
                  </a:lnTo>
                  <a:lnTo>
                    <a:pt x="48" y="4490"/>
                  </a:lnTo>
                  <a:lnTo>
                    <a:pt x="36" y="4507"/>
                  </a:lnTo>
                  <a:lnTo>
                    <a:pt x="18" y="4544"/>
                  </a:lnTo>
                  <a:lnTo>
                    <a:pt x="11" y="4563"/>
                  </a:lnTo>
                  <a:lnTo>
                    <a:pt x="1" y="4599"/>
                  </a:lnTo>
                  <a:lnTo>
                    <a:pt x="0" y="4670"/>
                  </a:lnTo>
                  <a:lnTo>
                    <a:pt x="17" y="4741"/>
                  </a:lnTo>
                  <a:lnTo>
                    <a:pt x="54" y="4814"/>
                  </a:lnTo>
                  <a:lnTo>
                    <a:pt x="109" y="4888"/>
                  </a:lnTo>
                  <a:lnTo>
                    <a:pt x="187" y="4964"/>
                  </a:lnTo>
                  <a:lnTo>
                    <a:pt x="281" y="5041"/>
                  </a:lnTo>
                  <a:lnTo>
                    <a:pt x="398" y="5119"/>
                  </a:lnTo>
                  <a:lnTo>
                    <a:pt x="464" y="5159"/>
                  </a:lnTo>
                  <a:lnTo>
                    <a:pt x="575" y="5222"/>
                  </a:lnTo>
                  <a:lnTo>
                    <a:pt x="830" y="5348"/>
                  </a:lnTo>
                  <a:lnTo>
                    <a:pt x="1115" y="5466"/>
                  </a:lnTo>
                  <a:lnTo>
                    <a:pt x="1425" y="5578"/>
                  </a:lnTo>
                  <a:lnTo>
                    <a:pt x="1586" y="5629"/>
                  </a:lnTo>
                  <a:lnTo>
                    <a:pt x="1749" y="5676"/>
                  </a:lnTo>
                  <a:lnTo>
                    <a:pt x="2092" y="5763"/>
                  </a:lnTo>
                  <a:lnTo>
                    <a:pt x="2352" y="5814"/>
                  </a:lnTo>
                  <a:lnTo>
                    <a:pt x="2521" y="5840"/>
                  </a:lnTo>
                  <a:lnTo>
                    <a:pt x="2685" y="5859"/>
                  </a:lnTo>
                  <a:lnTo>
                    <a:pt x="2842" y="5868"/>
                  </a:lnTo>
                  <a:lnTo>
                    <a:pt x="2915" y="5869"/>
                  </a:lnTo>
                  <a:lnTo>
                    <a:pt x="2991" y="5868"/>
                  </a:lnTo>
                  <a:lnTo>
                    <a:pt x="3130" y="5855"/>
                  </a:lnTo>
                  <a:lnTo>
                    <a:pt x="3250" y="5830"/>
                  </a:lnTo>
                  <a:lnTo>
                    <a:pt x="3326" y="5800"/>
                  </a:lnTo>
                  <a:lnTo>
                    <a:pt x="3370" y="5776"/>
                  </a:lnTo>
                  <a:lnTo>
                    <a:pt x="3389" y="5761"/>
                  </a:lnTo>
                  <a:lnTo>
                    <a:pt x="3406" y="5748"/>
                  </a:lnTo>
                  <a:lnTo>
                    <a:pt x="3430" y="5715"/>
                  </a:lnTo>
                  <a:lnTo>
                    <a:pt x="3446" y="5678"/>
                  </a:lnTo>
                  <a:lnTo>
                    <a:pt x="3452" y="5637"/>
                  </a:lnTo>
                  <a:lnTo>
                    <a:pt x="3451" y="5616"/>
                  </a:lnTo>
                  <a:lnTo>
                    <a:pt x="3447" y="5587"/>
                  </a:lnTo>
                  <a:lnTo>
                    <a:pt x="3451" y="5597"/>
                  </a:lnTo>
                  <a:lnTo>
                    <a:pt x="3455" y="5606"/>
                  </a:lnTo>
                  <a:lnTo>
                    <a:pt x="3467" y="5625"/>
                  </a:lnTo>
                  <a:lnTo>
                    <a:pt x="3493" y="5659"/>
                  </a:lnTo>
                  <a:lnTo>
                    <a:pt x="3527" y="5689"/>
                  </a:lnTo>
                  <a:lnTo>
                    <a:pt x="3563" y="5714"/>
                  </a:lnTo>
                  <a:lnTo>
                    <a:pt x="3606" y="5734"/>
                  </a:lnTo>
                  <a:lnTo>
                    <a:pt x="3655" y="5750"/>
                  </a:lnTo>
                  <a:lnTo>
                    <a:pt x="3738" y="5763"/>
                  </a:lnTo>
                  <a:lnTo>
                    <a:pt x="3801" y="5764"/>
                  </a:lnTo>
                  <a:lnTo>
                    <a:pt x="3842" y="5764"/>
                  </a:lnTo>
                  <a:lnTo>
                    <a:pt x="3933" y="5755"/>
                  </a:lnTo>
                  <a:lnTo>
                    <a:pt x="4032" y="5740"/>
                  </a:lnTo>
                  <a:lnTo>
                    <a:pt x="4140" y="5718"/>
                  </a:lnTo>
                  <a:lnTo>
                    <a:pt x="4198" y="5702"/>
                  </a:lnTo>
                  <a:lnTo>
                    <a:pt x="4322" y="5668"/>
                  </a:lnTo>
                  <a:lnTo>
                    <a:pt x="4590" y="5575"/>
                  </a:lnTo>
                  <a:lnTo>
                    <a:pt x="4875" y="5456"/>
                  </a:lnTo>
                  <a:lnTo>
                    <a:pt x="5172" y="5315"/>
                  </a:lnTo>
                  <a:lnTo>
                    <a:pt x="5321" y="5234"/>
                  </a:lnTo>
                  <a:lnTo>
                    <a:pt x="5471" y="5152"/>
                  </a:lnTo>
                  <a:lnTo>
                    <a:pt x="5752" y="4983"/>
                  </a:lnTo>
                  <a:lnTo>
                    <a:pt x="6007" y="4810"/>
                  </a:lnTo>
                  <a:lnTo>
                    <a:pt x="6232" y="4637"/>
                  </a:lnTo>
                  <a:lnTo>
                    <a:pt x="6329" y="4552"/>
                  </a:lnTo>
                  <a:lnTo>
                    <a:pt x="6386" y="4500"/>
                  </a:lnTo>
                  <a:lnTo>
                    <a:pt x="6483" y="4399"/>
                  </a:lnTo>
                  <a:lnTo>
                    <a:pt x="6563" y="4306"/>
                  </a:lnTo>
                  <a:lnTo>
                    <a:pt x="6622" y="4217"/>
                  </a:lnTo>
                  <a:lnTo>
                    <a:pt x="6662" y="4133"/>
                  </a:lnTo>
                  <a:lnTo>
                    <a:pt x="6684" y="4055"/>
                  </a:lnTo>
                  <a:lnTo>
                    <a:pt x="6686" y="3980"/>
                  </a:lnTo>
                  <a:lnTo>
                    <a:pt x="6671" y="3911"/>
                  </a:lnTo>
                  <a:lnTo>
                    <a:pt x="6654" y="3878"/>
                  </a:lnTo>
                  <a:close/>
                  <a:moveTo>
                    <a:pt x="3974" y="761"/>
                  </a:moveTo>
                  <a:lnTo>
                    <a:pt x="4060" y="706"/>
                  </a:lnTo>
                  <a:lnTo>
                    <a:pt x="4224" y="609"/>
                  </a:lnTo>
                  <a:lnTo>
                    <a:pt x="4382" y="526"/>
                  </a:lnTo>
                  <a:lnTo>
                    <a:pt x="4532" y="457"/>
                  </a:lnTo>
                  <a:lnTo>
                    <a:pt x="4674" y="402"/>
                  </a:lnTo>
                  <a:lnTo>
                    <a:pt x="4808" y="359"/>
                  </a:lnTo>
                  <a:lnTo>
                    <a:pt x="4934" y="332"/>
                  </a:lnTo>
                  <a:lnTo>
                    <a:pt x="5052" y="317"/>
                  </a:lnTo>
                  <a:lnTo>
                    <a:pt x="5106" y="316"/>
                  </a:lnTo>
                  <a:lnTo>
                    <a:pt x="5150" y="317"/>
                  </a:lnTo>
                  <a:lnTo>
                    <a:pt x="5233" y="327"/>
                  </a:lnTo>
                  <a:lnTo>
                    <a:pt x="5309" y="345"/>
                  </a:lnTo>
                  <a:lnTo>
                    <a:pt x="5381" y="373"/>
                  </a:lnTo>
                  <a:lnTo>
                    <a:pt x="5414" y="390"/>
                  </a:lnTo>
                  <a:lnTo>
                    <a:pt x="5443" y="409"/>
                  </a:lnTo>
                  <a:lnTo>
                    <a:pt x="5497" y="450"/>
                  </a:lnTo>
                  <a:lnTo>
                    <a:pt x="5542" y="498"/>
                  </a:lnTo>
                  <a:lnTo>
                    <a:pt x="5578" y="552"/>
                  </a:lnTo>
                  <a:lnTo>
                    <a:pt x="5605" y="613"/>
                  </a:lnTo>
                  <a:lnTo>
                    <a:pt x="5623" y="680"/>
                  </a:lnTo>
                  <a:lnTo>
                    <a:pt x="5632" y="754"/>
                  </a:lnTo>
                  <a:lnTo>
                    <a:pt x="5633" y="833"/>
                  </a:lnTo>
                  <a:lnTo>
                    <a:pt x="5630" y="875"/>
                  </a:lnTo>
                  <a:lnTo>
                    <a:pt x="5622" y="948"/>
                  </a:lnTo>
                  <a:lnTo>
                    <a:pt x="5587" y="1103"/>
                  </a:lnTo>
                  <a:lnTo>
                    <a:pt x="5511" y="1349"/>
                  </a:lnTo>
                  <a:lnTo>
                    <a:pt x="5452" y="1513"/>
                  </a:lnTo>
                  <a:lnTo>
                    <a:pt x="5433" y="1568"/>
                  </a:lnTo>
                  <a:lnTo>
                    <a:pt x="5413" y="1621"/>
                  </a:lnTo>
                  <a:lnTo>
                    <a:pt x="5372" y="1576"/>
                  </a:lnTo>
                  <a:lnTo>
                    <a:pt x="5282" y="1493"/>
                  </a:lnTo>
                  <a:lnTo>
                    <a:pt x="5182" y="1420"/>
                  </a:lnTo>
                  <a:lnTo>
                    <a:pt x="5071" y="1355"/>
                  </a:lnTo>
                  <a:lnTo>
                    <a:pt x="4950" y="1300"/>
                  </a:lnTo>
                  <a:lnTo>
                    <a:pt x="4818" y="1255"/>
                  </a:lnTo>
                  <a:lnTo>
                    <a:pt x="4677" y="1219"/>
                  </a:lnTo>
                  <a:lnTo>
                    <a:pt x="4525" y="1195"/>
                  </a:lnTo>
                  <a:lnTo>
                    <a:pt x="4445" y="1186"/>
                  </a:lnTo>
                  <a:lnTo>
                    <a:pt x="4380" y="1180"/>
                  </a:lnTo>
                  <a:lnTo>
                    <a:pt x="4253" y="1176"/>
                  </a:lnTo>
                  <a:lnTo>
                    <a:pt x="4074" y="1177"/>
                  </a:lnTo>
                  <a:lnTo>
                    <a:pt x="3870" y="1192"/>
                  </a:lnTo>
                  <a:lnTo>
                    <a:pt x="3718" y="1213"/>
                  </a:lnTo>
                  <a:lnTo>
                    <a:pt x="3669" y="1222"/>
                  </a:lnTo>
                  <a:lnTo>
                    <a:pt x="3650" y="1203"/>
                  </a:lnTo>
                  <a:lnTo>
                    <a:pt x="3608" y="1168"/>
                  </a:lnTo>
                  <a:lnTo>
                    <a:pt x="3562" y="1139"/>
                  </a:lnTo>
                  <a:lnTo>
                    <a:pt x="3512" y="1116"/>
                  </a:lnTo>
                  <a:lnTo>
                    <a:pt x="3486" y="1108"/>
                  </a:lnTo>
                  <a:lnTo>
                    <a:pt x="3575" y="1038"/>
                  </a:lnTo>
                  <a:lnTo>
                    <a:pt x="3823" y="859"/>
                  </a:lnTo>
                  <a:lnTo>
                    <a:pt x="3974" y="761"/>
                  </a:lnTo>
                  <a:close/>
                  <a:moveTo>
                    <a:pt x="5289" y="2015"/>
                  </a:moveTo>
                  <a:lnTo>
                    <a:pt x="5274" y="2054"/>
                  </a:lnTo>
                  <a:lnTo>
                    <a:pt x="5237" y="2112"/>
                  </a:lnTo>
                  <a:lnTo>
                    <a:pt x="5197" y="2149"/>
                  </a:lnTo>
                  <a:lnTo>
                    <a:pt x="5156" y="2172"/>
                  </a:lnTo>
                  <a:lnTo>
                    <a:pt x="5138" y="2179"/>
                  </a:lnTo>
                  <a:lnTo>
                    <a:pt x="5111" y="2188"/>
                  </a:lnTo>
                  <a:lnTo>
                    <a:pt x="5052" y="2200"/>
                  </a:lnTo>
                  <a:lnTo>
                    <a:pt x="4985" y="2203"/>
                  </a:lnTo>
                  <a:lnTo>
                    <a:pt x="4915" y="2200"/>
                  </a:lnTo>
                  <a:lnTo>
                    <a:pt x="4800" y="2183"/>
                  </a:lnTo>
                  <a:lnTo>
                    <a:pt x="4634" y="2138"/>
                  </a:lnTo>
                  <a:lnTo>
                    <a:pt x="4457" y="2075"/>
                  </a:lnTo>
                  <a:lnTo>
                    <a:pt x="4278" y="1997"/>
                  </a:lnTo>
                  <a:lnTo>
                    <a:pt x="4099" y="1908"/>
                  </a:lnTo>
                  <a:lnTo>
                    <a:pt x="3927" y="1813"/>
                  </a:lnTo>
                  <a:lnTo>
                    <a:pt x="3846" y="1765"/>
                  </a:lnTo>
                  <a:lnTo>
                    <a:pt x="3830" y="1754"/>
                  </a:lnTo>
                  <a:lnTo>
                    <a:pt x="3813" y="1746"/>
                  </a:lnTo>
                  <a:lnTo>
                    <a:pt x="3778" y="1724"/>
                  </a:lnTo>
                  <a:lnTo>
                    <a:pt x="3745" y="1703"/>
                  </a:lnTo>
                  <a:lnTo>
                    <a:pt x="3763" y="1662"/>
                  </a:lnTo>
                  <a:lnTo>
                    <a:pt x="3785" y="1570"/>
                  </a:lnTo>
                  <a:lnTo>
                    <a:pt x="3788" y="1523"/>
                  </a:lnTo>
                  <a:lnTo>
                    <a:pt x="3848" y="1513"/>
                  </a:lnTo>
                  <a:lnTo>
                    <a:pt x="4012" y="1498"/>
                  </a:lnTo>
                  <a:lnTo>
                    <a:pt x="4211" y="1491"/>
                  </a:lnTo>
                  <a:lnTo>
                    <a:pt x="4378" y="1498"/>
                  </a:lnTo>
                  <a:lnTo>
                    <a:pt x="4490" y="1510"/>
                  </a:lnTo>
                  <a:lnTo>
                    <a:pt x="4604" y="1529"/>
                  </a:lnTo>
                  <a:lnTo>
                    <a:pt x="4717" y="1556"/>
                  </a:lnTo>
                  <a:lnTo>
                    <a:pt x="4827" y="1593"/>
                  </a:lnTo>
                  <a:lnTo>
                    <a:pt x="4932" y="1640"/>
                  </a:lnTo>
                  <a:lnTo>
                    <a:pt x="5029" y="1699"/>
                  </a:lnTo>
                  <a:lnTo>
                    <a:pt x="5118" y="1772"/>
                  </a:lnTo>
                  <a:lnTo>
                    <a:pt x="5197" y="1857"/>
                  </a:lnTo>
                  <a:lnTo>
                    <a:pt x="5263" y="1958"/>
                  </a:lnTo>
                  <a:lnTo>
                    <a:pt x="5289" y="2015"/>
                  </a:lnTo>
                  <a:close/>
                  <a:moveTo>
                    <a:pt x="3160" y="1404"/>
                  </a:moveTo>
                  <a:lnTo>
                    <a:pt x="3359" y="1404"/>
                  </a:lnTo>
                  <a:lnTo>
                    <a:pt x="3382" y="1407"/>
                  </a:lnTo>
                  <a:lnTo>
                    <a:pt x="3422" y="1423"/>
                  </a:lnTo>
                  <a:lnTo>
                    <a:pt x="3453" y="1454"/>
                  </a:lnTo>
                  <a:lnTo>
                    <a:pt x="3470" y="1494"/>
                  </a:lnTo>
                  <a:lnTo>
                    <a:pt x="3471" y="1517"/>
                  </a:lnTo>
                  <a:lnTo>
                    <a:pt x="3471" y="1530"/>
                  </a:lnTo>
                  <a:lnTo>
                    <a:pt x="3465" y="1555"/>
                  </a:lnTo>
                  <a:lnTo>
                    <a:pt x="3447" y="1587"/>
                  </a:lnTo>
                  <a:lnTo>
                    <a:pt x="3429" y="1603"/>
                  </a:lnTo>
                  <a:lnTo>
                    <a:pt x="3422" y="1608"/>
                  </a:lnTo>
                  <a:lnTo>
                    <a:pt x="3416" y="1613"/>
                  </a:lnTo>
                  <a:lnTo>
                    <a:pt x="3404" y="1620"/>
                  </a:lnTo>
                  <a:lnTo>
                    <a:pt x="3375" y="1628"/>
                  </a:lnTo>
                  <a:lnTo>
                    <a:pt x="3359" y="1628"/>
                  </a:lnTo>
                  <a:lnTo>
                    <a:pt x="3160" y="1628"/>
                  </a:lnTo>
                  <a:lnTo>
                    <a:pt x="3137" y="1627"/>
                  </a:lnTo>
                  <a:lnTo>
                    <a:pt x="3097" y="1611"/>
                  </a:lnTo>
                  <a:lnTo>
                    <a:pt x="3067" y="1580"/>
                  </a:lnTo>
                  <a:lnTo>
                    <a:pt x="3049" y="1539"/>
                  </a:lnTo>
                  <a:lnTo>
                    <a:pt x="3048" y="1517"/>
                  </a:lnTo>
                  <a:lnTo>
                    <a:pt x="3049" y="1493"/>
                  </a:lnTo>
                  <a:lnTo>
                    <a:pt x="3067" y="1454"/>
                  </a:lnTo>
                  <a:lnTo>
                    <a:pt x="3097" y="1423"/>
                  </a:lnTo>
                  <a:lnTo>
                    <a:pt x="3137" y="1407"/>
                  </a:lnTo>
                  <a:lnTo>
                    <a:pt x="3160" y="1404"/>
                  </a:lnTo>
                  <a:close/>
                  <a:moveTo>
                    <a:pt x="3376" y="1933"/>
                  </a:moveTo>
                  <a:lnTo>
                    <a:pt x="3165" y="2102"/>
                  </a:lnTo>
                  <a:lnTo>
                    <a:pt x="3114" y="2016"/>
                  </a:lnTo>
                  <a:lnTo>
                    <a:pt x="3065" y="1933"/>
                  </a:lnTo>
                  <a:lnTo>
                    <a:pt x="3376" y="1933"/>
                  </a:lnTo>
                  <a:close/>
                  <a:moveTo>
                    <a:pt x="1106" y="1621"/>
                  </a:moveTo>
                  <a:lnTo>
                    <a:pt x="1086" y="1568"/>
                  </a:lnTo>
                  <a:lnTo>
                    <a:pt x="1067" y="1513"/>
                  </a:lnTo>
                  <a:lnTo>
                    <a:pt x="1008" y="1349"/>
                  </a:lnTo>
                  <a:lnTo>
                    <a:pt x="932" y="1103"/>
                  </a:lnTo>
                  <a:lnTo>
                    <a:pt x="898" y="948"/>
                  </a:lnTo>
                  <a:lnTo>
                    <a:pt x="889" y="875"/>
                  </a:lnTo>
                  <a:lnTo>
                    <a:pt x="886" y="833"/>
                  </a:lnTo>
                  <a:lnTo>
                    <a:pt x="887" y="754"/>
                  </a:lnTo>
                  <a:lnTo>
                    <a:pt x="896" y="680"/>
                  </a:lnTo>
                  <a:lnTo>
                    <a:pt x="914" y="613"/>
                  </a:lnTo>
                  <a:lnTo>
                    <a:pt x="941" y="552"/>
                  </a:lnTo>
                  <a:lnTo>
                    <a:pt x="977" y="498"/>
                  </a:lnTo>
                  <a:lnTo>
                    <a:pt x="1022" y="450"/>
                  </a:lnTo>
                  <a:lnTo>
                    <a:pt x="1076" y="409"/>
                  </a:lnTo>
                  <a:lnTo>
                    <a:pt x="1105" y="390"/>
                  </a:lnTo>
                  <a:lnTo>
                    <a:pt x="1138" y="373"/>
                  </a:lnTo>
                  <a:lnTo>
                    <a:pt x="1210" y="345"/>
                  </a:lnTo>
                  <a:lnTo>
                    <a:pt x="1287" y="327"/>
                  </a:lnTo>
                  <a:lnTo>
                    <a:pt x="1369" y="317"/>
                  </a:lnTo>
                  <a:lnTo>
                    <a:pt x="1413" y="316"/>
                  </a:lnTo>
                  <a:lnTo>
                    <a:pt x="1467" y="317"/>
                  </a:lnTo>
                  <a:lnTo>
                    <a:pt x="1586" y="332"/>
                  </a:lnTo>
                  <a:lnTo>
                    <a:pt x="1712" y="359"/>
                  </a:lnTo>
                  <a:lnTo>
                    <a:pt x="1845" y="402"/>
                  </a:lnTo>
                  <a:lnTo>
                    <a:pt x="1987" y="457"/>
                  </a:lnTo>
                  <a:lnTo>
                    <a:pt x="2137" y="526"/>
                  </a:lnTo>
                  <a:lnTo>
                    <a:pt x="2295" y="609"/>
                  </a:lnTo>
                  <a:lnTo>
                    <a:pt x="2460" y="706"/>
                  </a:lnTo>
                  <a:lnTo>
                    <a:pt x="2545" y="761"/>
                  </a:lnTo>
                  <a:lnTo>
                    <a:pt x="2696" y="859"/>
                  </a:lnTo>
                  <a:lnTo>
                    <a:pt x="2944" y="1038"/>
                  </a:lnTo>
                  <a:lnTo>
                    <a:pt x="3033" y="1108"/>
                  </a:lnTo>
                  <a:lnTo>
                    <a:pt x="3007" y="1116"/>
                  </a:lnTo>
                  <a:lnTo>
                    <a:pt x="2957" y="1139"/>
                  </a:lnTo>
                  <a:lnTo>
                    <a:pt x="2911" y="1168"/>
                  </a:lnTo>
                  <a:lnTo>
                    <a:pt x="2869" y="1203"/>
                  </a:lnTo>
                  <a:lnTo>
                    <a:pt x="2850" y="1222"/>
                  </a:lnTo>
                  <a:lnTo>
                    <a:pt x="2801" y="1213"/>
                  </a:lnTo>
                  <a:lnTo>
                    <a:pt x="2649" y="1192"/>
                  </a:lnTo>
                  <a:lnTo>
                    <a:pt x="2445" y="1177"/>
                  </a:lnTo>
                  <a:lnTo>
                    <a:pt x="2266" y="1176"/>
                  </a:lnTo>
                  <a:lnTo>
                    <a:pt x="2139" y="1180"/>
                  </a:lnTo>
                  <a:lnTo>
                    <a:pt x="2074" y="1186"/>
                  </a:lnTo>
                  <a:lnTo>
                    <a:pt x="1994" y="1195"/>
                  </a:lnTo>
                  <a:lnTo>
                    <a:pt x="1842" y="1219"/>
                  </a:lnTo>
                  <a:lnTo>
                    <a:pt x="1701" y="1255"/>
                  </a:lnTo>
                  <a:lnTo>
                    <a:pt x="1569" y="1300"/>
                  </a:lnTo>
                  <a:lnTo>
                    <a:pt x="1448" y="1355"/>
                  </a:lnTo>
                  <a:lnTo>
                    <a:pt x="1337" y="1420"/>
                  </a:lnTo>
                  <a:lnTo>
                    <a:pt x="1237" y="1493"/>
                  </a:lnTo>
                  <a:lnTo>
                    <a:pt x="1147" y="1576"/>
                  </a:lnTo>
                  <a:lnTo>
                    <a:pt x="1106" y="1621"/>
                  </a:lnTo>
                  <a:close/>
                  <a:moveTo>
                    <a:pt x="2774" y="1703"/>
                  </a:moveTo>
                  <a:lnTo>
                    <a:pt x="2692" y="1754"/>
                  </a:lnTo>
                  <a:lnTo>
                    <a:pt x="2513" y="1858"/>
                  </a:lnTo>
                  <a:lnTo>
                    <a:pt x="2322" y="1958"/>
                  </a:lnTo>
                  <a:lnTo>
                    <a:pt x="2127" y="2048"/>
                  </a:lnTo>
                  <a:lnTo>
                    <a:pt x="1935" y="2123"/>
                  </a:lnTo>
                  <a:lnTo>
                    <a:pt x="1797" y="2164"/>
                  </a:lnTo>
                  <a:lnTo>
                    <a:pt x="1708" y="2184"/>
                  </a:lnTo>
                  <a:lnTo>
                    <a:pt x="1625" y="2197"/>
                  </a:lnTo>
                  <a:lnTo>
                    <a:pt x="1547" y="2203"/>
                  </a:lnTo>
                  <a:lnTo>
                    <a:pt x="1474" y="2201"/>
                  </a:lnTo>
                  <a:lnTo>
                    <a:pt x="1409" y="2189"/>
                  </a:lnTo>
                  <a:lnTo>
                    <a:pt x="1379" y="2179"/>
                  </a:lnTo>
                  <a:lnTo>
                    <a:pt x="1362" y="2172"/>
                  </a:lnTo>
                  <a:lnTo>
                    <a:pt x="1321" y="2150"/>
                  </a:lnTo>
                  <a:lnTo>
                    <a:pt x="1282" y="2112"/>
                  </a:lnTo>
                  <a:lnTo>
                    <a:pt x="1244" y="2055"/>
                  </a:lnTo>
                  <a:lnTo>
                    <a:pt x="1229" y="2016"/>
                  </a:lnTo>
                  <a:lnTo>
                    <a:pt x="1256" y="1959"/>
                  </a:lnTo>
                  <a:lnTo>
                    <a:pt x="1321" y="1858"/>
                  </a:lnTo>
                  <a:lnTo>
                    <a:pt x="1400" y="1773"/>
                  </a:lnTo>
                  <a:lnTo>
                    <a:pt x="1489" y="1701"/>
                  </a:lnTo>
                  <a:lnTo>
                    <a:pt x="1587" y="1641"/>
                  </a:lnTo>
                  <a:lnTo>
                    <a:pt x="1692" y="1594"/>
                  </a:lnTo>
                  <a:lnTo>
                    <a:pt x="1801" y="1556"/>
                  </a:lnTo>
                  <a:lnTo>
                    <a:pt x="1915" y="1529"/>
                  </a:lnTo>
                  <a:lnTo>
                    <a:pt x="2029" y="1510"/>
                  </a:lnTo>
                  <a:lnTo>
                    <a:pt x="2141" y="1498"/>
                  </a:lnTo>
                  <a:lnTo>
                    <a:pt x="2308" y="1491"/>
                  </a:lnTo>
                  <a:lnTo>
                    <a:pt x="2507" y="1498"/>
                  </a:lnTo>
                  <a:lnTo>
                    <a:pt x="2671" y="1513"/>
                  </a:lnTo>
                  <a:lnTo>
                    <a:pt x="2731" y="1523"/>
                  </a:lnTo>
                  <a:lnTo>
                    <a:pt x="2734" y="1570"/>
                  </a:lnTo>
                  <a:lnTo>
                    <a:pt x="2756" y="1660"/>
                  </a:lnTo>
                  <a:lnTo>
                    <a:pt x="2774" y="1703"/>
                  </a:lnTo>
                  <a:close/>
                  <a:moveTo>
                    <a:pt x="1679" y="5326"/>
                  </a:moveTo>
                  <a:lnTo>
                    <a:pt x="1541" y="5283"/>
                  </a:lnTo>
                  <a:lnTo>
                    <a:pt x="1274" y="5189"/>
                  </a:lnTo>
                  <a:lnTo>
                    <a:pt x="1026" y="5088"/>
                  </a:lnTo>
                  <a:lnTo>
                    <a:pt x="800" y="4983"/>
                  </a:lnTo>
                  <a:lnTo>
                    <a:pt x="700" y="4929"/>
                  </a:lnTo>
                  <a:lnTo>
                    <a:pt x="592" y="4868"/>
                  </a:lnTo>
                  <a:lnTo>
                    <a:pt x="511" y="4814"/>
                  </a:lnTo>
                  <a:lnTo>
                    <a:pt x="590" y="4812"/>
                  </a:lnTo>
                  <a:lnTo>
                    <a:pt x="806" y="4814"/>
                  </a:lnTo>
                  <a:lnTo>
                    <a:pt x="1079" y="4832"/>
                  </a:lnTo>
                  <a:lnTo>
                    <a:pt x="1316" y="4861"/>
                  </a:lnTo>
                  <a:lnTo>
                    <a:pt x="1485" y="4888"/>
                  </a:lnTo>
                  <a:lnTo>
                    <a:pt x="1661" y="4923"/>
                  </a:lnTo>
                  <a:lnTo>
                    <a:pt x="1843" y="4968"/>
                  </a:lnTo>
                  <a:lnTo>
                    <a:pt x="2030" y="5023"/>
                  </a:lnTo>
                  <a:lnTo>
                    <a:pt x="2220" y="5088"/>
                  </a:lnTo>
                  <a:lnTo>
                    <a:pt x="2411" y="5165"/>
                  </a:lnTo>
                  <a:lnTo>
                    <a:pt x="2601" y="5256"/>
                  </a:lnTo>
                  <a:lnTo>
                    <a:pt x="2789" y="5361"/>
                  </a:lnTo>
                  <a:lnTo>
                    <a:pt x="2975" y="5479"/>
                  </a:lnTo>
                  <a:lnTo>
                    <a:pt x="3066" y="5546"/>
                  </a:lnTo>
                  <a:lnTo>
                    <a:pt x="3021" y="5549"/>
                  </a:lnTo>
                  <a:lnTo>
                    <a:pt x="2913" y="5553"/>
                  </a:lnTo>
                  <a:lnTo>
                    <a:pt x="2781" y="5547"/>
                  </a:lnTo>
                  <a:lnTo>
                    <a:pt x="2627" y="5534"/>
                  </a:lnTo>
                  <a:lnTo>
                    <a:pt x="2452" y="5509"/>
                  </a:lnTo>
                  <a:lnTo>
                    <a:pt x="2255" y="5473"/>
                  </a:lnTo>
                  <a:lnTo>
                    <a:pt x="2039" y="5426"/>
                  </a:lnTo>
                  <a:lnTo>
                    <a:pt x="1804" y="5363"/>
                  </a:lnTo>
                  <a:lnTo>
                    <a:pt x="1679" y="5326"/>
                  </a:lnTo>
                  <a:close/>
                  <a:moveTo>
                    <a:pt x="3377" y="5388"/>
                  </a:moveTo>
                  <a:lnTo>
                    <a:pt x="3315" y="5338"/>
                  </a:lnTo>
                  <a:lnTo>
                    <a:pt x="3191" y="5245"/>
                  </a:lnTo>
                  <a:lnTo>
                    <a:pt x="3064" y="5159"/>
                  </a:lnTo>
                  <a:lnTo>
                    <a:pt x="2935" y="5080"/>
                  </a:lnTo>
                  <a:lnTo>
                    <a:pt x="2806" y="5008"/>
                  </a:lnTo>
                  <a:lnTo>
                    <a:pt x="2676" y="4942"/>
                  </a:lnTo>
                  <a:lnTo>
                    <a:pt x="2481" y="4853"/>
                  </a:lnTo>
                  <a:lnTo>
                    <a:pt x="2223" y="4755"/>
                  </a:lnTo>
                  <a:lnTo>
                    <a:pt x="1974" y="4678"/>
                  </a:lnTo>
                  <a:lnTo>
                    <a:pt x="1737" y="4618"/>
                  </a:lnTo>
                  <a:lnTo>
                    <a:pt x="1516" y="4573"/>
                  </a:lnTo>
                  <a:lnTo>
                    <a:pt x="1413" y="4556"/>
                  </a:lnTo>
                  <a:lnTo>
                    <a:pt x="1254" y="4532"/>
                  </a:lnTo>
                  <a:lnTo>
                    <a:pt x="960" y="4505"/>
                  </a:lnTo>
                  <a:lnTo>
                    <a:pt x="711" y="4494"/>
                  </a:lnTo>
                  <a:lnTo>
                    <a:pt x="512" y="4497"/>
                  </a:lnTo>
                  <a:lnTo>
                    <a:pt x="437" y="4500"/>
                  </a:lnTo>
                  <a:lnTo>
                    <a:pt x="686" y="4177"/>
                  </a:lnTo>
                  <a:lnTo>
                    <a:pt x="696" y="4164"/>
                  </a:lnTo>
                  <a:lnTo>
                    <a:pt x="711" y="4136"/>
                  </a:lnTo>
                  <a:lnTo>
                    <a:pt x="717" y="4121"/>
                  </a:lnTo>
                  <a:lnTo>
                    <a:pt x="781" y="3918"/>
                  </a:lnTo>
                  <a:lnTo>
                    <a:pt x="893" y="3598"/>
                  </a:lnTo>
                  <a:lnTo>
                    <a:pt x="977" y="3385"/>
                  </a:lnTo>
                  <a:lnTo>
                    <a:pt x="1070" y="3175"/>
                  </a:lnTo>
                  <a:lnTo>
                    <a:pt x="1171" y="2976"/>
                  </a:lnTo>
                  <a:lnTo>
                    <a:pt x="1282" y="2791"/>
                  </a:lnTo>
                  <a:lnTo>
                    <a:pt x="1372" y="2664"/>
                  </a:lnTo>
                  <a:lnTo>
                    <a:pt x="1436" y="2587"/>
                  </a:lnTo>
                  <a:lnTo>
                    <a:pt x="1470" y="2550"/>
                  </a:lnTo>
                  <a:lnTo>
                    <a:pt x="1487" y="2529"/>
                  </a:lnTo>
                  <a:lnTo>
                    <a:pt x="1499" y="2517"/>
                  </a:lnTo>
                  <a:lnTo>
                    <a:pt x="1515" y="2518"/>
                  </a:lnTo>
                  <a:lnTo>
                    <a:pt x="1531" y="2518"/>
                  </a:lnTo>
                  <a:lnTo>
                    <a:pt x="1576" y="2517"/>
                  </a:lnTo>
                  <a:lnTo>
                    <a:pt x="1674" y="2509"/>
                  </a:lnTo>
                  <a:lnTo>
                    <a:pt x="1776" y="2492"/>
                  </a:lnTo>
                  <a:lnTo>
                    <a:pt x="1884" y="2468"/>
                  </a:lnTo>
                  <a:lnTo>
                    <a:pt x="1998" y="2434"/>
                  </a:lnTo>
                  <a:lnTo>
                    <a:pt x="2118" y="2392"/>
                  </a:lnTo>
                  <a:lnTo>
                    <a:pt x="2306" y="2315"/>
                  </a:lnTo>
                  <a:lnTo>
                    <a:pt x="2441" y="2251"/>
                  </a:lnTo>
                  <a:lnTo>
                    <a:pt x="2533" y="2204"/>
                  </a:lnTo>
                  <a:lnTo>
                    <a:pt x="2704" y="2112"/>
                  </a:lnTo>
                  <a:lnTo>
                    <a:pt x="2781" y="2067"/>
                  </a:lnTo>
                  <a:lnTo>
                    <a:pt x="2946" y="2351"/>
                  </a:lnTo>
                  <a:lnTo>
                    <a:pt x="2912" y="2404"/>
                  </a:lnTo>
                  <a:lnTo>
                    <a:pt x="2852" y="2513"/>
                  </a:lnTo>
                  <a:lnTo>
                    <a:pt x="2805" y="2629"/>
                  </a:lnTo>
                  <a:lnTo>
                    <a:pt x="2769" y="2750"/>
                  </a:lnTo>
                  <a:lnTo>
                    <a:pt x="2744" y="2876"/>
                  </a:lnTo>
                  <a:lnTo>
                    <a:pt x="2731" y="3009"/>
                  </a:lnTo>
                  <a:lnTo>
                    <a:pt x="2730" y="3148"/>
                  </a:lnTo>
                  <a:lnTo>
                    <a:pt x="2740" y="3291"/>
                  </a:lnTo>
                  <a:lnTo>
                    <a:pt x="2749" y="3366"/>
                  </a:lnTo>
                  <a:lnTo>
                    <a:pt x="2761" y="3444"/>
                  </a:lnTo>
                  <a:lnTo>
                    <a:pt x="2795" y="3609"/>
                  </a:lnTo>
                  <a:lnTo>
                    <a:pt x="2843" y="3781"/>
                  </a:lnTo>
                  <a:lnTo>
                    <a:pt x="2903" y="3962"/>
                  </a:lnTo>
                  <a:lnTo>
                    <a:pt x="2977" y="4155"/>
                  </a:lnTo>
                  <a:lnTo>
                    <a:pt x="3066" y="4359"/>
                  </a:lnTo>
                  <a:lnTo>
                    <a:pt x="3168" y="4578"/>
                  </a:lnTo>
                  <a:lnTo>
                    <a:pt x="3287" y="4811"/>
                  </a:lnTo>
                  <a:lnTo>
                    <a:pt x="3353" y="4934"/>
                  </a:lnTo>
                  <a:lnTo>
                    <a:pt x="3414" y="5421"/>
                  </a:lnTo>
                  <a:lnTo>
                    <a:pt x="3410" y="5416"/>
                  </a:lnTo>
                  <a:lnTo>
                    <a:pt x="3377" y="5388"/>
                  </a:lnTo>
                  <a:close/>
                  <a:moveTo>
                    <a:pt x="3712" y="5248"/>
                  </a:moveTo>
                  <a:lnTo>
                    <a:pt x="3663" y="4865"/>
                  </a:lnTo>
                  <a:lnTo>
                    <a:pt x="3657" y="4837"/>
                  </a:lnTo>
                  <a:lnTo>
                    <a:pt x="3645" y="4810"/>
                  </a:lnTo>
                  <a:lnTo>
                    <a:pt x="3579" y="4686"/>
                  </a:lnTo>
                  <a:lnTo>
                    <a:pt x="3459" y="4450"/>
                  </a:lnTo>
                  <a:lnTo>
                    <a:pt x="3354" y="4228"/>
                  </a:lnTo>
                  <a:lnTo>
                    <a:pt x="3265" y="4018"/>
                  </a:lnTo>
                  <a:lnTo>
                    <a:pt x="3191" y="3821"/>
                  </a:lnTo>
                  <a:lnTo>
                    <a:pt x="3133" y="3636"/>
                  </a:lnTo>
                  <a:lnTo>
                    <a:pt x="3089" y="3463"/>
                  </a:lnTo>
                  <a:lnTo>
                    <a:pt x="3060" y="3301"/>
                  </a:lnTo>
                  <a:lnTo>
                    <a:pt x="3047" y="3148"/>
                  </a:lnTo>
                  <a:lnTo>
                    <a:pt x="3048" y="3007"/>
                  </a:lnTo>
                  <a:lnTo>
                    <a:pt x="3065" y="2874"/>
                  </a:lnTo>
                  <a:lnTo>
                    <a:pt x="3097" y="2752"/>
                  </a:lnTo>
                  <a:lnTo>
                    <a:pt x="3143" y="2637"/>
                  </a:lnTo>
                  <a:lnTo>
                    <a:pt x="3204" y="2532"/>
                  </a:lnTo>
                  <a:lnTo>
                    <a:pt x="3281" y="2433"/>
                  </a:lnTo>
                  <a:lnTo>
                    <a:pt x="3371" y="2342"/>
                  </a:lnTo>
                  <a:lnTo>
                    <a:pt x="3423" y="2299"/>
                  </a:lnTo>
                  <a:lnTo>
                    <a:pt x="3426" y="2297"/>
                  </a:lnTo>
                  <a:lnTo>
                    <a:pt x="3428" y="2294"/>
                  </a:lnTo>
                  <a:lnTo>
                    <a:pt x="3477" y="2254"/>
                  </a:lnTo>
                  <a:lnTo>
                    <a:pt x="3600" y="2161"/>
                  </a:lnTo>
                  <a:lnTo>
                    <a:pt x="3694" y="2098"/>
                  </a:lnTo>
                  <a:lnTo>
                    <a:pt x="3741" y="2069"/>
                  </a:lnTo>
                  <a:lnTo>
                    <a:pt x="3817" y="2113"/>
                  </a:lnTo>
                  <a:lnTo>
                    <a:pt x="3986" y="2206"/>
                  </a:lnTo>
                  <a:lnTo>
                    <a:pt x="4078" y="2251"/>
                  </a:lnTo>
                  <a:lnTo>
                    <a:pt x="4213" y="2315"/>
                  </a:lnTo>
                  <a:lnTo>
                    <a:pt x="4401" y="2392"/>
                  </a:lnTo>
                  <a:lnTo>
                    <a:pt x="4520" y="2434"/>
                  </a:lnTo>
                  <a:lnTo>
                    <a:pt x="4634" y="2468"/>
                  </a:lnTo>
                  <a:lnTo>
                    <a:pt x="4742" y="2492"/>
                  </a:lnTo>
                  <a:lnTo>
                    <a:pt x="4845" y="2509"/>
                  </a:lnTo>
                  <a:lnTo>
                    <a:pt x="4941" y="2517"/>
                  </a:lnTo>
                  <a:lnTo>
                    <a:pt x="4988" y="2518"/>
                  </a:lnTo>
                  <a:lnTo>
                    <a:pt x="5035" y="2517"/>
                  </a:lnTo>
                  <a:lnTo>
                    <a:pt x="5127" y="2508"/>
                  </a:lnTo>
                  <a:lnTo>
                    <a:pt x="5169" y="2500"/>
                  </a:lnTo>
                  <a:lnTo>
                    <a:pt x="5218" y="2558"/>
                  </a:lnTo>
                  <a:lnTo>
                    <a:pt x="5315" y="2684"/>
                  </a:lnTo>
                  <a:lnTo>
                    <a:pt x="5460" y="2891"/>
                  </a:lnTo>
                  <a:lnTo>
                    <a:pt x="5643" y="3180"/>
                  </a:lnTo>
                  <a:lnTo>
                    <a:pt x="5805" y="3458"/>
                  </a:lnTo>
                  <a:lnTo>
                    <a:pt x="5874" y="3585"/>
                  </a:lnTo>
                  <a:lnTo>
                    <a:pt x="5883" y="3598"/>
                  </a:lnTo>
                  <a:lnTo>
                    <a:pt x="5903" y="3622"/>
                  </a:lnTo>
                  <a:lnTo>
                    <a:pt x="5915" y="3633"/>
                  </a:lnTo>
                  <a:lnTo>
                    <a:pt x="6211" y="3891"/>
                  </a:lnTo>
                  <a:lnTo>
                    <a:pt x="6166" y="3893"/>
                  </a:lnTo>
                  <a:lnTo>
                    <a:pt x="6062" y="3905"/>
                  </a:lnTo>
                  <a:lnTo>
                    <a:pt x="5938" y="3927"/>
                  </a:lnTo>
                  <a:lnTo>
                    <a:pt x="5796" y="3959"/>
                  </a:lnTo>
                  <a:lnTo>
                    <a:pt x="5636" y="4005"/>
                  </a:lnTo>
                  <a:lnTo>
                    <a:pt x="5457" y="4066"/>
                  </a:lnTo>
                  <a:lnTo>
                    <a:pt x="5258" y="4147"/>
                  </a:lnTo>
                  <a:lnTo>
                    <a:pt x="5041" y="4245"/>
                  </a:lnTo>
                  <a:lnTo>
                    <a:pt x="4925" y="4305"/>
                  </a:lnTo>
                  <a:lnTo>
                    <a:pt x="4797" y="4372"/>
                  </a:lnTo>
                  <a:lnTo>
                    <a:pt x="4568" y="4507"/>
                  </a:lnTo>
                  <a:lnTo>
                    <a:pt x="4366" y="4642"/>
                  </a:lnTo>
                  <a:lnTo>
                    <a:pt x="4191" y="4775"/>
                  </a:lnTo>
                  <a:lnTo>
                    <a:pt x="4043" y="4901"/>
                  </a:lnTo>
                  <a:lnTo>
                    <a:pt x="3919" y="5018"/>
                  </a:lnTo>
                  <a:lnTo>
                    <a:pt x="3775" y="5171"/>
                  </a:lnTo>
                  <a:lnTo>
                    <a:pt x="3712" y="5248"/>
                  </a:lnTo>
                  <a:close/>
                  <a:moveTo>
                    <a:pt x="6051" y="4375"/>
                  </a:moveTo>
                  <a:lnTo>
                    <a:pt x="5963" y="4447"/>
                  </a:lnTo>
                  <a:lnTo>
                    <a:pt x="5764" y="4594"/>
                  </a:lnTo>
                  <a:lnTo>
                    <a:pt x="5541" y="4742"/>
                  </a:lnTo>
                  <a:lnTo>
                    <a:pt x="5299" y="4887"/>
                  </a:lnTo>
                  <a:lnTo>
                    <a:pt x="5172" y="4957"/>
                  </a:lnTo>
                  <a:lnTo>
                    <a:pt x="5043" y="5024"/>
                  </a:lnTo>
                  <a:lnTo>
                    <a:pt x="4789" y="5147"/>
                  </a:lnTo>
                  <a:lnTo>
                    <a:pt x="4543" y="5254"/>
                  </a:lnTo>
                  <a:lnTo>
                    <a:pt x="4310" y="5339"/>
                  </a:lnTo>
                  <a:lnTo>
                    <a:pt x="4201" y="5374"/>
                  </a:lnTo>
                  <a:lnTo>
                    <a:pt x="4135" y="5393"/>
                  </a:lnTo>
                  <a:lnTo>
                    <a:pt x="4020" y="5420"/>
                  </a:lnTo>
                  <a:lnTo>
                    <a:pt x="3972" y="5429"/>
                  </a:lnTo>
                  <a:lnTo>
                    <a:pt x="4027" y="5363"/>
                  </a:lnTo>
                  <a:lnTo>
                    <a:pt x="4158" y="5228"/>
                  </a:lnTo>
                  <a:lnTo>
                    <a:pt x="4270" y="5124"/>
                  </a:lnTo>
                  <a:lnTo>
                    <a:pt x="4405" y="5011"/>
                  </a:lnTo>
                  <a:lnTo>
                    <a:pt x="4563" y="4891"/>
                  </a:lnTo>
                  <a:lnTo>
                    <a:pt x="4746" y="4769"/>
                  </a:lnTo>
                  <a:lnTo>
                    <a:pt x="4954" y="4646"/>
                  </a:lnTo>
                  <a:lnTo>
                    <a:pt x="5070" y="4586"/>
                  </a:lnTo>
                  <a:lnTo>
                    <a:pt x="5180" y="4530"/>
                  </a:lnTo>
                  <a:lnTo>
                    <a:pt x="5383" y="4437"/>
                  </a:lnTo>
                  <a:lnTo>
                    <a:pt x="5567" y="4363"/>
                  </a:lnTo>
                  <a:lnTo>
                    <a:pt x="5732" y="4306"/>
                  </a:lnTo>
                  <a:lnTo>
                    <a:pt x="5877" y="4264"/>
                  </a:lnTo>
                  <a:lnTo>
                    <a:pt x="6003" y="4236"/>
                  </a:lnTo>
                  <a:lnTo>
                    <a:pt x="6157" y="4211"/>
                  </a:lnTo>
                  <a:lnTo>
                    <a:pt x="6232" y="4206"/>
                  </a:lnTo>
                  <a:lnTo>
                    <a:pt x="6196" y="4243"/>
                  </a:lnTo>
                  <a:lnTo>
                    <a:pt x="6106" y="4327"/>
                  </a:lnTo>
                  <a:lnTo>
                    <a:pt x="6051" y="4375"/>
                  </a:lnTo>
                  <a:close/>
                </a:path>
              </a:pathLst>
            </a:custGeom>
            <a:solidFill>
              <a:schemeClr val="bg1"/>
            </a:solidFill>
            <a:ln>
              <a:noFill/>
            </a:ln>
          </p:spPr>
          <p:txBody>
            <a:bodyPr vert="horz" wrap="square" lIns="91440" tIns="45720" rIns="91440" bIns="45720" numCol="1" anchor="t" anchorCtr="0" compatLnSpc="1"/>
            <a:lstStyle/>
            <a:p>
              <a:endParaRPr lang="id-ID" dirty="0">
                <a:solidFill>
                  <a:srgbClr val="A18C77"/>
                </a:solidFill>
                <a:cs typeface="+mn-ea"/>
                <a:sym typeface="+mn-lt"/>
              </a:endParaRPr>
            </a:p>
          </p:txBody>
        </p:sp>
      </p:grpSp>
      <p:grpSp>
        <p:nvGrpSpPr>
          <p:cNvPr id="32" name="Group 138"/>
          <p:cNvGrpSpPr/>
          <p:nvPr/>
        </p:nvGrpSpPr>
        <p:grpSpPr>
          <a:xfrm>
            <a:off x="7430557" y="4810995"/>
            <a:ext cx="3352803" cy="1138021"/>
            <a:chOff x="2055147" y="4520194"/>
            <a:chExt cx="3352803" cy="1138021"/>
          </a:xfrm>
        </p:grpSpPr>
        <p:sp>
          <p:nvSpPr>
            <p:cNvPr id="33" name="Rectangle 139"/>
            <p:cNvSpPr/>
            <p:nvPr/>
          </p:nvSpPr>
          <p:spPr>
            <a:xfrm>
              <a:off x="2055150" y="4520194"/>
              <a:ext cx="3352800" cy="337185"/>
            </a:xfrm>
            <a:prstGeom prst="rect">
              <a:avLst/>
            </a:prstGeom>
          </p:spPr>
          <p:txBody>
            <a:bodyPr wrap="square">
              <a:spAutoFit/>
            </a:bodyPr>
            <a:lstStyle/>
            <a:p>
              <a:r>
                <a:rPr lang="zh-CN" altLang="en-US" sz="1600" b="1" dirty="0">
                  <a:solidFill>
                    <a:schemeClr val="bg1"/>
                  </a:solidFill>
                  <a:cs typeface="+mn-ea"/>
                  <a:sym typeface="+mn-lt"/>
                </a:rPr>
                <a:t>Add title text</a:t>
              </a:r>
              <a:endParaRPr lang="en-US" altLang="zh-CN" sz="1100" b="1" dirty="0">
                <a:solidFill>
                  <a:schemeClr val="bg1"/>
                </a:solidFill>
                <a:cs typeface="+mn-ea"/>
                <a:sym typeface="+mn-lt"/>
              </a:endParaRPr>
            </a:p>
          </p:txBody>
        </p:sp>
        <p:sp>
          <p:nvSpPr>
            <p:cNvPr id="34" name="Rectangle 140"/>
            <p:cNvSpPr/>
            <p:nvPr/>
          </p:nvSpPr>
          <p:spPr>
            <a:xfrm>
              <a:off x="2055147" y="4827218"/>
              <a:ext cx="3352803" cy="830997"/>
            </a:xfrm>
            <a:prstGeom prst="rect">
              <a:avLst/>
            </a:prstGeom>
          </p:spPr>
          <p:txBody>
            <a:bodyPr wrap="square">
              <a:spAutoFit/>
            </a:bodyPr>
            <a:lstStyle/>
            <a:p>
              <a:r>
                <a:rPr lang="id-ID" sz="1200" dirty="0">
                  <a:solidFill>
                    <a:srgbClr val="A18C77"/>
                  </a:solidFill>
                  <a:cs typeface="+mn-ea"/>
                  <a:sym typeface="+mn-lt"/>
                </a:rPr>
                <a:t>Ut wisi enim ad minim veniam, quis nostrud exerci tation ullamcorper suscipit lobortis nisl ut aliquip ex ea commodo consequat. </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335875" y="218601"/>
            <a:ext cx="3946969" cy="706755"/>
          </a:xfrm>
          <a:prstGeom prst="rect">
            <a:avLst/>
          </a:prstGeom>
          <a:noFill/>
        </p:spPr>
        <p:txBody>
          <a:bodyPr wrap="square" rtlCol="0">
            <a:spAutoFit/>
          </a:bodyPr>
          <a:lstStyle/>
          <a:p>
            <a:r>
              <a:rPr lang="zh-CN" altLang="en-US" sz="4000" b="1" dirty="0">
                <a:solidFill>
                  <a:srgbClr val="A18C77"/>
                </a:solidFill>
                <a:cs typeface="+mn-ea"/>
                <a:sym typeface="+mn-lt"/>
              </a:rPr>
              <a:t>Add title text</a:t>
            </a:r>
          </a:p>
        </p:txBody>
      </p:sp>
      <p:cxnSp>
        <p:nvCxnSpPr>
          <p:cNvPr id="6" name="直接连接符 5"/>
          <p:cNvCxnSpPr/>
          <p:nvPr/>
        </p:nvCxnSpPr>
        <p:spPr>
          <a:xfrm>
            <a:off x="1499501" y="628465"/>
            <a:ext cx="2836374" cy="0"/>
          </a:xfrm>
          <a:prstGeom prst="line">
            <a:avLst/>
          </a:prstGeom>
          <a:ln>
            <a:solidFill>
              <a:srgbClr val="A18C77"/>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424265" y="553229"/>
            <a:ext cx="150471" cy="150471"/>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9" name="直接连接符 8"/>
          <p:cNvCxnSpPr/>
          <p:nvPr/>
        </p:nvCxnSpPr>
        <p:spPr>
          <a:xfrm>
            <a:off x="7871751" y="628464"/>
            <a:ext cx="2836374" cy="0"/>
          </a:xfrm>
          <a:prstGeom prst="line">
            <a:avLst/>
          </a:prstGeom>
          <a:ln>
            <a:solidFill>
              <a:srgbClr val="A18C77"/>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0632889" y="553228"/>
            <a:ext cx="150471" cy="150471"/>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p:cNvPicPr>
            <a:picLocks noChangeAspect="1"/>
          </p:cNvPicPr>
          <p:nvPr/>
        </p:nvPicPr>
        <p:blipFill>
          <a:blip r:embed="rId3" cstate="screen">
            <a:lum bright="70000" contrast="-70000"/>
          </a:blip>
          <a:stretch>
            <a:fillRect/>
          </a:stretch>
        </p:blipFill>
        <p:spPr>
          <a:xfrm>
            <a:off x="119377" y="5805109"/>
            <a:ext cx="1728941" cy="1052891"/>
          </a:xfrm>
          <a:prstGeom prst="rect">
            <a:avLst/>
          </a:prstGeom>
        </p:spPr>
      </p:pic>
      <p:pic>
        <p:nvPicPr>
          <p:cNvPr id="12" name="图片 11"/>
          <p:cNvPicPr>
            <a:picLocks noChangeAspect="1"/>
          </p:cNvPicPr>
          <p:nvPr/>
        </p:nvPicPr>
        <p:blipFill>
          <a:blip r:embed="rId4" cstate="screen">
            <a:lum bright="70000" contrast="-70000"/>
          </a:blip>
          <a:stretch>
            <a:fillRect/>
          </a:stretch>
        </p:blipFill>
        <p:spPr>
          <a:xfrm>
            <a:off x="382585" y="189718"/>
            <a:ext cx="1039116" cy="1222569"/>
          </a:xfrm>
          <a:prstGeom prst="rect">
            <a:avLst/>
          </a:prstGeom>
        </p:spPr>
      </p:pic>
      <p:pic>
        <p:nvPicPr>
          <p:cNvPr id="13" name="图片 12"/>
          <p:cNvPicPr>
            <a:picLocks noChangeAspect="1"/>
          </p:cNvPicPr>
          <p:nvPr/>
        </p:nvPicPr>
        <p:blipFill>
          <a:blip r:embed="rId5" cstate="screen">
            <a:lum bright="70000" contrast="-70000"/>
          </a:blip>
          <a:stretch>
            <a:fillRect/>
          </a:stretch>
        </p:blipFill>
        <p:spPr>
          <a:xfrm>
            <a:off x="10905859" y="5549813"/>
            <a:ext cx="1563481" cy="1563481"/>
          </a:xfrm>
          <a:prstGeom prst="rect">
            <a:avLst/>
          </a:prstGeom>
        </p:spPr>
      </p:pic>
      <p:pic>
        <p:nvPicPr>
          <p:cNvPr id="14" name="图片 13"/>
          <p:cNvPicPr>
            <a:picLocks noChangeAspect="1"/>
          </p:cNvPicPr>
          <p:nvPr/>
        </p:nvPicPr>
        <p:blipFill>
          <a:blip r:embed="rId6" cstate="screen">
            <a:lum bright="70000" contrast="-70000"/>
          </a:blip>
          <a:stretch>
            <a:fillRect/>
          </a:stretch>
        </p:blipFill>
        <p:spPr>
          <a:xfrm>
            <a:off x="11043983" y="588847"/>
            <a:ext cx="1007755" cy="1273092"/>
          </a:xfrm>
          <a:prstGeom prst="rect">
            <a:avLst/>
          </a:prstGeom>
        </p:spPr>
      </p:pic>
      <p:pic>
        <p:nvPicPr>
          <p:cNvPr id="3" name="图片 2"/>
          <p:cNvPicPr>
            <a:picLocks noChangeAspect="1"/>
          </p:cNvPicPr>
          <p:nvPr/>
        </p:nvPicPr>
        <p:blipFill>
          <a:blip r:embed="rId7" cstate="screen"/>
          <a:stretch>
            <a:fillRect/>
          </a:stretch>
        </p:blipFill>
        <p:spPr>
          <a:xfrm>
            <a:off x="1421701" y="1412287"/>
            <a:ext cx="3476031" cy="4876799"/>
          </a:xfrm>
          <a:prstGeom prst="rect">
            <a:avLst/>
          </a:prstGeom>
        </p:spPr>
      </p:pic>
      <p:sp>
        <p:nvSpPr>
          <p:cNvPr id="15" name="TextBox 426"/>
          <p:cNvSpPr txBox="1"/>
          <p:nvPr/>
        </p:nvSpPr>
        <p:spPr>
          <a:xfrm>
            <a:off x="6824424" y="2334300"/>
            <a:ext cx="1628379" cy="461665"/>
          </a:xfrm>
          <a:prstGeom prst="rect">
            <a:avLst/>
          </a:prstGeom>
          <a:noFill/>
        </p:spPr>
        <p:txBody>
          <a:bodyPr wrap="square" rtlCol="0">
            <a:spAutoFit/>
          </a:bodyPr>
          <a:lstStyle/>
          <a:p>
            <a:r>
              <a:rPr lang="id-ID" sz="2400" b="1" dirty="0">
                <a:solidFill>
                  <a:srgbClr val="A18C77"/>
                </a:solidFill>
                <a:cs typeface="+mn-ea"/>
                <a:sym typeface="+mn-lt"/>
              </a:rPr>
              <a:t>67,827</a:t>
            </a:r>
          </a:p>
        </p:txBody>
      </p:sp>
      <p:sp>
        <p:nvSpPr>
          <p:cNvPr id="16" name="TextBox 427"/>
          <p:cNvSpPr txBox="1"/>
          <p:nvPr/>
        </p:nvSpPr>
        <p:spPr>
          <a:xfrm>
            <a:off x="5817134" y="2881229"/>
            <a:ext cx="2274375" cy="761747"/>
          </a:xfrm>
          <a:prstGeom prst="rect">
            <a:avLst/>
          </a:prstGeom>
          <a:noFill/>
        </p:spPr>
        <p:txBody>
          <a:bodyPr wrap="square" lIns="91440" tIns="45720" rIns="91440" bIns="45720" rtlCol="0">
            <a:spAutoFit/>
          </a:bodyPr>
          <a:lstStyle/>
          <a:p>
            <a:r>
              <a:rPr lang="id-ID" sz="1200" b="1" dirty="0">
                <a:solidFill>
                  <a:srgbClr val="A18C77"/>
                </a:solidFill>
                <a:cs typeface="+mn-ea"/>
                <a:sym typeface="+mn-lt"/>
              </a:rPr>
              <a:t>Lorem ipsum </a:t>
            </a:r>
            <a:r>
              <a:rPr lang="id-ID" sz="1050" dirty="0">
                <a:solidFill>
                  <a:srgbClr val="A18C77"/>
                </a:solidFill>
                <a:cs typeface="+mn-ea"/>
                <a:sym typeface="+mn-lt"/>
              </a:rPr>
              <a:t>dolor sit amet consectetuer adipiscing elit, sed diam nonummy nibh euismod tincidunt ut</a:t>
            </a:r>
            <a:endParaRPr lang="en-US" sz="1050" dirty="0">
              <a:solidFill>
                <a:srgbClr val="A18C77"/>
              </a:solidFill>
              <a:cs typeface="+mn-ea"/>
              <a:sym typeface="+mn-lt"/>
            </a:endParaRPr>
          </a:p>
        </p:txBody>
      </p:sp>
      <p:cxnSp>
        <p:nvCxnSpPr>
          <p:cNvPr id="17" name="Straight Connector 428"/>
          <p:cNvCxnSpPr/>
          <p:nvPr/>
        </p:nvCxnSpPr>
        <p:spPr>
          <a:xfrm>
            <a:off x="5904446" y="2866715"/>
            <a:ext cx="2099750" cy="0"/>
          </a:xfrm>
          <a:prstGeom prst="line">
            <a:avLst/>
          </a:prstGeom>
          <a:ln w="2857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429"/>
          <p:cNvSpPr txBox="1"/>
          <p:nvPr/>
        </p:nvSpPr>
        <p:spPr>
          <a:xfrm>
            <a:off x="9619069" y="2334300"/>
            <a:ext cx="1628379" cy="461665"/>
          </a:xfrm>
          <a:prstGeom prst="rect">
            <a:avLst/>
          </a:prstGeom>
          <a:noFill/>
        </p:spPr>
        <p:txBody>
          <a:bodyPr wrap="square" rtlCol="0">
            <a:spAutoFit/>
          </a:bodyPr>
          <a:lstStyle/>
          <a:p>
            <a:r>
              <a:rPr lang="id-ID" sz="2400" b="1" dirty="0">
                <a:solidFill>
                  <a:srgbClr val="A18C77"/>
                </a:solidFill>
                <a:cs typeface="+mn-ea"/>
                <a:sym typeface="+mn-lt"/>
              </a:rPr>
              <a:t>128,093</a:t>
            </a:r>
          </a:p>
        </p:txBody>
      </p:sp>
      <p:sp>
        <p:nvSpPr>
          <p:cNvPr id="19" name="TextBox 430"/>
          <p:cNvSpPr txBox="1"/>
          <p:nvPr/>
        </p:nvSpPr>
        <p:spPr>
          <a:xfrm>
            <a:off x="8611779" y="2881229"/>
            <a:ext cx="2274375" cy="761747"/>
          </a:xfrm>
          <a:prstGeom prst="rect">
            <a:avLst/>
          </a:prstGeom>
          <a:noFill/>
        </p:spPr>
        <p:txBody>
          <a:bodyPr wrap="square" lIns="91440" tIns="45720" rIns="91440" bIns="45720" rtlCol="0">
            <a:spAutoFit/>
          </a:bodyPr>
          <a:lstStyle/>
          <a:p>
            <a:r>
              <a:rPr lang="id-ID" sz="1200" b="1" dirty="0">
                <a:solidFill>
                  <a:srgbClr val="A18C77"/>
                </a:solidFill>
                <a:cs typeface="+mn-ea"/>
                <a:sym typeface="+mn-lt"/>
              </a:rPr>
              <a:t>Lorem ipsum </a:t>
            </a:r>
            <a:r>
              <a:rPr lang="id-ID" sz="1050" dirty="0">
                <a:solidFill>
                  <a:srgbClr val="A18C77"/>
                </a:solidFill>
                <a:cs typeface="+mn-ea"/>
                <a:sym typeface="+mn-lt"/>
              </a:rPr>
              <a:t>dolor sit amet consectetuer adipiscing elit, sed diam nonummy nibh euismod tincidunt ut</a:t>
            </a:r>
            <a:endParaRPr lang="en-US" sz="1050" dirty="0">
              <a:solidFill>
                <a:srgbClr val="A18C77"/>
              </a:solidFill>
              <a:cs typeface="+mn-ea"/>
              <a:sym typeface="+mn-lt"/>
            </a:endParaRPr>
          </a:p>
        </p:txBody>
      </p:sp>
      <p:cxnSp>
        <p:nvCxnSpPr>
          <p:cNvPr id="20" name="Straight Connector 431"/>
          <p:cNvCxnSpPr/>
          <p:nvPr/>
        </p:nvCxnSpPr>
        <p:spPr>
          <a:xfrm>
            <a:off x="8699091" y="2866715"/>
            <a:ext cx="2099750" cy="0"/>
          </a:xfrm>
          <a:prstGeom prst="line">
            <a:avLst/>
          </a:prstGeom>
          <a:ln w="2857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34" name="图形 33" descr="啤酒"/>
          <p:cNvPicPr>
            <a:picLocks noChangeAspect="1"/>
          </p:cNvPicPr>
          <p:nvPr/>
        </p:nvPicPr>
        <p:blipFill>
          <a:blip r:embed="rId8" cstate="screen">
            <a:extLst>
              <a:ext uri="{96DAC541-7B7A-43D3-8B79-37D633B846F1}">
                <asvg:svgBlip xmlns:asvg="http://schemas.microsoft.com/office/drawing/2016/SVG/main" r:embed="rId9"/>
              </a:ext>
            </a:extLst>
          </a:blip>
          <a:stretch>
            <a:fillRect/>
          </a:stretch>
        </p:blipFill>
        <p:spPr>
          <a:xfrm flipH="1">
            <a:off x="5936344" y="2089346"/>
            <a:ext cx="706619" cy="706619"/>
          </a:xfrm>
          <a:prstGeom prst="rect">
            <a:avLst/>
          </a:prstGeom>
        </p:spPr>
      </p:pic>
      <p:pic>
        <p:nvPicPr>
          <p:cNvPr id="35" name="图形 34" descr="热狗"/>
          <p:cNvPicPr>
            <a:picLocks noChangeAspect="1"/>
          </p:cNvPicPr>
          <p:nvPr/>
        </p:nvPicPr>
        <p:blipFill>
          <a:blip r:embed="rId10" cstate="screen">
            <a:extLst>
              <a:ext uri="{96DAC541-7B7A-43D3-8B79-37D633B846F1}">
                <asvg:svgBlip xmlns:asvg="http://schemas.microsoft.com/office/drawing/2016/SVG/main" r:embed="rId11"/>
              </a:ext>
            </a:extLst>
          </a:blip>
          <a:stretch>
            <a:fillRect/>
          </a:stretch>
        </p:blipFill>
        <p:spPr>
          <a:xfrm flipH="1">
            <a:off x="8876499" y="2142082"/>
            <a:ext cx="601146" cy="601146"/>
          </a:xfrm>
          <a:prstGeom prst="rect">
            <a:avLst/>
          </a:prstGeom>
        </p:spPr>
      </p:pic>
      <p:sp>
        <p:nvSpPr>
          <p:cNvPr id="38" name="TextBox 426"/>
          <p:cNvSpPr txBox="1"/>
          <p:nvPr/>
        </p:nvSpPr>
        <p:spPr>
          <a:xfrm>
            <a:off x="6844129" y="4175313"/>
            <a:ext cx="1628379" cy="461665"/>
          </a:xfrm>
          <a:prstGeom prst="rect">
            <a:avLst/>
          </a:prstGeom>
          <a:noFill/>
        </p:spPr>
        <p:txBody>
          <a:bodyPr wrap="square" rtlCol="0">
            <a:spAutoFit/>
          </a:bodyPr>
          <a:lstStyle/>
          <a:p>
            <a:r>
              <a:rPr lang="id-ID" sz="2400" b="1" dirty="0">
                <a:solidFill>
                  <a:srgbClr val="A18C77"/>
                </a:solidFill>
                <a:cs typeface="+mn-ea"/>
                <a:sym typeface="+mn-lt"/>
              </a:rPr>
              <a:t>67,827</a:t>
            </a:r>
          </a:p>
        </p:txBody>
      </p:sp>
      <p:sp>
        <p:nvSpPr>
          <p:cNvPr id="39" name="TextBox 427"/>
          <p:cNvSpPr txBox="1"/>
          <p:nvPr/>
        </p:nvSpPr>
        <p:spPr>
          <a:xfrm>
            <a:off x="5836839" y="4722242"/>
            <a:ext cx="2274375" cy="761747"/>
          </a:xfrm>
          <a:prstGeom prst="rect">
            <a:avLst/>
          </a:prstGeom>
          <a:noFill/>
        </p:spPr>
        <p:txBody>
          <a:bodyPr wrap="square" lIns="91440" tIns="45720" rIns="91440" bIns="45720" rtlCol="0">
            <a:spAutoFit/>
          </a:bodyPr>
          <a:lstStyle/>
          <a:p>
            <a:r>
              <a:rPr lang="id-ID" sz="1200" b="1" dirty="0">
                <a:solidFill>
                  <a:srgbClr val="A18C77"/>
                </a:solidFill>
                <a:cs typeface="+mn-ea"/>
                <a:sym typeface="+mn-lt"/>
              </a:rPr>
              <a:t>Lorem ipsum </a:t>
            </a:r>
            <a:r>
              <a:rPr lang="id-ID" sz="1050" dirty="0">
                <a:solidFill>
                  <a:srgbClr val="A18C77"/>
                </a:solidFill>
                <a:cs typeface="+mn-ea"/>
                <a:sym typeface="+mn-lt"/>
              </a:rPr>
              <a:t>dolor sit amet consectetuer adipiscing elit, sed diam nonummy nibh euismod tincidunt ut</a:t>
            </a:r>
            <a:endParaRPr lang="en-US" sz="1050" dirty="0">
              <a:solidFill>
                <a:srgbClr val="A18C77"/>
              </a:solidFill>
              <a:cs typeface="+mn-ea"/>
              <a:sym typeface="+mn-lt"/>
            </a:endParaRPr>
          </a:p>
        </p:txBody>
      </p:sp>
      <p:cxnSp>
        <p:nvCxnSpPr>
          <p:cNvPr id="40" name="Straight Connector 428"/>
          <p:cNvCxnSpPr/>
          <p:nvPr/>
        </p:nvCxnSpPr>
        <p:spPr>
          <a:xfrm>
            <a:off x="5924151" y="4707728"/>
            <a:ext cx="2099750" cy="0"/>
          </a:xfrm>
          <a:prstGeom prst="line">
            <a:avLst/>
          </a:prstGeom>
          <a:ln w="2857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1" name="TextBox 429"/>
          <p:cNvSpPr txBox="1"/>
          <p:nvPr/>
        </p:nvSpPr>
        <p:spPr>
          <a:xfrm>
            <a:off x="9638774" y="4175313"/>
            <a:ext cx="1628379" cy="461665"/>
          </a:xfrm>
          <a:prstGeom prst="rect">
            <a:avLst/>
          </a:prstGeom>
          <a:noFill/>
        </p:spPr>
        <p:txBody>
          <a:bodyPr wrap="square" rtlCol="0">
            <a:spAutoFit/>
          </a:bodyPr>
          <a:lstStyle/>
          <a:p>
            <a:r>
              <a:rPr lang="id-ID" sz="2400" b="1" dirty="0">
                <a:solidFill>
                  <a:srgbClr val="A18C77"/>
                </a:solidFill>
                <a:cs typeface="+mn-ea"/>
                <a:sym typeface="+mn-lt"/>
              </a:rPr>
              <a:t>128,093</a:t>
            </a:r>
          </a:p>
        </p:txBody>
      </p:sp>
      <p:sp>
        <p:nvSpPr>
          <p:cNvPr id="42" name="TextBox 430"/>
          <p:cNvSpPr txBox="1"/>
          <p:nvPr/>
        </p:nvSpPr>
        <p:spPr>
          <a:xfrm>
            <a:off x="8631484" y="4722242"/>
            <a:ext cx="2274375" cy="761747"/>
          </a:xfrm>
          <a:prstGeom prst="rect">
            <a:avLst/>
          </a:prstGeom>
          <a:noFill/>
        </p:spPr>
        <p:txBody>
          <a:bodyPr wrap="square" lIns="91440" tIns="45720" rIns="91440" bIns="45720" rtlCol="0">
            <a:spAutoFit/>
          </a:bodyPr>
          <a:lstStyle/>
          <a:p>
            <a:r>
              <a:rPr lang="id-ID" sz="1200" b="1" dirty="0">
                <a:solidFill>
                  <a:srgbClr val="A18C77"/>
                </a:solidFill>
                <a:cs typeface="+mn-ea"/>
                <a:sym typeface="+mn-lt"/>
              </a:rPr>
              <a:t>Lorem ipsum </a:t>
            </a:r>
            <a:r>
              <a:rPr lang="id-ID" sz="1050" dirty="0">
                <a:solidFill>
                  <a:srgbClr val="A18C77"/>
                </a:solidFill>
                <a:cs typeface="+mn-ea"/>
                <a:sym typeface="+mn-lt"/>
              </a:rPr>
              <a:t>dolor sit amet consectetuer adipiscing elit, sed diam nonummy nibh euismod tincidunt ut</a:t>
            </a:r>
            <a:endParaRPr lang="en-US" sz="1050" dirty="0">
              <a:solidFill>
                <a:srgbClr val="A18C77"/>
              </a:solidFill>
              <a:cs typeface="+mn-ea"/>
              <a:sym typeface="+mn-lt"/>
            </a:endParaRPr>
          </a:p>
        </p:txBody>
      </p:sp>
      <p:cxnSp>
        <p:nvCxnSpPr>
          <p:cNvPr id="43" name="Straight Connector 431"/>
          <p:cNvCxnSpPr/>
          <p:nvPr/>
        </p:nvCxnSpPr>
        <p:spPr>
          <a:xfrm>
            <a:off x="8718796" y="4707728"/>
            <a:ext cx="2099750" cy="0"/>
          </a:xfrm>
          <a:prstGeom prst="line">
            <a:avLst/>
          </a:prstGeom>
          <a:ln w="2857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46" name="图形 45" descr="汉堡和饮料"/>
          <p:cNvPicPr>
            <a:picLocks noChangeAspect="1"/>
          </p:cNvPicPr>
          <p:nvPr/>
        </p:nvPicPr>
        <p:blipFill>
          <a:blip r:embed="rId12" cstate="screen">
            <a:extLst>
              <a:ext uri="{96DAC541-7B7A-43D3-8B79-37D633B846F1}">
                <asvg:svgBlip xmlns:asvg="http://schemas.microsoft.com/office/drawing/2016/SVG/main" r:embed="rId13"/>
              </a:ext>
            </a:extLst>
          </a:blip>
          <a:stretch>
            <a:fillRect/>
          </a:stretch>
        </p:blipFill>
        <p:spPr>
          <a:xfrm flipH="1">
            <a:off x="8934715" y="3968723"/>
            <a:ext cx="671035" cy="671035"/>
          </a:xfrm>
          <a:prstGeom prst="rect">
            <a:avLst/>
          </a:prstGeom>
        </p:spPr>
      </p:pic>
      <p:pic>
        <p:nvPicPr>
          <p:cNvPr id="47" name="图形 46" descr="茶"/>
          <p:cNvPicPr>
            <a:picLocks noChangeAspect="1"/>
          </p:cNvPicPr>
          <p:nvPr/>
        </p:nvPicPr>
        <p:blipFill>
          <a:blip r:embed="rId14" cstate="screen">
            <a:extLst>
              <a:ext uri="{96DAC541-7B7A-43D3-8B79-37D633B846F1}">
                <asvg:svgBlip xmlns:asvg="http://schemas.microsoft.com/office/drawing/2016/SVG/main" r:embed="rId15"/>
              </a:ext>
            </a:extLst>
          </a:blip>
          <a:stretch>
            <a:fillRect/>
          </a:stretch>
        </p:blipFill>
        <p:spPr>
          <a:xfrm flipH="1">
            <a:off x="5904446" y="3912565"/>
            <a:ext cx="671034" cy="6710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ppt_x"/>
                                          </p:val>
                                        </p:tav>
                                        <p:tav tm="100000">
                                          <p:val>
                                            <p:strVal val="#ppt_x"/>
                                          </p:val>
                                        </p:tav>
                                      </p:tavLst>
                                    </p:anim>
                                    <p:anim calcmode="lin" valueType="num">
                                      <p:cBhvr additive="base">
                                        <p:cTn id="14" dur="500" fill="hold"/>
                                        <p:tgtEl>
                                          <p:spTgt spid="3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ppt_x"/>
                                          </p:val>
                                        </p:tav>
                                        <p:tav tm="100000">
                                          <p:val>
                                            <p:strVal val="#ppt_x"/>
                                          </p:val>
                                        </p:tav>
                                      </p:tavLst>
                                    </p:anim>
                                    <p:anim calcmode="lin" valueType="num">
                                      <p:cBhvr additive="base">
                                        <p:cTn id="18" dur="500" fill="hold"/>
                                        <p:tgtEl>
                                          <p:spTgt spid="3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ppt_x"/>
                                          </p:val>
                                        </p:tav>
                                        <p:tav tm="100000">
                                          <p:val>
                                            <p:strVal val="#ppt_x"/>
                                          </p:val>
                                        </p:tav>
                                      </p:tavLst>
                                    </p:anim>
                                    <p:anim calcmode="lin" valueType="num">
                                      <p:cBhvr additive="base">
                                        <p:cTn id="50" dur="500" fill="hold"/>
                                        <p:tgtEl>
                                          <p:spTgt spid="39"/>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500" fill="hold"/>
                                        <p:tgtEl>
                                          <p:spTgt spid="40"/>
                                        </p:tgtEl>
                                        <p:attrNameLst>
                                          <p:attrName>ppt_x</p:attrName>
                                        </p:attrNameLst>
                                      </p:cBhvr>
                                      <p:tavLst>
                                        <p:tav tm="0">
                                          <p:val>
                                            <p:strVal val="#ppt_x"/>
                                          </p:val>
                                        </p:tav>
                                        <p:tav tm="100000">
                                          <p:val>
                                            <p:strVal val="#ppt_x"/>
                                          </p:val>
                                        </p:tav>
                                      </p:tavLst>
                                    </p:anim>
                                    <p:anim calcmode="lin" valueType="num">
                                      <p:cBhvr additive="base">
                                        <p:cTn id="54" dur="500" fill="hold"/>
                                        <p:tgtEl>
                                          <p:spTgt spid="40"/>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additive="base">
                                        <p:cTn id="57" dur="500" fill="hold"/>
                                        <p:tgtEl>
                                          <p:spTgt spid="41"/>
                                        </p:tgtEl>
                                        <p:attrNameLst>
                                          <p:attrName>ppt_x</p:attrName>
                                        </p:attrNameLst>
                                      </p:cBhvr>
                                      <p:tavLst>
                                        <p:tav tm="0">
                                          <p:val>
                                            <p:strVal val="#ppt_x"/>
                                          </p:val>
                                        </p:tav>
                                        <p:tav tm="100000">
                                          <p:val>
                                            <p:strVal val="#ppt_x"/>
                                          </p:val>
                                        </p:tav>
                                      </p:tavLst>
                                    </p:anim>
                                    <p:anim calcmode="lin" valueType="num">
                                      <p:cBhvr additive="base">
                                        <p:cTn id="58" dur="500" fill="hold"/>
                                        <p:tgtEl>
                                          <p:spTgt spid="41"/>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additive="base">
                                        <p:cTn id="61" dur="500" fill="hold"/>
                                        <p:tgtEl>
                                          <p:spTgt spid="42"/>
                                        </p:tgtEl>
                                        <p:attrNameLst>
                                          <p:attrName>ppt_x</p:attrName>
                                        </p:attrNameLst>
                                      </p:cBhvr>
                                      <p:tavLst>
                                        <p:tav tm="0">
                                          <p:val>
                                            <p:strVal val="#ppt_x"/>
                                          </p:val>
                                        </p:tav>
                                        <p:tav tm="100000">
                                          <p:val>
                                            <p:strVal val="#ppt_x"/>
                                          </p:val>
                                        </p:tav>
                                      </p:tavLst>
                                    </p:anim>
                                    <p:anim calcmode="lin" valueType="num">
                                      <p:cBhvr additive="base">
                                        <p:cTn id="62" dur="500" fill="hold"/>
                                        <p:tgtEl>
                                          <p:spTgt spid="42"/>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43"/>
                                        </p:tgtEl>
                                        <p:attrNameLst>
                                          <p:attrName>style.visibility</p:attrName>
                                        </p:attrNameLst>
                                      </p:cBhvr>
                                      <p:to>
                                        <p:strVal val="visible"/>
                                      </p:to>
                                    </p:set>
                                    <p:anim calcmode="lin" valueType="num">
                                      <p:cBhvr additive="base">
                                        <p:cTn id="65" dur="500" fill="hold"/>
                                        <p:tgtEl>
                                          <p:spTgt spid="43"/>
                                        </p:tgtEl>
                                        <p:attrNameLst>
                                          <p:attrName>ppt_x</p:attrName>
                                        </p:attrNameLst>
                                      </p:cBhvr>
                                      <p:tavLst>
                                        <p:tav tm="0">
                                          <p:val>
                                            <p:strVal val="#ppt_x"/>
                                          </p:val>
                                        </p:tav>
                                        <p:tav tm="100000">
                                          <p:val>
                                            <p:strVal val="#ppt_x"/>
                                          </p:val>
                                        </p:tav>
                                      </p:tavLst>
                                    </p:anim>
                                    <p:anim calcmode="lin" valueType="num">
                                      <p:cBhvr additive="base">
                                        <p:cTn id="66" dur="500" fill="hold"/>
                                        <p:tgtEl>
                                          <p:spTgt spid="43"/>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6"/>
                                        </p:tgtEl>
                                        <p:attrNameLst>
                                          <p:attrName>style.visibility</p:attrName>
                                        </p:attrNameLst>
                                      </p:cBhvr>
                                      <p:to>
                                        <p:strVal val="visible"/>
                                      </p:to>
                                    </p:set>
                                    <p:anim calcmode="lin" valueType="num">
                                      <p:cBhvr additive="base">
                                        <p:cTn id="69" dur="500" fill="hold"/>
                                        <p:tgtEl>
                                          <p:spTgt spid="46"/>
                                        </p:tgtEl>
                                        <p:attrNameLst>
                                          <p:attrName>ppt_x</p:attrName>
                                        </p:attrNameLst>
                                      </p:cBhvr>
                                      <p:tavLst>
                                        <p:tav tm="0">
                                          <p:val>
                                            <p:strVal val="#ppt_x"/>
                                          </p:val>
                                        </p:tav>
                                        <p:tav tm="100000">
                                          <p:val>
                                            <p:strVal val="#ppt_x"/>
                                          </p:val>
                                        </p:tav>
                                      </p:tavLst>
                                    </p:anim>
                                    <p:anim calcmode="lin" valueType="num">
                                      <p:cBhvr additive="base">
                                        <p:cTn id="70" dur="500" fill="hold"/>
                                        <p:tgtEl>
                                          <p:spTgt spid="4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7"/>
                                        </p:tgtEl>
                                        <p:attrNameLst>
                                          <p:attrName>style.visibility</p:attrName>
                                        </p:attrNameLst>
                                      </p:cBhvr>
                                      <p:to>
                                        <p:strVal val="visible"/>
                                      </p:to>
                                    </p:set>
                                    <p:anim calcmode="lin" valueType="num">
                                      <p:cBhvr additive="base">
                                        <p:cTn id="73" dur="500" fill="hold"/>
                                        <p:tgtEl>
                                          <p:spTgt spid="47"/>
                                        </p:tgtEl>
                                        <p:attrNameLst>
                                          <p:attrName>ppt_x</p:attrName>
                                        </p:attrNameLst>
                                      </p:cBhvr>
                                      <p:tavLst>
                                        <p:tav tm="0">
                                          <p:val>
                                            <p:strVal val="#ppt_x"/>
                                          </p:val>
                                        </p:tav>
                                        <p:tav tm="100000">
                                          <p:val>
                                            <p:strVal val="#ppt_x"/>
                                          </p:val>
                                        </p:tav>
                                      </p:tavLst>
                                    </p:anim>
                                    <p:anim calcmode="lin" valueType="num">
                                      <p:cBhvr additive="base">
                                        <p:cTn id="74"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38" grpId="0"/>
      <p:bldP spid="39" grpId="0"/>
      <p:bldP spid="41"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335875" y="218601"/>
            <a:ext cx="3946969" cy="706755"/>
          </a:xfrm>
          <a:prstGeom prst="rect">
            <a:avLst/>
          </a:prstGeom>
          <a:noFill/>
        </p:spPr>
        <p:txBody>
          <a:bodyPr wrap="square" rtlCol="0">
            <a:spAutoFit/>
          </a:bodyPr>
          <a:lstStyle/>
          <a:p>
            <a:r>
              <a:rPr lang="zh-CN" altLang="en-US" sz="4000" b="1" dirty="0">
                <a:solidFill>
                  <a:srgbClr val="A18C77"/>
                </a:solidFill>
                <a:cs typeface="+mn-ea"/>
                <a:sym typeface="+mn-lt"/>
              </a:rPr>
              <a:t>Add title text</a:t>
            </a:r>
          </a:p>
        </p:txBody>
      </p:sp>
      <p:cxnSp>
        <p:nvCxnSpPr>
          <p:cNvPr id="6" name="直接连接符 5"/>
          <p:cNvCxnSpPr/>
          <p:nvPr/>
        </p:nvCxnSpPr>
        <p:spPr>
          <a:xfrm>
            <a:off x="1499501" y="628465"/>
            <a:ext cx="2836374" cy="0"/>
          </a:xfrm>
          <a:prstGeom prst="line">
            <a:avLst/>
          </a:prstGeom>
          <a:ln>
            <a:solidFill>
              <a:srgbClr val="A18C77"/>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424265" y="553229"/>
            <a:ext cx="150471" cy="150471"/>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9" name="直接连接符 8"/>
          <p:cNvCxnSpPr/>
          <p:nvPr/>
        </p:nvCxnSpPr>
        <p:spPr>
          <a:xfrm>
            <a:off x="7871751" y="628464"/>
            <a:ext cx="2836374" cy="0"/>
          </a:xfrm>
          <a:prstGeom prst="line">
            <a:avLst/>
          </a:prstGeom>
          <a:ln>
            <a:solidFill>
              <a:srgbClr val="A18C77"/>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0632889" y="553228"/>
            <a:ext cx="150471" cy="150471"/>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p:cNvPicPr>
            <a:picLocks noChangeAspect="1"/>
          </p:cNvPicPr>
          <p:nvPr/>
        </p:nvPicPr>
        <p:blipFill>
          <a:blip r:embed="rId3" cstate="screen">
            <a:lum bright="70000" contrast="-70000"/>
          </a:blip>
          <a:stretch>
            <a:fillRect/>
          </a:stretch>
        </p:blipFill>
        <p:spPr>
          <a:xfrm>
            <a:off x="119377" y="5805109"/>
            <a:ext cx="1728941" cy="1052891"/>
          </a:xfrm>
          <a:prstGeom prst="rect">
            <a:avLst/>
          </a:prstGeom>
        </p:spPr>
      </p:pic>
      <p:pic>
        <p:nvPicPr>
          <p:cNvPr id="12" name="图片 11"/>
          <p:cNvPicPr>
            <a:picLocks noChangeAspect="1"/>
          </p:cNvPicPr>
          <p:nvPr/>
        </p:nvPicPr>
        <p:blipFill>
          <a:blip r:embed="rId4" cstate="screen">
            <a:lum bright="70000" contrast="-70000"/>
          </a:blip>
          <a:stretch>
            <a:fillRect/>
          </a:stretch>
        </p:blipFill>
        <p:spPr>
          <a:xfrm>
            <a:off x="382585" y="189718"/>
            <a:ext cx="1039116" cy="1222569"/>
          </a:xfrm>
          <a:prstGeom prst="rect">
            <a:avLst/>
          </a:prstGeom>
        </p:spPr>
      </p:pic>
      <p:pic>
        <p:nvPicPr>
          <p:cNvPr id="13" name="图片 12"/>
          <p:cNvPicPr>
            <a:picLocks noChangeAspect="1"/>
          </p:cNvPicPr>
          <p:nvPr/>
        </p:nvPicPr>
        <p:blipFill>
          <a:blip r:embed="rId5" cstate="screen">
            <a:lum bright="70000" contrast="-70000"/>
          </a:blip>
          <a:stretch>
            <a:fillRect/>
          </a:stretch>
        </p:blipFill>
        <p:spPr>
          <a:xfrm>
            <a:off x="10905859" y="5549813"/>
            <a:ext cx="1563481" cy="1563481"/>
          </a:xfrm>
          <a:prstGeom prst="rect">
            <a:avLst/>
          </a:prstGeom>
        </p:spPr>
      </p:pic>
      <p:pic>
        <p:nvPicPr>
          <p:cNvPr id="14" name="图片 13"/>
          <p:cNvPicPr>
            <a:picLocks noChangeAspect="1"/>
          </p:cNvPicPr>
          <p:nvPr/>
        </p:nvPicPr>
        <p:blipFill>
          <a:blip r:embed="rId6" cstate="screen">
            <a:lum bright="70000" contrast="-70000"/>
          </a:blip>
          <a:stretch>
            <a:fillRect/>
          </a:stretch>
        </p:blipFill>
        <p:spPr>
          <a:xfrm>
            <a:off x="11043983" y="588847"/>
            <a:ext cx="1007755" cy="1273092"/>
          </a:xfrm>
          <a:prstGeom prst="rect">
            <a:avLst/>
          </a:prstGeom>
        </p:spPr>
      </p:pic>
      <p:pic>
        <p:nvPicPr>
          <p:cNvPr id="3" name="图片 2"/>
          <p:cNvPicPr>
            <a:picLocks noChangeAspect="1"/>
          </p:cNvPicPr>
          <p:nvPr/>
        </p:nvPicPr>
        <p:blipFill>
          <a:blip r:embed="rId7"/>
          <a:stretch>
            <a:fillRect/>
          </a:stretch>
        </p:blipFill>
        <p:spPr>
          <a:xfrm>
            <a:off x="6493317" y="1430543"/>
            <a:ext cx="4550666" cy="4550666"/>
          </a:xfrm>
          <a:prstGeom prst="rect">
            <a:avLst/>
          </a:prstGeom>
        </p:spPr>
      </p:pic>
      <p:sp>
        <p:nvSpPr>
          <p:cNvPr id="15" name="îśľíḑe"/>
          <p:cNvSpPr txBox="1"/>
          <p:nvPr/>
        </p:nvSpPr>
        <p:spPr bwMode="auto">
          <a:xfrm>
            <a:off x="2076913" y="2083244"/>
            <a:ext cx="2745630" cy="441805"/>
          </a:xfrm>
          <a:prstGeom prst="rect">
            <a:avLst/>
          </a:prstGeom>
          <a:solidFill>
            <a:srgbClr val="A18C77"/>
          </a:solidFill>
          <a:ln>
            <a:noFill/>
          </a:ln>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pPr>
            <a:r>
              <a:rPr lang="zh-CN" altLang="en-US" sz="2400" b="1" dirty="0">
                <a:solidFill>
                  <a:schemeClr val="bg1"/>
                </a:solidFill>
                <a:cs typeface="+mn-ea"/>
                <a:sym typeface="+mn-lt"/>
              </a:rPr>
              <a:t>Add title text</a:t>
            </a:r>
            <a:endParaRPr lang="en-US" altLang="zh-CN" sz="2400" b="1" dirty="0">
              <a:solidFill>
                <a:schemeClr val="bg1"/>
              </a:solidFill>
              <a:cs typeface="+mn-ea"/>
              <a:sym typeface="+mn-lt"/>
            </a:endParaRPr>
          </a:p>
        </p:txBody>
      </p:sp>
      <p:sp>
        <p:nvSpPr>
          <p:cNvPr id="16" name="iṡḷîḑe"/>
          <p:cNvSpPr/>
          <p:nvPr/>
        </p:nvSpPr>
        <p:spPr bwMode="auto">
          <a:xfrm>
            <a:off x="1970976" y="2672460"/>
            <a:ext cx="3946969" cy="86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en-US" altLang="zh-CN" sz="1200" dirty="0">
                <a:solidFill>
                  <a:srgbClr val="A18C77"/>
                </a:solidFill>
                <a:cs typeface="+mn-ea"/>
                <a:sym typeface="+mn-lt"/>
              </a:rPr>
              <a:t>Copy paste fonts. Choose the only option to retain text.</a:t>
            </a:r>
          </a:p>
          <a:p>
            <a:pPr>
              <a:lnSpc>
                <a:spcPct val="150000"/>
              </a:lnSpc>
            </a:pPr>
            <a:r>
              <a:rPr lang="en-US" altLang="zh-CN" sz="1200" dirty="0">
                <a:solidFill>
                  <a:srgbClr val="A18C77"/>
                </a:solidFill>
                <a:cs typeface="+mn-ea"/>
                <a:sym typeface="+mn-lt"/>
              </a:rPr>
              <a:t>……</a:t>
            </a:r>
          </a:p>
        </p:txBody>
      </p:sp>
      <p:sp>
        <p:nvSpPr>
          <p:cNvPr id="17" name="isľïḋê"/>
          <p:cNvSpPr/>
          <p:nvPr/>
        </p:nvSpPr>
        <p:spPr bwMode="auto">
          <a:xfrm>
            <a:off x="1970976" y="3487793"/>
            <a:ext cx="4252767" cy="86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en-US" altLang="zh-CN" sz="1200" dirty="0">
                <a:solidFill>
                  <a:srgbClr val="A18C77"/>
                </a:solidFill>
                <a:cs typeface="+mn-ea"/>
                <a:sym typeface="+mn-lt"/>
              </a:rPr>
              <a:t>Copy paste fonts. Choose the only option to retain text.</a:t>
            </a:r>
          </a:p>
          <a:p>
            <a:pPr>
              <a:lnSpc>
                <a:spcPct val="150000"/>
              </a:lnSpc>
            </a:pPr>
            <a:r>
              <a:rPr lang="en-US" altLang="zh-CN" sz="1200" dirty="0">
                <a:solidFill>
                  <a:srgbClr val="A18C77"/>
                </a:solidFill>
                <a:cs typeface="+mn-ea"/>
                <a:sym typeface="+mn-lt"/>
              </a:rPr>
              <a:t>……</a:t>
            </a:r>
          </a:p>
        </p:txBody>
      </p:sp>
      <p:grpSp>
        <p:nvGrpSpPr>
          <p:cNvPr id="19" name="Group 135"/>
          <p:cNvGrpSpPr/>
          <p:nvPr/>
        </p:nvGrpSpPr>
        <p:grpSpPr>
          <a:xfrm>
            <a:off x="3023521" y="4513068"/>
            <a:ext cx="969160" cy="1023462"/>
            <a:chOff x="9526644" y="3721768"/>
            <a:chExt cx="969160" cy="1023462"/>
          </a:xfrm>
        </p:grpSpPr>
        <p:sp>
          <p:nvSpPr>
            <p:cNvPr id="20" name="Oval 136"/>
            <p:cNvSpPr/>
            <p:nvPr/>
          </p:nvSpPr>
          <p:spPr>
            <a:xfrm>
              <a:off x="9644837" y="3721768"/>
              <a:ext cx="732775" cy="732775"/>
            </a:xfrm>
            <a:prstGeom prst="ellipse">
              <a:avLst/>
            </a:prstGeom>
            <a:solidFill>
              <a:srgbClr val="A18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cs typeface="+mn-ea"/>
                <a:sym typeface="+mn-lt"/>
              </a:endParaRPr>
            </a:p>
          </p:txBody>
        </p:sp>
        <p:sp>
          <p:nvSpPr>
            <p:cNvPr id="21" name="Freeform 411"/>
            <p:cNvSpPr>
              <a:spLocks noEditPoints="1"/>
            </p:cNvSpPr>
            <p:nvPr/>
          </p:nvSpPr>
          <p:spPr bwMode="auto">
            <a:xfrm>
              <a:off x="9817479" y="3932393"/>
              <a:ext cx="387493" cy="339963"/>
            </a:xfrm>
            <a:custGeom>
              <a:avLst/>
              <a:gdLst>
                <a:gd name="T0" fmla="*/ 5735 w 6686"/>
                <a:gd name="T1" fmla="*/ 2735 h 5869"/>
                <a:gd name="T2" fmla="*/ 5612 w 6686"/>
                <a:gd name="T3" fmla="*/ 2047 h 5869"/>
                <a:gd name="T4" fmla="*/ 5946 w 6686"/>
                <a:gd name="T5" fmla="*/ 699 h 5869"/>
                <a:gd name="T6" fmla="*/ 5410 w 6686"/>
                <a:gd name="T7" fmla="*/ 45 h 5869"/>
                <a:gd name="T8" fmla="*/ 4083 w 6686"/>
                <a:gd name="T9" fmla="*/ 326 h 5869"/>
                <a:gd name="T10" fmla="*/ 2716 w 6686"/>
                <a:gd name="T11" fmla="*/ 494 h 5869"/>
                <a:gd name="T12" fmla="*/ 1349 w 6686"/>
                <a:gd name="T13" fmla="*/ 1 h 5869"/>
                <a:gd name="T14" fmla="*/ 608 w 6686"/>
                <a:gd name="T15" fmla="*/ 528 h 5869"/>
                <a:gd name="T16" fmla="*/ 808 w 6686"/>
                <a:gd name="T17" fmla="*/ 1730 h 5869"/>
                <a:gd name="T18" fmla="*/ 1125 w 6686"/>
                <a:gd name="T19" fmla="*/ 2396 h 5869"/>
                <a:gd name="T20" fmla="*/ 54 w 6686"/>
                <a:gd name="T21" fmla="*/ 4480 h 5869"/>
                <a:gd name="T22" fmla="*/ 109 w 6686"/>
                <a:gd name="T23" fmla="*/ 4888 h 5869"/>
                <a:gd name="T24" fmla="*/ 1749 w 6686"/>
                <a:gd name="T25" fmla="*/ 5676 h 5869"/>
                <a:gd name="T26" fmla="*/ 3326 w 6686"/>
                <a:gd name="T27" fmla="*/ 5800 h 5869"/>
                <a:gd name="T28" fmla="*/ 3455 w 6686"/>
                <a:gd name="T29" fmla="*/ 5606 h 5869"/>
                <a:gd name="T30" fmla="*/ 3933 w 6686"/>
                <a:gd name="T31" fmla="*/ 5755 h 5869"/>
                <a:gd name="T32" fmla="*/ 5752 w 6686"/>
                <a:gd name="T33" fmla="*/ 4983 h 5869"/>
                <a:gd name="T34" fmla="*/ 6686 w 6686"/>
                <a:gd name="T35" fmla="*/ 3980 h 5869"/>
                <a:gd name="T36" fmla="*/ 4934 w 6686"/>
                <a:gd name="T37" fmla="*/ 332 h 5869"/>
                <a:gd name="T38" fmla="*/ 5542 w 6686"/>
                <a:gd name="T39" fmla="*/ 498 h 5869"/>
                <a:gd name="T40" fmla="*/ 5452 w 6686"/>
                <a:gd name="T41" fmla="*/ 1513 h 5869"/>
                <a:gd name="T42" fmla="*/ 4525 w 6686"/>
                <a:gd name="T43" fmla="*/ 1195 h 5869"/>
                <a:gd name="T44" fmla="*/ 3562 w 6686"/>
                <a:gd name="T45" fmla="*/ 1139 h 5869"/>
                <a:gd name="T46" fmla="*/ 5156 w 6686"/>
                <a:gd name="T47" fmla="*/ 2172 h 5869"/>
                <a:gd name="T48" fmla="*/ 4099 w 6686"/>
                <a:gd name="T49" fmla="*/ 1908 h 5869"/>
                <a:gd name="T50" fmla="*/ 3848 w 6686"/>
                <a:gd name="T51" fmla="*/ 1513 h 5869"/>
                <a:gd name="T52" fmla="*/ 5118 w 6686"/>
                <a:gd name="T53" fmla="*/ 1772 h 5869"/>
                <a:gd name="T54" fmla="*/ 3471 w 6686"/>
                <a:gd name="T55" fmla="*/ 1517 h 5869"/>
                <a:gd name="T56" fmla="*/ 3160 w 6686"/>
                <a:gd name="T57" fmla="*/ 1628 h 5869"/>
                <a:gd name="T58" fmla="*/ 3160 w 6686"/>
                <a:gd name="T59" fmla="*/ 1404 h 5869"/>
                <a:gd name="T60" fmla="*/ 932 w 6686"/>
                <a:gd name="T61" fmla="*/ 1103 h 5869"/>
                <a:gd name="T62" fmla="*/ 1076 w 6686"/>
                <a:gd name="T63" fmla="*/ 409 h 5869"/>
                <a:gd name="T64" fmla="*/ 1845 w 6686"/>
                <a:gd name="T65" fmla="*/ 402 h 5869"/>
                <a:gd name="T66" fmla="*/ 2957 w 6686"/>
                <a:gd name="T67" fmla="*/ 1139 h 5869"/>
                <a:gd name="T68" fmla="*/ 1994 w 6686"/>
                <a:gd name="T69" fmla="*/ 1195 h 5869"/>
                <a:gd name="T70" fmla="*/ 2692 w 6686"/>
                <a:gd name="T71" fmla="*/ 1754 h 5869"/>
                <a:gd name="T72" fmla="*/ 1409 w 6686"/>
                <a:gd name="T73" fmla="*/ 2189 h 5869"/>
                <a:gd name="T74" fmla="*/ 1489 w 6686"/>
                <a:gd name="T75" fmla="*/ 1701 h 5869"/>
                <a:gd name="T76" fmla="*/ 2731 w 6686"/>
                <a:gd name="T77" fmla="*/ 1523 h 5869"/>
                <a:gd name="T78" fmla="*/ 592 w 6686"/>
                <a:gd name="T79" fmla="*/ 4868 h 5869"/>
                <a:gd name="T80" fmla="*/ 2220 w 6686"/>
                <a:gd name="T81" fmla="*/ 5088 h 5869"/>
                <a:gd name="T82" fmla="*/ 2452 w 6686"/>
                <a:gd name="T83" fmla="*/ 5509 h 5869"/>
                <a:gd name="T84" fmla="*/ 2806 w 6686"/>
                <a:gd name="T85" fmla="*/ 5008 h 5869"/>
                <a:gd name="T86" fmla="*/ 711 w 6686"/>
                <a:gd name="T87" fmla="*/ 4494 h 5869"/>
                <a:gd name="T88" fmla="*/ 1070 w 6686"/>
                <a:gd name="T89" fmla="*/ 3175 h 5869"/>
                <a:gd name="T90" fmla="*/ 1576 w 6686"/>
                <a:gd name="T91" fmla="*/ 2517 h 5869"/>
                <a:gd name="T92" fmla="*/ 2781 w 6686"/>
                <a:gd name="T93" fmla="*/ 2067 h 5869"/>
                <a:gd name="T94" fmla="*/ 2749 w 6686"/>
                <a:gd name="T95" fmla="*/ 3366 h 5869"/>
                <a:gd name="T96" fmla="*/ 3414 w 6686"/>
                <a:gd name="T97" fmla="*/ 5421 h 5869"/>
                <a:gd name="T98" fmla="*/ 3265 w 6686"/>
                <a:gd name="T99" fmla="*/ 4018 h 5869"/>
                <a:gd name="T100" fmla="*/ 3204 w 6686"/>
                <a:gd name="T101" fmla="*/ 2532 h 5869"/>
                <a:gd name="T102" fmla="*/ 3817 w 6686"/>
                <a:gd name="T103" fmla="*/ 2113 h 5869"/>
                <a:gd name="T104" fmla="*/ 4988 w 6686"/>
                <a:gd name="T105" fmla="*/ 2518 h 5869"/>
                <a:gd name="T106" fmla="*/ 5883 w 6686"/>
                <a:gd name="T107" fmla="*/ 3598 h 5869"/>
                <a:gd name="T108" fmla="*/ 5258 w 6686"/>
                <a:gd name="T109" fmla="*/ 4147 h 5869"/>
                <a:gd name="T110" fmla="*/ 3712 w 6686"/>
                <a:gd name="T111" fmla="*/ 5248 h 5869"/>
                <a:gd name="T112" fmla="*/ 4310 w 6686"/>
                <a:gd name="T113" fmla="*/ 5339 h 5869"/>
                <a:gd name="T114" fmla="*/ 4746 w 6686"/>
                <a:gd name="T115" fmla="*/ 4769 h 5869"/>
                <a:gd name="T116" fmla="*/ 6232 w 6686"/>
                <a:gd name="T117" fmla="*/ 4206 h 5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86" h="5869">
                  <a:moveTo>
                    <a:pt x="6654" y="3878"/>
                  </a:moveTo>
                  <a:lnTo>
                    <a:pt x="6645" y="3860"/>
                  </a:lnTo>
                  <a:lnTo>
                    <a:pt x="6619" y="3828"/>
                  </a:lnTo>
                  <a:lnTo>
                    <a:pt x="6604" y="3814"/>
                  </a:lnTo>
                  <a:lnTo>
                    <a:pt x="6601" y="3809"/>
                  </a:lnTo>
                  <a:lnTo>
                    <a:pt x="6596" y="3806"/>
                  </a:lnTo>
                  <a:lnTo>
                    <a:pt x="6139" y="3409"/>
                  </a:lnTo>
                  <a:lnTo>
                    <a:pt x="6070" y="3285"/>
                  </a:lnTo>
                  <a:lnTo>
                    <a:pt x="5912" y="3015"/>
                  </a:lnTo>
                  <a:lnTo>
                    <a:pt x="5735" y="2735"/>
                  </a:lnTo>
                  <a:lnTo>
                    <a:pt x="5595" y="2533"/>
                  </a:lnTo>
                  <a:lnTo>
                    <a:pt x="5499" y="2405"/>
                  </a:lnTo>
                  <a:lnTo>
                    <a:pt x="5452" y="2344"/>
                  </a:lnTo>
                  <a:lnTo>
                    <a:pt x="5474" y="2319"/>
                  </a:lnTo>
                  <a:lnTo>
                    <a:pt x="5518" y="2262"/>
                  </a:lnTo>
                  <a:lnTo>
                    <a:pt x="5557" y="2195"/>
                  </a:lnTo>
                  <a:lnTo>
                    <a:pt x="5591" y="2115"/>
                  </a:lnTo>
                  <a:lnTo>
                    <a:pt x="5604" y="2072"/>
                  </a:lnTo>
                  <a:lnTo>
                    <a:pt x="5608" y="2060"/>
                  </a:lnTo>
                  <a:lnTo>
                    <a:pt x="5612" y="2047"/>
                  </a:lnTo>
                  <a:lnTo>
                    <a:pt x="5638" y="1946"/>
                  </a:lnTo>
                  <a:lnTo>
                    <a:pt x="5711" y="1730"/>
                  </a:lnTo>
                  <a:lnTo>
                    <a:pt x="5750" y="1620"/>
                  </a:lnTo>
                  <a:lnTo>
                    <a:pt x="5814" y="1441"/>
                  </a:lnTo>
                  <a:lnTo>
                    <a:pt x="5897" y="1171"/>
                  </a:lnTo>
                  <a:lnTo>
                    <a:pt x="5935" y="992"/>
                  </a:lnTo>
                  <a:lnTo>
                    <a:pt x="5946" y="904"/>
                  </a:lnTo>
                  <a:lnTo>
                    <a:pt x="5949" y="860"/>
                  </a:lnTo>
                  <a:lnTo>
                    <a:pt x="5950" y="777"/>
                  </a:lnTo>
                  <a:lnTo>
                    <a:pt x="5946" y="699"/>
                  </a:lnTo>
                  <a:lnTo>
                    <a:pt x="5935" y="627"/>
                  </a:lnTo>
                  <a:lnTo>
                    <a:pt x="5911" y="528"/>
                  </a:lnTo>
                  <a:lnTo>
                    <a:pt x="5864" y="415"/>
                  </a:lnTo>
                  <a:lnTo>
                    <a:pt x="5803" y="320"/>
                  </a:lnTo>
                  <a:lnTo>
                    <a:pt x="5737" y="242"/>
                  </a:lnTo>
                  <a:lnTo>
                    <a:pt x="5668" y="180"/>
                  </a:lnTo>
                  <a:lnTo>
                    <a:pt x="5601" y="134"/>
                  </a:lnTo>
                  <a:lnTo>
                    <a:pt x="5570" y="116"/>
                  </a:lnTo>
                  <a:lnTo>
                    <a:pt x="5519" y="87"/>
                  </a:lnTo>
                  <a:lnTo>
                    <a:pt x="5410" y="45"/>
                  </a:lnTo>
                  <a:lnTo>
                    <a:pt x="5294" y="16"/>
                  </a:lnTo>
                  <a:lnTo>
                    <a:pt x="5170" y="1"/>
                  </a:lnTo>
                  <a:lnTo>
                    <a:pt x="5106" y="0"/>
                  </a:lnTo>
                  <a:lnTo>
                    <a:pt x="5040" y="1"/>
                  </a:lnTo>
                  <a:lnTo>
                    <a:pt x="4900" y="18"/>
                  </a:lnTo>
                  <a:lnTo>
                    <a:pt x="4751" y="48"/>
                  </a:lnTo>
                  <a:lnTo>
                    <a:pt x="4596" y="95"/>
                  </a:lnTo>
                  <a:lnTo>
                    <a:pt x="4432" y="156"/>
                  </a:lnTo>
                  <a:lnTo>
                    <a:pt x="4261" y="233"/>
                  </a:lnTo>
                  <a:lnTo>
                    <a:pt x="4083" y="326"/>
                  </a:lnTo>
                  <a:lnTo>
                    <a:pt x="3898" y="434"/>
                  </a:lnTo>
                  <a:lnTo>
                    <a:pt x="3803" y="494"/>
                  </a:lnTo>
                  <a:lnTo>
                    <a:pt x="3715" y="551"/>
                  </a:lnTo>
                  <a:lnTo>
                    <a:pt x="3555" y="661"/>
                  </a:lnTo>
                  <a:lnTo>
                    <a:pt x="3353" y="811"/>
                  </a:lnTo>
                  <a:lnTo>
                    <a:pt x="3260" y="884"/>
                  </a:lnTo>
                  <a:lnTo>
                    <a:pt x="3166" y="811"/>
                  </a:lnTo>
                  <a:lnTo>
                    <a:pt x="2964" y="661"/>
                  </a:lnTo>
                  <a:lnTo>
                    <a:pt x="2804" y="551"/>
                  </a:lnTo>
                  <a:lnTo>
                    <a:pt x="2716" y="494"/>
                  </a:lnTo>
                  <a:lnTo>
                    <a:pt x="2621" y="434"/>
                  </a:lnTo>
                  <a:lnTo>
                    <a:pt x="2436" y="326"/>
                  </a:lnTo>
                  <a:lnTo>
                    <a:pt x="2258" y="233"/>
                  </a:lnTo>
                  <a:lnTo>
                    <a:pt x="2087" y="156"/>
                  </a:lnTo>
                  <a:lnTo>
                    <a:pt x="1923" y="95"/>
                  </a:lnTo>
                  <a:lnTo>
                    <a:pt x="1768" y="48"/>
                  </a:lnTo>
                  <a:lnTo>
                    <a:pt x="1619" y="18"/>
                  </a:lnTo>
                  <a:lnTo>
                    <a:pt x="1479" y="1"/>
                  </a:lnTo>
                  <a:lnTo>
                    <a:pt x="1413" y="0"/>
                  </a:lnTo>
                  <a:lnTo>
                    <a:pt x="1349" y="1"/>
                  </a:lnTo>
                  <a:lnTo>
                    <a:pt x="1225" y="16"/>
                  </a:lnTo>
                  <a:lnTo>
                    <a:pt x="1109" y="45"/>
                  </a:lnTo>
                  <a:lnTo>
                    <a:pt x="1000" y="87"/>
                  </a:lnTo>
                  <a:lnTo>
                    <a:pt x="949" y="116"/>
                  </a:lnTo>
                  <a:lnTo>
                    <a:pt x="919" y="134"/>
                  </a:lnTo>
                  <a:lnTo>
                    <a:pt x="851" y="180"/>
                  </a:lnTo>
                  <a:lnTo>
                    <a:pt x="782" y="242"/>
                  </a:lnTo>
                  <a:lnTo>
                    <a:pt x="716" y="320"/>
                  </a:lnTo>
                  <a:lnTo>
                    <a:pt x="655" y="415"/>
                  </a:lnTo>
                  <a:lnTo>
                    <a:pt x="608" y="528"/>
                  </a:lnTo>
                  <a:lnTo>
                    <a:pt x="584" y="627"/>
                  </a:lnTo>
                  <a:lnTo>
                    <a:pt x="573" y="699"/>
                  </a:lnTo>
                  <a:lnTo>
                    <a:pt x="569" y="777"/>
                  </a:lnTo>
                  <a:lnTo>
                    <a:pt x="570" y="860"/>
                  </a:lnTo>
                  <a:lnTo>
                    <a:pt x="573" y="904"/>
                  </a:lnTo>
                  <a:lnTo>
                    <a:pt x="584" y="992"/>
                  </a:lnTo>
                  <a:lnTo>
                    <a:pt x="622" y="1171"/>
                  </a:lnTo>
                  <a:lnTo>
                    <a:pt x="705" y="1441"/>
                  </a:lnTo>
                  <a:lnTo>
                    <a:pt x="769" y="1620"/>
                  </a:lnTo>
                  <a:lnTo>
                    <a:pt x="808" y="1730"/>
                  </a:lnTo>
                  <a:lnTo>
                    <a:pt x="881" y="1946"/>
                  </a:lnTo>
                  <a:lnTo>
                    <a:pt x="907" y="2047"/>
                  </a:lnTo>
                  <a:lnTo>
                    <a:pt x="909" y="2055"/>
                  </a:lnTo>
                  <a:lnTo>
                    <a:pt x="912" y="2063"/>
                  </a:lnTo>
                  <a:lnTo>
                    <a:pt x="922" y="2098"/>
                  </a:lnTo>
                  <a:lnTo>
                    <a:pt x="945" y="2161"/>
                  </a:lnTo>
                  <a:lnTo>
                    <a:pt x="972" y="2216"/>
                  </a:lnTo>
                  <a:lnTo>
                    <a:pt x="1003" y="2266"/>
                  </a:lnTo>
                  <a:lnTo>
                    <a:pt x="1053" y="2331"/>
                  </a:lnTo>
                  <a:lnTo>
                    <a:pt x="1125" y="2396"/>
                  </a:lnTo>
                  <a:lnTo>
                    <a:pt x="1162" y="2422"/>
                  </a:lnTo>
                  <a:lnTo>
                    <a:pt x="1098" y="2503"/>
                  </a:lnTo>
                  <a:lnTo>
                    <a:pt x="978" y="2680"/>
                  </a:lnTo>
                  <a:lnTo>
                    <a:pt x="869" y="2870"/>
                  </a:lnTo>
                  <a:lnTo>
                    <a:pt x="769" y="3071"/>
                  </a:lnTo>
                  <a:lnTo>
                    <a:pt x="679" y="3278"/>
                  </a:lnTo>
                  <a:lnTo>
                    <a:pt x="596" y="3488"/>
                  </a:lnTo>
                  <a:lnTo>
                    <a:pt x="486" y="3801"/>
                  </a:lnTo>
                  <a:lnTo>
                    <a:pt x="423" y="4000"/>
                  </a:lnTo>
                  <a:lnTo>
                    <a:pt x="54" y="4480"/>
                  </a:lnTo>
                  <a:lnTo>
                    <a:pt x="50" y="4485"/>
                  </a:lnTo>
                  <a:lnTo>
                    <a:pt x="48" y="4490"/>
                  </a:lnTo>
                  <a:lnTo>
                    <a:pt x="36" y="4507"/>
                  </a:lnTo>
                  <a:lnTo>
                    <a:pt x="18" y="4544"/>
                  </a:lnTo>
                  <a:lnTo>
                    <a:pt x="11" y="4563"/>
                  </a:lnTo>
                  <a:lnTo>
                    <a:pt x="1" y="4599"/>
                  </a:lnTo>
                  <a:lnTo>
                    <a:pt x="0" y="4670"/>
                  </a:lnTo>
                  <a:lnTo>
                    <a:pt x="17" y="4741"/>
                  </a:lnTo>
                  <a:lnTo>
                    <a:pt x="54" y="4814"/>
                  </a:lnTo>
                  <a:lnTo>
                    <a:pt x="109" y="4888"/>
                  </a:lnTo>
                  <a:lnTo>
                    <a:pt x="187" y="4964"/>
                  </a:lnTo>
                  <a:lnTo>
                    <a:pt x="281" y="5041"/>
                  </a:lnTo>
                  <a:lnTo>
                    <a:pt x="398" y="5119"/>
                  </a:lnTo>
                  <a:lnTo>
                    <a:pt x="464" y="5159"/>
                  </a:lnTo>
                  <a:lnTo>
                    <a:pt x="575" y="5222"/>
                  </a:lnTo>
                  <a:lnTo>
                    <a:pt x="830" y="5348"/>
                  </a:lnTo>
                  <a:lnTo>
                    <a:pt x="1115" y="5466"/>
                  </a:lnTo>
                  <a:lnTo>
                    <a:pt x="1425" y="5578"/>
                  </a:lnTo>
                  <a:lnTo>
                    <a:pt x="1586" y="5629"/>
                  </a:lnTo>
                  <a:lnTo>
                    <a:pt x="1749" y="5676"/>
                  </a:lnTo>
                  <a:lnTo>
                    <a:pt x="2092" y="5763"/>
                  </a:lnTo>
                  <a:lnTo>
                    <a:pt x="2352" y="5814"/>
                  </a:lnTo>
                  <a:lnTo>
                    <a:pt x="2521" y="5840"/>
                  </a:lnTo>
                  <a:lnTo>
                    <a:pt x="2685" y="5859"/>
                  </a:lnTo>
                  <a:lnTo>
                    <a:pt x="2842" y="5868"/>
                  </a:lnTo>
                  <a:lnTo>
                    <a:pt x="2915" y="5869"/>
                  </a:lnTo>
                  <a:lnTo>
                    <a:pt x="2991" y="5868"/>
                  </a:lnTo>
                  <a:lnTo>
                    <a:pt x="3130" y="5855"/>
                  </a:lnTo>
                  <a:lnTo>
                    <a:pt x="3250" y="5830"/>
                  </a:lnTo>
                  <a:lnTo>
                    <a:pt x="3326" y="5800"/>
                  </a:lnTo>
                  <a:lnTo>
                    <a:pt x="3370" y="5776"/>
                  </a:lnTo>
                  <a:lnTo>
                    <a:pt x="3389" y="5761"/>
                  </a:lnTo>
                  <a:lnTo>
                    <a:pt x="3406" y="5748"/>
                  </a:lnTo>
                  <a:lnTo>
                    <a:pt x="3430" y="5715"/>
                  </a:lnTo>
                  <a:lnTo>
                    <a:pt x="3446" y="5678"/>
                  </a:lnTo>
                  <a:lnTo>
                    <a:pt x="3452" y="5637"/>
                  </a:lnTo>
                  <a:lnTo>
                    <a:pt x="3451" y="5616"/>
                  </a:lnTo>
                  <a:lnTo>
                    <a:pt x="3447" y="5587"/>
                  </a:lnTo>
                  <a:lnTo>
                    <a:pt x="3451" y="5597"/>
                  </a:lnTo>
                  <a:lnTo>
                    <a:pt x="3455" y="5606"/>
                  </a:lnTo>
                  <a:lnTo>
                    <a:pt x="3467" y="5625"/>
                  </a:lnTo>
                  <a:lnTo>
                    <a:pt x="3493" y="5659"/>
                  </a:lnTo>
                  <a:lnTo>
                    <a:pt x="3527" y="5689"/>
                  </a:lnTo>
                  <a:lnTo>
                    <a:pt x="3563" y="5714"/>
                  </a:lnTo>
                  <a:lnTo>
                    <a:pt x="3606" y="5734"/>
                  </a:lnTo>
                  <a:lnTo>
                    <a:pt x="3655" y="5750"/>
                  </a:lnTo>
                  <a:lnTo>
                    <a:pt x="3738" y="5763"/>
                  </a:lnTo>
                  <a:lnTo>
                    <a:pt x="3801" y="5764"/>
                  </a:lnTo>
                  <a:lnTo>
                    <a:pt x="3842" y="5764"/>
                  </a:lnTo>
                  <a:lnTo>
                    <a:pt x="3933" y="5755"/>
                  </a:lnTo>
                  <a:lnTo>
                    <a:pt x="4032" y="5740"/>
                  </a:lnTo>
                  <a:lnTo>
                    <a:pt x="4140" y="5718"/>
                  </a:lnTo>
                  <a:lnTo>
                    <a:pt x="4198" y="5702"/>
                  </a:lnTo>
                  <a:lnTo>
                    <a:pt x="4322" y="5668"/>
                  </a:lnTo>
                  <a:lnTo>
                    <a:pt x="4590" y="5575"/>
                  </a:lnTo>
                  <a:lnTo>
                    <a:pt x="4875" y="5456"/>
                  </a:lnTo>
                  <a:lnTo>
                    <a:pt x="5172" y="5315"/>
                  </a:lnTo>
                  <a:lnTo>
                    <a:pt x="5321" y="5234"/>
                  </a:lnTo>
                  <a:lnTo>
                    <a:pt x="5471" y="5152"/>
                  </a:lnTo>
                  <a:lnTo>
                    <a:pt x="5752" y="4983"/>
                  </a:lnTo>
                  <a:lnTo>
                    <a:pt x="6007" y="4810"/>
                  </a:lnTo>
                  <a:lnTo>
                    <a:pt x="6232" y="4637"/>
                  </a:lnTo>
                  <a:lnTo>
                    <a:pt x="6329" y="4552"/>
                  </a:lnTo>
                  <a:lnTo>
                    <a:pt x="6386" y="4500"/>
                  </a:lnTo>
                  <a:lnTo>
                    <a:pt x="6483" y="4399"/>
                  </a:lnTo>
                  <a:lnTo>
                    <a:pt x="6563" y="4306"/>
                  </a:lnTo>
                  <a:lnTo>
                    <a:pt x="6622" y="4217"/>
                  </a:lnTo>
                  <a:lnTo>
                    <a:pt x="6662" y="4133"/>
                  </a:lnTo>
                  <a:lnTo>
                    <a:pt x="6684" y="4055"/>
                  </a:lnTo>
                  <a:lnTo>
                    <a:pt x="6686" y="3980"/>
                  </a:lnTo>
                  <a:lnTo>
                    <a:pt x="6671" y="3911"/>
                  </a:lnTo>
                  <a:lnTo>
                    <a:pt x="6654" y="3878"/>
                  </a:lnTo>
                  <a:close/>
                  <a:moveTo>
                    <a:pt x="3974" y="761"/>
                  </a:moveTo>
                  <a:lnTo>
                    <a:pt x="4060" y="706"/>
                  </a:lnTo>
                  <a:lnTo>
                    <a:pt x="4224" y="609"/>
                  </a:lnTo>
                  <a:lnTo>
                    <a:pt x="4382" y="526"/>
                  </a:lnTo>
                  <a:lnTo>
                    <a:pt x="4532" y="457"/>
                  </a:lnTo>
                  <a:lnTo>
                    <a:pt x="4674" y="402"/>
                  </a:lnTo>
                  <a:lnTo>
                    <a:pt x="4808" y="359"/>
                  </a:lnTo>
                  <a:lnTo>
                    <a:pt x="4934" y="332"/>
                  </a:lnTo>
                  <a:lnTo>
                    <a:pt x="5052" y="317"/>
                  </a:lnTo>
                  <a:lnTo>
                    <a:pt x="5106" y="316"/>
                  </a:lnTo>
                  <a:lnTo>
                    <a:pt x="5150" y="317"/>
                  </a:lnTo>
                  <a:lnTo>
                    <a:pt x="5233" y="327"/>
                  </a:lnTo>
                  <a:lnTo>
                    <a:pt x="5309" y="345"/>
                  </a:lnTo>
                  <a:lnTo>
                    <a:pt x="5381" y="373"/>
                  </a:lnTo>
                  <a:lnTo>
                    <a:pt x="5414" y="390"/>
                  </a:lnTo>
                  <a:lnTo>
                    <a:pt x="5443" y="409"/>
                  </a:lnTo>
                  <a:lnTo>
                    <a:pt x="5497" y="450"/>
                  </a:lnTo>
                  <a:lnTo>
                    <a:pt x="5542" y="498"/>
                  </a:lnTo>
                  <a:lnTo>
                    <a:pt x="5578" y="552"/>
                  </a:lnTo>
                  <a:lnTo>
                    <a:pt x="5605" y="613"/>
                  </a:lnTo>
                  <a:lnTo>
                    <a:pt x="5623" y="680"/>
                  </a:lnTo>
                  <a:lnTo>
                    <a:pt x="5632" y="754"/>
                  </a:lnTo>
                  <a:lnTo>
                    <a:pt x="5633" y="833"/>
                  </a:lnTo>
                  <a:lnTo>
                    <a:pt x="5630" y="875"/>
                  </a:lnTo>
                  <a:lnTo>
                    <a:pt x="5622" y="948"/>
                  </a:lnTo>
                  <a:lnTo>
                    <a:pt x="5587" y="1103"/>
                  </a:lnTo>
                  <a:lnTo>
                    <a:pt x="5511" y="1349"/>
                  </a:lnTo>
                  <a:lnTo>
                    <a:pt x="5452" y="1513"/>
                  </a:lnTo>
                  <a:lnTo>
                    <a:pt x="5433" y="1568"/>
                  </a:lnTo>
                  <a:lnTo>
                    <a:pt x="5413" y="1621"/>
                  </a:lnTo>
                  <a:lnTo>
                    <a:pt x="5372" y="1576"/>
                  </a:lnTo>
                  <a:lnTo>
                    <a:pt x="5282" y="1493"/>
                  </a:lnTo>
                  <a:lnTo>
                    <a:pt x="5182" y="1420"/>
                  </a:lnTo>
                  <a:lnTo>
                    <a:pt x="5071" y="1355"/>
                  </a:lnTo>
                  <a:lnTo>
                    <a:pt x="4950" y="1300"/>
                  </a:lnTo>
                  <a:lnTo>
                    <a:pt x="4818" y="1255"/>
                  </a:lnTo>
                  <a:lnTo>
                    <a:pt x="4677" y="1219"/>
                  </a:lnTo>
                  <a:lnTo>
                    <a:pt x="4525" y="1195"/>
                  </a:lnTo>
                  <a:lnTo>
                    <a:pt x="4445" y="1186"/>
                  </a:lnTo>
                  <a:lnTo>
                    <a:pt x="4380" y="1180"/>
                  </a:lnTo>
                  <a:lnTo>
                    <a:pt x="4253" y="1176"/>
                  </a:lnTo>
                  <a:lnTo>
                    <a:pt x="4074" y="1177"/>
                  </a:lnTo>
                  <a:lnTo>
                    <a:pt x="3870" y="1192"/>
                  </a:lnTo>
                  <a:lnTo>
                    <a:pt x="3718" y="1213"/>
                  </a:lnTo>
                  <a:lnTo>
                    <a:pt x="3669" y="1222"/>
                  </a:lnTo>
                  <a:lnTo>
                    <a:pt x="3650" y="1203"/>
                  </a:lnTo>
                  <a:lnTo>
                    <a:pt x="3608" y="1168"/>
                  </a:lnTo>
                  <a:lnTo>
                    <a:pt x="3562" y="1139"/>
                  </a:lnTo>
                  <a:lnTo>
                    <a:pt x="3512" y="1116"/>
                  </a:lnTo>
                  <a:lnTo>
                    <a:pt x="3486" y="1108"/>
                  </a:lnTo>
                  <a:lnTo>
                    <a:pt x="3575" y="1038"/>
                  </a:lnTo>
                  <a:lnTo>
                    <a:pt x="3823" y="859"/>
                  </a:lnTo>
                  <a:lnTo>
                    <a:pt x="3974" y="761"/>
                  </a:lnTo>
                  <a:close/>
                  <a:moveTo>
                    <a:pt x="5289" y="2015"/>
                  </a:moveTo>
                  <a:lnTo>
                    <a:pt x="5274" y="2054"/>
                  </a:lnTo>
                  <a:lnTo>
                    <a:pt x="5237" y="2112"/>
                  </a:lnTo>
                  <a:lnTo>
                    <a:pt x="5197" y="2149"/>
                  </a:lnTo>
                  <a:lnTo>
                    <a:pt x="5156" y="2172"/>
                  </a:lnTo>
                  <a:lnTo>
                    <a:pt x="5138" y="2179"/>
                  </a:lnTo>
                  <a:lnTo>
                    <a:pt x="5111" y="2188"/>
                  </a:lnTo>
                  <a:lnTo>
                    <a:pt x="5052" y="2200"/>
                  </a:lnTo>
                  <a:lnTo>
                    <a:pt x="4985" y="2203"/>
                  </a:lnTo>
                  <a:lnTo>
                    <a:pt x="4915" y="2200"/>
                  </a:lnTo>
                  <a:lnTo>
                    <a:pt x="4800" y="2183"/>
                  </a:lnTo>
                  <a:lnTo>
                    <a:pt x="4634" y="2138"/>
                  </a:lnTo>
                  <a:lnTo>
                    <a:pt x="4457" y="2075"/>
                  </a:lnTo>
                  <a:lnTo>
                    <a:pt x="4278" y="1997"/>
                  </a:lnTo>
                  <a:lnTo>
                    <a:pt x="4099" y="1908"/>
                  </a:lnTo>
                  <a:lnTo>
                    <a:pt x="3927" y="1813"/>
                  </a:lnTo>
                  <a:lnTo>
                    <a:pt x="3846" y="1765"/>
                  </a:lnTo>
                  <a:lnTo>
                    <a:pt x="3830" y="1754"/>
                  </a:lnTo>
                  <a:lnTo>
                    <a:pt x="3813" y="1746"/>
                  </a:lnTo>
                  <a:lnTo>
                    <a:pt x="3778" y="1724"/>
                  </a:lnTo>
                  <a:lnTo>
                    <a:pt x="3745" y="1703"/>
                  </a:lnTo>
                  <a:lnTo>
                    <a:pt x="3763" y="1662"/>
                  </a:lnTo>
                  <a:lnTo>
                    <a:pt x="3785" y="1570"/>
                  </a:lnTo>
                  <a:lnTo>
                    <a:pt x="3788" y="1523"/>
                  </a:lnTo>
                  <a:lnTo>
                    <a:pt x="3848" y="1513"/>
                  </a:lnTo>
                  <a:lnTo>
                    <a:pt x="4012" y="1498"/>
                  </a:lnTo>
                  <a:lnTo>
                    <a:pt x="4211" y="1491"/>
                  </a:lnTo>
                  <a:lnTo>
                    <a:pt x="4378" y="1498"/>
                  </a:lnTo>
                  <a:lnTo>
                    <a:pt x="4490" y="1510"/>
                  </a:lnTo>
                  <a:lnTo>
                    <a:pt x="4604" y="1529"/>
                  </a:lnTo>
                  <a:lnTo>
                    <a:pt x="4717" y="1556"/>
                  </a:lnTo>
                  <a:lnTo>
                    <a:pt x="4827" y="1593"/>
                  </a:lnTo>
                  <a:lnTo>
                    <a:pt x="4932" y="1640"/>
                  </a:lnTo>
                  <a:lnTo>
                    <a:pt x="5029" y="1699"/>
                  </a:lnTo>
                  <a:lnTo>
                    <a:pt x="5118" y="1772"/>
                  </a:lnTo>
                  <a:lnTo>
                    <a:pt x="5197" y="1857"/>
                  </a:lnTo>
                  <a:lnTo>
                    <a:pt x="5263" y="1958"/>
                  </a:lnTo>
                  <a:lnTo>
                    <a:pt x="5289" y="2015"/>
                  </a:lnTo>
                  <a:close/>
                  <a:moveTo>
                    <a:pt x="3160" y="1404"/>
                  </a:moveTo>
                  <a:lnTo>
                    <a:pt x="3359" y="1404"/>
                  </a:lnTo>
                  <a:lnTo>
                    <a:pt x="3382" y="1407"/>
                  </a:lnTo>
                  <a:lnTo>
                    <a:pt x="3422" y="1423"/>
                  </a:lnTo>
                  <a:lnTo>
                    <a:pt x="3453" y="1454"/>
                  </a:lnTo>
                  <a:lnTo>
                    <a:pt x="3470" y="1494"/>
                  </a:lnTo>
                  <a:lnTo>
                    <a:pt x="3471" y="1517"/>
                  </a:lnTo>
                  <a:lnTo>
                    <a:pt x="3471" y="1530"/>
                  </a:lnTo>
                  <a:lnTo>
                    <a:pt x="3465" y="1555"/>
                  </a:lnTo>
                  <a:lnTo>
                    <a:pt x="3447" y="1587"/>
                  </a:lnTo>
                  <a:lnTo>
                    <a:pt x="3429" y="1603"/>
                  </a:lnTo>
                  <a:lnTo>
                    <a:pt x="3422" y="1608"/>
                  </a:lnTo>
                  <a:lnTo>
                    <a:pt x="3416" y="1613"/>
                  </a:lnTo>
                  <a:lnTo>
                    <a:pt x="3404" y="1620"/>
                  </a:lnTo>
                  <a:lnTo>
                    <a:pt x="3375" y="1628"/>
                  </a:lnTo>
                  <a:lnTo>
                    <a:pt x="3359" y="1628"/>
                  </a:lnTo>
                  <a:lnTo>
                    <a:pt x="3160" y="1628"/>
                  </a:lnTo>
                  <a:lnTo>
                    <a:pt x="3137" y="1627"/>
                  </a:lnTo>
                  <a:lnTo>
                    <a:pt x="3097" y="1611"/>
                  </a:lnTo>
                  <a:lnTo>
                    <a:pt x="3067" y="1580"/>
                  </a:lnTo>
                  <a:lnTo>
                    <a:pt x="3049" y="1539"/>
                  </a:lnTo>
                  <a:lnTo>
                    <a:pt x="3048" y="1517"/>
                  </a:lnTo>
                  <a:lnTo>
                    <a:pt x="3049" y="1493"/>
                  </a:lnTo>
                  <a:lnTo>
                    <a:pt x="3067" y="1454"/>
                  </a:lnTo>
                  <a:lnTo>
                    <a:pt x="3097" y="1423"/>
                  </a:lnTo>
                  <a:lnTo>
                    <a:pt x="3137" y="1407"/>
                  </a:lnTo>
                  <a:lnTo>
                    <a:pt x="3160" y="1404"/>
                  </a:lnTo>
                  <a:close/>
                  <a:moveTo>
                    <a:pt x="3376" y="1933"/>
                  </a:moveTo>
                  <a:lnTo>
                    <a:pt x="3165" y="2102"/>
                  </a:lnTo>
                  <a:lnTo>
                    <a:pt x="3114" y="2016"/>
                  </a:lnTo>
                  <a:lnTo>
                    <a:pt x="3065" y="1933"/>
                  </a:lnTo>
                  <a:lnTo>
                    <a:pt x="3376" y="1933"/>
                  </a:lnTo>
                  <a:close/>
                  <a:moveTo>
                    <a:pt x="1106" y="1621"/>
                  </a:moveTo>
                  <a:lnTo>
                    <a:pt x="1086" y="1568"/>
                  </a:lnTo>
                  <a:lnTo>
                    <a:pt x="1067" y="1513"/>
                  </a:lnTo>
                  <a:lnTo>
                    <a:pt x="1008" y="1349"/>
                  </a:lnTo>
                  <a:lnTo>
                    <a:pt x="932" y="1103"/>
                  </a:lnTo>
                  <a:lnTo>
                    <a:pt x="898" y="948"/>
                  </a:lnTo>
                  <a:lnTo>
                    <a:pt x="889" y="875"/>
                  </a:lnTo>
                  <a:lnTo>
                    <a:pt x="886" y="833"/>
                  </a:lnTo>
                  <a:lnTo>
                    <a:pt x="887" y="754"/>
                  </a:lnTo>
                  <a:lnTo>
                    <a:pt x="896" y="680"/>
                  </a:lnTo>
                  <a:lnTo>
                    <a:pt x="914" y="613"/>
                  </a:lnTo>
                  <a:lnTo>
                    <a:pt x="941" y="552"/>
                  </a:lnTo>
                  <a:lnTo>
                    <a:pt x="977" y="498"/>
                  </a:lnTo>
                  <a:lnTo>
                    <a:pt x="1022" y="450"/>
                  </a:lnTo>
                  <a:lnTo>
                    <a:pt x="1076" y="409"/>
                  </a:lnTo>
                  <a:lnTo>
                    <a:pt x="1105" y="390"/>
                  </a:lnTo>
                  <a:lnTo>
                    <a:pt x="1138" y="373"/>
                  </a:lnTo>
                  <a:lnTo>
                    <a:pt x="1210" y="345"/>
                  </a:lnTo>
                  <a:lnTo>
                    <a:pt x="1287" y="327"/>
                  </a:lnTo>
                  <a:lnTo>
                    <a:pt x="1369" y="317"/>
                  </a:lnTo>
                  <a:lnTo>
                    <a:pt x="1413" y="316"/>
                  </a:lnTo>
                  <a:lnTo>
                    <a:pt x="1467" y="317"/>
                  </a:lnTo>
                  <a:lnTo>
                    <a:pt x="1586" y="332"/>
                  </a:lnTo>
                  <a:lnTo>
                    <a:pt x="1712" y="359"/>
                  </a:lnTo>
                  <a:lnTo>
                    <a:pt x="1845" y="402"/>
                  </a:lnTo>
                  <a:lnTo>
                    <a:pt x="1987" y="457"/>
                  </a:lnTo>
                  <a:lnTo>
                    <a:pt x="2137" y="526"/>
                  </a:lnTo>
                  <a:lnTo>
                    <a:pt x="2295" y="609"/>
                  </a:lnTo>
                  <a:lnTo>
                    <a:pt x="2460" y="706"/>
                  </a:lnTo>
                  <a:lnTo>
                    <a:pt x="2545" y="761"/>
                  </a:lnTo>
                  <a:lnTo>
                    <a:pt x="2696" y="859"/>
                  </a:lnTo>
                  <a:lnTo>
                    <a:pt x="2944" y="1038"/>
                  </a:lnTo>
                  <a:lnTo>
                    <a:pt x="3033" y="1108"/>
                  </a:lnTo>
                  <a:lnTo>
                    <a:pt x="3007" y="1116"/>
                  </a:lnTo>
                  <a:lnTo>
                    <a:pt x="2957" y="1139"/>
                  </a:lnTo>
                  <a:lnTo>
                    <a:pt x="2911" y="1168"/>
                  </a:lnTo>
                  <a:lnTo>
                    <a:pt x="2869" y="1203"/>
                  </a:lnTo>
                  <a:lnTo>
                    <a:pt x="2850" y="1222"/>
                  </a:lnTo>
                  <a:lnTo>
                    <a:pt x="2801" y="1213"/>
                  </a:lnTo>
                  <a:lnTo>
                    <a:pt x="2649" y="1192"/>
                  </a:lnTo>
                  <a:lnTo>
                    <a:pt x="2445" y="1177"/>
                  </a:lnTo>
                  <a:lnTo>
                    <a:pt x="2266" y="1176"/>
                  </a:lnTo>
                  <a:lnTo>
                    <a:pt x="2139" y="1180"/>
                  </a:lnTo>
                  <a:lnTo>
                    <a:pt x="2074" y="1186"/>
                  </a:lnTo>
                  <a:lnTo>
                    <a:pt x="1994" y="1195"/>
                  </a:lnTo>
                  <a:lnTo>
                    <a:pt x="1842" y="1219"/>
                  </a:lnTo>
                  <a:lnTo>
                    <a:pt x="1701" y="1255"/>
                  </a:lnTo>
                  <a:lnTo>
                    <a:pt x="1569" y="1300"/>
                  </a:lnTo>
                  <a:lnTo>
                    <a:pt x="1448" y="1355"/>
                  </a:lnTo>
                  <a:lnTo>
                    <a:pt x="1337" y="1420"/>
                  </a:lnTo>
                  <a:lnTo>
                    <a:pt x="1237" y="1493"/>
                  </a:lnTo>
                  <a:lnTo>
                    <a:pt x="1147" y="1576"/>
                  </a:lnTo>
                  <a:lnTo>
                    <a:pt x="1106" y="1621"/>
                  </a:lnTo>
                  <a:close/>
                  <a:moveTo>
                    <a:pt x="2774" y="1703"/>
                  </a:moveTo>
                  <a:lnTo>
                    <a:pt x="2692" y="1754"/>
                  </a:lnTo>
                  <a:lnTo>
                    <a:pt x="2513" y="1858"/>
                  </a:lnTo>
                  <a:lnTo>
                    <a:pt x="2322" y="1958"/>
                  </a:lnTo>
                  <a:lnTo>
                    <a:pt x="2127" y="2048"/>
                  </a:lnTo>
                  <a:lnTo>
                    <a:pt x="1935" y="2123"/>
                  </a:lnTo>
                  <a:lnTo>
                    <a:pt x="1797" y="2164"/>
                  </a:lnTo>
                  <a:lnTo>
                    <a:pt x="1708" y="2184"/>
                  </a:lnTo>
                  <a:lnTo>
                    <a:pt x="1625" y="2197"/>
                  </a:lnTo>
                  <a:lnTo>
                    <a:pt x="1547" y="2203"/>
                  </a:lnTo>
                  <a:lnTo>
                    <a:pt x="1474" y="2201"/>
                  </a:lnTo>
                  <a:lnTo>
                    <a:pt x="1409" y="2189"/>
                  </a:lnTo>
                  <a:lnTo>
                    <a:pt x="1379" y="2179"/>
                  </a:lnTo>
                  <a:lnTo>
                    <a:pt x="1362" y="2172"/>
                  </a:lnTo>
                  <a:lnTo>
                    <a:pt x="1321" y="2150"/>
                  </a:lnTo>
                  <a:lnTo>
                    <a:pt x="1282" y="2112"/>
                  </a:lnTo>
                  <a:lnTo>
                    <a:pt x="1244" y="2055"/>
                  </a:lnTo>
                  <a:lnTo>
                    <a:pt x="1229" y="2016"/>
                  </a:lnTo>
                  <a:lnTo>
                    <a:pt x="1256" y="1959"/>
                  </a:lnTo>
                  <a:lnTo>
                    <a:pt x="1321" y="1858"/>
                  </a:lnTo>
                  <a:lnTo>
                    <a:pt x="1400" y="1773"/>
                  </a:lnTo>
                  <a:lnTo>
                    <a:pt x="1489" y="1701"/>
                  </a:lnTo>
                  <a:lnTo>
                    <a:pt x="1587" y="1641"/>
                  </a:lnTo>
                  <a:lnTo>
                    <a:pt x="1692" y="1594"/>
                  </a:lnTo>
                  <a:lnTo>
                    <a:pt x="1801" y="1556"/>
                  </a:lnTo>
                  <a:lnTo>
                    <a:pt x="1915" y="1529"/>
                  </a:lnTo>
                  <a:lnTo>
                    <a:pt x="2029" y="1510"/>
                  </a:lnTo>
                  <a:lnTo>
                    <a:pt x="2141" y="1498"/>
                  </a:lnTo>
                  <a:lnTo>
                    <a:pt x="2308" y="1491"/>
                  </a:lnTo>
                  <a:lnTo>
                    <a:pt x="2507" y="1498"/>
                  </a:lnTo>
                  <a:lnTo>
                    <a:pt x="2671" y="1513"/>
                  </a:lnTo>
                  <a:lnTo>
                    <a:pt x="2731" y="1523"/>
                  </a:lnTo>
                  <a:lnTo>
                    <a:pt x="2734" y="1570"/>
                  </a:lnTo>
                  <a:lnTo>
                    <a:pt x="2756" y="1660"/>
                  </a:lnTo>
                  <a:lnTo>
                    <a:pt x="2774" y="1703"/>
                  </a:lnTo>
                  <a:close/>
                  <a:moveTo>
                    <a:pt x="1679" y="5326"/>
                  </a:moveTo>
                  <a:lnTo>
                    <a:pt x="1541" y="5283"/>
                  </a:lnTo>
                  <a:lnTo>
                    <a:pt x="1274" y="5189"/>
                  </a:lnTo>
                  <a:lnTo>
                    <a:pt x="1026" y="5088"/>
                  </a:lnTo>
                  <a:lnTo>
                    <a:pt x="800" y="4983"/>
                  </a:lnTo>
                  <a:lnTo>
                    <a:pt x="700" y="4929"/>
                  </a:lnTo>
                  <a:lnTo>
                    <a:pt x="592" y="4868"/>
                  </a:lnTo>
                  <a:lnTo>
                    <a:pt x="511" y="4814"/>
                  </a:lnTo>
                  <a:lnTo>
                    <a:pt x="590" y="4812"/>
                  </a:lnTo>
                  <a:lnTo>
                    <a:pt x="806" y="4814"/>
                  </a:lnTo>
                  <a:lnTo>
                    <a:pt x="1079" y="4832"/>
                  </a:lnTo>
                  <a:lnTo>
                    <a:pt x="1316" y="4861"/>
                  </a:lnTo>
                  <a:lnTo>
                    <a:pt x="1485" y="4888"/>
                  </a:lnTo>
                  <a:lnTo>
                    <a:pt x="1661" y="4923"/>
                  </a:lnTo>
                  <a:lnTo>
                    <a:pt x="1843" y="4968"/>
                  </a:lnTo>
                  <a:lnTo>
                    <a:pt x="2030" y="5023"/>
                  </a:lnTo>
                  <a:lnTo>
                    <a:pt x="2220" y="5088"/>
                  </a:lnTo>
                  <a:lnTo>
                    <a:pt x="2411" y="5165"/>
                  </a:lnTo>
                  <a:lnTo>
                    <a:pt x="2601" y="5256"/>
                  </a:lnTo>
                  <a:lnTo>
                    <a:pt x="2789" y="5361"/>
                  </a:lnTo>
                  <a:lnTo>
                    <a:pt x="2975" y="5479"/>
                  </a:lnTo>
                  <a:lnTo>
                    <a:pt x="3066" y="5546"/>
                  </a:lnTo>
                  <a:lnTo>
                    <a:pt x="3021" y="5549"/>
                  </a:lnTo>
                  <a:lnTo>
                    <a:pt x="2913" y="5553"/>
                  </a:lnTo>
                  <a:lnTo>
                    <a:pt x="2781" y="5547"/>
                  </a:lnTo>
                  <a:lnTo>
                    <a:pt x="2627" y="5534"/>
                  </a:lnTo>
                  <a:lnTo>
                    <a:pt x="2452" y="5509"/>
                  </a:lnTo>
                  <a:lnTo>
                    <a:pt x="2255" y="5473"/>
                  </a:lnTo>
                  <a:lnTo>
                    <a:pt x="2039" y="5426"/>
                  </a:lnTo>
                  <a:lnTo>
                    <a:pt x="1804" y="5363"/>
                  </a:lnTo>
                  <a:lnTo>
                    <a:pt x="1679" y="5326"/>
                  </a:lnTo>
                  <a:close/>
                  <a:moveTo>
                    <a:pt x="3377" y="5388"/>
                  </a:moveTo>
                  <a:lnTo>
                    <a:pt x="3315" y="5338"/>
                  </a:lnTo>
                  <a:lnTo>
                    <a:pt x="3191" y="5245"/>
                  </a:lnTo>
                  <a:lnTo>
                    <a:pt x="3064" y="5159"/>
                  </a:lnTo>
                  <a:lnTo>
                    <a:pt x="2935" y="5080"/>
                  </a:lnTo>
                  <a:lnTo>
                    <a:pt x="2806" y="5008"/>
                  </a:lnTo>
                  <a:lnTo>
                    <a:pt x="2676" y="4942"/>
                  </a:lnTo>
                  <a:lnTo>
                    <a:pt x="2481" y="4853"/>
                  </a:lnTo>
                  <a:lnTo>
                    <a:pt x="2223" y="4755"/>
                  </a:lnTo>
                  <a:lnTo>
                    <a:pt x="1974" y="4678"/>
                  </a:lnTo>
                  <a:lnTo>
                    <a:pt x="1737" y="4618"/>
                  </a:lnTo>
                  <a:lnTo>
                    <a:pt x="1516" y="4573"/>
                  </a:lnTo>
                  <a:lnTo>
                    <a:pt x="1413" y="4556"/>
                  </a:lnTo>
                  <a:lnTo>
                    <a:pt x="1254" y="4532"/>
                  </a:lnTo>
                  <a:lnTo>
                    <a:pt x="960" y="4505"/>
                  </a:lnTo>
                  <a:lnTo>
                    <a:pt x="711" y="4494"/>
                  </a:lnTo>
                  <a:lnTo>
                    <a:pt x="512" y="4497"/>
                  </a:lnTo>
                  <a:lnTo>
                    <a:pt x="437" y="4500"/>
                  </a:lnTo>
                  <a:lnTo>
                    <a:pt x="686" y="4177"/>
                  </a:lnTo>
                  <a:lnTo>
                    <a:pt x="696" y="4164"/>
                  </a:lnTo>
                  <a:lnTo>
                    <a:pt x="711" y="4136"/>
                  </a:lnTo>
                  <a:lnTo>
                    <a:pt x="717" y="4121"/>
                  </a:lnTo>
                  <a:lnTo>
                    <a:pt x="781" y="3918"/>
                  </a:lnTo>
                  <a:lnTo>
                    <a:pt x="893" y="3598"/>
                  </a:lnTo>
                  <a:lnTo>
                    <a:pt x="977" y="3385"/>
                  </a:lnTo>
                  <a:lnTo>
                    <a:pt x="1070" y="3175"/>
                  </a:lnTo>
                  <a:lnTo>
                    <a:pt x="1171" y="2976"/>
                  </a:lnTo>
                  <a:lnTo>
                    <a:pt x="1282" y="2791"/>
                  </a:lnTo>
                  <a:lnTo>
                    <a:pt x="1372" y="2664"/>
                  </a:lnTo>
                  <a:lnTo>
                    <a:pt x="1436" y="2587"/>
                  </a:lnTo>
                  <a:lnTo>
                    <a:pt x="1470" y="2550"/>
                  </a:lnTo>
                  <a:lnTo>
                    <a:pt x="1487" y="2529"/>
                  </a:lnTo>
                  <a:lnTo>
                    <a:pt x="1499" y="2517"/>
                  </a:lnTo>
                  <a:lnTo>
                    <a:pt x="1515" y="2518"/>
                  </a:lnTo>
                  <a:lnTo>
                    <a:pt x="1531" y="2518"/>
                  </a:lnTo>
                  <a:lnTo>
                    <a:pt x="1576" y="2517"/>
                  </a:lnTo>
                  <a:lnTo>
                    <a:pt x="1674" y="2509"/>
                  </a:lnTo>
                  <a:lnTo>
                    <a:pt x="1776" y="2492"/>
                  </a:lnTo>
                  <a:lnTo>
                    <a:pt x="1884" y="2468"/>
                  </a:lnTo>
                  <a:lnTo>
                    <a:pt x="1998" y="2434"/>
                  </a:lnTo>
                  <a:lnTo>
                    <a:pt x="2118" y="2392"/>
                  </a:lnTo>
                  <a:lnTo>
                    <a:pt x="2306" y="2315"/>
                  </a:lnTo>
                  <a:lnTo>
                    <a:pt x="2441" y="2251"/>
                  </a:lnTo>
                  <a:lnTo>
                    <a:pt x="2533" y="2204"/>
                  </a:lnTo>
                  <a:lnTo>
                    <a:pt x="2704" y="2112"/>
                  </a:lnTo>
                  <a:lnTo>
                    <a:pt x="2781" y="2067"/>
                  </a:lnTo>
                  <a:lnTo>
                    <a:pt x="2946" y="2351"/>
                  </a:lnTo>
                  <a:lnTo>
                    <a:pt x="2912" y="2404"/>
                  </a:lnTo>
                  <a:lnTo>
                    <a:pt x="2852" y="2513"/>
                  </a:lnTo>
                  <a:lnTo>
                    <a:pt x="2805" y="2629"/>
                  </a:lnTo>
                  <a:lnTo>
                    <a:pt x="2769" y="2750"/>
                  </a:lnTo>
                  <a:lnTo>
                    <a:pt x="2744" y="2876"/>
                  </a:lnTo>
                  <a:lnTo>
                    <a:pt x="2731" y="3009"/>
                  </a:lnTo>
                  <a:lnTo>
                    <a:pt x="2730" y="3148"/>
                  </a:lnTo>
                  <a:lnTo>
                    <a:pt x="2740" y="3291"/>
                  </a:lnTo>
                  <a:lnTo>
                    <a:pt x="2749" y="3366"/>
                  </a:lnTo>
                  <a:lnTo>
                    <a:pt x="2761" y="3444"/>
                  </a:lnTo>
                  <a:lnTo>
                    <a:pt x="2795" y="3609"/>
                  </a:lnTo>
                  <a:lnTo>
                    <a:pt x="2843" y="3781"/>
                  </a:lnTo>
                  <a:lnTo>
                    <a:pt x="2903" y="3962"/>
                  </a:lnTo>
                  <a:lnTo>
                    <a:pt x="2977" y="4155"/>
                  </a:lnTo>
                  <a:lnTo>
                    <a:pt x="3066" y="4359"/>
                  </a:lnTo>
                  <a:lnTo>
                    <a:pt x="3168" y="4578"/>
                  </a:lnTo>
                  <a:lnTo>
                    <a:pt x="3287" y="4811"/>
                  </a:lnTo>
                  <a:lnTo>
                    <a:pt x="3353" y="4934"/>
                  </a:lnTo>
                  <a:lnTo>
                    <a:pt x="3414" y="5421"/>
                  </a:lnTo>
                  <a:lnTo>
                    <a:pt x="3410" y="5416"/>
                  </a:lnTo>
                  <a:lnTo>
                    <a:pt x="3377" y="5388"/>
                  </a:lnTo>
                  <a:close/>
                  <a:moveTo>
                    <a:pt x="3712" y="5248"/>
                  </a:moveTo>
                  <a:lnTo>
                    <a:pt x="3663" y="4865"/>
                  </a:lnTo>
                  <a:lnTo>
                    <a:pt x="3657" y="4837"/>
                  </a:lnTo>
                  <a:lnTo>
                    <a:pt x="3645" y="4810"/>
                  </a:lnTo>
                  <a:lnTo>
                    <a:pt x="3579" y="4686"/>
                  </a:lnTo>
                  <a:lnTo>
                    <a:pt x="3459" y="4450"/>
                  </a:lnTo>
                  <a:lnTo>
                    <a:pt x="3354" y="4228"/>
                  </a:lnTo>
                  <a:lnTo>
                    <a:pt x="3265" y="4018"/>
                  </a:lnTo>
                  <a:lnTo>
                    <a:pt x="3191" y="3821"/>
                  </a:lnTo>
                  <a:lnTo>
                    <a:pt x="3133" y="3636"/>
                  </a:lnTo>
                  <a:lnTo>
                    <a:pt x="3089" y="3463"/>
                  </a:lnTo>
                  <a:lnTo>
                    <a:pt x="3060" y="3301"/>
                  </a:lnTo>
                  <a:lnTo>
                    <a:pt x="3047" y="3148"/>
                  </a:lnTo>
                  <a:lnTo>
                    <a:pt x="3048" y="3007"/>
                  </a:lnTo>
                  <a:lnTo>
                    <a:pt x="3065" y="2874"/>
                  </a:lnTo>
                  <a:lnTo>
                    <a:pt x="3097" y="2752"/>
                  </a:lnTo>
                  <a:lnTo>
                    <a:pt x="3143" y="2637"/>
                  </a:lnTo>
                  <a:lnTo>
                    <a:pt x="3204" y="2532"/>
                  </a:lnTo>
                  <a:lnTo>
                    <a:pt x="3281" y="2433"/>
                  </a:lnTo>
                  <a:lnTo>
                    <a:pt x="3371" y="2342"/>
                  </a:lnTo>
                  <a:lnTo>
                    <a:pt x="3423" y="2299"/>
                  </a:lnTo>
                  <a:lnTo>
                    <a:pt x="3426" y="2297"/>
                  </a:lnTo>
                  <a:lnTo>
                    <a:pt x="3428" y="2294"/>
                  </a:lnTo>
                  <a:lnTo>
                    <a:pt x="3477" y="2254"/>
                  </a:lnTo>
                  <a:lnTo>
                    <a:pt x="3600" y="2161"/>
                  </a:lnTo>
                  <a:lnTo>
                    <a:pt x="3694" y="2098"/>
                  </a:lnTo>
                  <a:lnTo>
                    <a:pt x="3741" y="2069"/>
                  </a:lnTo>
                  <a:lnTo>
                    <a:pt x="3817" y="2113"/>
                  </a:lnTo>
                  <a:lnTo>
                    <a:pt x="3986" y="2206"/>
                  </a:lnTo>
                  <a:lnTo>
                    <a:pt x="4078" y="2251"/>
                  </a:lnTo>
                  <a:lnTo>
                    <a:pt x="4213" y="2315"/>
                  </a:lnTo>
                  <a:lnTo>
                    <a:pt x="4401" y="2392"/>
                  </a:lnTo>
                  <a:lnTo>
                    <a:pt x="4520" y="2434"/>
                  </a:lnTo>
                  <a:lnTo>
                    <a:pt x="4634" y="2468"/>
                  </a:lnTo>
                  <a:lnTo>
                    <a:pt x="4742" y="2492"/>
                  </a:lnTo>
                  <a:lnTo>
                    <a:pt x="4845" y="2509"/>
                  </a:lnTo>
                  <a:lnTo>
                    <a:pt x="4941" y="2517"/>
                  </a:lnTo>
                  <a:lnTo>
                    <a:pt x="4988" y="2518"/>
                  </a:lnTo>
                  <a:lnTo>
                    <a:pt x="5035" y="2517"/>
                  </a:lnTo>
                  <a:lnTo>
                    <a:pt x="5127" y="2508"/>
                  </a:lnTo>
                  <a:lnTo>
                    <a:pt x="5169" y="2500"/>
                  </a:lnTo>
                  <a:lnTo>
                    <a:pt x="5218" y="2558"/>
                  </a:lnTo>
                  <a:lnTo>
                    <a:pt x="5315" y="2684"/>
                  </a:lnTo>
                  <a:lnTo>
                    <a:pt x="5460" y="2891"/>
                  </a:lnTo>
                  <a:lnTo>
                    <a:pt x="5643" y="3180"/>
                  </a:lnTo>
                  <a:lnTo>
                    <a:pt x="5805" y="3458"/>
                  </a:lnTo>
                  <a:lnTo>
                    <a:pt x="5874" y="3585"/>
                  </a:lnTo>
                  <a:lnTo>
                    <a:pt x="5883" y="3598"/>
                  </a:lnTo>
                  <a:lnTo>
                    <a:pt x="5903" y="3622"/>
                  </a:lnTo>
                  <a:lnTo>
                    <a:pt x="5915" y="3633"/>
                  </a:lnTo>
                  <a:lnTo>
                    <a:pt x="6211" y="3891"/>
                  </a:lnTo>
                  <a:lnTo>
                    <a:pt x="6166" y="3893"/>
                  </a:lnTo>
                  <a:lnTo>
                    <a:pt x="6062" y="3905"/>
                  </a:lnTo>
                  <a:lnTo>
                    <a:pt x="5938" y="3927"/>
                  </a:lnTo>
                  <a:lnTo>
                    <a:pt x="5796" y="3959"/>
                  </a:lnTo>
                  <a:lnTo>
                    <a:pt x="5636" y="4005"/>
                  </a:lnTo>
                  <a:lnTo>
                    <a:pt x="5457" y="4066"/>
                  </a:lnTo>
                  <a:lnTo>
                    <a:pt x="5258" y="4147"/>
                  </a:lnTo>
                  <a:lnTo>
                    <a:pt x="5041" y="4245"/>
                  </a:lnTo>
                  <a:lnTo>
                    <a:pt x="4925" y="4305"/>
                  </a:lnTo>
                  <a:lnTo>
                    <a:pt x="4797" y="4372"/>
                  </a:lnTo>
                  <a:lnTo>
                    <a:pt x="4568" y="4507"/>
                  </a:lnTo>
                  <a:lnTo>
                    <a:pt x="4366" y="4642"/>
                  </a:lnTo>
                  <a:lnTo>
                    <a:pt x="4191" y="4775"/>
                  </a:lnTo>
                  <a:lnTo>
                    <a:pt x="4043" y="4901"/>
                  </a:lnTo>
                  <a:lnTo>
                    <a:pt x="3919" y="5018"/>
                  </a:lnTo>
                  <a:lnTo>
                    <a:pt x="3775" y="5171"/>
                  </a:lnTo>
                  <a:lnTo>
                    <a:pt x="3712" y="5248"/>
                  </a:lnTo>
                  <a:close/>
                  <a:moveTo>
                    <a:pt x="6051" y="4375"/>
                  </a:moveTo>
                  <a:lnTo>
                    <a:pt x="5963" y="4447"/>
                  </a:lnTo>
                  <a:lnTo>
                    <a:pt x="5764" y="4594"/>
                  </a:lnTo>
                  <a:lnTo>
                    <a:pt x="5541" y="4742"/>
                  </a:lnTo>
                  <a:lnTo>
                    <a:pt x="5299" y="4887"/>
                  </a:lnTo>
                  <a:lnTo>
                    <a:pt x="5172" y="4957"/>
                  </a:lnTo>
                  <a:lnTo>
                    <a:pt x="5043" y="5024"/>
                  </a:lnTo>
                  <a:lnTo>
                    <a:pt x="4789" y="5147"/>
                  </a:lnTo>
                  <a:lnTo>
                    <a:pt x="4543" y="5254"/>
                  </a:lnTo>
                  <a:lnTo>
                    <a:pt x="4310" y="5339"/>
                  </a:lnTo>
                  <a:lnTo>
                    <a:pt x="4201" y="5374"/>
                  </a:lnTo>
                  <a:lnTo>
                    <a:pt x="4135" y="5393"/>
                  </a:lnTo>
                  <a:lnTo>
                    <a:pt x="4020" y="5420"/>
                  </a:lnTo>
                  <a:lnTo>
                    <a:pt x="3972" y="5429"/>
                  </a:lnTo>
                  <a:lnTo>
                    <a:pt x="4027" y="5363"/>
                  </a:lnTo>
                  <a:lnTo>
                    <a:pt x="4158" y="5228"/>
                  </a:lnTo>
                  <a:lnTo>
                    <a:pt x="4270" y="5124"/>
                  </a:lnTo>
                  <a:lnTo>
                    <a:pt x="4405" y="5011"/>
                  </a:lnTo>
                  <a:lnTo>
                    <a:pt x="4563" y="4891"/>
                  </a:lnTo>
                  <a:lnTo>
                    <a:pt x="4746" y="4769"/>
                  </a:lnTo>
                  <a:lnTo>
                    <a:pt x="4954" y="4646"/>
                  </a:lnTo>
                  <a:lnTo>
                    <a:pt x="5070" y="4586"/>
                  </a:lnTo>
                  <a:lnTo>
                    <a:pt x="5180" y="4530"/>
                  </a:lnTo>
                  <a:lnTo>
                    <a:pt x="5383" y="4437"/>
                  </a:lnTo>
                  <a:lnTo>
                    <a:pt x="5567" y="4363"/>
                  </a:lnTo>
                  <a:lnTo>
                    <a:pt x="5732" y="4306"/>
                  </a:lnTo>
                  <a:lnTo>
                    <a:pt x="5877" y="4264"/>
                  </a:lnTo>
                  <a:lnTo>
                    <a:pt x="6003" y="4236"/>
                  </a:lnTo>
                  <a:lnTo>
                    <a:pt x="6157" y="4211"/>
                  </a:lnTo>
                  <a:lnTo>
                    <a:pt x="6232" y="4206"/>
                  </a:lnTo>
                  <a:lnTo>
                    <a:pt x="6196" y="4243"/>
                  </a:lnTo>
                  <a:lnTo>
                    <a:pt x="6106" y="4327"/>
                  </a:lnTo>
                  <a:lnTo>
                    <a:pt x="6051" y="4375"/>
                  </a:lnTo>
                  <a:close/>
                </a:path>
              </a:pathLst>
            </a:custGeom>
            <a:solidFill>
              <a:schemeClr val="bg1"/>
            </a:solidFill>
            <a:ln>
              <a:noFill/>
            </a:ln>
          </p:spPr>
          <p:txBody>
            <a:bodyPr vert="horz" wrap="square" lIns="91440" tIns="45720" rIns="91440" bIns="45720" numCol="1" anchor="t" anchorCtr="0" compatLnSpc="1"/>
            <a:lstStyle/>
            <a:p>
              <a:endParaRPr lang="id-ID">
                <a:cs typeface="+mn-ea"/>
                <a:sym typeface="+mn-lt"/>
              </a:endParaRPr>
            </a:p>
          </p:txBody>
        </p:sp>
        <p:sp>
          <p:nvSpPr>
            <p:cNvPr id="22" name="Rectangle 138"/>
            <p:cNvSpPr/>
            <p:nvPr/>
          </p:nvSpPr>
          <p:spPr>
            <a:xfrm>
              <a:off x="9526644" y="4517475"/>
              <a:ext cx="969160" cy="227755"/>
            </a:xfrm>
            <a:prstGeom prst="rect">
              <a:avLst/>
            </a:prstGeom>
          </p:spPr>
          <p:txBody>
            <a:bodyPr wrap="square">
              <a:spAutoFit/>
            </a:bodyPr>
            <a:lstStyle/>
            <a:p>
              <a:pPr algn="ctr">
                <a:lnSpc>
                  <a:spcPct val="80000"/>
                </a:lnSpc>
              </a:pPr>
              <a:r>
                <a:rPr lang="id-ID" sz="1050" dirty="0">
                  <a:solidFill>
                    <a:schemeClr val="bg1">
                      <a:lumMod val="65000"/>
                    </a:schemeClr>
                  </a:solidFill>
                  <a:cs typeface="+mn-ea"/>
                  <a:sym typeface="+mn-lt"/>
                </a:rPr>
                <a:t>Text Here</a:t>
              </a:r>
              <a:endParaRPr lang="en-US" sz="1050" dirty="0">
                <a:solidFill>
                  <a:schemeClr val="bg1">
                    <a:lumMod val="65000"/>
                  </a:schemeClr>
                </a:solidFill>
                <a:cs typeface="+mn-ea"/>
                <a:sym typeface="+mn-lt"/>
              </a:endParaRPr>
            </a:p>
          </p:txBody>
        </p:sp>
      </p:grpSp>
      <p:grpSp>
        <p:nvGrpSpPr>
          <p:cNvPr id="23" name="Group 131"/>
          <p:cNvGrpSpPr/>
          <p:nvPr/>
        </p:nvGrpSpPr>
        <p:grpSpPr>
          <a:xfrm>
            <a:off x="1917046" y="4513068"/>
            <a:ext cx="969160" cy="1023462"/>
            <a:chOff x="8545443" y="3721768"/>
            <a:chExt cx="969160" cy="1023462"/>
          </a:xfrm>
        </p:grpSpPr>
        <p:sp>
          <p:nvSpPr>
            <p:cNvPr id="24" name="Oval 132"/>
            <p:cNvSpPr/>
            <p:nvPr/>
          </p:nvSpPr>
          <p:spPr>
            <a:xfrm>
              <a:off x="8663636" y="3721768"/>
              <a:ext cx="732775" cy="732775"/>
            </a:xfrm>
            <a:prstGeom prst="ellipse">
              <a:avLst/>
            </a:prstGeom>
            <a:solidFill>
              <a:srgbClr val="A18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25" name="Freeform 337"/>
            <p:cNvSpPr>
              <a:spLocks noEditPoints="1"/>
            </p:cNvSpPr>
            <p:nvPr/>
          </p:nvSpPr>
          <p:spPr bwMode="auto">
            <a:xfrm>
              <a:off x="8861980" y="3879350"/>
              <a:ext cx="336089" cy="393006"/>
            </a:xfrm>
            <a:custGeom>
              <a:avLst/>
              <a:gdLst>
                <a:gd name="T0" fmla="*/ 3225 w 5578"/>
                <a:gd name="T1" fmla="*/ 1015 h 6525"/>
                <a:gd name="T2" fmla="*/ 3328 w 5578"/>
                <a:gd name="T3" fmla="*/ 866 h 6525"/>
                <a:gd name="T4" fmla="*/ 3384 w 5578"/>
                <a:gd name="T5" fmla="*/ 692 h 6525"/>
                <a:gd name="T6" fmla="*/ 3390 w 5578"/>
                <a:gd name="T7" fmla="*/ 569 h 6525"/>
                <a:gd name="T8" fmla="*/ 3354 w 5578"/>
                <a:gd name="T9" fmla="*/ 393 h 6525"/>
                <a:gd name="T10" fmla="*/ 3253 w 5578"/>
                <a:gd name="T11" fmla="*/ 218 h 6525"/>
                <a:gd name="T12" fmla="*/ 3049 w 5578"/>
                <a:gd name="T13" fmla="*/ 58 h 6525"/>
                <a:gd name="T14" fmla="*/ 2881 w 5578"/>
                <a:gd name="T15" fmla="*/ 6 h 6525"/>
                <a:gd name="T16" fmla="*/ 2758 w 5578"/>
                <a:gd name="T17" fmla="*/ 0 h 6525"/>
                <a:gd name="T18" fmla="*/ 2583 w 5578"/>
                <a:gd name="T19" fmla="*/ 35 h 6525"/>
                <a:gd name="T20" fmla="*/ 2406 w 5578"/>
                <a:gd name="T21" fmla="*/ 136 h 6525"/>
                <a:gd name="T22" fmla="*/ 2247 w 5578"/>
                <a:gd name="T23" fmla="*/ 340 h 6525"/>
                <a:gd name="T24" fmla="*/ 2195 w 5578"/>
                <a:gd name="T25" fmla="*/ 508 h 6525"/>
                <a:gd name="T26" fmla="*/ 2189 w 5578"/>
                <a:gd name="T27" fmla="*/ 632 h 6525"/>
                <a:gd name="T28" fmla="*/ 2226 w 5578"/>
                <a:gd name="T29" fmla="*/ 811 h 6525"/>
                <a:gd name="T30" fmla="*/ 2313 w 5578"/>
                <a:gd name="T31" fmla="*/ 968 h 6525"/>
                <a:gd name="T32" fmla="*/ 396 w 5578"/>
                <a:gd name="T33" fmla="*/ 4716 h 6525"/>
                <a:gd name="T34" fmla="*/ 203 w 5578"/>
                <a:gd name="T35" fmla="*/ 4821 h 6525"/>
                <a:gd name="T36" fmla="*/ 45 w 5578"/>
                <a:gd name="T37" fmla="*/ 5032 h 6525"/>
                <a:gd name="T38" fmla="*/ 0 w 5578"/>
                <a:gd name="T39" fmla="*/ 5255 h 6525"/>
                <a:gd name="T40" fmla="*/ 6 w 5578"/>
                <a:gd name="T41" fmla="*/ 6045 h 6525"/>
                <a:gd name="T42" fmla="*/ 129 w 5578"/>
                <a:gd name="T43" fmla="*/ 6319 h 6525"/>
                <a:gd name="T44" fmla="*/ 397 w 5578"/>
                <a:gd name="T45" fmla="*/ 6500 h 6525"/>
                <a:gd name="T46" fmla="*/ 566 w 5578"/>
                <a:gd name="T47" fmla="*/ 6525 h 6525"/>
                <a:gd name="T48" fmla="*/ 5098 w 5578"/>
                <a:gd name="T49" fmla="*/ 6518 h 6525"/>
                <a:gd name="T50" fmla="*/ 5372 w 5578"/>
                <a:gd name="T51" fmla="*/ 6396 h 6525"/>
                <a:gd name="T52" fmla="*/ 5553 w 5578"/>
                <a:gd name="T53" fmla="*/ 6128 h 6525"/>
                <a:gd name="T54" fmla="*/ 5578 w 5578"/>
                <a:gd name="T55" fmla="*/ 5958 h 6525"/>
                <a:gd name="T56" fmla="*/ 5562 w 5578"/>
                <a:gd name="T57" fmla="*/ 5118 h 6525"/>
                <a:gd name="T58" fmla="*/ 5438 w 5578"/>
                <a:gd name="T59" fmla="*/ 4883 h 6525"/>
                <a:gd name="T60" fmla="*/ 5225 w 5578"/>
                <a:gd name="T61" fmla="*/ 4730 h 6525"/>
                <a:gd name="T62" fmla="*/ 2508 w 5578"/>
                <a:gd name="T63" fmla="*/ 570 h 6525"/>
                <a:gd name="T64" fmla="*/ 2571 w 5578"/>
                <a:gd name="T65" fmla="*/ 419 h 6525"/>
                <a:gd name="T66" fmla="*/ 2705 w 5578"/>
                <a:gd name="T67" fmla="*/ 329 h 6525"/>
                <a:gd name="T68" fmla="*/ 2818 w 5578"/>
                <a:gd name="T69" fmla="*/ 319 h 6525"/>
                <a:gd name="T70" fmla="*/ 2968 w 5578"/>
                <a:gd name="T71" fmla="*/ 381 h 6525"/>
                <a:gd name="T72" fmla="*/ 3059 w 5578"/>
                <a:gd name="T73" fmla="*/ 515 h 6525"/>
                <a:gd name="T74" fmla="*/ 3070 w 5578"/>
                <a:gd name="T75" fmla="*/ 628 h 6525"/>
                <a:gd name="T76" fmla="*/ 3007 w 5578"/>
                <a:gd name="T77" fmla="*/ 779 h 6525"/>
                <a:gd name="T78" fmla="*/ 2873 w 5578"/>
                <a:gd name="T79" fmla="*/ 869 h 6525"/>
                <a:gd name="T80" fmla="*/ 2761 w 5578"/>
                <a:gd name="T81" fmla="*/ 881 h 6525"/>
                <a:gd name="T82" fmla="*/ 2609 w 5578"/>
                <a:gd name="T83" fmla="*/ 817 h 6525"/>
                <a:gd name="T84" fmla="*/ 2519 w 5578"/>
                <a:gd name="T85" fmla="*/ 683 h 6525"/>
                <a:gd name="T86" fmla="*/ 2655 w 5578"/>
                <a:gd name="T87" fmla="*/ 1182 h 6525"/>
                <a:gd name="T88" fmla="*/ 2789 w 5578"/>
                <a:gd name="T89" fmla="*/ 1197 h 6525"/>
                <a:gd name="T90" fmla="*/ 2923 w 5578"/>
                <a:gd name="T91" fmla="*/ 1182 h 6525"/>
                <a:gd name="T92" fmla="*/ 2655 w 5578"/>
                <a:gd name="T93" fmla="*/ 1182 h 6525"/>
                <a:gd name="T94" fmla="*/ 5251 w 5578"/>
                <a:gd name="T95" fmla="*/ 6033 h 6525"/>
                <a:gd name="T96" fmla="*/ 5171 w 5578"/>
                <a:gd name="T97" fmla="*/ 6152 h 6525"/>
                <a:gd name="T98" fmla="*/ 5037 w 5578"/>
                <a:gd name="T99" fmla="*/ 6207 h 6525"/>
                <a:gd name="T100" fmla="*/ 541 w 5578"/>
                <a:gd name="T101" fmla="*/ 6207 h 6525"/>
                <a:gd name="T102" fmla="*/ 407 w 5578"/>
                <a:gd name="T103" fmla="*/ 6152 h 6525"/>
                <a:gd name="T104" fmla="*/ 327 w 5578"/>
                <a:gd name="T105" fmla="*/ 6033 h 6525"/>
                <a:gd name="T106" fmla="*/ 317 w 5578"/>
                <a:gd name="T107" fmla="*/ 5255 h 6525"/>
                <a:gd name="T108" fmla="*/ 346 w 5578"/>
                <a:gd name="T109" fmla="*/ 5135 h 6525"/>
                <a:gd name="T110" fmla="*/ 447 w 5578"/>
                <a:gd name="T111" fmla="*/ 5035 h 6525"/>
                <a:gd name="T112" fmla="*/ 566 w 5578"/>
                <a:gd name="T113" fmla="*/ 5005 h 6525"/>
                <a:gd name="T114" fmla="*/ 5086 w 5578"/>
                <a:gd name="T115" fmla="*/ 5016 h 6525"/>
                <a:gd name="T116" fmla="*/ 5205 w 5578"/>
                <a:gd name="T117" fmla="*/ 5096 h 6525"/>
                <a:gd name="T118" fmla="*/ 5260 w 5578"/>
                <a:gd name="T119" fmla="*/ 5229 h 6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78" h="6525">
                  <a:moveTo>
                    <a:pt x="5182" y="4716"/>
                  </a:moveTo>
                  <a:lnTo>
                    <a:pt x="3203" y="1036"/>
                  </a:lnTo>
                  <a:lnTo>
                    <a:pt x="3225" y="1015"/>
                  </a:lnTo>
                  <a:lnTo>
                    <a:pt x="3264" y="968"/>
                  </a:lnTo>
                  <a:lnTo>
                    <a:pt x="3299" y="919"/>
                  </a:lnTo>
                  <a:lnTo>
                    <a:pt x="3328" y="866"/>
                  </a:lnTo>
                  <a:lnTo>
                    <a:pt x="3353" y="811"/>
                  </a:lnTo>
                  <a:lnTo>
                    <a:pt x="3371" y="753"/>
                  </a:lnTo>
                  <a:lnTo>
                    <a:pt x="3384" y="692"/>
                  </a:lnTo>
                  <a:lnTo>
                    <a:pt x="3390" y="632"/>
                  </a:lnTo>
                  <a:lnTo>
                    <a:pt x="3391" y="600"/>
                  </a:lnTo>
                  <a:lnTo>
                    <a:pt x="3390" y="569"/>
                  </a:lnTo>
                  <a:lnTo>
                    <a:pt x="3384" y="508"/>
                  </a:lnTo>
                  <a:lnTo>
                    <a:pt x="3372" y="450"/>
                  </a:lnTo>
                  <a:lnTo>
                    <a:pt x="3354" y="393"/>
                  </a:lnTo>
                  <a:lnTo>
                    <a:pt x="3331" y="340"/>
                  </a:lnTo>
                  <a:lnTo>
                    <a:pt x="3303" y="289"/>
                  </a:lnTo>
                  <a:lnTo>
                    <a:pt x="3253" y="218"/>
                  </a:lnTo>
                  <a:lnTo>
                    <a:pt x="3171" y="136"/>
                  </a:lnTo>
                  <a:lnTo>
                    <a:pt x="3101" y="86"/>
                  </a:lnTo>
                  <a:lnTo>
                    <a:pt x="3049" y="58"/>
                  </a:lnTo>
                  <a:lnTo>
                    <a:pt x="2996" y="35"/>
                  </a:lnTo>
                  <a:lnTo>
                    <a:pt x="2939" y="17"/>
                  </a:lnTo>
                  <a:lnTo>
                    <a:pt x="2881" y="6"/>
                  </a:lnTo>
                  <a:lnTo>
                    <a:pt x="2820" y="0"/>
                  </a:lnTo>
                  <a:lnTo>
                    <a:pt x="2789" y="0"/>
                  </a:lnTo>
                  <a:lnTo>
                    <a:pt x="2758" y="0"/>
                  </a:lnTo>
                  <a:lnTo>
                    <a:pt x="2698" y="6"/>
                  </a:lnTo>
                  <a:lnTo>
                    <a:pt x="2639" y="17"/>
                  </a:lnTo>
                  <a:lnTo>
                    <a:pt x="2583" y="35"/>
                  </a:lnTo>
                  <a:lnTo>
                    <a:pt x="2528" y="58"/>
                  </a:lnTo>
                  <a:lnTo>
                    <a:pt x="2477" y="86"/>
                  </a:lnTo>
                  <a:lnTo>
                    <a:pt x="2406" y="136"/>
                  </a:lnTo>
                  <a:lnTo>
                    <a:pt x="2325" y="218"/>
                  </a:lnTo>
                  <a:lnTo>
                    <a:pt x="2275" y="289"/>
                  </a:lnTo>
                  <a:lnTo>
                    <a:pt x="2247" y="340"/>
                  </a:lnTo>
                  <a:lnTo>
                    <a:pt x="2224" y="393"/>
                  </a:lnTo>
                  <a:lnTo>
                    <a:pt x="2207" y="450"/>
                  </a:lnTo>
                  <a:lnTo>
                    <a:pt x="2195" y="508"/>
                  </a:lnTo>
                  <a:lnTo>
                    <a:pt x="2189" y="569"/>
                  </a:lnTo>
                  <a:lnTo>
                    <a:pt x="2188" y="600"/>
                  </a:lnTo>
                  <a:lnTo>
                    <a:pt x="2189" y="632"/>
                  </a:lnTo>
                  <a:lnTo>
                    <a:pt x="2195" y="692"/>
                  </a:lnTo>
                  <a:lnTo>
                    <a:pt x="2208" y="753"/>
                  </a:lnTo>
                  <a:lnTo>
                    <a:pt x="2226" y="811"/>
                  </a:lnTo>
                  <a:lnTo>
                    <a:pt x="2249" y="866"/>
                  </a:lnTo>
                  <a:lnTo>
                    <a:pt x="2279" y="919"/>
                  </a:lnTo>
                  <a:lnTo>
                    <a:pt x="2313" y="968"/>
                  </a:lnTo>
                  <a:lnTo>
                    <a:pt x="2354" y="1015"/>
                  </a:lnTo>
                  <a:lnTo>
                    <a:pt x="2375" y="1036"/>
                  </a:lnTo>
                  <a:lnTo>
                    <a:pt x="396" y="4716"/>
                  </a:lnTo>
                  <a:lnTo>
                    <a:pt x="354" y="4730"/>
                  </a:lnTo>
                  <a:lnTo>
                    <a:pt x="274" y="4769"/>
                  </a:lnTo>
                  <a:lnTo>
                    <a:pt x="203" y="4821"/>
                  </a:lnTo>
                  <a:lnTo>
                    <a:pt x="139" y="4883"/>
                  </a:lnTo>
                  <a:lnTo>
                    <a:pt x="87" y="4953"/>
                  </a:lnTo>
                  <a:lnTo>
                    <a:pt x="45" y="5032"/>
                  </a:lnTo>
                  <a:lnTo>
                    <a:pt x="17" y="5118"/>
                  </a:lnTo>
                  <a:lnTo>
                    <a:pt x="1" y="5208"/>
                  </a:lnTo>
                  <a:lnTo>
                    <a:pt x="0" y="5255"/>
                  </a:lnTo>
                  <a:lnTo>
                    <a:pt x="0" y="5958"/>
                  </a:lnTo>
                  <a:lnTo>
                    <a:pt x="0" y="5988"/>
                  </a:lnTo>
                  <a:lnTo>
                    <a:pt x="6" y="6045"/>
                  </a:lnTo>
                  <a:lnTo>
                    <a:pt x="25" y="6128"/>
                  </a:lnTo>
                  <a:lnTo>
                    <a:pt x="68" y="6229"/>
                  </a:lnTo>
                  <a:lnTo>
                    <a:pt x="129" y="6319"/>
                  </a:lnTo>
                  <a:lnTo>
                    <a:pt x="205" y="6396"/>
                  </a:lnTo>
                  <a:lnTo>
                    <a:pt x="297" y="6458"/>
                  </a:lnTo>
                  <a:lnTo>
                    <a:pt x="397" y="6500"/>
                  </a:lnTo>
                  <a:lnTo>
                    <a:pt x="480" y="6518"/>
                  </a:lnTo>
                  <a:lnTo>
                    <a:pt x="537" y="6524"/>
                  </a:lnTo>
                  <a:lnTo>
                    <a:pt x="566" y="6525"/>
                  </a:lnTo>
                  <a:lnTo>
                    <a:pt x="5012" y="6525"/>
                  </a:lnTo>
                  <a:lnTo>
                    <a:pt x="5041" y="6524"/>
                  </a:lnTo>
                  <a:lnTo>
                    <a:pt x="5098" y="6518"/>
                  </a:lnTo>
                  <a:lnTo>
                    <a:pt x="5181" y="6500"/>
                  </a:lnTo>
                  <a:lnTo>
                    <a:pt x="5282" y="6458"/>
                  </a:lnTo>
                  <a:lnTo>
                    <a:pt x="5372" y="6396"/>
                  </a:lnTo>
                  <a:lnTo>
                    <a:pt x="5449" y="6319"/>
                  </a:lnTo>
                  <a:lnTo>
                    <a:pt x="5511" y="6229"/>
                  </a:lnTo>
                  <a:lnTo>
                    <a:pt x="5553" y="6128"/>
                  </a:lnTo>
                  <a:lnTo>
                    <a:pt x="5572" y="6045"/>
                  </a:lnTo>
                  <a:lnTo>
                    <a:pt x="5577" y="5988"/>
                  </a:lnTo>
                  <a:lnTo>
                    <a:pt x="5578" y="5958"/>
                  </a:lnTo>
                  <a:lnTo>
                    <a:pt x="5578" y="5255"/>
                  </a:lnTo>
                  <a:lnTo>
                    <a:pt x="5577" y="5208"/>
                  </a:lnTo>
                  <a:lnTo>
                    <a:pt x="5562" y="5118"/>
                  </a:lnTo>
                  <a:lnTo>
                    <a:pt x="5533" y="5032"/>
                  </a:lnTo>
                  <a:lnTo>
                    <a:pt x="5492" y="4953"/>
                  </a:lnTo>
                  <a:lnTo>
                    <a:pt x="5438" y="4883"/>
                  </a:lnTo>
                  <a:lnTo>
                    <a:pt x="5376" y="4821"/>
                  </a:lnTo>
                  <a:lnTo>
                    <a:pt x="5304" y="4769"/>
                  </a:lnTo>
                  <a:lnTo>
                    <a:pt x="5225" y="4730"/>
                  </a:lnTo>
                  <a:lnTo>
                    <a:pt x="5182" y="4716"/>
                  </a:lnTo>
                  <a:close/>
                  <a:moveTo>
                    <a:pt x="2507" y="600"/>
                  </a:moveTo>
                  <a:lnTo>
                    <a:pt x="2508" y="570"/>
                  </a:lnTo>
                  <a:lnTo>
                    <a:pt x="2519" y="515"/>
                  </a:lnTo>
                  <a:lnTo>
                    <a:pt x="2540" y="464"/>
                  </a:lnTo>
                  <a:lnTo>
                    <a:pt x="2571" y="419"/>
                  </a:lnTo>
                  <a:lnTo>
                    <a:pt x="2609" y="381"/>
                  </a:lnTo>
                  <a:lnTo>
                    <a:pt x="2654" y="351"/>
                  </a:lnTo>
                  <a:lnTo>
                    <a:pt x="2705" y="329"/>
                  </a:lnTo>
                  <a:lnTo>
                    <a:pt x="2761" y="319"/>
                  </a:lnTo>
                  <a:lnTo>
                    <a:pt x="2789" y="317"/>
                  </a:lnTo>
                  <a:lnTo>
                    <a:pt x="2818" y="319"/>
                  </a:lnTo>
                  <a:lnTo>
                    <a:pt x="2873" y="329"/>
                  </a:lnTo>
                  <a:lnTo>
                    <a:pt x="2923" y="351"/>
                  </a:lnTo>
                  <a:lnTo>
                    <a:pt x="2968" y="381"/>
                  </a:lnTo>
                  <a:lnTo>
                    <a:pt x="3007" y="419"/>
                  </a:lnTo>
                  <a:lnTo>
                    <a:pt x="3037" y="464"/>
                  </a:lnTo>
                  <a:lnTo>
                    <a:pt x="3059" y="515"/>
                  </a:lnTo>
                  <a:lnTo>
                    <a:pt x="3070" y="570"/>
                  </a:lnTo>
                  <a:lnTo>
                    <a:pt x="3072" y="600"/>
                  </a:lnTo>
                  <a:lnTo>
                    <a:pt x="3070" y="628"/>
                  </a:lnTo>
                  <a:lnTo>
                    <a:pt x="3059" y="683"/>
                  </a:lnTo>
                  <a:lnTo>
                    <a:pt x="3037" y="734"/>
                  </a:lnTo>
                  <a:lnTo>
                    <a:pt x="3007" y="779"/>
                  </a:lnTo>
                  <a:lnTo>
                    <a:pt x="2968" y="817"/>
                  </a:lnTo>
                  <a:lnTo>
                    <a:pt x="2923" y="847"/>
                  </a:lnTo>
                  <a:lnTo>
                    <a:pt x="2873" y="869"/>
                  </a:lnTo>
                  <a:lnTo>
                    <a:pt x="2818" y="881"/>
                  </a:lnTo>
                  <a:lnTo>
                    <a:pt x="2789" y="882"/>
                  </a:lnTo>
                  <a:lnTo>
                    <a:pt x="2761" y="881"/>
                  </a:lnTo>
                  <a:lnTo>
                    <a:pt x="2705" y="869"/>
                  </a:lnTo>
                  <a:lnTo>
                    <a:pt x="2654" y="847"/>
                  </a:lnTo>
                  <a:lnTo>
                    <a:pt x="2609" y="817"/>
                  </a:lnTo>
                  <a:lnTo>
                    <a:pt x="2571" y="779"/>
                  </a:lnTo>
                  <a:lnTo>
                    <a:pt x="2540" y="734"/>
                  </a:lnTo>
                  <a:lnTo>
                    <a:pt x="2519" y="683"/>
                  </a:lnTo>
                  <a:lnTo>
                    <a:pt x="2508" y="628"/>
                  </a:lnTo>
                  <a:lnTo>
                    <a:pt x="2507" y="600"/>
                  </a:lnTo>
                  <a:close/>
                  <a:moveTo>
                    <a:pt x="2655" y="1182"/>
                  </a:moveTo>
                  <a:lnTo>
                    <a:pt x="2688" y="1189"/>
                  </a:lnTo>
                  <a:lnTo>
                    <a:pt x="2755" y="1197"/>
                  </a:lnTo>
                  <a:lnTo>
                    <a:pt x="2789" y="1197"/>
                  </a:lnTo>
                  <a:lnTo>
                    <a:pt x="2824" y="1197"/>
                  </a:lnTo>
                  <a:lnTo>
                    <a:pt x="2890" y="1189"/>
                  </a:lnTo>
                  <a:lnTo>
                    <a:pt x="2923" y="1182"/>
                  </a:lnTo>
                  <a:lnTo>
                    <a:pt x="4808" y="4690"/>
                  </a:lnTo>
                  <a:lnTo>
                    <a:pt x="770" y="4690"/>
                  </a:lnTo>
                  <a:lnTo>
                    <a:pt x="2655" y="1182"/>
                  </a:lnTo>
                  <a:close/>
                  <a:moveTo>
                    <a:pt x="5262" y="5958"/>
                  </a:moveTo>
                  <a:lnTo>
                    <a:pt x="5260" y="5984"/>
                  </a:lnTo>
                  <a:lnTo>
                    <a:pt x="5251" y="6033"/>
                  </a:lnTo>
                  <a:lnTo>
                    <a:pt x="5232" y="6078"/>
                  </a:lnTo>
                  <a:lnTo>
                    <a:pt x="5205" y="6118"/>
                  </a:lnTo>
                  <a:lnTo>
                    <a:pt x="5171" y="6152"/>
                  </a:lnTo>
                  <a:lnTo>
                    <a:pt x="5131" y="6179"/>
                  </a:lnTo>
                  <a:lnTo>
                    <a:pt x="5086" y="6198"/>
                  </a:lnTo>
                  <a:lnTo>
                    <a:pt x="5037" y="6207"/>
                  </a:lnTo>
                  <a:lnTo>
                    <a:pt x="5012" y="6209"/>
                  </a:lnTo>
                  <a:lnTo>
                    <a:pt x="566" y="6209"/>
                  </a:lnTo>
                  <a:lnTo>
                    <a:pt x="541" y="6207"/>
                  </a:lnTo>
                  <a:lnTo>
                    <a:pt x="491" y="6198"/>
                  </a:lnTo>
                  <a:lnTo>
                    <a:pt x="447" y="6179"/>
                  </a:lnTo>
                  <a:lnTo>
                    <a:pt x="407" y="6152"/>
                  </a:lnTo>
                  <a:lnTo>
                    <a:pt x="374" y="6118"/>
                  </a:lnTo>
                  <a:lnTo>
                    <a:pt x="346" y="6078"/>
                  </a:lnTo>
                  <a:lnTo>
                    <a:pt x="327" y="6033"/>
                  </a:lnTo>
                  <a:lnTo>
                    <a:pt x="317" y="5984"/>
                  </a:lnTo>
                  <a:lnTo>
                    <a:pt x="317" y="5958"/>
                  </a:lnTo>
                  <a:lnTo>
                    <a:pt x="317" y="5255"/>
                  </a:lnTo>
                  <a:lnTo>
                    <a:pt x="317" y="5229"/>
                  </a:lnTo>
                  <a:lnTo>
                    <a:pt x="327" y="5180"/>
                  </a:lnTo>
                  <a:lnTo>
                    <a:pt x="346" y="5135"/>
                  </a:lnTo>
                  <a:lnTo>
                    <a:pt x="374" y="5096"/>
                  </a:lnTo>
                  <a:lnTo>
                    <a:pt x="407" y="5062"/>
                  </a:lnTo>
                  <a:lnTo>
                    <a:pt x="447" y="5035"/>
                  </a:lnTo>
                  <a:lnTo>
                    <a:pt x="491" y="5016"/>
                  </a:lnTo>
                  <a:lnTo>
                    <a:pt x="541" y="5006"/>
                  </a:lnTo>
                  <a:lnTo>
                    <a:pt x="566" y="5005"/>
                  </a:lnTo>
                  <a:lnTo>
                    <a:pt x="5012" y="5005"/>
                  </a:lnTo>
                  <a:lnTo>
                    <a:pt x="5037" y="5006"/>
                  </a:lnTo>
                  <a:lnTo>
                    <a:pt x="5086" y="5016"/>
                  </a:lnTo>
                  <a:lnTo>
                    <a:pt x="5131" y="5035"/>
                  </a:lnTo>
                  <a:lnTo>
                    <a:pt x="5171" y="5062"/>
                  </a:lnTo>
                  <a:lnTo>
                    <a:pt x="5205" y="5096"/>
                  </a:lnTo>
                  <a:lnTo>
                    <a:pt x="5232" y="5135"/>
                  </a:lnTo>
                  <a:lnTo>
                    <a:pt x="5251" y="5180"/>
                  </a:lnTo>
                  <a:lnTo>
                    <a:pt x="5260" y="5229"/>
                  </a:lnTo>
                  <a:lnTo>
                    <a:pt x="5262" y="5255"/>
                  </a:lnTo>
                  <a:lnTo>
                    <a:pt x="5262" y="5958"/>
                  </a:lnTo>
                  <a:close/>
                </a:path>
              </a:pathLst>
            </a:custGeom>
            <a:solidFill>
              <a:schemeClr val="bg1"/>
            </a:solidFill>
            <a:ln>
              <a:noFill/>
            </a:ln>
          </p:spPr>
          <p:txBody>
            <a:bodyPr vert="horz" wrap="square" lIns="91440" tIns="45720" rIns="91440" bIns="45720" numCol="1" anchor="t" anchorCtr="0" compatLnSpc="1"/>
            <a:lstStyle/>
            <a:p>
              <a:endParaRPr lang="id-ID">
                <a:cs typeface="+mn-ea"/>
                <a:sym typeface="+mn-lt"/>
              </a:endParaRPr>
            </a:p>
          </p:txBody>
        </p:sp>
        <p:sp>
          <p:nvSpPr>
            <p:cNvPr id="26" name="Rectangle 134"/>
            <p:cNvSpPr/>
            <p:nvPr/>
          </p:nvSpPr>
          <p:spPr>
            <a:xfrm>
              <a:off x="8545443" y="4517475"/>
              <a:ext cx="969160" cy="227755"/>
            </a:xfrm>
            <a:prstGeom prst="rect">
              <a:avLst/>
            </a:prstGeom>
          </p:spPr>
          <p:txBody>
            <a:bodyPr wrap="square">
              <a:spAutoFit/>
            </a:bodyPr>
            <a:lstStyle/>
            <a:p>
              <a:pPr algn="ctr">
                <a:lnSpc>
                  <a:spcPct val="80000"/>
                </a:lnSpc>
              </a:pPr>
              <a:r>
                <a:rPr lang="id-ID" sz="1050" dirty="0">
                  <a:solidFill>
                    <a:schemeClr val="bg1">
                      <a:lumMod val="65000"/>
                    </a:schemeClr>
                  </a:solidFill>
                  <a:cs typeface="+mn-ea"/>
                  <a:sym typeface="+mn-lt"/>
                </a:rPr>
                <a:t>Text Here</a:t>
              </a:r>
              <a:endParaRPr lang="en-US" sz="1050" dirty="0">
                <a:solidFill>
                  <a:schemeClr val="bg1">
                    <a:lumMod val="65000"/>
                  </a:schemeClr>
                </a:solidFill>
                <a:cs typeface="+mn-ea"/>
                <a:sym typeface="+mn-lt"/>
              </a:endParaRPr>
            </a:p>
          </p:txBody>
        </p:sp>
      </p:grpSp>
      <p:grpSp>
        <p:nvGrpSpPr>
          <p:cNvPr id="27" name="Group 139"/>
          <p:cNvGrpSpPr/>
          <p:nvPr/>
        </p:nvGrpSpPr>
        <p:grpSpPr>
          <a:xfrm>
            <a:off x="4129996" y="4513068"/>
            <a:ext cx="969160" cy="1023463"/>
            <a:chOff x="10507846" y="3721767"/>
            <a:chExt cx="969160" cy="1023463"/>
          </a:xfrm>
        </p:grpSpPr>
        <p:sp>
          <p:nvSpPr>
            <p:cNvPr id="28" name="Oval 140"/>
            <p:cNvSpPr/>
            <p:nvPr/>
          </p:nvSpPr>
          <p:spPr>
            <a:xfrm>
              <a:off x="10626039" y="3721767"/>
              <a:ext cx="732775" cy="732775"/>
            </a:xfrm>
            <a:prstGeom prst="ellipse">
              <a:avLst/>
            </a:prstGeom>
            <a:solidFill>
              <a:srgbClr val="A18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cs typeface="+mn-ea"/>
                <a:sym typeface="+mn-lt"/>
              </a:endParaRPr>
            </a:p>
          </p:txBody>
        </p:sp>
        <p:sp>
          <p:nvSpPr>
            <p:cNvPr id="29" name="Freeform 95"/>
            <p:cNvSpPr>
              <a:spLocks noEditPoints="1"/>
            </p:cNvSpPr>
            <p:nvPr/>
          </p:nvSpPr>
          <p:spPr bwMode="auto">
            <a:xfrm>
              <a:off x="10810928" y="3955724"/>
              <a:ext cx="362998" cy="266324"/>
            </a:xfrm>
            <a:custGeom>
              <a:avLst/>
              <a:gdLst>
                <a:gd name="T0" fmla="*/ 1859 w 1945"/>
                <a:gd name="T1" fmla="*/ 1088 h 1427"/>
                <a:gd name="T2" fmla="*/ 1803 w 1945"/>
                <a:gd name="T3" fmla="*/ 1169 h 1427"/>
                <a:gd name="T4" fmla="*/ 1606 w 1945"/>
                <a:gd name="T5" fmla="*/ 1012 h 1427"/>
                <a:gd name="T6" fmla="*/ 1527 w 1945"/>
                <a:gd name="T7" fmla="*/ 704 h 1427"/>
                <a:gd name="T8" fmla="*/ 1570 w 1945"/>
                <a:gd name="T9" fmla="*/ 635 h 1427"/>
                <a:gd name="T10" fmla="*/ 1665 w 1945"/>
                <a:gd name="T11" fmla="*/ 685 h 1427"/>
                <a:gd name="T12" fmla="*/ 1807 w 1945"/>
                <a:gd name="T13" fmla="*/ 673 h 1427"/>
                <a:gd name="T14" fmla="*/ 1807 w 1945"/>
                <a:gd name="T15" fmla="*/ 315 h 1427"/>
                <a:gd name="T16" fmla="*/ 1669 w 1945"/>
                <a:gd name="T17" fmla="*/ 19 h 1427"/>
                <a:gd name="T18" fmla="*/ 1567 w 1945"/>
                <a:gd name="T19" fmla="*/ 4 h 1427"/>
                <a:gd name="T20" fmla="*/ 1346 w 1945"/>
                <a:gd name="T21" fmla="*/ 92 h 1427"/>
                <a:gd name="T22" fmla="*/ 1243 w 1945"/>
                <a:gd name="T23" fmla="*/ 269 h 1427"/>
                <a:gd name="T24" fmla="*/ 1085 w 1945"/>
                <a:gd name="T25" fmla="*/ 446 h 1427"/>
                <a:gd name="T26" fmla="*/ 852 w 1945"/>
                <a:gd name="T27" fmla="*/ 496 h 1427"/>
                <a:gd name="T28" fmla="*/ 604 w 1945"/>
                <a:gd name="T29" fmla="*/ 477 h 1427"/>
                <a:gd name="T30" fmla="*/ 320 w 1945"/>
                <a:gd name="T31" fmla="*/ 558 h 1427"/>
                <a:gd name="T32" fmla="*/ 174 w 1945"/>
                <a:gd name="T33" fmla="*/ 735 h 1427"/>
                <a:gd name="T34" fmla="*/ 237 w 1945"/>
                <a:gd name="T35" fmla="*/ 761 h 1427"/>
                <a:gd name="T36" fmla="*/ 454 w 1945"/>
                <a:gd name="T37" fmla="*/ 577 h 1427"/>
                <a:gd name="T38" fmla="*/ 264 w 1945"/>
                <a:gd name="T39" fmla="*/ 912 h 1427"/>
                <a:gd name="T40" fmla="*/ 146 w 1945"/>
                <a:gd name="T41" fmla="*/ 1173 h 1427"/>
                <a:gd name="T42" fmla="*/ 75 w 1945"/>
                <a:gd name="T43" fmla="*/ 1062 h 1427"/>
                <a:gd name="T44" fmla="*/ 4 w 1945"/>
                <a:gd name="T45" fmla="*/ 1073 h 1427"/>
                <a:gd name="T46" fmla="*/ 79 w 1945"/>
                <a:gd name="T47" fmla="*/ 1227 h 1427"/>
                <a:gd name="T48" fmla="*/ 375 w 1945"/>
                <a:gd name="T49" fmla="*/ 1358 h 1427"/>
                <a:gd name="T50" fmla="*/ 975 w 1945"/>
                <a:gd name="T51" fmla="*/ 1427 h 1427"/>
                <a:gd name="T52" fmla="*/ 1574 w 1945"/>
                <a:gd name="T53" fmla="*/ 1358 h 1427"/>
                <a:gd name="T54" fmla="*/ 1866 w 1945"/>
                <a:gd name="T55" fmla="*/ 1227 h 1427"/>
                <a:gd name="T56" fmla="*/ 1941 w 1945"/>
                <a:gd name="T57" fmla="*/ 1073 h 1427"/>
                <a:gd name="T58" fmla="*/ 1113 w 1945"/>
                <a:gd name="T59" fmla="*/ 527 h 1427"/>
                <a:gd name="T60" fmla="*/ 1093 w 1945"/>
                <a:gd name="T61" fmla="*/ 650 h 1427"/>
                <a:gd name="T62" fmla="*/ 955 w 1945"/>
                <a:gd name="T63" fmla="*/ 711 h 1427"/>
                <a:gd name="T64" fmla="*/ 821 w 1945"/>
                <a:gd name="T65" fmla="*/ 654 h 1427"/>
                <a:gd name="T66" fmla="*/ 912 w 1945"/>
                <a:gd name="T67" fmla="*/ 573 h 1427"/>
                <a:gd name="T68" fmla="*/ 939 w 1945"/>
                <a:gd name="T69" fmla="*/ 1335 h 1427"/>
                <a:gd name="T70" fmla="*/ 450 w 1945"/>
                <a:gd name="T71" fmla="*/ 1281 h 1427"/>
                <a:gd name="T72" fmla="*/ 750 w 1945"/>
                <a:gd name="T73" fmla="*/ 1054 h 1427"/>
                <a:gd name="T74" fmla="*/ 1089 w 1945"/>
                <a:gd name="T75" fmla="*/ 1050 h 1427"/>
                <a:gd name="T76" fmla="*/ 1389 w 1945"/>
                <a:gd name="T77" fmla="*/ 1235 h 1427"/>
                <a:gd name="T78" fmla="*/ 939 w 1945"/>
                <a:gd name="T79" fmla="*/ 1335 h 1427"/>
                <a:gd name="T80" fmla="*/ 1424 w 1945"/>
                <a:gd name="T81" fmla="*/ 1154 h 1427"/>
                <a:gd name="T82" fmla="*/ 1050 w 1945"/>
                <a:gd name="T83" fmla="*/ 954 h 1427"/>
                <a:gd name="T84" fmla="*/ 631 w 1945"/>
                <a:gd name="T85" fmla="*/ 1019 h 1427"/>
                <a:gd name="T86" fmla="*/ 328 w 1945"/>
                <a:gd name="T87" fmla="*/ 1258 h 1427"/>
                <a:gd name="T88" fmla="*/ 308 w 1945"/>
                <a:gd name="T89" fmla="*/ 1046 h 1427"/>
                <a:gd name="T90" fmla="*/ 442 w 1945"/>
                <a:gd name="T91" fmla="*/ 765 h 1427"/>
                <a:gd name="T92" fmla="*/ 623 w 1945"/>
                <a:gd name="T93" fmla="*/ 561 h 1427"/>
                <a:gd name="T94" fmla="*/ 777 w 1945"/>
                <a:gd name="T95" fmla="*/ 727 h 1427"/>
                <a:gd name="T96" fmla="*/ 1006 w 1945"/>
                <a:gd name="T97" fmla="*/ 788 h 1427"/>
                <a:gd name="T98" fmla="*/ 1184 w 1945"/>
                <a:gd name="T99" fmla="*/ 658 h 1427"/>
                <a:gd name="T100" fmla="*/ 1227 w 1945"/>
                <a:gd name="T101" fmla="*/ 446 h 1427"/>
                <a:gd name="T102" fmla="*/ 1357 w 1945"/>
                <a:gd name="T103" fmla="*/ 215 h 1427"/>
                <a:gd name="T104" fmla="*/ 1551 w 1945"/>
                <a:gd name="T105" fmla="*/ 88 h 1427"/>
                <a:gd name="T106" fmla="*/ 1669 w 1945"/>
                <a:gd name="T107" fmla="*/ 238 h 1427"/>
                <a:gd name="T108" fmla="*/ 1760 w 1945"/>
                <a:gd name="T109" fmla="*/ 496 h 1427"/>
                <a:gd name="T110" fmla="*/ 1665 w 1945"/>
                <a:gd name="T111" fmla="*/ 588 h 1427"/>
                <a:gd name="T112" fmla="*/ 1551 w 1945"/>
                <a:gd name="T113" fmla="*/ 554 h 1427"/>
                <a:gd name="T114" fmla="*/ 1452 w 1945"/>
                <a:gd name="T115" fmla="*/ 665 h 1427"/>
                <a:gd name="T116" fmla="*/ 1499 w 1945"/>
                <a:gd name="T117" fmla="*/ 969 h 1427"/>
                <a:gd name="T118" fmla="*/ 1618 w 1945"/>
                <a:gd name="T119" fmla="*/ 1258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5" h="1427">
                  <a:moveTo>
                    <a:pt x="1902" y="1050"/>
                  </a:moveTo>
                  <a:lnTo>
                    <a:pt x="1886" y="1050"/>
                  </a:lnTo>
                  <a:lnTo>
                    <a:pt x="1870" y="1062"/>
                  </a:lnTo>
                  <a:lnTo>
                    <a:pt x="1862" y="1073"/>
                  </a:lnTo>
                  <a:lnTo>
                    <a:pt x="1859" y="1088"/>
                  </a:lnTo>
                  <a:lnTo>
                    <a:pt x="1859" y="1104"/>
                  </a:lnTo>
                  <a:lnTo>
                    <a:pt x="1851" y="1123"/>
                  </a:lnTo>
                  <a:lnTo>
                    <a:pt x="1839" y="1138"/>
                  </a:lnTo>
                  <a:lnTo>
                    <a:pt x="1823" y="1154"/>
                  </a:lnTo>
                  <a:lnTo>
                    <a:pt x="1803" y="1169"/>
                  </a:lnTo>
                  <a:lnTo>
                    <a:pt x="1780" y="1185"/>
                  </a:lnTo>
                  <a:lnTo>
                    <a:pt x="1724" y="1219"/>
                  </a:lnTo>
                  <a:lnTo>
                    <a:pt x="1681" y="1150"/>
                  </a:lnTo>
                  <a:lnTo>
                    <a:pt x="1641" y="1081"/>
                  </a:lnTo>
                  <a:lnTo>
                    <a:pt x="1606" y="1012"/>
                  </a:lnTo>
                  <a:lnTo>
                    <a:pt x="1578" y="942"/>
                  </a:lnTo>
                  <a:lnTo>
                    <a:pt x="1559" y="885"/>
                  </a:lnTo>
                  <a:lnTo>
                    <a:pt x="1539" y="823"/>
                  </a:lnTo>
                  <a:lnTo>
                    <a:pt x="1527" y="761"/>
                  </a:lnTo>
                  <a:lnTo>
                    <a:pt x="1527" y="704"/>
                  </a:lnTo>
                  <a:lnTo>
                    <a:pt x="1531" y="685"/>
                  </a:lnTo>
                  <a:lnTo>
                    <a:pt x="1539" y="665"/>
                  </a:lnTo>
                  <a:lnTo>
                    <a:pt x="1551" y="650"/>
                  </a:lnTo>
                  <a:lnTo>
                    <a:pt x="1559" y="638"/>
                  </a:lnTo>
                  <a:lnTo>
                    <a:pt x="1570" y="635"/>
                  </a:lnTo>
                  <a:lnTo>
                    <a:pt x="1582" y="635"/>
                  </a:lnTo>
                  <a:lnTo>
                    <a:pt x="1598" y="642"/>
                  </a:lnTo>
                  <a:lnTo>
                    <a:pt x="1614" y="654"/>
                  </a:lnTo>
                  <a:lnTo>
                    <a:pt x="1634" y="669"/>
                  </a:lnTo>
                  <a:lnTo>
                    <a:pt x="1665" y="685"/>
                  </a:lnTo>
                  <a:lnTo>
                    <a:pt x="1701" y="692"/>
                  </a:lnTo>
                  <a:lnTo>
                    <a:pt x="1736" y="700"/>
                  </a:lnTo>
                  <a:lnTo>
                    <a:pt x="1776" y="696"/>
                  </a:lnTo>
                  <a:lnTo>
                    <a:pt x="1795" y="688"/>
                  </a:lnTo>
                  <a:lnTo>
                    <a:pt x="1807" y="673"/>
                  </a:lnTo>
                  <a:lnTo>
                    <a:pt x="1831" y="600"/>
                  </a:lnTo>
                  <a:lnTo>
                    <a:pt x="1843" y="527"/>
                  </a:lnTo>
                  <a:lnTo>
                    <a:pt x="1843" y="454"/>
                  </a:lnTo>
                  <a:lnTo>
                    <a:pt x="1831" y="385"/>
                  </a:lnTo>
                  <a:lnTo>
                    <a:pt x="1807" y="315"/>
                  </a:lnTo>
                  <a:lnTo>
                    <a:pt x="1780" y="254"/>
                  </a:lnTo>
                  <a:lnTo>
                    <a:pt x="1744" y="200"/>
                  </a:lnTo>
                  <a:lnTo>
                    <a:pt x="1701" y="154"/>
                  </a:lnTo>
                  <a:lnTo>
                    <a:pt x="1677" y="34"/>
                  </a:lnTo>
                  <a:lnTo>
                    <a:pt x="1669" y="19"/>
                  </a:lnTo>
                  <a:lnTo>
                    <a:pt x="1661" y="11"/>
                  </a:lnTo>
                  <a:lnTo>
                    <a:pt x="1649" y="4"/>
                  </a:lnTo>
                  <a:lnTo>
                    <a:pt x="1634" y="0"/>
                  </a:lnTo>
                  <a:lnTo>
                    <a:pt x="1634" y="0"/>
                  </a:lnTo>
                  <a:lnTo>
                    <a:pt x="1567" y="4"/>
                  </a:lnTo>
                  <a:lnTo>
                    <a:pt x="1488" y="19"/>
                  </a:lnTo>
                  <a:lnTo>
                    <a:pt x="1452" y="31"/>
                  </a:lnTo>
                  <a:lnTo>
                    <a:pt x="1413" y="46"/>
                  </a:lnTo>
                  <a:lnTo>
                    <a:pt x="1377" y="65"/>
                  </a:lnTo>
                  <a:lnTo>
                    <a:pt x="1346" y="92"/>
                  </a:lnTo>
                  <a:lnTo>
                    <a:pt x="1310" y="131"/>
                  </a:lnTo>
                  <a:lnTo>
                    <a:pt x="1282" y="173"/>
                  </a:lnTo>
                  <a:lnTo>
                    <a:pt x="1263" y="219"/>
                  </a:lnTo>
                  <a:lnTo>
                    <a:pt x="1243" y="261"/>
                  </a:lnTo>
                  <a:lnTo>
                    <a:pt x="1243" y="269"/>
                  </a:lnTo>
                  <a:lnTo>
                    <a:pt x="1219" y="319"/>
                  </a:lnTo>
                  <a:lnTo>
                    <a:pt x="1188" y="365"/>
                  </a:lnTo>
                  <a:lnTo>
                    <a:pt x="1144" y="411"/>
                  </a:lnTo>
                  <a:lnTo>
                    <a:pt x="1117" y="431"/>
                  </a:lnTo>
                  <a:lnTo>
                    <a:pt x="1085" y="446"/>
                  </a:lnTo>
                  <a:lnTo>
                    <a:pt x="1050" y="461"/>
                  </a:lnTo>
                  <a:lnTo>
                    <a:pt x="1010" y="477"/>
                  </a:lnTo>
                  <a:lnTo>
                    <a:pt x="963" y="485"/>
                  </a:lnTo>
                  <a:lnTo>
                    <a:pt x="912" y="492"/>
                  </a:lnTo>
                  <a:lnTo>
                    <a:pt x="852" y="496"/>
                  </a:lnTo>
                  <a:lnTo>
                    <a:pt x="785" y="496"/>
                  </a:lnTo>
                  <a:lnTo>
                    <a:pt x="714" y="488"/>
                  </a:lnTo>
                  <a:lnTo>
                    <a:pt x="635" y="481"/>
                  </a:lnTo>
                  <a:lnTo>
                    <a:pt x="608" y="477"/>
                  </a:lnTo>
                  <a:lnTo>
                    <a:pt x="604" y="477"/>
                  </a:lnTo>
                  <a:lnTo>
                    <a:pt x="545" y="477"/>
                  </a:lnTo>
                  <a:lnTo>
                    <a:pt x="485" y="485"/>
                  </a:lnTo>
                  <a:lnTo>
                    <a:pt x="426" y="500"/>
                  </a:lnTo>
                  <a:lnTo>
                    <a:pt x="371" y="527"/>
                  </a:lnTo>
                  <a:lnTo>
                    <a:pt x="320" y="558"/>
                  </a:lnTo>
                  <a:lnTo>
                    <a:pt x="268" y="600"/>
                  </a:lnTo>
                  <a:lnTo>
                    <a:pt x="225" y="646"/>
                  </a:lnTo>
                  <a:lnTo>
                    <a:pt x="182" y="704"/>
                  </a:lnTo>
                  <a:lnTo>
                    <a:pt x="174" y="719"/>
                  </a:lnTo>
                  <a:lnTo>
                    <a:pt x="174" y="735"/>
                  </a:lnTo>
                  <a:lnTo>
                    <a:pt x="182" y="746"/>
                  </a:lnTo>
                  <a:lnTo>
                    <a:pt x="193" y="758"/>
                  </a:lnTo>
                  <a:lnTo>
                    <a:pt x="209" y="765"/>
                  </a:lnTo>
                  <a:lnTo>
                    <a:pt x="225" y="765"/>
                  </a:lnTo>
                  <a:lnTo>
                    <a:pt x="237" y="761"/>
                  </a:lnTo>
                  <a:lnTo>
                    <a:pt x="249" y="750"/>
                  </a:lnTo>
                  <a:lnTo>
                    <a:pt x="292" y="692"/>
                  </a:lnTo>
                  <a:lnTo>
                    <a:pt x="347" y="638"/>
                  </a:lnTo>
                  <a:lnTo>
                    <a:pt x="414" y="596"/>
                  </a:lnTo>
                  <a:lnTo>
                    <a:pt x="454" y="577"/>
                  </a:lnTo>
                  <a:lnTo>
                    <a:pt x="493" y="565"/>
                  </a:lnTo>
                  <a:lnTo>
                    <a:pt x="422" y="646"/>
                  </a:lnTo>
                  <a:lnTo>
                    <a:pt x="363" y="731"/>
                  </a:lnTo>
                  <a:lnTo>
                    <a:pt x="308" y="819"/>
                  </a:lnTo>
                  <a:lnTo>
                    <a:pt x="264" y="912"/>
                  </a:lnTo>
                  <a:lnTo>
                    <a:pt x="237" y="992"/>
                  </a:lnTo>
                  <a:lnTo>
                    <a:pt x="213" y="1069"/>
                  </a:lnTo>
                  <a:lnTo>
                    <a:pt x="197" y="1138"/>
                  </a:lnTo>
                  <a:lnTo>
                    <a:pt x="189" y="1200"/>
                  </a:lnTo>
                  <a:lnTo>
                    <a:pt x="146" y="1173"/>
                  </a:lnTo>
                  <a:lnTo>
                    <a:pt x="114" y="1146"/>
                  </a:lnTo>
                  <a:lnTo>
                    <a:pt x="95" y="1115"/>
                  </a:lnTo>
                  <a:lnTo>
                    <a:pt x="87" y="1088"/>
                  </a:lnTo>
                  <a:lnTo>
                    <a:pt x="83" y="1073"/>
                  </a:lnTo>
                  <a:lnTo>
                    <a:pt x="75" y="1062"/>
                  </a:lnTo>
                  <a:lnTo>
                    <a:pt x="59" y="1050"/>
                  </a:lnTo>
                  <a:lnTo>
                    <a:pt x="43" y="1050"/>
                  </a:lnTo>
                  <a:lnTo>
                    <a:pt x="28" y="1050"/>
                  </a:lnTo>
                  <a:lnTo>
                    <a:pt x="16" y="1062"/>
                  </a:lnTo>
                  <a:lnTo>
                    <a:pt x="4" y="1073"/>
                  </a:lnTo>
                  <a:lnTo>
                    <a:pt x="0" y="1088"/>
                  </a:lnTo>
                  <a:lnTo>
                    <a:pt x="8" y="1127"/>
                  </a:lnTo>
                  <a:lnTo>
                    <a:pt x="20" y="1162"/>
                  </a:lnTo>
                  <a:lnTo>
                    <a:pt x="47" y="1196"/>
                  </a:lnTo>
                  <a:lnTo>
                    <a:pt x="79" y="1227"/>
                  </a:lnTo>
                  <a:lnTo>
                    <a:pt x="122" y="1258"/>
                  </a:lnTo>
                  <a:lnTo>
                    <a:pt x="174" y="1285"/>
                  </a:lnTo>
                  <a:lnTo>
                    <a:pt x="233" y="1312"/>
                  </a:lnTo>
                  <a:lnTo>
                    <a:pt x="304" y="1339"/>
                  </a:lnTo>
                  <a:lnTo>
                    <a:pt x="375" y="1358"/>
                  </a:lnTo>
                  <a:lnTo>
                    <a:pt x="450" y="1373"/>
                  </a:lnTo>
                  <a:lnTo>
                    <a:pt x="529" y="1389"/>
                  </a:lnTo>
                  <a:lnTo>
                    <a:pt x="612" y="1404"/>
                  </a:lnTo>
                  <a:lnTo>
                    <a:pt x="785" y="1419"/>
                  </a:lnTo>
                  <a:lnTo>
                    <a:pt x="975" y="1427"/>
                  </a:lnTo>
                  <a:lnTo>
                    <a:pt x="1160" y="1419"/>
                  </a:lnTo>
                  <a:lnTo>
                    <a:pt x="1334" y="1404"/>
                  </a:lnTo>
                  <a:lnTo>
                    <a:pt x="1421" y="1389"/>
                  </a:lnTo>
                  <a:lnTo>
                    <a:pt x="1499" y="1373"/>
                  </a:lnTo>
                  <a:lnTo>
                    <a:pt x="1574" y="1358"/>
                  </a:lnTo>
                  <a:lnTo>
                    <a:pt x="1641" y="1339"/>
                  </a:lnTo>
                  <a:lnTo>
                    <a:pt x="1713" y="1312"/>
                  </a:lnTo>
                  <a:lnTo>
                    <a:pt x="1772" y="1285"/>
                  </a:lnTo>
                  <a:lnTo>
                    <a:pt x="1823" y="1258"/>
                  </a:lnTo>
                  <a:lnTo>
                    <a:pt x="1866" y="1227"/>
                  </a:lnTo>
                  <a:lnTo>
                    <a:pt x="1902" y="1196"/>
                  </a:lnTo>
                  <a:lnTo>
                    <a:pt x="1926" y="1162"/>
                  </a:lnTo>
                  <a:lnTo>
                    <a:pt x="1937" y="1127"/>
                  </a:lnTo>
                  <a:lnTo>
                    <a:pt x="1945" y="1088"/>
                  </a:lnTo>
                  <a:lnTo>
                    <a:pt x="1941" y="1073"/>
                  </a:lnTo>
                  <a:lnTo>
                    <a:pt x="1933" y="1062"/>
                  </a:lnTo>
                  <a:lnTo>
                    <a:pt x="1918" y="1050"/>
                  </a:lnTo>
                  <a:lnTo>
                    <a:pt x="1902" y="1050"/>
                  </a:lnTo>
                  <a:lnTo>
                    <a:pt x="1902" y="1050"/>
                  </a:lnTo>
                  <a:close/>
                  <a:moveTo>
                    <a:pt x="1113" y="527"/>
                  </a:moveTo>
                  <a:lnTo>
                    <a:pt x="1117" y="546"/>
                  </a:lnTo>
                  <a:lnTo>
                    <a:pt x="1121" y="569"/>
                  </a:lnTo>
                  <a:lnTo>
                    <a:pt x="1117" y="600"/>
                  </a:lnTo>
                  <a:lnTo>
                    <a:pt x="1105" y="627"/>
                  </a:lnTo>
                  <a:lnTo>
                    <a:pt x="1093" y="650"/>
                  </a:lnTo>
                  <a:lnTo>
                    <a:pt x="1073" y="669"/>
                  </a:lnTo>
                  <a:lnTo>
                    <a:pt x="1046" y="688"/>
                  </a:lnTo>
                  <a:lnTo>
                    <a:pt x="1018" y="700"/>
                  </a:lnTo>
                  <a:lnTo>
                    <a:pt x="986" y="708"/>
                  </a:lnTo>
                  <a:lnTo>
                    <a:pt x="955" y="711"/>
                  </a:lnTo>
                  <a:lnTo>
                    <a:pt x="923" y="708"/>
                  </a:lnTo>
                  <a:lnTo>
                    <a:pt x="892" y="700"/>
                  </a:lnTo>
                  <a:lnTo>
                    <a:pt x="864" y="688"/>
                  </a:lnTo>
                  <a:lnTo>
                    <a:pt x="841" y="673"/>
                  </a:lnTo>
                  <a:lnTo>
                    <a:pt x="821" y="654"/>
                  </a:lnTo>
                  <a:lnTo>
                    <a:pt x="805" y="631"/>
                  </a:lnTo>
                  <a:lnTo>
                    <a:pt x="793" y="604"/>
                  </a:lnTo>
                  <a:lnTo>
                    <a:pt x="789" y="577"/>
                  </a:lnTo>
                  <a:lnTo>
                    <a:pt x="833" y="577"/>
                  </a:lnTo>
                  <a:lnTo>
                    <a:pt x="912" y="573"/>
                  </a:lnTo>
                  <a:lnTo>
                    <a:pt x="986" y="565"/>
                  </a:lnTo>
                  <a:lnTo>
                    <a:pt x="1050" y="550"/>
                  </a:lnTo>
                  <a:lnTo>
                    <a:pt x="1113" y="527"/>
                  </a:lnTo>
                  <a:lnTo>
                    <a:pt x="1113" y="527"/>
                  </a:lnTo>
                  <a:close/>
                  <a:moveTo>
                    <a:pt x="939" y="1335"/>
                  </a:moveTo>
                  <a:lnTo>
                    <a:pt x="939" y="1335"/>
                  </a:lnTo>
                  <a:lnTo>
                    <a:pt x="805" y="1331"/>
                  </a:lnTo>
                  <a:lnTo>
                    <a:pt x="679" y="1319"/>
                  </a:lnTo>
                  <a:lnTo>
                    <a:pt x="560" y="1304"/>
                  </a:lnTo>
                  <a:lnTo>
                    <a:pt x="450" y="1281"/>
                  </a:lnTo>
                  <a:lnTo>
                    <a:pt x="501" y="1219"/>
                  </a:lnTo>
                  <a:lnTo>
                    <a:pt x="560" y="1165"/>
                  </a:lnTo>
                  <a:lnTo>
                    <a:pt x="620" y="1119"/>
                  </a:lnTo>
                  <a:lnTo>
                    <a:pt x="683" y="1085"/>
                  </a:lnTo>
                  <a:lnTo>
                    <a:pt x="750" y="1054"/>
                  </a:lnTo>
                  <a:lnTo>
                    <a:pt x="821" y="1035"/>
                  </a:lnTo>
                  <a:lnTo>
                    <a:pt x="888" y="1027"/>
                  </a:lnTo>
                  <a:lnTo>
                    <a:pt x="959" y="1023"/>
                  </a:lnTo>
                  <a:lnTo>
                    <a:pt x="1026" y="1035"/>
                  </a:lnTo>
                  <a:lnTo>
                    <a:pt x="1089" y="1050"/>
                  </a:lnTo>
                  <a:lnTo>
                    <a:pt x="1156" y="1073"/>
                  </a:lnTo>
                  <a:lnTo>
                    <a:pt x="1219" y="1104"/>
                  </a:lnTo>
                  <a:lnTo>
                    <a:pt x="1278" y="1142"/>
                  </a:lnTo>
                  <a:lnTo>
                    <a:pt x="1338" y="1185"/>
                  </a:lnTo>
                  <a:lnTo>
                    <a:pt x="1389" y="1235"/>
                  </a:lnTo>
                  <a:lnTo>
                    <a:pt x="1440" y="1292"/>
                  </a:lnTo>
                  <a:lnTo>
                    <a:pt x="1326" y="1312"/>
                  </a:lnTo>
                  <a:lnTo>
                    <a:pt x="1204" y="1327"/>
                  </a:lnTo>
                  <a:lnTo>
                    <a:pt x="1073" y="1335"/>
                  </a:lnTo>
                  <a:lnTo>
                    <a:pt x="939" y="1335"/>
                  </a:lnTo>
                  <a:lnTo>
                    <a:pt x="939" y="1335"/>
                  </a:lnTo>
                  <a:close/>
                  <a:moveTo>
                    <a:pt x="1618" y="1258"/>
                  </a:moveTo>
                  <a:lnTo>
                    <a:pt x="1539" y="1281"/>
                  </a:lnTo>
                  <a:lnTo>
                    <a:pt x="1484" y="1215"/>
                  </a:lnTo>
                  <a:lnTo>
                    <a:pt x="1424" y="1154"/>
                  </a:lnTo>
                  <a:lnTo>
                    <a:pt x="1361" y="1100"/>
                  </a:lnTo>
                  <a:lnTo>
                    <a:pt x="1294" y="1054"/>
                  </a:lnTo>
                  <a:lnTo>
                    <a:pt x="1215" y="1008"/>
                  </a:lnTo>
                  <a:lnTo>
                    <a:pt x="1132" y="977"/>
                  </a:lnTo>
                  <a:lnTo>
                    <a:pt x="1050" y="954"/>
                  </a:lnTo>
                  <a:lnTo>
                    <a:pt x="967" y="942"/>
                  </a:lnTo>
                  <a:lnTo>
                    <a:pt x="880" y="942"/>
                  </a:lnTo>
                  <a:lnTo>
                    <a:pt x="793" y="958"/>
                  </a:lnTo>
                  <a:lnTo>
                    <a:pt x="710" y="981"/>
                  </a:lnTo>
                  <a:lnTo>
                    <a:pt x="631" y="1019"/>
                  </a:lnTo>
                  <a:lnTo>
                    <a:pt x="552" y="1065"/>
                  </a:lnTo>
                  <a:lnTo>
                    <a:pt x="481" y="1123"/>
                  </a:lnTo>
                  <a:lnTo>
                    <a:pt x="414" y="1188"/>
                  </a:lnTo>
                  <a:lnTo>
                    <a:pt x="355" y="1265"/>
                  </a:lnTo>
                  <a:lnTo>
                    <a:pt x="328" y="1258"/>
                  </a:lnTo>
                  <a:lnTo>
                    <a:pt x="268" y="1239"/>
                  </a:lnTo>
                  <a:lnTo>
                    <a:pt x="272" y="1215"/>
                  </a:lnTo>
                  <a:lnTo>
                    <a:pt x="276" y="1188"/>
                  </a:lnTo>
                  <a:lnTo>
                    <a:pt x="288" y="1123"/>
                  </a:lnTo>
                  <a:lnTo>
                    <a:pt x="308" y="1046"/>
                  </a:lnTo>
                  <a:lnTo>
                    <a:pt x="339" y="958"/>
                  </a:lnTo>
                  <a:lnTo>
                    <a:pt x="359" y="912"/>
                  </a:lnTo>
                  <a:lnTo>
                    <a:pt x="383" y="865"/>
                  </a:lnTo>
                  <a:lnTo>
                    <a:pt x="410" y="815"/>
                  </a:lnTo>
                  <a:lnTo>
                    <a:pt x="442" y="765"/>
                  </a:lnTo>
                  <a:lnTo>
                    <a:pt x="477" y="715"/>
                  </a:lnTo>
                  <a:lnTo>
                    <a:pt x="517" y="661"/>
                  </a:lnTo>
                  <a:lnTo>
                    <a:pt x="564" y="611"/>
                  </a:lnTo>
                  <a:lnTo>
                    <a:pt x="616" y="561"/>
                  </a:lnTo>
                  <a:lnTo>
                    <a:pt x="623" y="561"/>
                  </a:lnTo>
                  <a:lnTo>
                    <a:pt x="706" y="569"/>
                  </a:lnTo>
                  <a:lnTo>
                    <a:pt x="710" y="615"/>
                  </a:lnTo>
                  <a:lnTo>
                    <a:pt x="726" y="658"/>
                  </a:lnTo>
                  <a:lnTo>
                    <a:pt x="750" y="696"/>
                  </a:lnTo>
                  <a:lnTo>
                    <a:pt x="777" y="727"/>
                  </a:lnTo>
                  <a:lnTo>
                    <a:pt x="817" y="754"/>
                  </a:lnTo>
                  <a:lnTo>
                    <a:pt x="856" y="777"/>
                  </a:lnTo>
                  <a:lnTo>
                    <a:pt x="904" y="788"/>
                  </a:lnTo>
                  <a:lnTo>
                    <a:pt x="955" y="792"/>
                  </a:lnTo>
                  <a:lnTo>
                    <a:pt x="1006" y="788"/>
                  </a:lnTo>
                  <a:lnTo>
                    <a:pt x="1054" y="777"/>
                  </a:lnTo>
                  <a:lnTo>
                    <a:pt x="1093" y="754"/>
                  </a:lnTo>
                  <a:lnTo>
                    <a:pt x="1132" y="727"/>
                  </a:lnTo>
                  <a:lnTo>
                    <a:pt x="1160" y="696"/>
                  </a:lnTo>
                  <a:lnTo>
                    <a:pt x="1184" y="658"/>
                  </a:lnTo>
                  <a:lnTo>
                    <a:pt x="1200" y="615"/>
                  </a:lnTo>
                  <a:lnTo>
                    <a:pt x="1204" y="569"/>
                  </a:lnTo>
                  <a:lnTo>
                    <a:pt x="1200" y="527"/>
                  </a:lnTo>
                  <a:lnTo>
                    <a:pt x="1184" y="485"/>
                  </a:lnTo>
                  <a:lnTo>
                    <a:pt x="1227" y="446"/>
                  </a:lnTo>
                  <a:lnTo>
                    <a:pt x="1263" y="404"/>
                  </a:lnTo>
                  <a:lnTo>
                    <a:pt x="1294" y="354"/>
                  </a:lnTo>
                  <a:lnTo>
                    <a:pt x="1322" y="296"/>
                  </a:lnTo>
                  <a:lnTo>
                    <a:pt x="1322" y="292"/>
                  </a:lnTo>
                  <a:lnTo>
                    <a:pt x="1357" y="215"/>
                  </a:lnTo>
                  <a:lnTo>
                    <a:pt x="1377" y="181"/>
                  </a:lnTo>
                  <a:lnTo>
                    <a:pt x="1401" y="150"/>
                  </a:lnTo>
                  <a:lnTo>
                    <a:pt x="1448" y="119"/>
                  </a:lnTo>
                  <a:lnTo>
                    <a:pt x="1496" y="100"/>
                  </a:lnTo>
                  <a:lnTo>
                    <a:pt x="1551" y="88"/>
                  </a:lnTo>
                  <a:lnTo>
                    <a:pt x="1602" y="84"/>
                  </a:lnTo>
                  <a:lnTo>
                    <a:pt x="1622" y="181"/>
                  </a:lnTo>
                  <a:lnTo>
                    <a:pt x="1626" y="192"/>
                  </a:lnTo>
                  <a:lnTo>
                    <a:pt x="1634" y="204"/>
                  </a:lnTo>
                  <a:lnTo>
                    <a:pt x="1669" y="238"/>
                  </a:lnTo>
                  <a:lnTo>
                    <a:pt x="1701" y="284"/>
                  </a:lnTo>
                  <a:lnTo>
                    <a:pt x="1724" y="331"/>
                  </a:lnTo>
                  <a:lnTo>
                    <a:pt x="1744" y="385"/>
                  </a:lnTo>
                  <a:lnTo>
                    <a:pt x="1756" y="438"/>
                  </a:lnTo>
                  <a:lnTo>
                    <a:pt x="1760" y="496"/>
                  </a:lnTo>
                  <a:lnTo>
                    <a:pt x="1756" y="558"/>
                  </a:lnTo>
                  <a:lnTo>
                    <a:pt x="1740" y="615"/>
                  </a:lnTo>
                  <a:lnTo>
                    <a:pt x="1709" y="611"/>
                  </a:lnTo>
                  <a:lnTo>
                    <a:pt x="1681" y="600"/>
                  </a:lnTo>
                  <a:lnTo>
                    <a:pt x="1665" y="588"/>
                  </a:lnTo>
                  <a:lnTo>
                    <a:pt x="1638" y="569"/>
                  </a:lnTo>
                  <a:lnTo>
                    <a:pt x="1618" y="558"/>
                  </a:lnTo>
                  <a:lnTo>
                    <a:pt x="1598" y="554"/>
                  </a:lnTo>
                  <a:lnTo>
                    <a:pt x="1574" y="550"/>
                  </a:lnTo>
                  <a:lnTo>
                    <a:pt x="1551" y="554"/>
                  </a:lnTo>
                  <a:lnTo>
                    <a:pt x="1531" y="561"/>
                  </a:lnTo>
                  <a:lnTo>
                    <a:pt x="1511" y="573"/>
                  </a:lnTo>
                  <a:lnTo>
                    <a:pt x="1484" y="600"/>
                  </a:lnTo>
                  <a:lnTo>
                    <a:pt x="1464" y="631"/>
                  </a:lnTo>
                  <a:lnTo>
                    <a:pt x="1452" y="665"/>
                  </a:lnTo>
                  <a:lnTo>
                    <a:pt x="1444" y="696"/>
                  </a:lnTo>
                  <a:lnTo>
                    <a:pt x="1444" y="765"/>
                  </a:lnTo>
                  <a:lnTo>
                    <a:pt x="1456" y="838"/>
                  </a:lnTo>
                  <a:lnTo>
                    <a:pt x="1476" y="908"/>
                  </a:lnTo>
                  <a:lnTo>
                    <a:pt x="1499" y="969"/>
                  </a:lnTo>
                  <a:lnTo>
                    <a:pt x="1531" y="1038"/>
                  </a:lnTo>
                  <a:lnTo>
                    <a:pt x="1563" y="1112"/>
                  </a:lnTo>
                  <a:lnTo>
                    <a:pt x="1602" y="1181"/>
                  </a:lnTo>
                  <a:lnTo>
                    <a:pt x="1645" y="1250"/>
                  </a:lnTo>
                  <a:lnTo>
                    <a:pt x="1618" y="1258"/>
                  </a:lnTo>
                  <a:lnTo>
                    <a:pt x="1618" y="1258"/>
                  </a:lnTo>
                  <a:close/>
                </a:path>
              </a:pathLst>
            </a:custGeom>
            <a:solidFill>
              <a:schemeClr val="bg1"/>
            </a:solidFill>
            <a:ln>
              <a:noFill/>
            </a:ln>
          </p:spPr>
          <p:txBody>
            <a:bodyPr vert="horz" wrap="square" lIns="91440" tIns="45720" rIns="91440" bIns="45720" numCol="1" anchor="t" anchorCtr="0" compatLnSpc="1"/>
            <a:lstStyle/>
            <a:p>
              <a:endParaRPr lang="id-ID">
                <a:cs typeface="+mn-ea"/>
                <a:sym typeface="+mn-lt"/>
              </a:endParaRPr>
            </a:p>
          </p:txBody>
        </p:sp>
        <p:sp>
          <p:nvSpPr>
            <p:cNvPr id="30" name="Rectangle 142"/>
            <p:cNvSpPr/>
            <p:nvPr/>
          </p:nvSpPr>
          <p:spPr>
            <a:xfrm>
              <a:off x="10507846" y="4517475"/>
              <a:ext cx="969160" cy="227755"/>
            </a:xfrm>
            <a:prstGeom prst="rect">
              <a:avLst/>
            </a:prstGeom>
          </p:spPr>
          <p:txBody>
            <a:bodyPr wrap="square">
              <a:spAutoFit/>
            </a:bodyPr>
            <a:lstStyle/>
            <a:p>
              <a:pPr algn="ctr">
                <a:lnSpc>
                  <a:spcPct val="80000"/>
                </a:lnSpc>
              </a:pPr>
              <a:r>
                <a:rPr lang="id-ID" sz="1050" dirty="0">
                  <a:solidFill>
                    <a:schemeClr val="bg1">
                      <a:lumMod val="65000"/>
                    </a:schemeClr>
                  </a:solidFill>
                  <a:cs typeface="+mn-ea"/>
                  <a:sym typeface="+mn-lt"/>
                </a:rPr>
                <a:t>Text Here</a:t>
              </a:r>
              <a:endParaRPr lang="en-US" sz="1050" dirty="0">
                <a:solidFill>
                  <a:schemeClr val="bg1">
                    <a:lumMod val="65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ppt_x"/>
                                          </p:val>
                                        </p:tav>
                                        <p:tav tm="100000">
                                          <p:val>
                                            <p:strVal val="#ppt_x"/>
                                          </p:val>
                                        </p:tav>
                                      </p:tavLst>
                                    </p:anim>
                                    <p:anim calcmode="lin" valueType="num">
                                      <p:cBhvr additive="base">
                                        <p:cTn id="35" dur="500" fill="hold"/>
                                        <p:tgtEl>
                                          <p:spTgt spid="23"/>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ppt_x"/>
                                          </p:val>
                                        </p:tav>
                                        <p:tav tm="100000">
                                          <p:val>
                                            <p:strVal val="#ppt_x"/>
                                          </p:val>
                                        </p:tav>
                                      </p:tavLst>
                                    </p:anim>
                                    <p:anim calcmode="lin" valueType="num">
                                      <p:cBhvr additive="base">
                                        <p:cTn id="3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335875" y="218601"/>
            <a:ext cx="3946969" cy="706755"/>
          </a:xfrm>
          <a:prstGeom prst="rect">
            <a:avLst/>
          </a:prstGeom>
          <a:noFill/>
        </p:spPr>
        <p:txBody>
          <a:bodyPr wrap="square" rtlCol="0">
            <a:spAutoFit/>
          </a:bodyPr>
          <a:lstStyle/>
          <a:p>
            <a:r>
              <a:rPr lang="zh-CN" altLang="en-US" sz="4000" b="1" dirty="0">
                <a:solidFill>
                  <a:srgbClr val="A18C77"/>
                </a:solidFill>
                <a:cs typeface="+mn-ea"/>
                <a:sym typeface="+mn-lt"/>
              </a:rPr>
              <a:t>Add title text</a:t>
            </a:r>
          </a:p>
        </p:txBody>
      </p:sp>
      <p:cxnSp>
        <p:nvCxnSpPr>
          <p:cNvPr id="6" name="直接连接符 5"/>
          <p:cNvCxnSpPr/>
          <p:nvPr/>
        </p:nvCxnSpPr>
        <p:spPr>
          <a:xfrm>
            <a:off x="1499501" y="628465"/>
            <a:ext cx="2836374" cy="0"/>
          </a:xfrm>
          <a:prstGeom prst="line">
            <a:avLst/>
          </a:prstGeom>
          <a:ln>
            <a:solidFill>
              <a:srgbClr val="A18C77"/>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424265" y="553229"/>
            <a:ext cx="150471" cy="150471"/>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9" name="直接连接符 8"/>
          <p:cNvCxnSpPr/>
          <p:nvPr/>
        </p:nvCxnSpPr>
        <p:spPr>
          <a:xfrm>
            <a:off x="7871751" y="628464"/>
            <a:ext cx="2836374" cy="0"/>
          </a:xfrm>
          <a:prstGeom prst="line">
            <a:avLst/>
          </a:prstGeom>
          <a:ln>
            <a:solidFill>
              <a:srgbClr val="A18C77"/>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0632889" y="553228"/>
            <a:ext cx="150471" cy="150471"/>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p:cNvPicPr>
            <a:picLocks noChangeAspect="1"/>
          </p:cNvPicPr>
          <p:nvPr/>
        </p:nvPicPr>
        <p:blipFill>
          <a:blip r:embed="rId3" cstate="screen">
            <a:lum bright="70000" contrast="-70000"/>
          </a:blip>
          <a:stretch>
            <a:fillRect/>
          </a:stretch>
        </p:blipFill>
        <p:spPr>
          <a:xfrm>
            <a:off x="119377" y="5805109"/>
            <a:ext cx="1728941" cy="1052891"/>
          </a:xfrm>
          <a:prstGeom prst="rect">
            <a:avLst/>
          </a:prstGeom>
        </p:spPr>
      </p:pic>
      <p:pic>
        <p:nvPicPr>
          <p:cNvPr id="12" name="图片 11"/>
          <p:cNvPicPr>
            <a:picLocks noChangeAspect="1"/>
          </p:cNvPicPr>
          <p:nvPr/>
        </p:nvPicPr>
        <p:blipFill>
          <a:blip r:embed="rId4" cstate="screen">
            <a:lum bright="70000" contrast="-70000"/>
          </a:blip>
          <a:stretch>
            <a:fillRect/>
          </a:stretch>
        </p:blipFill>
        <p:spPr>
          <a:xfrm>
            <a:off x="382585" y="189718"/>
            <a:ext cx="1039116" cy="1222569"/>
          </a:xfrm>
          <a:prstGeom prst="rect">
            <a:avLst/>
          </a:prstGeom>
        </p:spPr>
      </p:pic>
      <p:pic>
        <p:nvPicPr>
          <p:cNvPr id="13" name="图片 12"/>
          <p:cNvPicPr>
            <a:picLocks noChangeAspect="1"/>
          </p:cNvPicPr>
          <p:nvPr/>
        </p:nvPicPr>
        <p:blipFill>
          <a:blip r:embed="rId5" cstate="screen">
            <a:lum bright="70000" contrast="-70000"/>
          </a:blip>
          <a:stretch>
            <a:fillRect/>
          </a:stretch>
        </p:blipFill>
        <p:spPr>
          <a:xfrm>
            <a:off x="10905859" y="5549813"/>
            <a:ext cx="1563481" cy="1563481"/>
          </a:xfrm>
          <a:prstGeom prst="rect">
            <a:avLst/>
          </a:prstGeom>
        </p:spPr>
      </p:pic>
      <p:pic>
        <p:nvPicPr>
          <p:cNvPr id="14" name="图片 13"/>
          <p:cNvPicPr>
            <a:picLocks noChangeAspect="1"/>
          </p:cNvPicPr>
          <p:nvPr/>
        </p:nvPicPr>
        <p:blipFill>
          <a:blip r:embed="rId6" cstate="screen">
            <a:lum bright="70000" contrast="-70000"/>
          </a:blip>
          <a:stretch>
            <a:fillRect/>
          </a:stretch>
        </p:blipFill>
        <p:spPr>
          <a:xfrm>
            <a:off x="11043983" y="588847"/>
            <a:ext cx="1007755" cy="1273092"/>
          </a:xfrm>
          <a:prstGeom prst="rect">
            <a:avLst/>
          </a:prstGeom>
        </p:spPr>
      </p:pic>
      <p:pic>
        <p:nvPicPr>
          <p:cNvPr id="3" name="图片 2"/>
          <p:cNvPicPr>
            <a:picLocks noChangeAspect="1"/>
          </p:cNvPicPr>
          <p:nvPr/>
        </p:nvPicPr>
        <p:blipFill>
          <a:blip r:embed="rId7" cstate="screen"/>
          <a:stretch>
            <a:fillRect/>
          </a:stretch>
        </p:blipFill>
        <p:spPr>
          <a:xfrm>
            <a:off x="733515" y="1053601"/>
            <a:ext cx="5460095" cy="5460095"/>
          </a:xfrm>
          <a:prstGeom prst="rect">
            <a:avLst/>
          </a:prstGeom>
        </p:spPr>
      </p:pic>
      <p:sp>
        <p:nvSpPr>
          <p:cNvPr id="16" name="ïślíḋè"/>
          <p:cNvSpPr txBox="1"/>
          <p:nvPr/>
        </p:nvSpPr>
        <p:spPr>
          <a:xfrm>
            <a:off x="4193711" y="2131893"/>
            <a:ext cx="7335985" cy="956847"/>
          </a:xfrm>
          <a:prstGeom prst="rect">
            <a:avLst/>
          </a:prstGeom>
          <a:noFill/>
          <a:ln>
            <a:noFill/>
          </a:ln>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buSzPct val="25000"/>
            </a:pPr>
            <a:r>
              <a:rPr lang="en-US" sz="2800" b="1" dirty="0">
                <a:solidFill>
                  <a:schemeClr val="bg1"/>
                </a:solidFill>
                <a:cs typeface="+mn-ea"/>
                <a:sym typeface="+mn-lt"/>
              </a:rPr>
              <a:t>Unified fonts make</a:t>
            </a:r>
          </a:p>
          <a:p>
            <a:pPr algn="r">
              <a:buSzPct val="25000"/>
            </a:pPr>
            <a:r>
              <a:rPr lang="en-US" sz="2800" b="1" dirty="0">
                <a:solidFill>
                  <a:schemeClr val="bg1"/>
                </a:solidFill>
                <a:cs typeface="+mn-ea"/>
                <a:sym typeface="+mn-lt"/>
              </a:rPr>
              <a:t>reading more fluent.</a:t>
            </a:r>
          </a:p>
        </p:txBody>
      </p:sp>
      <p:grpSp>
        <p:nvGrpSpPr>
          <p:cNvPr id="18" name="ï$1íḋè"/>
          <p:cNvGrpSpPr/>
          <p:nvPr/>
        </p:nvGrpSpPr>
        <p:grpSpPr>
          <a:xfrm>
            <a:off x="9035418" y="4002281"/>
            <a:ext cx="2457946" cy="2112267"/>
            <a:chOff x="9060954" y="3564633"/>
            <a:chExt cx="2457946" cy="2112267"/>
          </a:xfrm>
        </p:grpSpPr>
        <p:grpSp>
          <p:nvGrpSpPr>
            <p:cNvPr id="19" name="iśļïdé"/>
            <p:cNvGrpSpPr/>
            <p:nvPr/>
          </p:nvGrpSpPr>
          <p:grpSpPr>
            <a:xfrm>
              <a:off x="9060954" y="4640958"/>
              <a:ext cx="2457946" cy="1035942"/>
              <a:chOff x="4371477" y="4162425"/>
              <a:chExt cx="2457946" cy="1035942"/>
            </a:xfrm>
          </p:grpSpPr>
          <p:sp>
            <p:nvSpPr>
              <p:cNvPr id="23" name="ïSľídê"/>
              <p:cNvSpPr txBox="1"/>
              <p:nvPr/>
            </p:nvSpPr>
            <p:spPr>
              <a:xfrm flipH="1">
                <a:off x="4371477" y="4670256"/>
                <a:ext cx="2457946" cy="528111"/>
              </a:xfrm>
              <a:prstGeom prst="rect">
                <a:avLst/>
              </a:prstGeom>
              <a:noFill/>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en-US" altLang="zh-CN" sz="1100" dirty="0">
                    <a:solidFill>
                      <a:schemeClr val="bg1"/>
                    </a:solidFill>
                    <a:cs typeface="+mn-ea"/>
                    <a:sym typeface="+mn-lt"/>
                  </a:rPr>
                  <a:t>Copy paste fonts. Choose the only option to retain text……</a:t>
                </a:r>
              </a:p>
            </p:txBody>
          </p:sp>
          <p:sp>
            <p:nvSpPr>
              <p:cNvPr id="24" name="iśľídé"/>
              <p:cNvSpPr/>
              <p:nvPr/>
            </p:nvSpPr>
            <p:spPr>
              <a:xfrm flipH="1">
                <a:off x="4371477" y="4162425"/>
                <a:ext cx="2457946" cy="507831"/>
              </a:xfrm>
              <a:prstGeom prst="rect">
                <a:avLst/>
              </a:prstGeom>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2000" b="1" dirty="0">
                    <a:solidFill>
                      <a:schemeClr val="bg1"/>
                    </a:solidFill>
                    <a:cs typeface="+mn-ea"/>
                    <a:sym typeface="+mn-lt"/>
                  </a:rPr>
                  <a:t>Add title text</a:t>
                </a:r>
              </a:p>
            </p:txBody>
          </p:sp>
        </p:grpSp>
        <p:grpSp>
          <p:nvGrpSpPr>
            <p:cNvPr id="20" name="išḷíḋê"/>
            <p:cNvGrpSpPr/>
            <p:nvPr/>
          </p:nvGrpSpPr>
          <p:grpSpPr>
            <a:xfrm>
              <a:off x="9823202" y="3564633"/>
              <a:ext cx="933450" cy="933450"/>
              <a:chOff x="9823202" y="3564633"/>
              <a:chExt cx="933450" cy="933450"/>
            </a:xfrm>
          </p:grpSpPr>
          <p:sp>
            <p:nvSpPr>
              <p:cNvPr id="21" name="ïš1idè"/>
              <p:cNvSpPr/>
              <p:nvPr/>
            </p:nvSpPr>
            <p:spPr>
              <a:xfrm>
                <a:off x="9823202" y="3564633"/>
                <a:ext cx="933450" cy="933450"/>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zh-CN" altLang="en-US" dirty="0">
                  <a:solidFill>
                    <a:schemeClr val="bg1"/>
                  </a:solidFill>
                  <a:cs typeface="+mn-ea"/>
                  <a:sym typeface="+mn-lt"/>
                </a:endParaRPr>
              </a:p>
            </p:txBody>
          </p:sp>
          <p:sp>
            <p:nvSpPr>
              <p:cNvPr id="22" name="íṡḷíḍe"/>
              <p:cNvSpPr/>
              <p:nvPr/>
            </p:nvSpPr>
            <p:spPr bwMode="auto">
              <a:xfrm>
                <a:off x="10065647" y="3822382"/>
                <a:ext cx="448560" cy="417952"/>
              </a:xfrm>
              <a:custGeom>
                <a:avLst/>
                <a:gdLst>
                  <a:gd name="connsiteX0" fmla="*/ 484855 w 606016"/>
                  <a:gd name="connsiteY0" fmla="*/ 473988 h 564664"/>
                  <a:gd name="connsiteX1" fmla="*/ 505037 w 606016"/>
                  <a:gd name="connsiteY1" fmla="*/ 494170 h 564664"/>
                  <a:gd name="connsiteX2" fmla="*/ 484855 w 606016"/>
                  <a:gd name="connsiteY2" fmla="*/ 514352 h 564664"/>
                  <a:gd name="connsiteX3" fmla="*/ 464673 w 606016"/>
                  <a:gd name="connsiteY3" fmla="*/ 494170 h 564664"/>
                  <a:gd name="connsiteX4" fmla="*/ 484855 w 606016"/>
                  <a:gd name="connsiteY4" fmla="*/ 473988 h 564664"/>
                  <a:gd name="connsiteX5" fmla="*/ 121232 w 606016"/>
                  <a:gd name="connsiteY5" fmla="*/ 473988 h 564664"/>
                  <a:gd name="connsiteX6" fmla="*/ 141414 w 606016"/>
                  <a:gd name="connsiteY6" fmla="*/ 494170 h 564664"/>
                  <a:gd name="connsiteX7" fmla="*/ 121232 w 606016"/>
                  <a:gd name="connsiteY7" fmla="*/ 514352 h 564664"/>
                  <a:gd name="connsiteX8" fmla="*/ 101050 w 606016"/>
                  <a:gd name="connsiteY8" fmla="*/ 494170 h 564664"/>
                  <a:gd name="connsiteX9" fmla="*/ 121232 w 606016"/>
                  <a:gd name="connsiteY9" fmla="*/ 473988 h 564664"/>
                  <a:gd name="connsiteX10" fmla="*/ 484813 w 606016"/>
                  <a:gd name="connsiteY10" fmla="*/ 443658 h 564664"/>
                  <a:gd name="connsiteX11" fmla="*/ 434364 w 606016"/>
                  <a:gd name="connsiteY11" fmla="*/ 494115 h 564664"/>
                  <a:gd name="connsiteX12" fmla="*/ 484813 w 606016"/>
                  <a:gd name="connsiteY12" fmla="*/ 544482 h 564664"/>
                  <a:gd name="connsiteX13" fmla="*/ 535352 w 606016"/>
                  <a:gd name="connsiteY13" fmla="*/ 494115 h 564664"/>
                  <a:gd name="connsiteX14" fmla="*/ 484813 w 606016"/>
                  <a:gd name="connsiteY14" fmla="*/ 443658 h 564664"/>
                  <a:gd name="connsiteX15" fmla="*/ 121293 w 606016"/>
                  <a:gd name="connsiteY15" fmla="*/ 443658 h 564664"/>
                  <a:gd name="connsiteX16" fmla="*/ 70755 w 606016"/>
                  <a:gd name="connsiteY16" fmla="*/ 494115 h 564664"/>
                  <a:gd name="connsiteX17" fmla="*/ 121293 w 606016"/>
                  <a:gd name="connsiteY17" fmla="*/ 544482 h 564664"/>
                  <a:gd name="connsiteX18" fmla="*/ 171742 w 606016"/>
                  <a:gd name="connsiteY18" fmla="*/ 494115 h 564664"/>
                  <a:gd name="connsiteX19" fmla="*/ 121293 w 606016"/>
                  <a:gd name="connsiteY19" fmla="*/ 443658 h 564664"/>
                  <a:gd name="connsiteX20" fmla="*/ 303053 w 606016"/>
                  <a:gd name="connsiteY20" fmla="*/ 373109 h 564664"/>
                  <a:gd name="connsiteX21" fmla="*/ 292945 w 606016"/>
                  <a:gd name="connsiteY21" fmla="*/ 383200 h 564664"/>
                  <a:gd name="connsiteX22" fmla="*/ 303053 w 606016"/>
                  <a:gd name="connsiteY22" fmla="*/ 393292 h 564664"/>
                  <a:gd name="connsiteX23" fmla="*/ 343484 w 606016"/>
                  <a:gd name="connsiteY23" fmla="*/ 393292 h 564664"/>
                  <a:gd name="connsiteX24" fmla="*/ 343484 w 606016"/>
                  <a:gd name="connsiteY24" fmla="*/ 403383 h 564664"/>
                  <a:gd name="connsiteX25" fmla="*/ 353592 w 606016"/>
                  <a:gd name="connsiteY25" fmla="*/ 413474 h 564664"/>
                  <a:gd name="connsiteX26" fmla="*/ 363610 w 606016"/>
                  <a:gd name="connsiteY26" fmla="*/ 403383 h 564664"/>
                  <a:gd name="connsiteX27" fmla="*/ 363610 w 606016"/>
                  <a:gd name="connsiteY27" fmla="*/ 383200 h 564664"/>
                  <a:gd name="connsiteX28" fmla="*/ 353592 w 606016"/>
                  <a:gd name="connsiteY28" fmla="*/ 373109 h 564664"/>
                  <a:gd name="connsiteX29" fmla="*/ 313169 w 606016"/>
                  <a:gd name="connsiteY29" fmla="*/ 282403 h 564664"/>
                  <a:gd name="connsiteX30" fmla="*/ 447018 w 606016"/>
                  <a:gd name="connsiteY30" fmla="*/ 282403 h 564664"/>
                  <a:gd name="connsiteX31" fmla="*/ 465069 w 606016"/>
                  <a:gd name="connsiteY31" fmla="*/ 311699 h 564664"/>
                  <a:gd name="connsiteX32" fmla="*/ 473282 w 606016"/>
                  <a:gd name="connsiteY32" fmla="*/ 322696 h 564664"/>
                  <a:gd name="connsiteX33" fmla="*/ 313169 w 606016"/>
                  <a:gd name="connsiteY33" fmla="*/ 322696 h 564664"/>
                  <a:gd name="connsiteX34" fmla="*/ 161665 w 606016"/>
                  <a:gd name="connsiteY34" fmla="*/ 282403 h 564664"/>
                  <a:gd name="connsiteX35" fmla="*/ 292917 w 606016"/>
                  <a:gd name="connsiteY35" fmla="*/ 282403 h 564664"/>
                  <a:gd name="connsiteX36" fmla="*/ 292917 w 606016"/>
                  <a:gd name="connsiteY36" fmla="*/ 322696 h 564664"/>
                  <a:gd name="connsiteX37" fmla="*/ 161665 w 606016"/>
                  <a:gd name="connsiteY37" fmla="*/ 322696 h 564664"/>
                  <a:gd name="connsiteX38" fmla="*/ 191958 w 606016"/>
                  <a:gd name="connsiteY38" fmla="*/ 0 h 564664"/>
                  <a:gd name="connsiteX39" fmla="*/ 202066 w 606016"/>
                  <a:gd name="connsiteY39" fmla="*/ 10092 h 564664"/>
                  <a:gd name="connsiteX40" fmla="*/ 202066 w 606016"/>
                  <a:gd name="connsiteY40" fmla="*/ 40366 h 564664"/>
                  <a:gd name="connsiteX41" fmla="*/ 222281 w 606016"/>
                  <a:gd name="connsiteY41" fmla="*/ 40366 h 564664"/>
                  <a:gd name="connsiteX42" fmla="*/ 222281 w 606016"/>
                  <a:gd name="connsiteY42" fmla="*/ 10092 h 564664"/>
                  <a:gd name="connsiteX43" fmla="*/ 232389 w 606016"/>
                  <a:gd name="connsiteY43" fmla="*/ 0 h 564664"/>
                  <a:gd name="connsiteX44" fmla="*/ 242406 w 606016"/>
                  <a:gd name="connsiteY44" fmla="*/ 10092 h 564664"/>
                  <a:gd name="connsiteX45" fmla="*/ 242406 w 606016"/>
                  <a:gd name="connsiteY45" fmla="*/ 40366 h 564664"/>
                  <a:gd name="connsiteX46" fmla="*/ 252514 w 606016"/>
                  <a:gd name="connsiteY46" fmla="*/ 50457 h 564664"/>
                  <a:gd name="connsiteX47" fmla="*/ 252514 w 606016"/>
                  <a:gd name="connsiteY47" fmla="*/ 100823 h 564664"/>
                  <a:gd name="connsiteX48" fmla="*/ 242406 w 606016"/>
                  <a:gd name="connsiteY48" fmla="*/ 110915 h 564664"/>
                  <a:gd name="connsiteX49" fmla="*/ 221379 w 606016"/>
                  <a:gd name="connsiteY49" fmla="*/ 110915 h 564664"/>
                  <a:gd name="connsiteX50" fmla="*/ 161634 w 606016"/>
                  <a:gd name="connsiteY50" fmla="*/ 161371 h 564664"/>
                  <a:gd name="connsiteX51" fmla="*/ 101078 w 606016"/>
                  <a:gd name="connsiteY51" fmla="*/ 100823 h 564664"/>
                  <a:gd name="connsiteX52" fmla="*/ 60647 w 606016"/>
                  <a:gd name="connsiteY52" fmla="*/ 60548 h 564664"/>
                  <a:gd name="connsiteX53" fmla="*/ 20216 w 606016"/>
                  <a:gd name="connsiteY53" fmla="*/ 100823 h 564664"/>
                  <a:gd name="connsiteX54" fmla="*/ 20216 w 606016"/>
                  <a:gd name="connsiteY54" fmla="*/ 231921 h 564664"/>
                  <a:gd name="connsiteX55" fmla="*/ 80862 w 606016"/>
                  <a:gd name="connsiteY55" fmla="*/ 292469 h 564664"/>
                  <a:gd name="connsiteX56" fmla="*/ 82126 w 606016"/>
                  <a:gd name="connsiteY56" fmla="*/ 292649 h 564664"/>
                  <a:gd name="connsiteX57" fmla="*/ 105229 w 606016"/>
                  <a:gd name="connsiteY57" fmla="*/ 255167 h 564664"/>
                  <a:gd name="connsiteX58" fmla="*/ 164883 w 606016"/>
                  <a:gd name="connsiteY58" fmla="*/ 221829 h 564664"/>
                  <a:gd name="connsiteX59" fmla="*/ 370559 w 606016"/>
                  <a:gd name="connsiteY59" fmla="*/ 221829 h 564664"/>
                  <a:gd name="connsiteX60" fmla="*/ 430213 w 606016"/>
                  <a:gd name="connsiteY60" fmla="*/ 255077 h 564664"/>
                  <a:gd name="connsiteX61" fmla="*/ 434545 w 606016"/>
                  <a:gd name="connsiteY61" fmla="*/ 262195 h 564664"/>
                  <a:gd name="connsiteX62" fmla="*/ 159920 w 606016"/>
                  <a:gd name="connsiteY62" fmla="*/ 262195 h 564664"/>
                  <a:gd name="connsiteX63" fmla="*/ 141419 w 606016"/>
                  <a:gd name="connsiteY63" fmla="*/ 280575 h 564664"/>
                  <a:gd name="connsiteX64" fmla="*/ 141419 w 606016"/>
                  <a:gd name="connsiteY64" fmla="*/ 324455 h 564664"/>
                  <a:gd name="connsiteX65" fmla="*/ 159920 w 606016"/>
                  <a:gd name="connsiteY65" fmla="*/ 342835 h 564664"/>
                  <a:gd name="connsiteX66" fmla="*/ 498801 w 606016"/>
                  <a:gd name="connsiteY66" fmla="*/ 342835 h 564664"/>
                  <a:gd name="connsiteX67" fmla="*/ 538962 w 606016"/>
                  <a:gd name="connsiteY67" fmla="*/ 352926 h 564664"/>
                  <a:gd name="connsiteX68" fmla="*/ 580566 w 606016"/>
                  <a:gd name="connsiteY68" fmla="*/ 352926 h 564664"/>
                  <a:gd name="connsiteX69" fmla="*/ 606016 w 606016"/>
                  <a:gd name="connsiteY69" fmla="*/ 378335 h 564664"/>
                  <a:gd name="connsiteX70" fmla="*/ 606016 w 606016"/>
                  <a:gd name="connsiteY70" fmla="*/ 403383 h 564664"/>
                  <a:gd name="connsiteX71" fmla="*/ 555567 w 606016"/>
                  <a:gd name="connsiteY71" fmla="*/ 403383 h 564664"/>
                  <a:gd name="connsiteX72" fmla="*/ 545460 w 606016"/>
                  <a:gd name="connsiteY72" fmla="*/ 413474 h 564664"/>
                  <a:gd name="connsiteX73" fmla="*/ 555567 w 606016"/>
                  <a:gd name="connsiteY73" fmla="*/ 423476 h 564664"/>
                  <a:gd name="connsiteX74" fmla="*/ 606016 w 606016"/>
                  <a:gd name="connsiteY74" fmla="*/ 423476 h 564664"/>
                  <a:gd name="connsiteX75" fmla="*/ 606016 w 606016"/>
                  <a:gd name="connsiteY75" fmla="*/ 463391 h 564664"/>
                  <a:gd name="connsiteX76" fmla="*/ 565224 w 606016"/>
                  <a:gd name="connsiteY76" fmla="*/ 504206 h 564664"/>
                  <a:gd name="connsiteX77" fmla="*/ 554755 w 606016"/>
                  <a:gd name="connsiteY77" fmla="*/ 504206 h 564664"/>
                  <a:gd name="connsiteX78" fmla="*/ 484813 w 606016"/>
                  <a:gd name="connsiteY78" fmla="*/ 564664 h 564664"/>
                  <a:gd name="connsiteX79" fmla="*/ 414961 w 606016"/>
                  <a:gd name="connsiteY79" fmla="*/ 504206 h 564664"/>
                  <a:gd name="connsiteX80" fmla="*/ 191145 w 606016"/>
                  <a:gd name="connsiteY80" fmla="*/ 504206 h 564664"/>
                  <a:gd name="connsiteX81" fmla="*/ 121293 w 606016"/>
                  <a:gd name="connsiteY81" fmla="*/ 564664 h 564664"/>
                  <a:gd name="connsiteX82" fmla="*/ 51351 w 606016"/>
                  <a:gd name="connsiteY82" fmla="*/ 504206 h 564664"/>
                  <a:gd name="connsiteX83" fmla="*/ 35377 w 606016"/>
                  <a:gd name="connsiteY83" fmla="*/ 504206 h 564664"/>
                  <a:gd name="connsiteX84" fmla="*/ 90 w 606016"/>
                  <a:gd name="connsiteY84" fmla="*/ 468977 h 564664"/>
                  <a:gd name="connsiteX85" fmla="*/ 0 w 606016"/>
                  <a:gd name="connsiteY85" fmla="*/ 423476 h 564664"/>
                  <a:gd name="connsiteX86" fmla="*/ 50539 w 606016"/>
                  <a:gd name="connsiteY86" fmla="*/ 423476 h 564664"/>
                  <a:gd name="connsiteX87" fmla="*/ 60647 w 606016"/>
                  <a:gd name="connsiteY87" fmla="*/ 413474 h 564664"/>
                  <a:gd name="connsiteX88" fmla="*/ 50539 w 606016"/>
                  <a:gd name="connsiteY88" fmla="*/ 403383 h 564664"/>
                  <a:gd name="connsiteX89" fmla="*/ 0 w 606016"/>
                  <a:gd name="connsiteY89" fmla="*/ 403383 h 564664"/>
                  <a:gd name="connsiteX90" fmla="*/ 0 w 606016"/>
                  <a:gd name="connsiteY90" fmla="*/ 378335 h 564664"/>
                  <a:gd name="connsiteX91" fmla="*/ 7400 w 606016"/>
                  <a:gd name="connsiteY91" fmla="*/ 360405 h 564664"/>
                  <a:gd name="connsiteX92" fmla="*/ 25540 w 606016"/>
                  <a:gd name="connsiteY92" fmla="*/ 352926 h 564664"/>
                  <a:gd name="connsiteX93" fmla="*/ 54961 w 606016"/>
                  <a:gd name="connsiteY93" fmla="*/ 336798 h 564664"/>
                  <a:gd name="connsiteX94" fmla="*/ 70303 w 606016"/>
                  <a:gd name="connsiteY94" fmla="*/ 311840 h 564664"/>
                  <a:gd name="connsiteX95" fmla="*/ 90 w 606016"/>
                  <a:gd name="connsiteY95" fmla="*/ 231921 h 564664"/>
                  <a:gd name="connsiteX96" fmla="*/ 90 w 606016"/>
                  <a:gd name="connsiteY96" fmla="*/ 100823 h 564664"/>
                  <a:gd name="connsiteX97" fmla="*/ 60647 w 606016"/>
                  <a:gd name="connsiteY97" fmla="*/ 40366 h 564664"/>
                  <a:gd name="connsiteX98" fmla="*/ 121293 w 606016"/>
                  <a:gd name="connsiteY98" fmla="*/ 100823 h 564664"/>
                  <a:gd name="connsiteX99" fmla="*/ 161634 w 606016"/>
                  <a:gd name="connsiteY99" fmla="*/ 141189 h 564664"/>
                  <a:gd name="connsiteX100" fmla="*/ 200622 w 606016"/>
                  <a:gd name="connsiteY100" fmla="*/ 110915 h 564664"/>
                  <a:gd name="connsiteX101" fmla="*/ 181850 w 606016"/>
                  <a:gd name="connsiteY101" fmla="*/ 110915 h 564664"/>
                  <a:gd name="connsiteX102" fmla="*/ 171742 w 606016"/>
                  <a:gd name="connsiteY102" fmla="*/ 100823 h 564664"/>
                  <a:gd name="connsiteX103" fmla="*/ 171742 w 606016"/>
                  <a:gd name="connsiteY103" fmla="*/ 50457 h 564664"/>
                  <a:gd name="connsiteX104" fmla="*/ 181850 w 606016"/>
                  <a:gd name="connsiteY104" fmla="*/ 40366 h 564664"/>
                  <a:gd name="connsiteX105" fmla="*/ 181850 w 606016"/>
                  <a:gd name="connsiteY105" fmla="*/ 10092 h 564664"/>
                  <a:gd name="connsiteX106" fmla="*/ 191958 w 606016"/>
                  <a:gd name="connsiteY106" fmla="*/ 0 h 5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606016" h="564664">
                    <a:moveTo>
                      <a:pt x="484855" y="473988"/>
                    </a:moveTo>
                    <a:cubicBezTo>
                      <a:pt x="496001" y="473988"/>
                      <a:pt x="505037" y="483024"/>
                      <a:pt x="505037" y="494170"/>
                    </a:cubicBezTo>
                    <a:cubicBezTo>
                      <a:pt x="505037" y="505316"/>
                      <a:pt x="496001" y="514352"/>
                      <a:pt x="484855" y="514352"/>
                    </a:cubicBezTo>
                    <a:cubicBezTo>
                      <a:pt x="473709" y="514352"/>
                      <a:pt x="464673" y="505316"/>
                      <a:pt x="464673" y="494170"/>
                    </a:cubicBezTo>
                    <a:cubicBezTo>
                      <a:pt x="464673" y="483024"/>
                      <a:pt x="473709" y="473988"/>
                      <a:pt x="484855" y="473988"/>
                    </a:cubicBezTo>
                    <a:close/>
                    <a:moveTo>
                      <a:pt x="121232" y="473988"/>
                    </a:moveTo>
                    <a:cubicBezTo>
                      <a:pt x="132378" y="473988"/>
                      <a:pt x="141414" y="483024"/>
                      <a:pt x="141414" y="494170"/>
                    </a:cubicBezTo>
                    <a:cubicBezTo>
                      <a:pt x="141414" y="505316"/>
                      <a:pt x="132378" y="514352"/>
                      <a:pt x="121232" y="514352"/>
                    </a:cubicBezTo>
                    <a:cubicBezTo>
                      <a:pt x="110086" y="514352"/>
                      <a:pt x="101050" y="505316"/>
                      <a:pt x="101050" y="494170"/>
                    </a:cubicBezTo>
                    <a:cubicBezTo>
                      <a:pt x="101050" y="483024"/>
                      <a:pt x="110086" y="473988"/>
                      <a:pt x="121232" y="473988"/>
                    </a:cubicBezTo>
                    <a:close/>
                    <a:moveTo>
                      <a:pt x="484813" y="443658"/>
                    </a:moveTo>
                    <a:cubicBezTo>
                      <a:pt x="457016" y="443658"/>
                      <a:pt x="434364" y="466274"/>
                      <a:pt x="434364" y="494115"/>
                    </a:cubicBezTo>
                    <a:cubicBezTo>
                      <a:pt x="434364" y="521866"/>
                      <a:pt x="457016" y="544482"/>
                      <a:pt x="484813" y="544482"/>
                    </a:cubicBezTo>
                    <a:cubicBezTo>
                      <a:pt x="512699" y="544482"/>
                      <a:pt x="535352" y="521866"/>
                      <a:pt x="535352" y="494115"/>
                    </a:cubicBezTo>
                    <a:cubicBezTo>
                      <a:pt x="535352" y="466274"/>
                      <a:pt x="512699" y="443658"/>
                      <a:pt x="484813" y="443658"/>
                    </a:cubicBezTo>
                    <a:close/>
                    <a:moveTo>
                      <a:pt x="121293" y="443658"/>
                    </a:moveTo>
                    <a:cubicBezTo>
                      <a:pt x="93407" y="443658"/>
                      <a:pt x="70755" y="466274"/>
                      <a:pt x="70755" y="494115"/>
                    </a:cubicBezTo>
                    <a:cubicBezTo>
                      <a:pt x="70755" y="521866"/>
                      <a:pt x="93407" y="544482"/>
                      <a:pt x="121293" y="544482"/>
                    </a:cubicBezTo>
                    <a:cubicBezTo>
                      <a:pt x="149090" y="544482"/>
                      <a:pt x="171742" y="521866"/>
                      <a:pt x="171742" y="494115"/>
                    </a:cubicBezTo>
                    <a:cubicBezTo>
                      <a:pt x="171742" y="466274"/>
                      <a:pt x="149090" y="443658"/>
                      <a:pt x="121293" y="443658"/>
                    </a:cubicBezTo>
                    <a:close/>
                    <a:moveTo>
                      <a:pt x="303053" y="373109"/>
                    </a:moveTo>
                    <a:cubicBezTo>
                      <a:pt x="297458" y="373109"/>
                      <a:pt x="292945" y="377614"/>
                      <a:pt x="292945" y="383200"/>
                    </a:cubicBezTo>
                    <a:cubicBezTo>
                      <a:pt x="292945" y="388787"/>
                      <a:pt x="297458" y="393292"/>
                      <a:pt x="303053" y="393292"/>
                    </a:cubicBezTo>
                    <a:lnTo>
                      <a:pt x="343484" y="393292"/>
                    </a:lnTo>
                    <a:lnTo>
                      <a:pt x="343484" y="403383"/>
                    </a:lnTo>
                    <a:cubicBezTo>
                      <a:pt x="343484" y="408879"/>
                      <a:pt x="347997" y="413474"/>
                      <a:pt x="353592" y="413474"/>
                    </a:cubicBezTo>
                    <a:cubicBezTo>
                      <a:pt x="359097" y="413474"/>
                      <a:pt x="363610" y="408969"/>
                      <a:pt x="363610" y="403383"/>
                    </a:cubicBezTo>
                    <a:lnTo>
                      <a:pt x="363610" y="383200"/>
                    </a:lnTo>
                    <a:cubicBezTo>
                      <a:pt x="363610" y="377614"/>
                      <a:pt x="359097" y="373109"/>
                      <a:pt x="353592" y="373109"/>
                    </a:cubicBezTo>
                    <a:close/>
                    <a:moveTo>
                      <a:pt x="313169" y="282403"/>
                    </a:moveTo>
                    <a:lnTo>
                      <a:pt x="447018" y="282403"/>
                    </a:lnTo>
                    <a:lnTo>
                      <a:pt x="465069" y="311699"/>
                    </a:lnTo>
                    <a:cubicBezTo>
                      <a:pt x="467506" y="315665"/>
                      <a:pt x="470304" y="319271"/>
                      <a:pt x="473282" y="322696"/>
                    </a:cubicBezTo>
                    <a:lnTo>
                      <a:pt x="313169" y="322696"/>
                    </a:lnTo>
                    <a:close/>
                    <a:moveTo>
                      <a:pt x="161665" y="282403"/>
                    </a:moveTo>
                    <a:lnTo>
                      <a:pt x="292917" y="282403"/>
                    </a:lnTo>
                    <a:lnTo>
                      <a:pt x="292917" y="322696"/>
                    </a:lnTo>
                    <a:lnTo>
                      <a:pt x="161665" y="322696"/>
                    </a:lnTo>
                    <a:close/>
                    <a:moveTo>
                      <a:pt x="191958" y="0"/>
                    </a:moveTo>
                    <a:cubicBezTo>
                      <a:pt x="197553" y="0"/>
                      <a:pt x="202066" y="4505"/>
                      <a:pt x="202066" y="10092"/>
                    </a:cubicBezTo>
                    <a:lnTo>
                      <a:pt x="202066" y="40366"/>
                    </a:lnTo>
                    <a:lnTo>
                      <a:pt x="222281" y="40366"/>
                    </a:lnTo>
                    <a:lnTo>
                      <a:pt x="222281" y="10092"/>
                    </a:lnTo>
                    <a:cubicBezTo>
                      <a:pt x="222281" y="4505"/>
                      <a:pt x="226793" y="0"/>
                      <a:pt x="232389" y="0"/>
                    </a:cubicBezTo>
                    <a:cubicBezTo>
                      <a:pt x="237894" y="0"/>
                      <a:pt x="242406" y="4505"/>
                      <a:pt x="242406" y="10092"/>
                    </a:cubicBezTo>
                    <a:lnTo>
                      <a:pt x="242406" y="40366"/>
                    </a:lnTo>
                    <a:cubicBezTo>
                      <a:pt x="248002" y="40366"/>
                      <a:pt x="252514" y="44871"/>
                      <a:pt x="252514" y="50457"/>
                    </a:cubicBezTo>
                    <a:lnTo>
                      <a:pt x="252514" y="100823"/>
                    </a:lnTo>
                    <a:cubicBezTo>
                      <a:pt x="252514" y="106410"/>
                      <a:pt x="248002" y="110915"/>
                      <a:pt x="242406" y="110915"/>
                    </a:cubicBezTo>
                    <a:lnTo>
                      <a:pt x="221379" y="110915"/>
                    </a:lnTo>
                    <a:cubicBezTo>
                      <a:pt x="216505" y="139477"/>
                      <a:pt x="191597" y="161371"/>
                      <a:pt x="161634" y="161371"/>
                    </a:cubicBezTo>
                    <a:cubicBezTo>
                      <a:pt x="128243" y="161371"/>
                      <a:pt x="101078" y="134251"/>
                      <a:pt x="101078" y="100823"/>
                    </a:cubicBezTo>
                    <a:cubicBezTo>
                      <a:pt x="101078" y="78568"/>
                      <a:pt x="82938" y="60548"/>
                      <a:pt x="60647" y="60548"/>
                    </a:cubicBezTo>
                    <a:cubicBezTo>
                      <a:pt x="38355" y="60548"/>
                      <a:pt x="20216" y="78568"/>
                      <a:pt x="20216" y="100823"/>
                    </a:cubicBezTo>
                    <a:lnTo>
                      <a:pt x="20216" y="231921"/>
                    </a:lnTo>
                    <a:cubicBezTo>
                      <a:pt x="20216" y="265258"/>
                      <a:pt x="47470" y="292469"/>
                      <a:pt x="80862" y="292469"/>
                    </a:cubicBezTo>
                    <a:cubicBezTo>
                      <a:pt x="81314" y="292469"/>
                      <a:pt x="81675" y="292649"/>
                      <a:pt x="82126" y="292649"/>
                    </a:cubicBezTo>
                    <a:lnTo>
                      <a:pt x="105229" y="255167"/>
                    </a:lnTo>
                    <a:cubicBezTo>
                      <a:pt x="117864" y="234624"/>
                      <a:pt x="140697" y="221829"/>
                      <a:pt x="164883" y="221829"/>
                    </a:cubicBezTo>
                    <a:lnTo>
                      <a:pt x="370559" y="221829"/>
                    </a:lnTo>
                    <a:cubicBezTo>
                      <a:pt x="394655" y="221829"/>
                      <a:pt x="417578" y="234624"/>
                      <a:pt x="430213" y="255077"/>
                    </a:cubicBezTo>
                    <a:lnTo>
                      <a:pt x="434545" y="262195"/>
                    </a:lnTo>
                    <a:lnTo>
                      <a:pt x="159920" y="262195"/>
                    </a:lnTo>
                    <a:cubicBezTo>
                      <a:pt x="149722" y="262195"/>
                      <a:pt x="141419" y="270484"/>
                      <a:pt x="141419" y="280575"/>
                    </a:cubicBezTo>
                    <a:lnTo>
                      <a:pt x="141419" y="324455"/>
                    </a:lnTo>
                    <a:cubicBezTo>
                      <a:pt x="141419" y="334546"/>
                      <a:pt x="149722" y="342835"/>
                      <a:pt x="159920" y="342835"/>
                    </a:cubicBezTo>
                    <a:lnTo>
                      <a:pt x="498801" y="342835"/>
                    </a:lnTo>
                    <a:cubicBezTo>
                      <a:pt x="511075" y="349322"/>
                      <a:pt x="524793" y="352926"/>
                      <a:pt x="538962" y="352926"/>
                    </a:cubicBezTo>
                    <a:lnTo>
                      <a:pt x="580566" y="352926"/>
                    </a:lnTo>
                    <a:cubicBezTo>
                      <a:pt x="594645" y="352926"/>
                      <a:pt x="606016" y="364369"/>
                      <a:pt x="606016" y="378335"/>
                    </a:cubicBezTo>
                    <a:lnTo>
                      <a:pt x="606016" y="403383"/>
                    </a:lnTo>
                    <a:lnTo>
                      <a:pt x="555567" y="403383"/>
                    </a:lnTo>
                    <a:cubicBezTo>
                      <a:pt x="549972" y="403383"/>
                      <a:pt x="545460" y="407888"/>
                      <a:pt x="545460" y="413474"/>
                    </a:cubicBezTo>
                    <a:cubicBezTo>
                      <a:pt x="545460" y="418971"/>
                      <a:pt x="549972" y="423476"/>
                      <a:pt x="555567" y="423476"/>
                    </a:cubicBezTo>
                    <a:lnTo>
                      <a:pt x="606016" y="423476"/>
                    </a:lnTo>
                    <a:lnTo>
                      <a:pt x="606016" y="463391"/>
                    </a:lnTo>
                    <a:cubicBezTo>
                      <a:pt x="606016" y="485916"/>
                      <a:pt x="587696" y="504206"/>
                      <a:pt x="565224" y="504206"/>
                    </a:cubicBezTo>
                    <a:lnTo>
                      <a:pt x="554755" y="504206"/>
                    </a:lnTo>
                    <a:cubicBezTo>
                      <a:pt x="549791" y="538355"/>
                      <a:pt x="520371" y="564664"/>
                      <a:pt x="484813" y="564664"/>
                    </a:cubicBezTo>
                    <a:cubicBezTo>
                      <a:pt x="449345" y="564664"/>
                      <a:pt x="419924" y="538355"/>
                      <a:pt x="414961" y="504206"/>
                    </a:cubicBezTo>
                    <a:lnTo>
                      <a:pt x="191145" y="504206"/>
                    </a:lnTo>
                    <a:cubicBezTo>
                      <a:pt x="186182" y="538355"/>
                      <a:pt x="156761" y="564664"/>
                      <a:pt x="121293" y="564664"/>
                    </a:cubicBezTo>
                    <a:cubicBezTo>
                      <a:pt x="85736" y="564664"/>
                      <a:pt x="56315" y="538355"/>
                      <a:pt x="51351" y="504206"/>
                    </a:cubicBezTo>
                    <a:lnTo>
                      <a:pt x="35377" y="504206"/>
                    </a:lnTo>
                    <a:cubicBezTo>
                      <a:pt x="15884" y="504206"/>
                      <a:pt x="90" y="488349"/>
                      <a:pt x="90" y="468977"/>
                    </a:cubicBezTo>
                    <a:lnTo>
                      <a:pt x="0" y="423476"/>
                    </a:lnTo>
                    <a:lnTo>
                      <a:pt x="50539" y="423476"/>
                    </a:lnTo>
                    <a:cubicBezTo>
                      <a:pt x="56134" y="423476"/>
                      <a:pt x="60647" y="418971"/>
                      <a:pt x="60647" y="413474"/>
                    </a:cubicBezTo>
                    <a:cubicBezTo>
                      <a:pt x="60647" y="407888"/>
                      <a:pt x="56134" y="403383"/>
                      <a:pt x="50539" y="403383"/>
                    </a:cubicBezTo>
                    <a:lnTo>
                      <a:pt x="0" y="403383"/>
                    </a:lnTo>
                    <a:lnTo>
                      <a:pt x="0" y="378335"/>
                    </a:lnTo>
                    <a:cubicBezTo>
                      <a:pt x="0" y="371577"/>
                      <a:pt x="2617" y="365180"/>
                      <a:pt x="7400" y="360405"/>
                    </a:cubicBezTo>
                    <a:cubicBezTo>
                      <a:pt x="12274" y="355630"/>
                      <a:pt x="18681" y="352926"/>
                      <a:pt x="25540" y="352926"/>
                    </a:cubicBezTo>
                    <a:cubicBezTo>
                      <a:pt x="37814" y="352926"/>
                      <a:pt x="48824" y="346710"/>
                      <a:pt x="54961" y="336798"/>
                    </a:cubicBezTo>
                    <a:lnTo>
                      <a:pt x="70303" y="311840"/>
                    </a:lnTo>
                    <a:cubicBezTo>
                      <a:pt x="30775" y="306614"/>
                      <a:pt x="90" y="272827"/>
                      <a:pt x="90" y="231921"/>
                    </a:cubicBezTo>
                    <a:lnTo>
                      <a:pt x="90" y="100823"/>
                    </a:lnTo>
                    <a:cubicBezTo>
                      <a:pt x="90" y="67486"/>
                      <a:pt x="27255" y="40366"/>
                      <a:pt x="60647" y="40366"/>
                    </a:cubicBezTo>
                    <a:cubicBezTo>
                      <a:pt x="94039" y="40366"/>
                      <a:pt x="121293" y="67486"/>
                      <a:pt x="121293" y="100823"/>
                    </a:cubicBezTo>
                    <a:cubicBezTo>
                      <a:pt x="121293" y="123078"/>
                      <a:pt x="139343" y="141189"/>
                      <a:pt x="161634" y="141189"/>
                    </a:cubicBezTo>
                    <a:cubicBezTo>
                      <a:pt x="180406" y="141189"/>
                      <a:pt x="196109" y="128304"/>
                      <a:pt x="200622" y="110915"/>
                    </a:cubicBezTo>
                    <a:lnTo>
                      <a:pt x="181850" y="110915"/>
                    </a:lnTo>
                    <a:cubicBezTo>
                      <a:pt x="176255" y="110915"/>
                      <a:pt x="171742" y="106410"/>
                      <a:pt x="171742" y="100823"/>
                    </a:cubicBezTo>
                    <a:lnTo>
                      <a:pt x="171742" y="50457"/>
                    </a:lnTo>
                    <a:cubicBezTo>
                      <a:pt x="171742" y="44871"/>
                      <a:pt x="176255" y="40366"/>
                      <a:pt x="181850" y="40366"/>
                    </a:cubicBezTo>
                    <a:lnTo>
                      <a:pt x="181850" y="10092"/>
                    </a:lnTo>
                    <a:cubicBezTo>
                      <a:pt x="181850" y="4505"/>
                      <a:pt x="186362" y="0"/>
                      <a:pt x="191958" y="0"/>
                    </a:cubicBezTo>
                    <a:close/>
                  </a:path>
                </a:pathLst>
              </a:custGeom>
              <a:solidFill>
                <a:schemeClr val="bg1"/>
              </a:solidFill>
              <a:ln>
                <a:noFill/>
              </a:ln>
            </p:spPr>
            <p:txBody>
              <a:bodyPr wrap="square" lIns="91440" tIns="45720" rIns="91440" bIns="45720">
                <a:normAutofit/>
              </a:bodyPr>
              <a:lstStyle/>
              <a:p>
                <a:endParaRPr lang="zh-CN" altLang="en-US" dirty="0">
                  <a:solidFill>
                    <a:schemeClr val="bg1"/>
                  </a:solidFill>
                  <a:cs typeface="+mn-ea"/>
                  <a:sym typeface="+mn-lt"/>
                </a:endParaRPr>
              </a:p>
            </p:txBody>
          </p:sp>
        </p:grpSp>
      </p:grpSp>
      <p:grpSp>
        <p:nvGrpSpPr>
          <p:cNvPr id="25" name="ïśļíďê"/>
          <p:cNvGrpSpPr/>
          <p:nvPr/>
        </p:nvGrpSpPr>
        <p:grpSpPr>
          <a:xfrm>
            <a:off x="4157377" y="4002281"/>
            <a:ext cx="2457946" cy="2112267"/>
            <a:chOff x="4182913" y="3564633"/>
            <a:chExt cx="2457946" cy="2112267"/>
          </a:xfrm>
        </p:grpSpPr>
        <p:grpSp>
          <p:nvGrpSpPr>
            <p:cNvPr id="26" name="ïšḷiḑe"/>
            <p:cNvGrpSpPr/>
            <p:nvPr/>
          </p:nvGrpSpPr>
          <p:grpSpPr>
            <a:xfrm>
              <a:off x="4182913" y="4640958"/>
              <a:ext cx="2457946" cy="1035942"/>
              <a:chOff x="4371477" y="4162425"/>
              <a:chExt cx="2457946" cy="1035942"/>
            </a:xfrm>
          </p:grpSpPr>
          <p:sp>
            <p:nvSpPr>
              <p:cNvPr id="30" name="iṩḷíḋe"/>
              <p:cNvSpPr txBox="1"/>
              <p:nvPr/>
            </p:nvSpPr>
            <p:spPr>
              <a:xfrm flipH="1">
                <a:off x="4371477" y="4670256"/>
                <a:ext cx="2457946" cy="528111"/>
              </a:xfrm>
              <a:prstGeom prst="rect">
                <a:avLst/>
              </a:prstGeom>
              <a:noFill/>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en-US" altLang="zh-CN" sz="1100" dirty="0">
                    <a:solidFill>
                      <a:schemeClr val="bg1"/>
                    </a:solidFill>
                    <a:cs typeface="+mn-ea"/>
                    <a:sym typeface="+mn-lt"/>
                  </a:rPr>
                  <a:t>Copy paste fonts. Choose the only option to retain text……</a:t>
                </a:r>
              </a:p>
            </p:txBody>
          </p:sp>
          <p:sp>
            <p:nvSpPr>
              <p:cNvPr id="31" name="íSļíḋê"/>
              <p:cNvSpPr/>
              <p:nvPr/>
            </p:nvSpPr>
            <p:spPr>
              <a:xfrm flipH="1">
                <a:off x="4371477" y="4162425"/>
                <a:ext cx="2457946" cy="507831"/>
              </a:xfrm>
              <a:prstGeom prst="rect">
                <a:avLst/>
              </a:prstGeom>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2000" b="1" dirty="0">
                    <a:solidFill>
                      <a:schemeClr val="bg1"/>
                    </a:solidFill>
                    <a:cs typeface="+mn-ea"/>
                    <a:sym typeface="+mn-lt"/>
                  </a:rPr>
                  <a:t>Add title text</a:t>
                </a:r>
              </a:p>
            </p:txBody>
          </p:sp>
        </p:grpSp>
        <p:grpSp>
          <p:nvGrpSpPr>
            <p:cNvPr id="27" name="iṥḷïḋè"/>
            <p:cNvGrpSpPr/>
            <p:nvPr/>
          </p:nvGrpSpPr>
          <p:grpSpPr>
            <a:xfrm>
              <a:off x="4945161" y="3564633"/>
              <a:ext cx="933450" cy="933450"/>
              <a:chOff x="4945161" y="3564633"/>
              <a:chExt cx="933450" cy="933450"/>
            </a:xfrm>
          </p:grpSpPr>
          <p:sp>
            <p:nvSpPr>
              <p:cNvPr id="28" name="iśḻíḓe"/>
              <p:cNvSpPr/>
              <p:nvPr/>
            </p:nvSpPr>
            <p:spPr>
              <a:xfrm>
                <a:off x="4945161" y="3564633"/>
                <a:ext cx="933450" cy="933450"/>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zh-CN" altLang="en-US" dirty="0">
                  <a:solidFill>
                    <a:schemeClr val="bg1"/>
                  </a:solidFill>
                  <a:cs typeface="+mn-ea"/>
                  <a:sym typeface="+mn-lt"/>
                </a:endParaRPr>
              </a:p>
            </p:txBody>
          </p:sp>
          <p:sp>
            <p:nvSpPr>
              <p:cNvPr id="29" name="îṣlïḍè"/>
              <p:cNvSpPr/>
              <p:nvPr/>
            </p:nvSpPr>
            <p:spPr bwMode="auto">
              <a:xfrm>
                <a:off x="5187607" y="3839720"/>
                <a:ext cx="448558" cy="383276"/>
              </a:xfrm>
              <a:custGeom>
                <a:avLst/>
                <a:gdLst>
                  <a:gd name="connsiteX0" fmla="*/ 560224 w 607107"/>
                  <a:gd name="connsiteY0" fmla="*/ 279860 h 518750"/>
                  <a:gd name="connsiteX1" fmla="*/ 582459 w 607107"/>
                  <a:gd name="connsiteY1" fmla="*/ 280220 h 518750"/>
                  <a:gd name="connsiteX2" fmla="*/ 606440 w 607107"/>
                  <a:gd name="connsiteY2" fmla="*/ 300513 h 518750"/>
                  <a:gd name="connsiteX3" fmla="*/ 596135 w 607107"/>
                  <a:gd name="connsiteY3" fmla="*/ 329751 h 518750"/>
                  <a:gd name="connsiteX4" fmla="*/ 571865 w 607107"/>
                  <a:gd name="connsiteY4" fmla="*/ 348793 h 518750"/>
                  <a:gd name="connsiteX5" fmla="*/ 371834 w 607107"/>
                  <a:gd name="connsiteY5" fmla="*/ 500269 h 518750"/>
                  <a:gd name="connsiteX6" fmla="*/ 134050 w 607107"/>
                  <a:gd name="connsiteY6" fmla="*/ 494210 h 518750"/>
                  <a:gd name="connsiteX7" fmla="*/ 67213 w 607107"/>
                  <a:gd name="connsiteY7" fmla="*/ 511040 h 518750"/>
                  <a:gd name="connsiteX8" fmla="*/ 61145 w 607107"/>
                  <a:gd name="connsiteY8" fmla="*/ 511040 h 518750"/>
                  <a:gd name="connsiteX9" fmla="*/ 59701 w 607107"/>
                  <a:gd name="connsiteY9" fmla="*/ 510560 h 518750"/>
                  <a:gd name="connsiteX10" fmla="*/ 55656 w 607107"/>
                  <a:gd name="connsiteY10" fmla="*/ 507674 h 518750"/>
                  <a:gd name="connsiteX11" fmla="*/ 7502 w 607107"/>
                  <a:gd name="connsiteY11" fmla="*/ 432081 h 518750"/>
                  <a:gd name="connsiteX12" fmla="*/ 1435 w 607107"/>
                  <a:gd name="connsiteY12" fmla="*/ 423521 h 518750"/>
                  <a:gd name="connsiteX13" fmla="*/ 183 w 607107"/>
                  <a:gd name="connsiteY13" fmla="*/ 417077 h 518750"/>
                  <a:gd name="connsiteX14" fmla="*/ 4131 w 607107"/>
                  <a:gd name="connsiteY14" fmla="*/ 411788 h 518750"/>
                  <a:gd name="connsiteX15" fmla="*/ 95527 w 607107"/>
                  <a:gd name="connsiteY15" fmla="*/ 376588 h 518750"/>
                  <a:gd name="connsiteX16" fmla="*/ 266570 w 607107"/>
                  <a:gd name="connsiteY16" fmla="*/ 330231 h 518750"/>
                  <a:gd name="connsiteX17" fmla="*/ 327147 w 607107"/>
                  <a:gd name="connsiteY17" fmla="*/ 372741 h 518750"/>
                  <a:gd name="connsiteX18" fmla="*/ 233536 w 607107"/>
                  <a:gd name="connsiteY18" fmla="*/ 417943 h 518750"/>
                  <a:gd name="connsiteX19" fmla="*/ 360084 w 607107"/>
                  <a:gd name="connsiteY19" fmla="*/ 366393 h 518750"/>
                  <a:gd name="connsiteX20" fmla="*/ 365285 w 607107"/>
                  <a:gd name="connsiteY20" fmla="*/ 359372 h 518750"/>
                  <a:gd name="connsiteX21" fmla="*/ 524482 w 607107"/>
                  <a:gd name="connsiteY21" fmla="*/ 291473 h 518750"/>
                  <a:gd name="connsiteX22" fmla="*/ 560224 w 607107"/>
                  <a:gd name="connsiteY22" fmla="*/ 279860 h 518750"/>
                  <a:gd name="connsiteX23" fmla="*/ 231201 w 607107"/>
                  <a:gd name="connsiteY23" fmla="*/ 114447 h 518750"/>
                  <a:gd name="connsiteX24" fmla="*/ 227733 w 607107"/>
                  <a:gd name="connsiteY24" fmla="*/ 115409 h 518750"/>
                  <a:gd name="connsiteX25" fmla="*/ 204232 w 607107"/>
                  <a:gd name="connsiteY25" fmla="*/ 127912 h 518750"/>
                  <a:gd name="connsiteX26" fmla="*/ 200572 w 607107"/>
                  <a:gd name="connsiteY26" fmla="*/ 136280 h 518750"/>
                  <a:gd name="connsiteX27" fmla="*/ 203269 w 607107"/>
                  <a:gd name="connsiteY27" fmla="*/ 146860 h 518750"/>
                  <a:gd name="connsiteX28" fmla="*/ 207410 w 607107"/>
                  <a:gd name="connsiteY28" fmla="*/ 151862 h 518750"/>
                  <a:gd name="connsiteX29" fmla="*/ 213960 w 607107"/>
                  <a:gd name="connsiteY29" fmla="*/ 151573 h 518750"/>
                  <a:gd name="connsiteX30" fmla="*/ 222340 w 607107"/>
                  <a:gd name="connsiteY30" fmla="*/ 147053 h 518750"/>
                  <a:gd name="connsiteX31" fmla="*/ 222340 w 607107"/>
                  <a:gd name="connsiteY31" fmla="*/ 230058 h 518750"/>
                  <a:gd name="connsiteX32" fmla="*/ 229756 w 607107"/>
                  <a:gd name="connsiteY32" fmla="*/ 237464 h 518750"/>
                  <a:gd name="connsiteX33" fmla="*/ 243433 w 607107"/>
                  <a:gd name="connsiteY33" fmla="*/ 237464 h 518750"/>
                  <a:gd name="connsiteX34" fmla="*/ 250850 w 607107"/>
                  <a:gd name="connsiteY34" fmla="*/ 230058 h 518750"/>
                  <a:gd name="connsiteX35" fmla="*/ 250850 w 607107"/>
                  <a:gd name="connsiteY35" fmla="*/ 121853 h 518750"/>
                  <a:gd name="connsiteX36" fmla="*/ 243433 w 607107"/>
                  <a:gd name="connsiteY36" fmla="*/ 114447 h 518750"/>
                  <a:gd name="connsiteX37" fmla="*/ 230719 w 607107"/>
                  <a:gd name="connsiteY37" fmla="*/ 76070 h 518750"/>
                  <a:gd name="connsiteX38" fmla="*/ 330794 w 607107"/>
                  <a:gd name="connsiteY38" fmla="*/ 176004 h 518750"/>
                  <a:gd name="connsiteX39" fmla="*/ 230719 w 607107"/>
                  <a:gd name="connsiteY39" fmla="*/ 275841 h 518750"/>
                  <a:gd name="connsiteX40" fmla="*/ 130741 w 607107"/>
                  <a:gd name="connsiteY40" fmla="*/ 176004 h 518750"/>
                  <a:gd name="connsiteX41" fmla="*/ 230719 w 607107"/>
                  <a:gd name="connsiteY41" fmla="*/ 76070 h 518750"/>
                  <a:gd name="connsiteX42" fmla="*/ 371906 w 607107"/>
                  <a:gd name="connsiteY42" fmla="*/ 39432 h 518750"/>
                  <a:gd name="connsiteX43" fmla="*/ 368246 w 607107"/>
                  <a:gd name="connsiteY43" fmla="*/ 40297 h 518750"/>
                  <a:gd name="connsiteX44" fmla="*/ 344168 w 607107"/>
                  <a:gd name="connsiteY44" fmla="*/ 53185 h 518750"/>
                  <a:gd name="connsiteX45" fmla="*/ 340412 w 607107"/>
                  <a:gd name="connsiteY45" fmla="*/ 61744 h 518750"/>
                  <a:gd name="connsiteX46" fmla="*/ 343109 w 607107"/>
                  <a:gd name="connsiteY46" fmla="*/ 72612 h 518750"/>
                  <a:gd name="connsiteX47" fmla="*/ 347443 w 607107"/>
                  <a:gd name="connsiteY47" fmla="*/ 77709 h 518750"/>
                  <a:gd name="connsiteX48" fmla="*/ 354089 w 607107"/>
                  <a:gd name="connsiteY48" fmla="*/ 77421 h 518750"/>
                  <a:gd name="connsiteX49" fmla="*/ 362757 w 607107"/>
                  <a:gd name="connsiteY49" fmla="*/ 72804 h 518750"/>
                  <a:gd name="connsiteX50" fmla="*/ 362757 w 607107"/>
                  <a:gd name="connsiteY50" fmla="*/ 157919 h 518750"/>
                  <a:gd name="connsiteX51" fmla="*/ 370365 w 607107"/>
                  <a:gd name="connsiteY51" fmla="*/ 165517 h 518750"/>
                  <a:gd name="connsiteX52" fmla="*/ 384331 w 607107"/>
                  <a:gd name="connsiteY52" fmla="*/ 165517 h 518750"/>
                  <a:gd name="connsiteX53" fmla="*/ 391939 w 607107"/>
                  <a:gd name="connsiteY53" fmla="*/ 157919 h 518750"/>
                  <a:gd name="connsiteX54" fmla="*/ 391939 w 607107"/>
                  <a:gd name="connsiteY54" fmla="*/ 47029 h 518750"/>
                  <a:gd name="connsiteX55" fmla="*/ 384331 w 607107"/>
                  <a:gd name="connsiteY55" fmla="*/ 39432 h 518750"/>
                  <a:gd name="connsiteX56" fmla="*/ 371328 w 607107"/>
                  <a:gd name="connsiteY56" fmla="*/ 0 h 518750"/>
                  <a:gd name="connsiteX57" fmla="*/ 473901 w 607107"/>
                  <a:gd name="connsiteY57" fmla="*/ 102426 h 518750"/>
                  <a:gd name="connsiteX58" fmla="*/ 371328 w 607107"/>
                  <a:gd name="connsiteY58" fmla="*/ 204852 h 518750"/>
                  <a:gd name="connsiteX59" fmla="*/ 342531 w 607107"/>
                  <a:gd name="connsiteY59" fmla="*/ 200717 h 518750"/>
                  <a:gd name="connsiteX60" fmla="*/ 348117 w 607107"/>
                  <a:gd name="connsiteY60" fmla="*/ 167440 h 518750"/>
                  <a:gd name="connsiteX61" fmla="*/ 274342 w 607107"/>
                  <a:gd name="connsiteY61" fmla="*/ 69150 h 518750"/>
                  <a:gd name="connsiteX62" fmla="*/ 371328 w 607107"/>
                  <a:gd name="connsiteY62" fmla="*/ 0 h 51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07107" h="518750">
                    <a:moveTo>
                      <a:pt x="560224" y="279860"/>
                    </a:moveTo>
                    <a:cubicBezTo>
                      <a:pt x="569819" y="278441"/>
                      <a:pt x="577162" y="279018"/>
                      <a:pt x="582459" y="280220"/>
                    </a:cubicBezTo>
                    <a:cubicBezTo>
                      <a:pt x="595268" y="283010"/>
                      <a:pt x="604032" y="289742"/>
                      <a:pt x="606440" y="300513"/>
                    </a:cubicBezTo>
                    <a:cubicBezTo>
                      <a:pt x="608751" y="310804"/>
                      <a:pt x="604995" y="322826"/>
                      <a:pt x="596135" y="329751"/>
                    </a:cubicBezTo>
                    <a:cubicBezTo>
                      <a:pt x="587949" y="336098"/>
                      <a:pt x="579762" y="342542"/>
                      <a:pt x="571865" y="348793"/>
                    </a:cubicBezTo>
                    <a:lnTo>
                      <a:pt x="371834" y="500269"/>
                    </a:lnTo>
                    <a:cubicBezTo>
                      <a:pt x="306826" y="545471"/>
                      <a:pt x="137614" y="493440"/>
                      <a:pt x="134050" y="494210"/>
                    </a:cubicBezTo>
                    <a:lnTo>
                      <a:pt x="67213" y="511040"/>
                    </a:lnTo>
                    <a:cubicBezTo>
                      <a:pt x="65479" y="511521"/>
                      <a:pt x="63264" y="511425"/>
                      <a:pt x="61145" y="511040"/>
                    </a:cubicBezTo>
                    <a:cubicBezTo>
                      <a:pt x="60567" y="510848"/>
                      <a:pt x="60086" y="510752"/>
                      <a:pt x="59701" y="510560"/>
                    </a:cubicBezTo>
                    <a:cubicBezTo>
                      <a:pt x="58063" y="510079"/>
                      <a:pt x="56715" y="509021"/>
                      <a:pt x="55656" y="507674"/>
                    </a:cubicBezTo>
                    <a:cubicBezTo>
                      <a:pt x="40150" y="486131"/>
                      <a:pt x="22430" y="453335"/>
                      <a:pt x="7502" y="432081"/>
                    </a:cubicBezTo>
                    <a:lnTo>
                      <a:pt x="1435" y="423521"/>
                    </a:lnTo>
                    <a:cubicBezTo>
                      <a:pt x="183" y="421694"/>
                      <a:pt x="-299" y="419289"/>
                      <a:pt x="183" y="417077"/>
                    </a:cubicBezTo>
                    <a:cubicBezTo>
                      <a:pt x="664" y="414865"/>
                      <a:pt x="1723" y="412750"/>
                      <a:pt x="4131" y="411788"/>
                    </a:cubicBezTo>
                    <a:lnTo>
                      <a:pt x="95527" y="376588"/>
                    </a:lnTo>
                    <a:cubicBezTo>
                      <a:pt x="155816" y="356487"/>
                      <a:pt x="154179" y="328885"/>
                      <a:pt x="266570" y="330231"/>
                    </a:cubicBezTo>
                    <a:cubicBezTo>
                      <a:pt x="296618" y="330520"/>
                      <a:pt x="351706" y="324172"/>
                      <a:pt x="327147" y="372741"/>
                    </a:cubicBezTo>
                    <a:cubicBezTo>
                      <a:pt x="316650" y="393515"/>
                      <a:pt x="281979" y="420059"/>
                      <a:pt x="233536" y="417943"/>
                    </a:cubicBezTo>
                    <a:cubicBezTo>
                      <a:pt x="233344" y="419193"/>
                      <a:pt x="327244" y="456605"/>
                      <a:pt x="360084" y="366393"/>
                    </a:cubicBezTo>
                    <a:cubicBezTo>
                      <a:pt x="360084" y="366393"/>
                      <a:pt x="361433" y="361007"/>
                      <a:pt x="365285" y="359372"/>
                    </a:cubicBezTo>
                    <a:cubicBezTo>
                      <a:pt x="389940" y="348793"/>
                      <a:pt x="522459" y="292338"/>
                      <a:pt x="524482" y="291473"/>
                    </a:cubicBezTo>
                    <a:cubicBezTo>
                      <a:pt x="538784" y="284693"/>
                      <a:pt x="550629" y="281278"/>
                      <a:pt x="560224" y="279860"/>
                    </a:cubicBezTo>
                    <a:close/>
                    <a:moveTo>
                      <a:pt x="231201" y="114447"/>
                    </a:moveTo>
                    <a:cubicBezTo>
                      <a:pt x="230045" y="114447"/>
                      <a:pt x="228793" y="114832"/>
                      <a:pt x="227733" y="115409"/>
                    </a:cubicBezTo>
                    <a:lnTo>
                      <a:pt x="204232" y="127912"/>
                    </a:lnTo>
                    <a:cubicBezTo>
                      <a:pt x="201246" y="129548"/>
                      <a:pt x="199705" y="133010"/>
                      <a:pt x="200572" y="136280"/>
                    </a:cubicBezTo>
                    <a:lnTo>
                      <a:pt x="203269" y="146860"/>
                    </a:lnTo>
                    <a:cubicBezTo>
                      <a:pt x="203847" y="149073"/>
                      <a:pt x="205388" y="150900"/>
                      <a:pt x="207410" y="151862"/>
                    </a:cubicBezTo>
                    <a:cubicBezTo>
                      <a:pt x="209529" y="152727"/>
                      <a:pt x="211937" y="152631"/>
                      <a:pt x="213960" y="151573"/>
                    </a:cubicBezTo>
                    <a:lnTo>
                      <a:pt x="222340" y="147053"/>
                    </a:lnTo>
                    <a:lnTo>
                      <a:pt x="222340" y="230058"/>
                    </a:lnTo>
                    <a:cubicBezTo>
                      <a:pt x="222340" y="234098"/>
                      <a:pt x="225711" y="237464"/>
                      <a:pt x="229756" y="237464"/>
                    </a:cubicBezTo>
                    <a:lnTo>
                      <a:pt x="243433" y="237464"/>
                    </a:lnTo>
                    <a:cubicBezTo>
                      <a:pt x="247479" y="237464"/>
                      <a:pt x="250850" y="234098"/>
                      <a:pt x="250850" y="230058"/>
                    </a:cubicBezTo>
                    <a:lnTo>
                      <a:pt x="250850" y="121853"/>
                    </a:lnTo>
                    <a:cubicBezTo>
                      <a:pt x="250850" y="117813"/>
                      <a:pt x="247479" y="114447"/>
                      <a:pt x="243433" y="114447"/>
                    </a:cubicBezTo>
                    <a:close/>
                    <a:moveTo>
                      <a:pt x="230719" y="76070"/>
                    </a:moveTo>
                    <a:cubicBezTo>
                      <a:pt x="286006" y="76070"/>
                      <a:pt x="330794" y="120795"/>
                      <a:pt x="330794" y="176004"/>
                    </a:cubicBezTo>
                    <a:cubicBezTo>
                      <a:pt x="330794" y="231116"/>
                      <a:pt x="286006" y="275841"/>
                      <a:pt x="230719" y="275841"/>
                    </a:cubicBezTo>
                    <a:cubicBezTo>
                      <a:pt x="175529" y="275841"/>
                      <a:pt x="130741" y="231116"/>
                      <a:pt x="130741" y="176004"/>
                    </a:cubicBezTo>
                    <a:cubicBezTo>
                      <a:pt x="130741" y="120795"/>
                      <a:pt x="175529" y="76070"/>
                      <a:pt x="230719" y="76070"/>
                    </a:cubicBezTo>
                    <a:close/>
                    <a:moveTo>
                      <a:pt x="371906" y="39432"/>
                    </a:moveTo>
                    <a:cubicBezTo>
                      <a:pt x="370654" y="39432"/>
                      <a:pt x="369402" y="39720"/>
                      <a:pt x="368246" y="40297"/>
                    </a:cubicBezTo>
                    <a:lnTo>
                      <a:pt x="344168" y="53185"/>
                    </a:lnTo>
                    <a:cubicBezTo>
                      <a:pt x="341086" y="54819"/>
                      <a:pt x="339545" y="58378"/>
                      <a:pt x="340412" y="61744"/>
                    </a:cubicBezTo>
                    <a:lnTo>
                      <a:pt x="343109" y="72612"/>
                    </a:lnTo>
                    <a:cubicBezTo>
                      <a:pt x="343687" y="74920"/>
                      <a:pt x="345324" y="76747"/>
                      <a:pt x="347443" y="77709"/>
                    </a:cubicBezTo>
                    <a:cubicBezTo>
                      <a:pt x="349562" y="78671"/>
                      <a:pt x="352066" y="78575"/>
                      <a:pt x="354089" y="77421"/>
                    </a:cubicBezTo>
                    <a:lnTo>
                      <a:pt x="362757" y="72804"/>
                    </a:lnTo>
                    <a:lnTo>
                      <a:pt x="362757" y="157919"/>
                    </a:lnTo>
                    <a:cubicBezTo>
                      <a:pt x="362757" y="162054"/>
                      <a:pt x="366224" y="165517"/>
                      <a:pt x="370365" y="165517"/>
                    </a:cubicBezTo>
                    <a:lnTo>
                      <a:pt x="384331" y="165517"/>
                    </a:lnTo>
                    <a:cubicBezTo>
                      <a:pt x="388568" y="165517"/>
                      <a:pt x="391939" y="162054"/>
                      <a:pt x="391939" y="157919"/>
                    </a:cubicBezTo>
                    <a:lnTo>
                      <a:pt x="391939" y="47029"/>
                    </a:lnTo>
                    <a:cubicBezTo>
                      <a:pt x="391939" y="42798"/>
                      <a:pt x="388568" y="39432"/>
                      <a:pt x="384331" y="39432"/>
                    </a:cubicBezTo>
                    <a:close/>
                    <a:moveTo>
                      <a:pt x="371328" y="0"/>
                    </a:moveTo>
                    <a:cubicBezTo>
                      <a:pt x="428056" y="0"/>
                      <a:pt x="473901" y="45875"/>
                      <a:pt x="473901" y="102426"/>
                    </a:cubicBezTo>
                    <a:cubicBezTo>
                      <a:pt x="473901" y="158977"/>
                      <a:pt x="428056" y="204852"/>
                      <a:pt x="371328" y="204852"/>
                    </a:cubicBezTo>
                    <a:cubicBezTo>
                      <a:pt x="361312" y="204852"/>
                      <a:pt x="351681" y="203409"/>
                      <a:pt x="342531" y="200717"/>
                    </a:cubicBezTo>
                    <a:cubicBezTo>
                      <a:pt x="346095" y="190234"/>
                      <a:pt x="348117" y="179077"/>
                      <a:pt x="348117" y="167440"/>
                    </a:cubicBezTo>
                    <a:cubicBezTo>
                      <a:pt x="348117" y="120892"/>
                      <a:pt x="317008" y="81556"/>
                      <a:pt x="274342" y="69150"/>
                    </a:cubicBezTo>
                    <a:cubicBezTo>
                      <a:pt x="288211" y="28949"/>
                      <a:pt x="326447" y="0"/>
                      <a:pt x="371328" y="0"/>
                    </a:cubicBezTo>
                    <a:close/>
                  </a:path>
                </a:pathLst>
              </a:custGeom>
              <a:solidFill>
                <a:schemeClr val="bg1"/>
              </a:solidFill>
              <a:ln>
                <a:noFill/>
              </a:ln>
            </p:spPr>
            <p:txBody>
              <a:bodyPr wrap="square" lIns="91440" tIns="45720" rIns="91440" bIns="45720">
                <a:normAutofit/>
              </a:bodyPr>
              <a:lstStyle/>
              <a:p>
                <a:endParaRPr lang="zh-CN" altLang="en-US">
                  <a:solidFill>
                    <a:schemeClr val="bg1"/>
                  </a:solidFill>
                  <a:cs typeface="+mn-ea"/>
                  <a:sym typeface="+mn-lt"/>
                </a:endParaRPr>
              </a:p>
            </p:txBody>
          </p:sp>
        </p:grpSp>
      </p:grpSp>
      <p:cxnSp>
        <p:nvCxnSpPr>
          <p:cNvPr id="32" name="直接连接符 31"/>
          <p:cNvCxnSpPr/>
          <p:nvPr/>
        </p:nvCxnSpPr>
        <p:spPr>
          <a:xfrm>
            <a:off x="6605860" y="4677982"/>
            <a:ext cx="0" cy="1903291"/>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9044880" y="4677982"/>
            <a:ext cx="0" cy="1903291"/>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3327264" y="3768557"/>
            <a:ext cx="8169275" cy="0"/>
          </a:xfrm>
          <a:prstGeom prst="line">
            <a:avLst/>
          </a:prstGeom>
          <a:ln w="3175" cap="rnd">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headEnd type="oval" w="lg" len="lg"/>
          </a:ln>
        </p:spPr>
        <p:style>
          <a:lnRef idx="1">
            <a:schemeClr val="accent1"/>
          </a:lnRef>
          <a:fillRef idx="0">
            <a:schemeClr val="accent1"/>
          </a:fillRef>
          <a:effectRef idx="0">
            <a:schemeClr val="accent1"/>
          </a:effectRef>
          <a:fontRef idx="minor">
            <a:schemeClr val="tx1"/>
          </a:fontRef>
        </p:style>
      </p:cxnSp>
      <p:grpSp>
        <p:nvGrpSpPr>
          <p:cNvPr id="35" name="îṧļïdé"/>
          <p:cNvGrpSpPr/>
          <p:nvPr/>
        </p:nvGrpSpPr>
        <p:grpSpPr>
          <a:xfrm>
            <a:off x="6596397" y="3429000"/>
            <a:ext cx="2457946" cy="2112267"/>
            <a:chOff x="6621933" y="3036522"/>
            <a:chExt cx="2457946" cy="2112267"/>
          </a:xfrm>
        </p:grpSpPr>
        <p:sp>
          <p:nvSpPr>
            <p:cNvPr id="36" name="iš1ïḍê"/>
            <p:cNvSpPr/>
            <p:nvPr/>
          </p:nvSpPr>
          <p:spPr>
            <a:xfrm>
              <a:off x="7384182" y="3036522"/>
              <a:ext cx="933450" cy="933450"/>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zh-CN" altLang="en-US" dirty="0">
                <a:solidFill>
                  <a:schemeClr val="bg1"/>
                </a:solidFill>
                <a:cs typeface="+mn-ea"/>
                <a:sym typeface="+mn-lt"/>
              </a:endParaRPr>
            </a:p>
          </p:txBody>
        </p:sp>
        <p:grpSp>
          <p:nvGrpSpPr>
            <p:cNvPr id="37" name="íşľïde"/>
            <p:cNvGrpSpPr/>
            <p:nvPr/>
          </p:nvGrpSpPr>
          <p:grpSpPr>
            <a:xfrm>
              <a:off x="6621933" y="4112847"/>
              <a:ext cx="2457946" cy="1035942"/>
              <a:chOff x="4371477" y="4162425"/>
              <a:chExt cx="2457946" cy="1035942"/>
            </a:xfrm>
          </p:grpSpPr>
          <p:sp>
            <p:nvSpPr>
              <p:cNvPr id="39" name="íṥḷiḍé"/>
              <p:cNvSpPr txBox="1"/>
              <p:nvPr/>
            </p:nvSpPr>
            <p:spPr>
              <a:xfrm flipH="1">
                <a:off x="4371477" y="4670256"/>
                <a:ext cx="2457946" cy="528111"/>
              </a:xfrm>
              <a:prstGeom prst="rect">
                <a:avLst/>
              </a:prstGeom>
              <a:noFill/>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en-US" altLang="zh-CN" sz="1100" dirty="0">
                    <a:solidFill>
                      <a:schemeClr val="bg1"/>
                    </a:solidFill>
                    <a:cs typeface="+mn-ea"/>
                    <a:sym typeface="+mn-lt"/>
                  </a:rPr>
                  <a:t>Copy paste fonts. Choose the only option to retain text……</a:t>
                </a:r>
              </a:p>
            </p:txBody>
          </p:sp>
          <p:sp>
            <p:nvSpPr>
              <p:cNvPr id="40" name="iṧ1iďe"/>
              <p:cNvSpPr/>
              <p:nvPr/>
            </p:nvSpPr>
            <p:spPr>
              <a:xfrm flipH="1">
                <a:off x="4371477" y="4162425"/>
                <a:ext cx="2457946" cy="507831"/>
              </a:xfrm>
              <a:prstGeom prst="rect">
                <a:avLst/>
              </a:prstGeom>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2000" b="1" dirty="0">
                    <a:solidFill>
                      <a:schemeClr val="bg1"/>
                    </a:solidFill>
                    <a:cs typeface="+mn-ea"/>
                    <a:sym typeface="+mn-lt"/>
                  </a:rPr>
                  <a:t>Add title text</a:t>
                </a:r>
              </a:p>
            </p:txBody>
          </p:sp>
        </p:grpSp>
        <p:sp>
          <p:nvSpPr>
            <p:cNvPr id="38" name="ïṩļidê"/>
            <p:cNvSpPr/>
            <p:nvPr/>
          </p:nvSpPr>
          <p:spPr bwMode="auto">
            <a:xfrm>
              <a:off x="7627310" y="3297797"/>
              <a:ext cx="447194" cy="41090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608909" h="559493">
                  <a:moveTo>
                    <a:pt x="470180" y="272856"/>
                  </a:moveTo>
                  <a:lnTo>
                    <a:pt x="476019" y="272856"/>
                  </a:lnTo>
                  <a:lnTo>
                    <a:pt x="481953" y="272856"/>
                  </a:lnTo>
                  <a:cubicBezTo>
                    <a:pt x="509171" y="272856"/>
                    <a:pt x="531210" y="294963"/>
                    <a:pt x="531210" y="322056"/>
                  </a:cubicBezTo>
                  <a:lnTo>
                    <a:pt x="531210" y="376617"/>
                  </a:lnTo>
                  <a:cubicBezTo>
                    <a:pt x="531210" y="385084"/>
                    <a:pt x="526783" y="392609"/>
                    <a:pt x="520096" y="397031"/>
                  </a:cubicBezTo>
                  <a:lnTo>
                    <a:pt x="520096" y="449711"/>
                  </a:lnTo>
                  <a:cubicBezTo>
                    <a:pt x="520096" y="450558"/>
                    <a:pt x="520661" y="451498"/>
                    <a:pt x="521509" y="451875"/>
                  </a:cubicBezTo>
                  <a:cubicBezTo>
                    <a:pt x="528949" y="455450"/>
                    <a:pt x="565492" y="473888"/>
                    <a:pt x="599209" y="501639"/>
                  </a:cubicBezTo>
                  <a:cubicBezTo>
                    <a:pt x="605425" y="506625"/>
                    <a:pt x="608909" y="514150"/>
                    <a:pt x="608909" y="522052"/>
                  </a:cubicBezTo>
                  <a:lnTo>
                    <a:pt x="608909" y="559493"/>
                  </a:lnTo>
                  <a:lnTo>
                    <a:pt x="483083" y="559493"/>
                  </a:lnTo>
                  <a:lnTo>
                    <a:pt x="483083" y="515561"/>
                  </a:lnTo>
                  <a:cubicBezTo>
                    <a:pt x="483083" y="499475"/>
                    <a:pt x="476019" y="484424"/>
                    <a:pt x="463587" y="474264"/>
                  </a:cubicBezTo>
                  <a:cubicBezTo>
                    <a:pt x="453039" y="465609"/>
                    <a:pt x="442302" y="457707"/>
                    <a:pt x="431848" y="450558"/>
                  </a:cubicBezTo>
                  <a:cubicBezTo>
                    <a:pt x="431848" y="450370"/>
                    <a:pt x="431942" y="450087"/>
                    <a:pt x="431942" y="449711"/>
                  </a:cubicBezTo>
                  <a:lnTo>
                    <a:pt x="431942" y="397031"/>
                  </a:lnTo>
                  <a:cubicBezTo>
                    <a:pt x="425350" y="392609"/>
                    <a:pt x="420923" y="385084"/>
                    <a:pt x="420923" y="376617"/>
                  </a:cubicBezTo>
                  <a:lnTo>
                    <a:pt x="420923" y="322056"/>
                  </a:lnTo>
                  <a:cubicBezTo>
                    <a:pt x="420923" y="294775"/>
                    <a:pt x="443056" y="272856"/>
                    <a:pt x="470180" y="272856"/>
                  </a:cubicBezTo>
                  <a:close/>
                  <a:moveTo>
                    <a:pt x="127004" y="272856"/>
                  </a:moveTo>
                  <a:lnTo>
                    <a:pt x="132940" y="272856"/>
                  </a:lnTo>
                  <a:lnTo>
                    <a:pt x="138781" y="272856"/>
                  </a:lnTo>
                  <a:cubicBezTo>
                    <a:pt x="166104" y="272856"/>
                    <a:pt x="188057" y="294963"/>
                    <a:pt x="188057" y="322056"/>
                  </a:cubicBezTo>
                  <a:lnTo>
                    <a:pt x="188057" y="376617"/>
                  </a:lnTo>
                  <a:cubicBezTo>
                    <a:pt x="188057" y="385084"/>
                    <a:pt x="183629" y="392609"/>
                    <a:pt x="177033" y="397031"/>
                  </a:cubicBezTo>
                  <a:lnTo>
                    <a:pt x="177033" y="449711"/>
                  </a:lnTo>
                  <a:cubicBezTo>
                    <a:pt x="177033" y="449993"/>
                    <a:pt x="177128" y="450370"/>
                    <a:pt x="177128" y="450558"/>
                  </a:cubicBezTo>
                  <a:cubicBezTo>
                    <a:pt x="166670" y="457613"/>
                    <a:pt x="155929" y="465609"/>
                    <a:pt x="145376" y="474264"/>
                  </a:cubicBezTo>
                  <a:cubicBezTo>
                    <a:pt x="133034" y="484424"/>
                    <a:pt x="125874" y="499475"/>
                    <a:pt x="125874" y="515561"/>
                  </a:cubicBezTo>
                  <a:lnTo>
                    <a:pt x="125874" y="559493"/>
                  </a:lnTo>
                  <a:lnTo>
                    <a:pt x="0" y="559493"/>
                  </a:lnTo>
                  <a:lnTo>
                    <a:pt x="0" y="522052"/>
                  </a:lnTo>
                  <a:cubicBezTo>
                    <a:pt x="0" y="514150"/>
                    <a:pt x="3486" y="506625"/>
                    <a:pt x="9704" y="501639"/>
                  </a:cubicBezTo>
                  <a:cubicBezTo>
                    <a:pt x="43434" y="473888"/>
                    <a:pt x="79990" y="455450"/>
                    <a:pt x="87433" y="451875"/>
                  </a:cubicBezTo>
                  <a:cubicBezTo>
                    <a:pt x="88281" y="451498"/>
                    <a:pt x="88846" y="450558"/>
                    <a:pt x="88846" y="449711"/>
                  </a:cubicBezTo>
                  <a:lnTo>
                    <a:pt x="88846" y="397031"/>
                  </a:lnTo>
                  <a:cubicBezTo>
                    <a:pt x="82157" y="392609"/>
                    <a:pt x="77729" y="385084"/>
                    <a:pt x="77729" y="376617"/>
                  </a:cubicBezTo>
                  <a:lnTo>
                    <a:pt x="77729" y="322056"/>
                  </a:lnTo>
                  <a:cubicBezTo>
                    <a:pt x="77729" y="294775"/>
                    <a:pt x="99870" y="272856"/>
                    <a:pt x="127004" y="272856"/>
                  </a:cubicBezTo>
                  <a:close/>
                  <a:moveTo>
                    <a:pt x="297600" y="222543"/>
                  </a:moveTo>
                  <a:lnTo>
                    <a:pt x="304477" y="222543"/>
                  </a:lnTo>
                  <a:lnTo>
                    <a:pt x="311260" y="222543"/>
                  </a:lnTo>
                  <a:cubicBezTo>
                    <a:pt x="343291" y="222543"/>
                    <a:pt x="369198" y="248506"/>
                    <a:pt x="369198" y="280395"/>
                  </a:cubicBezTo>
                  <a:lnTo>
                    <a:pt x="369198" y="344455"/>
                  </a:lnTo>
                  <a:cubicBezTo>
                    <a:pt x="369198" y="354520"/>
                    <a:pt x="364017" y="363456"/>
                    <a:pt x="356198" y="368536"/>
                  </a:cubicBezTo>
                  <a:lnTo>
                    <a:pt x="356198" y="430432"/>
                  </a:lnTo>
                  <a:cubicBezTo>
                    <a:pt x="356198" y="431561"/>
                    <a:pt x="356857" y="432502"/>
                    <a:pt x="357893" y="433066"/>
                  </a:cubicBezTo>
                  <a:cubicBezTo>
                    <a:pt x="366655" y="437299"/>
                    <a:pt x="409520" y="459029"/>
                    <a:pt x="449275" y="491576"/>
                  </a:cubicBezTo>
                  <a:cubicBezTo>
                    <a:pt x="456435" y="497502"/>
                    <a:pt x="460580" y="506251"/>
                    <a:pt x="460580" y="515563"/>
                  </a:cubicBezTo>
                  <a:lnTo>
                    <a:pt x="460580" y="559493"/>
                  </a:lnTo>
                  <a:lnTo>
                    <a:pt x="304477" y="559493"/>
                  </a:lnTo>
                  <a:lnTo>
                    <a:pt x="148187" y="559493"/>
                  </a:lnTo>
                  <a:lnTo>
                    <a:pt x="148187" y="515563"/>
                  </a:lnTo>
                  <a:cubicBezTo>
                    <a:pt x="148187" y="506251"/>
                    <a:pt x="152332" y="497502"/>
                    <a:pt x="159492" y="491576"/>
                  </a:cubicBezTo>
                  <a:cubicBezTo>
                    <a:pt x="199342" y="459029"/>
                    <a:pt x="242206" y="437299"/>
                    <a:pt x="250967" y="433066"/>
                  </a:cubicBezTo>
                  <a:cubicBezTo>
                    <a:pt x="252004" y="432502"/>
                    <a:pt x="252569" y="431561"/>
                    <a:pt x="252569" y="430432"/>
                  </a:cubicBezTo>
                  <a:lnTo>
                    <a:pt x="252569" y="368536"/>
                  </a:lnTo>
                  <a:cubicBezTo>
                    <a:pt x="244844" y="363456"/>
                    <a:pt x="239663" y="354520"/>
                    <a:pt x="239663" y="344455"/>
                  </a:cubicBezTo>
                  <a:lnTo>
                    <a:pt x="239663" y="280395"/>
                  </a:lnTo>
                  <a:cubicBezTo>
                    <a:pt x="239663" y="248412"/>
                    <a:pt x="265664" y="222543"/>
                    <a:pt x="297600" y="222543"/>
                  </a:cubicBezTo>
                  <a:close/>
                  <a:moveTo>
                    <a:pt x="492495" y="40775"/>
                  </a:moveTo>
                  <a:cubicBezTo>
                    <a:pt x="488350" y="40775"/>
                    <a:pt x="487596" y="41528"/>
                    <a:pt x="487502" y="45854"/>
                  </a:cubicBezTo>
                  <a:lnTo>
                    <a:pt x="487502" y="51498"/>
                  </a:lnTo>
                  <a:cubicBezTo>
                    <a:pt x="487502" y="57142"/>
                    <a:pt x="487502" y="56953"/>
                    <a:pt x="482038" y="59023"/>
                  </a:cubicBezTo>
                  <a:cubicBezTo>
                    <a:pt x="469036" y="63726"/>
                    <a:pt x="460934" y="72661"/>
                    <a:pt x="460086" y="86864"/>
                  </a:cubicBezTo>
                  <a:cubicBezTo>
                    <a:pt x="459332" y="99374"/>
                    <a:pt x="465833" y="107934"/>
                    <a:pt x="476196" y="114048"/>
                  </a:cubicBezTo>
                  <a:cubicBezTo>
                    <a:pt x="482414" y="117810"/>
                    <a:pt x="489480" y="120068"/>
                    <a:pt x="496264" y="123078"/>
                  </a:cubicBezTo>
                  <a:cubicBezTo>
                    <a:pt x="498902" y="124206"/>
                    <a:pt x="501445" y="125617"/>
                    <a:pt x="503706" y="127310"/>
                  </a:cubicBezTo>
                  <a:cubicBezTo>
                    <a:pt x="510207" y="132578"/>
                    <a:pt x="508982" y="141513"/>
                    <a:pt x="501257" y="144900"/>
                  </a:cubicBezTo>
                  <a:cubicBezTo>
                    <a:pt x="497112" y="146781"/>
                    <a:pt x="492778" y="147157"/>
                    <a:pt x="488350" y="146687"/>
                  </a:cubicBezTo>
                  <a:cubicBezTo>
                    <a:pt x="481472" y="145746"/>
                    <a:pt x="474783" y="144053"/>
                    <a:pt x="468659" y="140761"/>
                  </a:cubicBezTo>
                  <a:cubicBezTo>
                    <a:pt x="464985" y="138880"/>
                    <a:pt x="463949" y="139350"/>
                    <a:pt x="462724" y="143301"/>
                  </a:cubicBezTo>
                  <a:cubicBezTo>
                    <a:pt x="461593" y="146687"/>
                    <a:pt x="460557" y="150167"/>
                    <a:pt x="459709" y="153553"/>
                  </a:cubicBezTo>
                  <a:cubicBezTo>
                    <a:pt x="458484" y="158162"/>
                    <a:pt x="458861" y="159291"/>
                    <a:pt x="463572" y="161548"/>
                  </a:cubicBezTo>
                  <a:cubicBezTo>
                    <a:pt x="469130" y="164370"/>
                    <a:pt x="475160" y="165687"/>
                    <a:pt x="481284" y="166722"/>
                  </a:cubicBezTo>
                  <a:cubicBezTo>
                    <a:pt x="486089" y="167474"/>
                    <a:pt x="486371" y="167568"/>
                    <a:pt x="486371" y="172647"/>
                  </a:cubicBezTo>
                  <a:lnTo>
                    <a:pt x="486371" y="179420"/>
                  </a:lnTo>
                  <a:cubicBezTo>
                    <a:pt x="486371" y="182147"/>
                    <a:pt x="487690" y="183934"/>
                    <a:pt x="490611" y="183934"/>
                  </a:cubicBezTo>
                  <a:cubicBezTo>
                    <a:pt x="493908" y="184029"/>
                    <a:pt x="497300" y="184029"/>
                    <a:pt x="500503" y="183934"/>
                  </a:cubicBezTo>
                  <a:cubicBezTo>
                    <a:pt x="503330" y="183934"/>
                    <a:pt x="504649" y="182430"/>
                    <a:pt x="504649" y="179608"/>
                  </a:cubicBezTo>
                  <a:cubicBezTo>
                    <a:pt x="504649" y="176504"/>
                    <a:pt x="504837" y="173494"/>
                    <a:pt x="504649" y="170390"/>
                  </a:cubicBezTo>
                  <a:cubicBezTo>
                    <a:pt x="504554" y="167192"/>
                    <a:pt x="505968" y="165687"/>
                    <a:pt x="508982" y="164840"/>
                  </a:cubicBezTo>
                  <a:cubicBezTo>
                    <a:pt x="515860" y="162959"/>
                    <a:pt x="521889" y="159197"/>
                    <a:pt x="526412" y="153647"/>
                  </a:cubicBezTo>
                  <a:cubicBezTo>
                    <a:pt x="538942" y="138221"/>
                    <a:pt x="534231" y="115835"/>
                    <a:pt x="516237" y="105865"/>
                  </a:cubicBezTo>
                  <a:cubicBezTo>
                    <a:pt x="510584" y="102761"/>
                    <a:pt x="504554" y="100503"/>
                    <a:pt x="498619" y="97964"/>
                  </a:cubicBezTo>
                  <a:cubicBezTo>
                    <a:pt x="495227" y="96647"/>
                    <a:pt x="492024" y="94860"/>
                    <a:pt x="489104" y="92602"/>
                  </a:cubicBezTo>
                  <a:cubicBezTo>
                    <a:pt x="483451" y="88087"/>
                    <a:pt x="484581" y="80657"/>
                    <a:pt x="491270" y="77835"/>
                  </a:cubicBezTo>
                  <a:cubicBezTo>
                    <a:pt x="493155" y="76894"/>
                    <a:pt x="495133" y="76706"/>
                    <a:pt x="497112" y="76518"/>
                  </a:cubicBezTo>
                  <a:cubicBezTo>
                    <a:pt x="504931" y="76142"/>
                    <a:pt x="512186" y="77553"/>
                    <a:pt x="519252" y="80939"/>
                  </a:cubicBezTo>
                  <a:cubicBezTo>
                    <a:pt x="522643" y="82538"/>
                    <a:pt x="523868" y="82067"/>
                    <a:pt x="524998" y="78399"/>
                  </a:cubicBezTo>
                  <a:cubicBezTo>
                    <a:pt x="526317" y="74543"/>
                    <a:pt x="527260" y="70686"/>
                    <a:pt x="528390" y="66736"/>
                  </a:cubicBezTo>
                  <a:cubicBezTo>
                    <a:pt x="529144" y="64102"/>
                    <a:pt x="528296" y="62503"/>
                    <a:pt x="525752" y="61374"/>
                  </a:cubicBezTo>
                  <a:cubicBezTo>
                    <a:pt x="521230" y="59399"/>
                    <a:pt x="516708" y="57988"/>
                    <a:pt x="511809" y="57236"/>
                  </a:cubicBezTo>
                  <a:cubicBezTo>
                    <a:pt x="505402" y="56201"/>
                    <a:pt x="505402" y="56201"/>
                    <a:pt x="505402" y="49805"/>
                  </a:cubicBezTo>
                  <a:cubicBezTo>
                    <a:pt x="505402" y="40775"/>
                    <a:pt x="505402" y="40775"/>
                    <a:pt x="496358" y="40775"/>
                  </a:cubicBezTo>
                  <a:close/>
                  <a:moveTo>
                    <a:pt x="496111" y="0"/>
                  </a:moveTo>
                  <a:cubicBezTo>
                    <a:pt x="524951" y="0"/>
                    <a:pt x="553781" y="10958"/>
                    <a:pt x="575779" y="32874"/>
                  </a:cubicBezTo>
                  <a:cubicBezTo>
                    <a:pt x="619776" y="76894"/>
                    <a:pt x="619776" y="148192"/>
                    <a:pt x="575779" y="192024"/>
                  </a:cubicBezTo>
                  <a:cubicBezTo>
                    <a:pt x="538754" y="229083"/>
                    <a:pt x="482226" y="234821"/>
                    <a:pt x="438982" y="209519"/>
                  </a:cubicBezTo>
                  <a:lnTo>
                    <a:pt x="438700" y="209237"/>
                  </a:lnTo>
                  <a:cubicBezTo>
                    <a:pt x="421742" y="222029"/>
                    <a:pt x="403559" y="224286"/>
                    <a:pt x="390840" y="222311"/>
                  </a:cubicBezTo>
                  <a:cubicBezTo>
                    <a:pt x="386600" y="221653"/>
                    <a:pt x="385752" y="215915"/>
                    <a:pt x="389615" y="214034"/>
                  </a:cubicBezTo>
                  <a:cubicBezTo>
                    <a:pt x="401297" y="208202"/>
                    <a:pt x="408552" y="196915"/>
                    <a:pt x="412886" y="187791"/>
                  </a:cubicBezTo>
                  <a:lnTo>
                    <a:pt x="411567" y="187038"/>
                  </a:lnTo>
                  <a:cubicBezTo>
                    <a:pt x="372374" y="142736"/>
                    <a:pt x="374070" y="75201"/>
                    <a:pt x="416371" y="32874"/>
                  </a:cubicBezTo>
                  <a:cubicBezTo>
                    <a:pt x="438417" y="10958"/>
                    <a:pt x="467270" y="0"/>
                    <a:pt x="496111" y="0"/>
                  </a:cubicBezTo>
                  <a:close/>
                </a:path>
              </a:pathLst>
            </a:custGeom>
            <a:solidFill>
              <a:schemeClr val="bg1"/>
            </a:solidFill>
            <a:ln>
              <a:noFill/>
            </a:ln>
          </p:spPr>
          <p:txBody>
            <a:bodyPr wrap="square" lIns="91440" tIns="45720" rIns="91440" bIns="45720">
              <a:normAutofit/>
            </a:bodyPr>
            <a:lstStyle/>
            <a:p>
              <a:endParaRPr lang="zh-CN" altLang="en-US">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0-#ppt_w/2"/>
                                          </p:val>
                                        </p:tav>
                                        <p:tav tm="100000">
                                          <p:val>
                                            <p:strVal val="#ppt_x"/>
                                          </p:val>
                                        </p:tav>
                                      </p:tavLst>
                                    </p:anim>
                                    <p:anim calcmode="lin" valueType="num">
                                      <p:cBhvr additive="base">
                                        <p:cTn id="14"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500" fill="hold"/>
                                        <p:tgtEl>
                                          <p:spTgt spid="33"/>
                                        </p:tgtEl>
                                        <p:attrNameLst>
                                          <p:attrName>ppt_x</p:attrName>
                                        </p:attrNameLst>
                                      </p:cBhvr>
                                      <p:tavLst>
                                        <p:tav tm="0">
                                          <p:val>
                                            <p:strVal val="#ppt_x"/>
                                          </p:val>
                                        </p:tav>
                                        <p:tav tm="100000">
                                          <p:val>
                                            <p:strVal val="#ppt_x"/>
                                          </p:val>
                                        </p:tav>
                                      </p:tavLst>
                                    </p:anim>
                                    <p:anim calcmode="lin" valueType="num">
                                      <p:cBhvr additive="base">
                                        <p:cTn id="30" dur="500" fill="hold"/>
                                        <p:tgtEl>
                                          <p:spTgt spid="3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additive="base">
                                        <p:cTn id="33" dur="500" fill="hold"/>
                                        <p:tgtEl>
                                          <p:spTgt spid="35"/>
                                        </p:tgtEl>
                                        <p:attrNameLst>
                                          <p:attrName>ppt_x</p:attrName>
                                        </p:attrNameLst>
                                      </p:cBhvr>
                                      <p:tavLst>
                                        <p:tav tm="0">
                                          <p:val>
                                            <p:strVal val="#ppt_x"/>
                                          </p:val>
                                        </p:tav>
                                        <p:tav tm="100000">
                                          <p:val>
                                            <p:strVal val="#ppt_x"/>
                                          </p:val>
                                        </p:tav>
                                      </p:tavLst>
                                    </p:anim>
                                    <p:anim calcmode="lin" valueType="num">
                                      <p:cBhvr additive="base">
                                        <p:cTn id="3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736531" y="1436994"/>
            <a:ext cx="5004739" cy="4508927"/>
          </a:xfrm>
          <a:prstGeom prst="rect">
            <a:avLst/>
          </a:prstGeom>
          <a:noFill/>
        </p:spPr>
        <p:txBody>
          <a:bodyPr wrap="square" rtlCol="0">
            <a:spAutoFit/>
          </a:bodyPr>
          <a:lstStyle/>
          <a:p>
            <a:r>
              <a:rPr lang="en-US" altLang="zh-CN" sz="28700" b="1" dirty="0">
                <a:solidFill>
                  <a:srgbClr val="A18C77">
                    <a:alpha val="54000"/>
                  </a:srgbClr>
                </a:solidFill>
                <a:cs typeface="+mn-ea"/>
                <a:sym typeface="+mn-lt"/>
              </a:rPr>
              <a:t>02</a:t>
            </a:r>
            <a:endParaRPr lang="zh-CN" altLang="en-US" sz="28700" b="1" dirty="0">
              <a:solidFill>
                <a:srgbClr val="A18C77">
                  <a:alpha val="54000"/>
                </a:srgbClr>
              </a:solidFill>
              <a:cs typeface="+mn-ea"/>
              <a:sym typeface="+mn-lt"/>
            </a:endParaRPr>
          </a:p>
        </p:txBody>
      </p:sp>
      <p:pic>
        <p:nvPicPr>
          <p:cNvPr id="3" name="图片 2"/>
          <p:cNvPicPr>
            <a:picLocks noChangeAspect="1"/>
          </p:cNvPicPr>
          <p:nvPr/>
        </p:nvPicPr>
        <p:blipFill>
          <a:blip r:embed="rId3" cstate="screen">
            <a:lum bright="70000" contrast="-70000"/>
          </a:blip>
          <a:stretch>
            <a:fillRect/>
          </a:stretch>
        </p:blipFill>
        <p:spPr>
          <a:xfrm>
            <a:off x="253655" y="4682362"/>
            <a:ext cx="3258319" cy="1984252"/>
          </a:xfrm>
          <a:prstGeom prst="rect">
            <a:avLst/>
          </a:prstGeom>
        </p:spPr>
      </p:pic>
      <p:pic>
        <p:nvPicPr>
          <p:cNvPr id="5" name="图片 4"/>
          <p:cNvPicPr>
            <a:picLocks noChangeAspect="1"/>
          </p:cNvPicPr>
          <p:nvPr/>
        </p:nvPicPr>
        <p:blipFill>
          <a:blip r:embed="rId4" cstate="screen"/>
          <a:stretch>
            <a:fillRect/>
          </a:stretch>
        </p:blipFill>
        <p:spPr>
          <a:xfrm>
            <a:off x="5526754" y="292444"/>
            <a:ext cx="6059751" cy="6059751"/>
          </a:xfrm>
          <a:prstGeom prst="rect">
            <a:avLst/>
          </a:prstGeom>
        </p:spPr>
      </p:pic>
      <p:pic>
        <p:nvPicPr>
          <p:cNvPr id="8" name="图片 7"/>
          <p:cNvPicPr>
            <a:picLocks noChangeAspect="1"/>
          </p:cNvPicPr>
          <p:nvPr/>
        </p:nvPicPr>
        <p:blipFill>
          <a:blip r:embed="rId5"/>
          <a:stretch>
            <a:fillRect/>
          </a:stretch>
        </p:blipFill>
        <p:spPr>
          <a:xfrm flipH="1">
            <a:off x="-365585" y="0"/>
            <a:ext cx="6080531" cy="3992880"/>
          </a:xfrm>
          <a:prstGeom prst="rect">
            <a:avLst/>
          </a:prstGeom>
        </p:spPr>
      </p:pic>
      <p:sp>
        <p:nvSpPr>
          <p:cNvPr id="9" name="文本框 8"/>
          <p:cNvSpPr txBox="1"/>
          <p:nvPr/>
        </p:nvSpPr>
        <p:spPr>
          <a:xfrm>
            <a:off x="6635750" y="3437890"/>
            <a:ext cx="4442460" cy="829945"/>
          </a:xfrm>
          <a:prstGeom prst="rect">
            <a:avLst/>
          </a:prstGeom>
          <a:noFill/>
        </p:spPr>
        <p:txBody>
          <a:bodyPr wrap="square" rtlCol="0">
            <a:spAutoFit/>
          </a:bodyPr>
          <a:lstStyle/>
          <a:p>
            <a:r>
              <a:rPr lang="zh-CN" altLang="en-US" sz="4800" b="1" dirty="0">
                <a:solidFill>
                  <a:srgbClr val="A18C77"/>
                </a:solidFill>
                <a:cs typeface="+mn-ea"/>
                <a:sym typeface="+mn-lt"/>
              </a:rPr>
              <a:t>Add title text</a:t>
            </a:r>
          </a:p>
        </p:txBody>
      </p:sp>
      <p:cxnSp>
        <p:nvCxnSpPr>
          <p:cNvPr id="10" name="直接连接符 9"/>
          <p:cNvCxnSpPr/>
          <p:nvPr/>
        </p:nvCxnSpPr>
        <p:spPr>
          <a:xfrm>
            <a:off x="6832752" y="4331785"/>
            <a:ext cx="3750198" cy="0"/>
          </a:xfrm>
          <a:prstGeom prst="line">
            <a:avLst/>
          </a:prstGeom>
          <a:ln>
            <a:solidFill>
              <a:srgbClr val="A18C77"/>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6740153" y="4256549"/>
            <a:ext cx="150471" cy="150471"/>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图形 11" descr="啤酒"/>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flipH="1">
            <a:off x="6666854" y="4582176"/>
            <a:ext cx="529611" cy="529611"/>
          </a:xfrm>
          <a:prstGeom prst="rect">
            <a:avLst/>
          </a:prstGeom>
        </p:spPr>
      </p:pic>
      <p:pic>
        <p:nvPicPr>
          <p:cNvPr id="13" name="图形 12" descr="汉堡和饮料"/>
          <p:cNvPicPr>
            <a:picLocks noChangeAspect="1"/>
          </p:cNvPicPr>
          <p:nvPr/>
        </p:nvPicPr>
        <p:blipFill>
          <a:blip r:embed="rId8" cstate="screen">
            <a:extLst>
              <a:ext uri="{96DAC541-7B7A-43D3-8B79-37D633B846F1}">
                <asvg:svgBlip xmlns:asvg="http://schemas.microsoft.com/office/drawing/2016/SVG/main" r:embed="rId9"/>
              </a:ext>
            </a:extLst>
          </a:blip>
          <a:stretch>
            <a:fillRect/>
          </a:stretch>
        </p:blipFill>
        <p:spPr>
          <a:xfrm flipH="1">
            <a:off x="9544095" y="4638460"/>
            <a:ext cx="529611" cy="529611"/>
          </a:xfrm>
          <a:prstGeom prst="rect">
            <a:avLst/>
          </a:prstGeom>
        </p:spPr>
      </p:pic>
      <p:pic>
        <p:nvPicPr>
          <p:cNvPr id="14" name="图形 13" descr="热狗"/>
          <p:cNvPicPr>
            <a:picLocks noChangeAspect="1"/>
          </p:cNvPicPr>
          <p:nvPr/>
        </p:nvPicPr>
        <p:blipFill>
          <a:blip r:embed="rId10" cstate="screen">
            <a:extLst>
              <a:ext uri="{96DAC541-7B7A-43D3-8B79-37D633B846F1}">
                <asvg:svgBlip xmlns:asvg="http://schemas.microsoft.com/office/drawing/2016/SVG/main" r:embed="rId11"/>
              </a:ext>
            </a:extLst>
          </a:blip>
          <a:stretch>
            <a:fillRect/>
          </a:stretch>
        </p:blipFill>
        <p:spPr>
          <a:xfrm flipH="1">
            <a:off x="7270605" y="4603286"/>
            <a:ext cx="529611" cy="529611"/>
          </a:xfrm>
          <a:prstGeom prst="rect">
            <a:avLst/>
          </a:prstGeom>
        </p:spPr>
      </p:pic>
      <p:pic>
        <p:nvPicPr>
          <p:cNvPr id="15" name="图形 14" descr="茶"/>
          <p:cNvPicPr>
            <a:picLocks noChangeAspect="1"/>
          </p:cNvPicPr>
          <p:nvPr/>
        </p:nvPicPr>
        <p:blipFill>
          <a:blip r:embed="rId12" cstate="screen">
            <a:extLst>
              <a:ext uri="{96DAC541-7B7A-43D3-8B79-37D633B846F1}">
                <asvg:svgBlip xmlns:asvg="http://schemas.microsoft.com/office/drawing/2016/SVG/main" r:embed="rId13"/>
              </a:ext>
            </a:extLst>
          </a:blip>
          <a:stretch>
            <a:fillRect/>
          </a:stretch>
        </p:blipFill>
        <p:spPr>
          <a:xfrm flipH="1">
            <a:off x="8984358" y="4645902"/>
            <a:ext cx="529611" cy="529611"/>
          </a:xfrm>
          <a:prstGeom prst="rect">
            <a:avLst/>
          </a:prstGeom>
        </p:spPr>
      </p:pic>
      <p:pic>
        <p:nvPicPr>
          <p:cNvPr id="16" name="图形 15" descr="冰棒"/>
          <p:cNvPicPr>
            <a:picLocks noChangeAspect="1"/>
          </p:cNvPicPr>
          <p:nvPr/>
        </p:nvPicPr>
        <p:blipFill>
          <a:blip r:embed="rId14" cstate="screen">
            <a:extLst>
              <a:ext uri="{96DAC541-7B7A-43D3-8B79-37D633B846F1}">
                <asvg:svgBlip xmlns:asvg="http://schemas.microsoft.com/office/drawing/2016/SVG/main" r:embed="rId15"/>
              </a:ext>
            </a:extLst>
          </a:blip>
          <a:stretch>
            <a:fillRect/>
          </a:stretch>
        </p:blipFill>
        <p:spPr>
          <a:xfrm flipH="1">
            <a:off x="7830339" y="4619750"/>
            <a:ext cx="529611" cy="529611"/>
          </a:xfrm>
          <a:prstGeom prst="rect">
            <a:avLst/>
          </a:prstGeom>
        </p:spPr>
      </p:pic>
      <p:pic>
        <p:nvPicPr>
          <p:cNvPr id="17" name="图形 16" descr="饼"/>
          <p:cNvPicPr>
            <a:picLocks noChangeAspect="1"/>
          </p:cNvPicPr>
          <p:nvPr/>
        </p:nvPicPr>
        <p:blipFill>
          <a:blip r:embed="rId16" cstate="screen">
            <a:extLst>
              <a:ext uri="{96DAC541-7B7A-43D3-8B79-37D633B846F1}">
                <asvg:svgBlip xmlns:asvg="http://schemas.microsoft.com/office/drawing/2016/SVG/main" r:embed="rId17"/>
              </a:ext>
            </a:extLst>
          </a:blip>
          <a:stretch>
            <a:fillRect/>
          </a:stretch>
        </p:blipFill>
        <p:spPr>
          <a:xfrm flipH="1">
            <a:off x="8402098" y="4653442"/>
            <a:ext cx="529611" cy="529611"/>
          </a:xfrm>
          <a:prstGeom prst="rect">
            <a:avLst/>
          </a:prstGeom>
        </p:spPr>
      </p:pic>
      <p:cxnSp>
        <p:nvCxnSpPr>
          <p:cNvPr id="18" name="直接连接符 17"/>
          <p:cNvCxnSpPr/>
          <p:nvPr/>
        </p:nvCxnSpPr>
        <p:spPr>
          <a:xfrm>
            <a:off x="6832752" y="5395543"/>
            <a:ext cx="3750198" cy="0"/>
          </a:xfrm>
          <a:prstGeom prst="line">
            <a:avLst/>
          </a:prstGeom>
          <a:ln>
            <a:solidFill>
              <a:srgbClr val="A18C77"/>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6740153" y="5320307"/>
            <a:ext cx="150471" cy="150471"/>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1+#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ppt_x"/>
                                          </p:val>
                                        </p:tav>
                                        <p:tav tm="100000">
                                          <p:val>
                                            <p:strVal val="#ppt_x"/>
                                          </p:val>
                                        </p:tav>
                                      </p:tavLst>
                                    </p:anim>
                                    <p:anim calcmode="lin" valueType="num">
                                      <p:cBhvr additive="base">
                                        <p:cTn id="51" dur="500" fill="hold"/>
                                        <p:tgtEl>
                                          <p:spTgt spid="16"/>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ppt_x"/>
                                          </p:val>
                                        </p:tav>
                                        <p:tav tm="100000">
                                          <p:val>
                                            <p:strVal val="#ppt_x"/>
                                          </p:val>
                                        </p:tav>
                                      </p:tavLst>
                                    </p:anim>
                                    <p:anim calcmode="lin" valueType="num">
                                      <p:cBhvr additive="base">
                                        <p:cTn id="55" dur="500" fill="hold"/>
                                        <p:tgtEl>
                                          <p:spTgt spid="17"/>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ppt_x"/>
                                          </p:val>
                                        </p:tav>
                                        <p:tav tm="100000">
                                          <p:val>
                                            <p:strVal val="#ppt_x"/>
                                          </p:val>
                                        </p:tav>
                                      </p:tavLst>
                                    </p:anim>
                                    <p:anim calcmode="lin" valueType="num">
                                      <p:cBhvr additive="base">
                                        <p:cTn id="59" dur="500" fill="hold"/>
                                        <p:tgtEl>
                                          <p:spTgt spid="18"/>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500" fill="hold"/>
                                        <p:tgtEl>
                                          <p:spTgt spid="19"/>
                                        </p:tgtEl>
                                        <p:attrNameLst>
                                          <p:attrName>ppt_x</p:attrName>
                                        </p:attrNameLst>
                                      </p:cBhvr>
                                      <p:tavLst>
                                        <p:tav tm="0">
                                          <p:val>
                                            <p:strVal val="#ppt_x"/>
                                          </p:val>
                                        </p:tav>
                                        <p:tav tm="100000">
                                          <p:val>
                                            <p:strVal val="#ppt_x"/>
                                          </p:val>
                                        </p:tav>
                                      </p:tavLst>
                                    </p:anim>
                                    <p:anim calcmode="lin" valueType="num">
                                      <p:cBhvr additive="base">
                                        <p:cTn id="6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8"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500" fill="hold"/>
                                        <p:tgtEl>
                                          <p:spTgt spid="20"/>
                                        </p:tgtEl>
                                        <p:attrNameLst>
                                          <p:attrName>ppt_x</p:attrName>
                                        </p:attrNameLst>
                                      </p:cBhvr>
                                      <p:tavLst>
                                        <p:tav tm="0">
                                          <p:val>
                                            <p:strVal val="0-#ppt_w/2"/>
                                          </p:val>
                                        </p:tav>
                                        <p:tav tm="100000">
                                          <p:val>
                                            <p:strVal val="#ppt_x"/>
                                          </p:val>
                                        </p:tav>
                                      </p:tavLst>
                                    </p:anim>
                                    <p:anim calcmode="lin" valueType="num">
                                      <p:cBhvr additive="base">
                                        <p:cTn id="69"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9" grpId="0"/>
      <p:bldP spid="11"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335875" y="218601"/>
            <a:ext cx="3946969" cy="706755"/>
          </a:xfrm>
          <a:prstGeom prst="rect">
            <a:avLst/>
          </a:prstGeom>
          <a:noFill/>
        </p:spPr>
        <p:txBody>
          <a:bodyPr wrap="square" rtlCol="0">
            <a:spAutoFit/>
          </a:bodyPr>
          <a:lstStyle/>
          <a:p>
            <a:r>
              <a:rPr lang="zh-CN" altLang="en-US" sz="4000" b="1" dirty="0">
                <a:solidFill>
                  <a:srgbClr val="A18C77"/>
                </a:solidFill>
                <a:cs typeface="+mn-ea"/>
                <a:sym typeface="+mn-lt"/>
              </a:rPr>
              <a:t>Add title text</a:t>
            </a:r>
          </a:p>
        </p:txBody>
      </p:sp>
      <p:cxnSp>
        <p:nvCxnSpPr>
          <p:cNvPr id="6" name="直接连接符 5"/>
          <p:cNvCxnSpPr/>
          <p:nvPr/>
        </p:nvCxnSpPr>
        <p:spPr>
          <a:xfrm>
            <a:off x="1499501" y="628465"/>
            <a:ext cx="2836374" cy="0"/>
          </a:xfrm>
          <a:prstGeom prst="line">
            <a:avLst/>
          </a:prstGeom>
          <a:ln>
            <a:solidFill>
              <a:srgbClr val="A18C77"/>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424265" y="553229"/>
            <a:ext cx="150471" cy="150471"/>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9" name="直接连接符 8"/>
          <p:cNvCxnSpPr/>
          <p:nvPr/>
        </p:nvCxnSpPr>
        <p:spPr>
          <a:xfrm>
            <a:off x="7871751" y="628464"/>
            <a:ext cx="2836374" cy="0"/>
          </a:xfrm>
          <a:prstGeom prst="line">
            <a:avLst/>
          </a:prstGeom>
          <a:ln>
            <a:solidFill>
              <a:srgbClr val="A18C77"/>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0632889" y="553228"/>
            <a:ext cx="150471" cy="150471"/>
          </a:xfrm>
          <a:prstGeom prst="ellipse">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p:cNvPicPr>
            <a:picLocks noChangeAspect="1"/>
          </p:cNvPicPr>
          <p:nvPr/>
        </p:nvPicPr>
        <p:blipFill>
          <a:blip r:embed="rId3" cstate="screen">
            <a:lum bright="70000" contrast="-70000"/>
          </a:blip>
          <a:stretch>
            <a:fillRect/>
          </a:stretch>
        </p:blipFill>
        <p:spPr>
          <a:xfrm>
            <a:off x="119377" y="5805109"/>
            <a:ext cx="1728941" cy="1052891"/>
          </a:xfrm>
          <a:prstGeom prst="rect">
            <a:avLst/>
          </a:prstGeom>
        </p:spPr>
      </p:pic>
      <p:pic>
        <p:nvPicPr>
          <p:cNvPr id="12" name="图片 11"/>
          <p:cNvPicPr>
            <a:picLocks noChangeAspect="1"/>
          </p:cNvPicPr>
          <p:nvPr/>
        </p:nvPicPr>
        <p:blipFill>
          <a:blip r:embed="rId4" cstate="screen">
            <a:lum bright="70000" contrast="-70000"/>
          </a:blip>
          <a:stretch>
            <a:fillRect/>
          </a:stretch>
        </p:blipFill>
        <p:spPr>
          <a:xfrm>
            <a:off x="382585" y="189718"/>
            <a:ext cx="1039116" cy="1222569"/>
          </a:xfrm>
          <a:prstGeom prst="rect">
            <a:avLst/>
          </a:prstGeom>
        </p:spPr>
      </p:pic>
      <p:pic>
        <p:nvPicPr>
          <p:cNvPr id="13" name="图片 12"/>
          <p:cNvPicPr>
            <a:picLocks noChangeAspect="1"/>
          </p:cNvPicPr>
          <p:nvPr/>
        </p:nvPicPr>
        <p:blipFill>
          <a:blip r:embed="rId5" cstate="screen">
            <a:lum bright="70000" contrast="-70000"/>
          </a:blip>
          <a:stretch>
            <a:fillRect/>
          </a:stretch>
        </p:blipFill>
        <p:spPr>
          <a:xfrm>
            <a:off x="10905859" y="5549813"/>
            <a:ext cx="1563481" cy="1563481"/>
          </a:xfrm>
          <a:prstGeom prst="rect">
            <a:avLst/>
          </a:prstGeom>
        </p:spPr>
      </p:pic>
      <p:pic>
        <p:nvPicPr>
          <p:cNvPr id="14" name="图片 13"/>
          <p:cNvPicPr>
            <a:picLocks noChangeAspect="1"/>
          </p:cNvPicPr>
          <p:nvPr/>
        </p:nvPicPr>
        <p:blipFill>
          <a:blip r:embed="rId6" cstate="screen">
            <a:lum bright="70000" contrast="-70000"/>
          </a:blip>
          <a:stretch>
            <a:fillRect/>
          </a:stretch>
        </p:blipFill>
        <p:spPr>
          <a:xfrm>
            <a:off x="11043983" y="588847"/>
            <a:ext cx="1007755" cy="1273092"/>
          </a:xfrm>
          <a:prstGeom prst="rect">
            <a:avLst/>
          </a:prstGeom>
        </p:spPr>
      </p:pic>
      <p:pic>
        <p:nvPicPr>
          <p:cNvPr id="3" name="图片 2"/>
          <p:cNvPicPr>
            <a:picLocks noChangeAspect="1"/>
          </p:cNvPicPr>
          <p:nvPr/>
        </p:nvPicPr>
        <p:blipFill>
          <a:blip r:embed="rId7"/>
          <a:stretch>
            <a:fillRect/>
          </a:stretch>
        </p:blipFill>
        <p:spPr>
          <a:xfrm>
            <a:off x="483463" y="841826"/>
            <a:ext cx="5094506" cy="5094506"/>
          </a:xfrm>
          <a:prstGeom prst="rect">
            <a:avLst/>
          </a:prstGeom>
        </p:spPr>
      </p:pic>
      <p:sp>
        <p:nvSpPr>
          <p:cNvPr id="15" name="îṩḻïḓê"/>
          <p:cNvSpPr/>
          <p:nvPr/>
        </p:nvSpPr>
        <p:spPr>
          <a:xfrm rot="16200000">
            <a:off x="5605192" y="3029784"/>
            <a:ext cx="2687593" cy="2352466"/>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noFill/>
          <a:ln w="38100">
            <a:solidFill>
              <a:srgbClr val="A18C7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sz="2000" dirty="0">
              <a:solidFill>
                <a:schemeClr val="bg1"/>
              </a:solidFill>
              <a:cs typeface="+mn-ea"/>
              <a:sym typeface="+mn-lt"/>
            </a:endParaRPr>
          </a:p>
        </p:txBody>
      </p:sp>
      <p:sp>
        <p:nvSpPr>
          <p:cNvPr id="16" name="íṩ1ïḋè"/>
          <p:cNvSpPr/>
          <p:nvPr/>
        </p:nvSpPr>
        <p:spPr>
          <a:xfrm>
            <a:off x="6492547" y="4918244"/>
            <a:ext cx="912882" cy="331507"/>
          </a:xfrm>
          <a:prstGeom prst="roundRect">
            <a:avLst>
              <a:gd name="adj" fmla="val 50000"/>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en-US" altLang="zh-CN" sz="1200" dirty="0">
                <a:solidFill>
                  <a:schemeClr val="bg1"/>
                </a:solidFill>
                <a:cs typeface="+mn-ea"/>
                <a:sym typeface="+mn-lt"/>
              </a:rPr>
              <a:t>01</a:t>
            </a:r>
            <a:endParaRPr lang="zh-CN" altLang="en-US" sz="1200" dirty="0">
              <a:solidFill>
                <a:schemeClr val="bg1"/>
              </a:solidFill>
              <a:cs typeface="+mn-ea"/>
              <a:sym typeface="+mn-lt"/>
            </a:endParaRPr>
          </a:p>
        </p:txBody>
      </p:sp>
      <p:sp>
        <p:nvSpPr>
          <p:cNvPr id="17" name="îşḻiďê"/>
          <p:cNvSpPr/>
          <p:nvPr/>
        </p:nvSpPr>
        <p:spPr bwMode="auto">
          <a:xfrm>
            <a:off x="6726396" y="2229376"/>
            <a:ext cx="445182" cy="473564"/>
          </a:xfrm>
          <a:custGeom>
            <a:avLst/>
            <a:gdLst>
              <a:gd name="connsiteX0" fmla="*/ 283988 w 567904"/>
              <a:gd name="connsiteY0" fmla="*/ 165481 h 604115"/>
              <a:gd name="connsiteX1" fmla="*/ 299163 w 567904"/>
              <a:gd name="connsiteY1" fmla="*/ 180516 h 604115"/>
              <a:gd name="connsiteX2" fmla="*/ 299163 w 567904"/>
              <a:gd name="connsiteY2" fmla="*/ 272309 h 604115"/>
              <a:gd name="connsiteX3" fmla="*/ 307657 w 567904"/>
              <a:gd name="connsiteY3" fmla="*/ 280788 h 604115"/>
              <a:gd name="connsiteX4" fmla="*/ 366094 w 567904"/>
              <a:gd name="connsiteY4" fmla="*/ 280788 h 604115"/>
              <a:gd name="connsiteX5" fmla="*/ 381156 w 567904"/>
              <a:gd name="connsiteY5" fmla="*/ 295936 h 604115"/>
              <a:gd name="connsiteX6" fmla="*/ 366094 w 567904"/>
              <a:gd name="connsiteY6" fmla="*/ 310971 h 604115"/>
              <a:gd name="connsiteX7" fmla="*/ 307657 w 567904"/>
              <a:gd name="connsiteY7" fmla="*/ 310971 h 604115"/>
              <a:gd name="connsiteX8" fmla="*/ 283988 w 567904"/>
              <a:gd name="connsiteY8" fmla="*/ 323971 h 604115"/>
              <a:gd name="connsiteX9" fmla="*/ 255902 w 567904"/>
              <a:gd name="connsiteY9" fmla="*/ 295936 h 604115"/>
              <a:gd name="connsiteX10" fmla="*/ 268926 w 567904"/>
              <a:gd name="connsiteY10" fmla="*/ 272309 h 604115"/>
              <a:gd name="connsiteX11" fmla="*/ 268926 w 567904"/>
              <a:gd name="connsiteY11" fmla="*/ 180516 h 604115"/>
              <a:gd name="connsiteX12" fmla="*/ 283988 w 567904"/>
              <a:gd name="connsiteY12" fmla="*/ 165481 h 604115"/>
              <a:gd name="connsiteX13" fmla="*/ 268839 w 567904"/>
              <a:gd name="connsiteY13" fmla="*/ 63180 h 604115"/>
              <a:gd name="connsiteX14" fmla="*/ 131858 w 567904"/>
              <a:gd name="connsiteY14" fmla="*/ 122631 h 604115"/>
              <a:gd name="connsiteX15" fmla="*/ 178160 w 567904"/>
              <a:gd name="connsiteY15" fmla="*/ 168971 h 604115"/>
              <a:gd name="connsiteX16" fmla="*/ 178160 w 567904"/>
              <a:gd name="connsiteY16" fmla="*/ 190220 h 604115"/>
              <a:gd name="connsiteX17" fmla="*/ 167518 w 567904"/>
              <a:gd name="connsiteY17" fmla="*/ 194628 h 604115"/>
              <a:gd name="connsiteX18" fmla="*/ 156877 w 567904"/>
              <a:gd name="connsiteY18" fmla="*/ 190220 h 604115"/>
              <a:gd name="connsiteX19" fmla="*/ 111254 w 567904"/>
              <a:gd name="connsiteY19" fmla="*/ 144671 h 604115"/>
              <a:gd name="connsiteX20" fmla="*/ 61216 w 567904"/>
              <a:gd name="connsiteY20" fmla="*/ 280752 h 604115"/>
              <a:gd name="connsiteX21" fmla="*/ 119292 w 567904"/>
              <a:gd name="connsiteY21" fmla="*/ 280752 h 604115"/>
              <a:gd name="connsiteX22" fmla="*/ 134348 w 567904"/>
              <a:gd name="connsiteY22" fmla="*/ 295898 h 604115"/>
              <a:gd name="connsiteX23" fmla="*/ 119292 w 567904"/>
              <a:gd name="connsiteY23" fmla="*/ 310930 h 604115"/>
              <a:gd name="connsiteX24" fmla="*/ 62688 w 567904"/>
              <a:gd name="connsiteY24" fmla="*/ 310930 h 604115"/>
              <a:gd name="connsiteX25" fmla="*/ 121330 w 567904"/>
              <a:gd name="connsiteY25" fmla="*/ 436952 h 604115"/>
              <a:gd name="connsiteX26" fmla="*/ 156877 w 567904"/>
              <a:gd name="connsiteY26" fmla="*/ 401462 h 604115"/>
              <a:gd name="connsiteX27" fmla="*/ 178160 w 567904"/>
              <a:gd name="connsiteY27" fmla="*/ 401462 h 604115"/>
              <a:gd name="connsiteX28" fmla="*/ 178160 w 567904"/>
              <a:gd name="connsiteY28" fmla="*/ 422824 h 604115"/>
              <a:gd name="connsiteX29" fmla="*/ 143405 w 567904"/>
              <a:gd name="connsiteY29" fmla="*/ 457523 h 604115"/>
              <a:gd name="connsiteX30" fmla="*/ 268839 w 567904"/>
              <a:gd name="connsiteY30" fmla="*/ 507027 h 604115"/>
              <a:gd name="connsiteX31" fmla="*/ 268839 w 567904"/>
              <a:gd name="connsiteY31" fmla="*/ 460235 h 604115"/>
              <a:gd name="connsiteX32" fmla="*/ 284009 w 567904"/>
              <a:gd name="connsiteY32" fmla="*/ 445203 h 604115"/>
              <a:gd name="connsiteX33" fmla="*/ 299065 w 567904"/>
              <a:gd name="connsiteY33" fmla="*/ 460235 h 604115"/>
              <a:gd name="connsiteX34" fmla="*/ 299065 w 567904"/>
              <a:gd name="connsiteY34" fmla="*/ 507027 h 604115"/>
              <a:gd name="connsiteX35" fmla="*/ 424612 w 567904"/>
              <a:gd name="connsiteY35" fmla="*/ 457523 h 604115"/>
              <a:gd name="connsiteX36" fmla="*/ 389744 w 567904"/>
              <a:gd name="connsiteY36" fmla="*/ 422824 h 604115"/>
              <a:gd name="connsiteX37" fmla="*/ 389744 w 567904"/>
              <a:gd name="connsiteY37" fmla="*/ 401462 h 604115"/>
              <a:gd name="connsiteX38" fmla="*/ 411141 w 567904"/>
              <a:gd name="connsiteY38" fmla="*/ 401462 h 604115"/>
              <a:gd name="connsiteX39" fmla="*/ 446688 w 567904"/>
              <a:gd name="connsiteY39" fmla="*/ 436952 h 604115"/>
              <a:gd name="connsiteX40" fmla="*/ 505329 w 567904"/>
              <a:gd name="connsiteY40" fmla="*/ 310930 h 604115"/>
              <a:gd name="connsiteX41" fmla="*/ 448612 w 567904"/>
              <a:gd name="connsiteY41" fmla="*/ 310930 h 604115"/>
              <a:gd name="connsiteX42" fmla="*/ 433556 w 567904"/>
              <a:gd name="connsiteY42" fmla="*/ 295898 h 604115"/>
              <a:gd name="connsiteX43" fmla="*/ 448612 w 567904"/>
              <a:gd name="connsiteY43" fmla="*/ 280752 h 604115"/>
              <a:gd name="connsiteX44" fmla="*/ 506801 w 567904"/>
              <a:gd name="connsiteY44" fmla="*/ 280752 h 604115"/>
              <a:gd name="connsiteX45" fmla="*/ 456650 w 567904"/>
              <a:gd name="connsiteY45" fmla="*/ 144671 h 604115"/>
              <a:gd name="connsiteX46" fmla="*/ 411141 w 567904"/>
              <a:gd name="connsiteY46" fmla="*/ 190220 h 604115"/>
              <a:gd name="connsiteX47" fmla="*/ 400386 w 567904"/>
              <a:gd name="connsiteY47" fmla="*/ 194628 h 604115"/>
              <a:gd name="connsiteX48" fmla="*/ 389744 w 567904"/>
              <a:gd name="connsiteY48" fmla="*/ 190220 h 604115"/>
              <a:gd name="connsiteX49" fmla="*/ 389744 w 567904"/>
              <a:gd name="connsiteY49" fmla="*/ 168971 h 604115"/>
              <a:gd name="connsiteX50" fmla="*/ 436046 w 567904"/>
              <a:gd name="connsiteY50" fmla="*/ 122631 h 604115"/>
              <a:gd name="connsiteX51" fmla="*/ 299065 w 567904"/>
              <a:gd name="connsiteY51" fmla="*/ 63180 h 604115"/>
              <a:gd name="connsiteX52" fmla="*/ 299065 w 567904"/>
              <a:gd name="connsiteY52" fmla="*/ 131447 h 604115"/>
              <a:gd name="connsiteX53" fmla="*/ 284009 w 567904"/>
              <a:gd name="connsiteY53" fmla="*/ 146479 h 604115"/>
              <a:gd name="connsiteX54" fmla="*/ 268839 w 567904"/>
              <a:gd name="connsiteY54" fmla="*/ 131447 h 604115"/>
              <a:gd name="connsiteX55" fmla="*/ 90594 w 567904"/>
              <a:gd name="connsiteY55" fmla="*/ 0 h 604115"/>
              <a:gd name="connsiteX56" fmla="*/ 154613 w 567904"/>
              <a:gd name="connsiteY56" fmla="*/ 26448 h 604115"/>
              <a:gd name="connsiteX57" fmla="*/ 125179 w 567904"/>
              <a:gd name="connsiteY57" fmla="*/ 55947 h 604115"/>
              <a:gd name="connsiteX58" fmla="*/ 284009 w 567904"/>
              <a:gd name="connsiteY58" fmla="*/ 6329 h 604115"/>
              <a:gd name="connsiteX59" fmla="*/ 442839 w 567904"/>
              <a:gd name="connsiteY59" fmla="*/ 55947 h 604115"/>
              <a:gd name="connsiteX60" fmla="*/ 413291 w 567904"/>
              <a:gd name="connsiteY60" fmla="*/ 26448 h 604115"/>
              <a:gd name="connsiteX61" fmla="*/ 541329 w 567904"/>
              <a:gd name="connsiteY61" fmla="*/ 26448 h 604115"/>
              <a:gd name="connsiteX62" fmla="*/ 541329 w 567904"/>
              <a:gd name="connsiteY62" fmla="*/ 154391 h 604115"/>
              <a:gd name="connsiteX63" fmla="*/ 513480 w 567904"/>
              <a:gd name="connsiteY63" fmla="*/ 126474 h 604115"/>
              <a:gd name="connsiteX64" fmla="*/ 563178 w 567904"/>
              <a:gd name="connsiteY64" fmla="*/ 285160 h 604115"/>
              <a:gd name="connsiteX65" fmla="*/ 441593 w 567904"/>
              <a:gd name="connsiteY65" fmla="*/ 515052 h 604115"/>
              <a:gd name="connsiteX66" fmla="*/ 492197 w 567904"/>
              <a:gd name="connsiteY66" fmla="*/ 565574 h 604115"/>
              <a:gd name="connsiteX67" fmla="*/ 492197 w 567904"/>
              <a:gd name="connsiteY67" fmla="*/ 597560 h 604115"/>
              <a:gd name="connsiteX68" fmla="*/ 476235 w 567904"/>
              <a:gd name="connsiteY68" fmla="*/ 604115 h 604115"/>
              <a:gd name="connsiteX69" fmla="*/ 460159 w 567904"/>
              <a:gd name="connsiteY69" fmla="*/ 597560 h 604115"/>
              <a:gd name="connsiteX70" fmla="*/ 400839 w 567904"/>
              <a:gd name="connsiteY70" fmla="*/ 538222 h 604115"/>
              <a:gd name="connsiteX71" fmla="*/ 284009 w 567904"/>
              <a:gd name="connsiteY71" fmla="*/ 563878 h 604115"/>
              <a:gd name="connsiteX72" fmla="*/ 167065 w 567904"/>
              <a:gd name="connsiteY72" fmla="*/ 538222 h 604115"/>
              <a:gd name="connsiteX73" fmla="*/ 107745 w 567904"/>
              <a:gd name="connsiteY73" fmla="*/ 597560 h 604115"/>
              <a:gd name="connsiteX74" fmla="*/ 91782 w 567904"/>
              <a:gd name="connsiteY74" fmla="*/ 604115 h 604115"/>
              <a:gd name="connsiteX75" fmla="*/ 75707 w 567904"/>
              <a:gd name="connsiteY75" fmla="*/ 597560 h 604115"/>
              <a:gd name="connsiteX76" fmla="*/ 75707 w 567904"/>
              <a:gd name="connsiteY76" fmla="*/ 565574 h 604115"/>
              <a:gd name="connsiteX77" fmla="*/ 126311 w 567904"/>
              <a:gd name="connsiteY77" fmla="*/ 515052 h 604115"/>
              <a:gd name="connsiteX78" fmla="*/ 4726 w 567904"/>
              <a:gd name="connsiteY78" fmla="*/ 285160 h 604115"/>
              <a:gd name="connsiteX79" fmla="*/ 54424 w 567904"/>
              <a:gd name="connsiteY79" fmla="*/ 126474 h 604115"/>
              <a:gd name="connsiteX80" fmla="*/ 26575 w 567904"/>
              <a:gd name="connsiteY80" fmla="*/ 154391 h 604115"/>
              <a:gd name="connsiteX81" fmla="*/ 26575 w 567904"/>
              <a:gd name="connsiteY81" fmla="*/ 26448 h 604115"/>
              <a:gd name="connsiteX82" fmla="*/ 90594 w 567904"/>
              <a:gd name="connsiteY82" fmla="*/ 0 h 6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67904" h="604115">
                <a:moveTo>
                  <a:pt x="283988" y="165481"/>
                </a:moveTo>
                <a:cubicBezTo>
                  <a:pt x="292368" y="165481"/>
                  <a:pt x="299163" y="172264"/>
                  <a:pt x="299163" y="180516"/>
                </a:cubicBezTo>
                <a:lnTo>
                  <a:pt x="299163" y="272309"/>
                </a:lnTo>
                <a:cubicBezTo>
                  <a:pt x="302561" y="274457"/>
                  <a:pt x="305505" y="277396"/>
                  <a:pt x="307657" y="280788"/>
                </a:cubicBezTo>
                <a:lnTo>
                  <a:pt x="366094" y="280788"/>
                </a:lnTo>
                <a:cubicBezTo>
                  <a:pt x="374474" y="280788"/>
                  <a:pt x="381156" y="287570"/>
                  <a:pt x="381156" y="295936"/>
                </a:cubicBezTo>
                <a:cubicBezTo>
                  <a:pt x="381156" y="304188"/>
                  <a:pt x="374474" y="310971"/>
                  <a:pt x="366094" y="310971"/>
                </a:cubicBezTo>
                <a:lnTo>
                  <a:pt x="307657" y="310971"/>
                </a:lnTo>
                <a:cubicBezTo>
                  <a:pt x="302674" y="318771"/>
                  <a:pt x="293954" y="323971"/>
                  <a:pt x="283988" y="323971"/>
                </a:cubicBezTo>
                <a:cubicBezTo>
                  <a:pt x="268586" y="323971"/>
                  <a:pt x="255902" y="311310"/>
                  <a:pt x="255902" y="295936"/>
                </a:cubicBezTo>
                <a:cubicBezTo>
                  <a:pt x="255902" y="285988"/>
                  <a:pt x="261111" y="277283"/>
                  <a:pt x="268926" y="272309"/>
                </a:cubicBezTo>
                <a:lnTo>
                  <a:pt x="268926" y="180516"/>
                </a:lnTo>
                <a:cubicBezTo>
                  <a:pt x="268926" y="172264"/>
                  <a:pt x="275721" y="165481"/>
                  <a:pt x="283988" y="165481"/>
                </a:cubicBezTo>
                <a:close/>
                <a:moveTo>
                  <a:pt x="268839" y="63180"/>
                </a:moveTo>
                <a:cubicBezTo>
                  <a:pt x="216084" y="66684"/>
                  <a:pt x="168311" y="88724"/>
                  <a:pt x="131858" y="122631"/>
                </a:cubicBezTo>
                <a:lnTo>
                  <a:pt x="178160" y="168971"/>
                </a:lnTo>
                <a:cubicBezTo>
                  <a:pt x="184046" y="174849"/>
                  <a:pt x="184046" y="184343"/>
                  <a:pt x="178160" y="190220"/>
                </a:cubicBezTo>
                <a:cubicBezTo>
                  <a:pt x="175216" y="193159"/>
                  <a:pt x="171367" y="194628"/>
                  <a:pt x="167518" y="194628"/>
                </a:cubicBezTo>
                <a:cubicBezTo>
                  <a:pt x="163669" y="194628"/>
                  <a:pt x="159820" y="193159"/>
                  <a:pt x="156877" y="190220"/>
                </a:cubicBezTo>
                <a:lnTo>
                  <a:pt x="111254" y="144671"/>
                </a:lnTo>
                <a:cubicBezTo>
                  <a:pt x="80801" y="181969"/>
                  <a:pt x="62235" y="229213"/>
                  <a:pt x="61216" y="280752"/>
                </a:cubicBezTo>
                <a:lnTo>
                  <a:pt x="119292" y="280752"/>
                </a:lnTo>
                <a:cubicBezTo>
                  <a:pt x="127669" y="280752"/>
                  <a:pt x="134348" y="287534"/>
                  <a:pt x="134348" y="295898"/>
                </a:cubicBezTo>
                <a:cubicBezTo>
                  <a:pt x="134348" y="304148"/>
                  <a:pt x="127669" y="310930"/>
                  <a:pt x="119292" y="310930"/>
                </a:cubicBezTo>
                <a:lnTo>
                  <a:pt x="62688" y="310930"/>
                </a:lnTo>
                <a:cubicBezTo>
                  <a:pt x="68235" y="359304"/>
                  <a:pt x="89518" y="403045"/>
                  <a:pt x="121330" y="436952"/>
                </a:cubicBezTo>
                <a:lnTo>
                  <a:pt x="156877" y="401462"/>
                </a:lnTo>
                <a:cubicBezTo>
                  <a:pt x="162763" y="395585"/>
                  <a:pt x="172273" y="395585"/>
                  <a:pt x="178160" y="401462"/>
                </a:cubicBezTo>
                <a:cubicBezTo>
                  <a:pt x="184046" y="407340"/>
                  <a:pt x="184046" y="416834"/>
                  <a:pt x="178160" y="422824"/>
                </a:cubicBezTo>
                <a:lnTo>
                  <a:pt x="143405" y="457523"/>
                </a:lnTo>
                <a:cubicBezTo>
                  <a:pt x="178046" y="485779"/>
                  <a:pt x="221518" y="503862"/>
                  <a:pt x="268839" y="507027"/>
                </a:cubicBezTo>
                <a:lnTo>
                  <a:pt x="268839" y="460235"/>
                </a:lnTo>
                <a:cubicBezTo>
                  <a:pt x="268839" y="451984"/>
                  <a:pt x="275631" y="445203"/>
                  <a:pt x="284009" y="445203"/>
                </a:cubicBezTo>
                <a:cubicBezTo>
                  <a:pt x="292273" y="445203"/>
                  <a:pt x="299065" y="451984"/>
                  <a:pt x="299065" y="460235"/>
                </a:cubicBezTo>
                <a:lnTo>
                  <a:pt x="299065" y="507027"/>
                </a:lnTo>
                <a:cubicBezTo>
                  <a:pt x="346499" y="503862"/>
                  <a:pt x="389858" y="485779"/>
                  <a:pt x="424612" y="457523"/>
                </a:cubicBezTo>
                <a:lnTo>
                  <a:pt x="389744" y="422824"/>
                </a:lnTo>
                <a:cubicBezTo>
                  <a:pt x="383858" y="416834"/>
                  <a:pt x="383858" y="407340"/>
                  <a:pt x="389744" y="401462"/>
                </a:cubicBezTo>
                <a:cubicBezTo>
                  <a:pt x="395631" y="395585"/>
                  <a:pt x="405254" y="395585"/>
                  <a:pt x="411141" y="401462"/>
                </a:cubicBezTo>
                <a:lnTo>
                  <a:pt x="446688" y="436952"/>
                </a:lnTo>
                <a:cubicBezTo>
                  <a:pt x="478386" y="403045"/>
                  <a:pt x="499669" y="359304"/>
                  <a:pt x="505329" y="310930"/>
                </a:cubicBezTo>
                <a:lnTo>
                  <a:pt x="448612" y="310930"/>
                </a:lnTo>
                <a:cubicBezTo>
                  <a:pt x="440348" y="310930"/>
                  <a:pt x="433556" y="304148"/>
                  <a:pt x="433556" y="295898"/>
                </a:cubicBezTo>
                <a:cubicBezTo>
                  <a:pt x="433556" y="287534"/>
                  <a:pt x="440348" y="280752"/>
                  <a:pt x="448612" y="280752"/>
                </a:cubicBezTo>
                <a:lnTo>
                  <a:pt x="506801" y="280752"/>
                </a:lnTo>
                <a:cubicBezTo>
                  <a:pt x="505782" y="229213"/>
                  <a:pt x="487103" y="181969"/>
                  <a:pt x="456650" y="144671"/>
                </a:cubicBezTo>
                <a:lnTo>
                  <a:pt x="411141" y="190220"/>
                </a:lnTo>
                <a:cubicBezTo>
                  <a:pt x="408197" y="193159"/>
                  <a:pt x="404235" y="194628"/>
                  <a:pt x="400386" y="194628"/>
                </a:cubicBezTo>
                <a:cubicBezTo>
                  <a:pt x="396537" y="194628"/>
                  <a:pt x="392688" y="193159"/>
                  <a:pt x="389744" y="190220"/>
                </a:cubicBezTo>
                <a:cubicBezTo>
                  <a:pt x="383858" y="184343"/>
                  <a:pt x="383858" y="174849"/>
                  <a:pt x="389744" y="168971"/>
                </a:cubicBezTo>
                <a:lnTo>
                  <a:pt x="436046" y="122631"/>
                </a:lnTo>
                <a:cubicBezTo>
                  <a:pt x="399707" y="88724"/>
                  <a:pt x="351820" y="66684"/>
                  <a:pt x="299065" y="63180"/>
                </a:cubicBezTo>
                <a:lnTo>
                  <a:pt x="299065" y="131447"/>
                </a:lnTo>
                <a:cubicBezTo>
                  <a:pt x="299065" y="139698"/>
                  <a:pt x="292273" y="146479"/>
                  <a:pt x="284009" y="146479"/>
                </a:cubicBezTo>
                <a:cubicBezTo>
                  <a:pt x="275631" y="146479"/>
                  <a:pt x="268839" y="139698"/>
                  <a:pt x="268839" y="131447"/>
                </a:cubicBezTo>
                <a:close/>
                <a:moveTo>
                  <a:pt x="90594" y="0"/>
                </a:moveTo>
                <a:cubicBezTo>
                  <a:pt x="113773" y="0"/>
                  <a:pt x="136952" y="8816"/>
                  <a:pt x="154613" y="26448"/>
                </a:cubicBezTo>
                <a:lnTo>
                  <a:pt x="125179" y="55947"/>
                </a:lnTo>
                <a:cubicBezTo>
                  <a:pt x="170235" y="24639"/>
                  <a:pt x="225028" y="6329"/>
                  <a:pt x="284009" y="6329"/>
                </a:cubicBezTo>
                <a:cubicBezTo>
                  <a:pt x="342990" y="6329"/>
                  <a:pt x="397669" y="24639"/>
                  <a:pt x="442839" y="55947"/>
                </a:cubicBezTo>
                <a:lnTo>
                  <a:pt x="413291" y="26448"/>
                </a:lnTo>
                <a:cubicBezTo>
                  <a:pt x="448725" y="-8816"/>
                  <a:pt x="506008" y="-8816"/>
                  <a:pt x="541329" y="26448"/>
                </a:cubicBezTo>
                <a:cubicBezTo>
                  <a:pt x="576763" y="61824"/>
                  <a:pt x="576763" y="119014"/>
                  <a:pt x="541329" y="154391"/>
                </a:cubicBezTo>
                <a:lnTo>
                  <a:pt x="513480" y="126474"/>
                </a:lnTo>
                <a:cubicBezTo>
                  <a:pt x="544839" y="171571"/>
                  <a:pt x="563178" y="226275"/>
                  <a:pt x="563178" y="285160"/>
                </a:cubicBezTo>
                <a:cubicBezTo>
                  <a:pt x="563178" y="380440"/>
                  <a:pt x="514952" y="464756"/>
                  <a:pt x="441593" y="515052"/>
                </a:cubicBezTo>
                <a:lnTo>
                  <a:pt x="492197" y="565574"/>
                </a:lnTo>
                <a:cubicBezTo>
                  <a:pt x="501027" y="574390"/>
                  <a:pt x="501027" y="588744"/>
                  <a:pt x="492197" y="597560"/>
                </a:cubicBezTo>
                <a:cubicBezTo>
                  <a:pt x="487782" y="601968"/>
                  <a:pt x="482008" y="604115"/>
                  <a:pt x="476235" y="604115"/>
                </a:cubicBezTo>
                <a:cubicBezTo>
                  <a:pt x="470348" y="604115"/>
                  <a:pt x="464574" y="601968"/>
                  <a:pt x="460159" y="597560"/>
                </a:cubicBezTo>
                <a:lnTo>
                  <a:pt x="400839" y="538222"/>
                </a:lnTo>
                <a:cubicBezTo>
                  <a:pt x="365292" y="554723"/>
                  <a:pt x="325669" y="563878"/>
                  <a:pt x="284009" y="563878"/>
                </a:cubicBezTo>
                <a:cubicBezTo>
                  <a:pt x="242235" y="563878"/>
                  <a:pt x="202726" y="554723"/>
                  <a:pt x="167065" y="538222"/>
                </a:cubicBezTo>
                <a:lnTo>
                  <a:pt x="107745" y="597560"/>
                </a:lnTo>
                <a:cubicBezTo>
                  <a:pt x="103330" y="601968"/>
                  <a:pt x="97556" y="604115"/>
                  <a:pt x="91782" y="604115"/>
                </a:cubicBezTo>
                <a:cubicBezTo>
                  <a:pt x="85896" y="604115"/>
                  <a:pt x="80122" y="601968"/>
                  <a:pt x="75707" y="597560"/>
                </a:cubicBezTo>
                <a:cubicBezTo>
                  <a:pt x="66877" y="588744"/>
                  <a:pt x="66877" y="574390"/>
                  <a:pt x="75707" y="565574"/>
                </a:cubicBezTo>
                <a:lnTo>
                  <a:pt x="126311" y="515052"/>
                </a:lnTo>
                <a:cubicBezTo>
                  <a:pt x="52952" y="464756"/>
                  <a:pt x="4726" y="380440"/>
                  <a:pt x="4726" y="285160"/>
                </a:cubicBezTo>
                <a:cubicBezTo>
                  <a:pt x="4726" y="226275"/>
                  <a:pt x="23065" y="171571"/>
                  <a:pt x="54424" y="126474"/>
                </a:cubicBezTo>
                <a:lnTo>
                  <a:pt x="26575" y="154391"/>
                </a:lnTo>
                <a:cubicBezTo>
                  <a:pt x="-8859" y="119014"/>
                  <a:pt x="-8859" y="61824"/>
                  <a:pt x="26575" y="26448"/>
                </a:cubicBezTo>
                <a:cubicBezTo>
                  <a:pt x="44235" y="8816"/>
                  <a:pt x="67415" y="0"/>
                  <a:pt x="90594" y="0"/>
                </a:cubicBezTo>
                <a:close/>
              </a:path>
            </a:pathLst>
          </a:custGeom>
          <a:solidFill>
            <a:srgbClr val="A18C77"/>
          </a:solidFill>
          <a:ln>
            <a:noFill/>
          </a:ln>
        </p:spPr>
        <p:txBody>
          <a:bodyPr/>
          <a:lstStyle/>
          <a:p>
            <a:endParaRPr lang="zh-CN" altLang="en-US" sz="2000">
              <a:solidFill>
                <a:schemeClr val="bg1"/>
              </a:solidFill>
              <a:cs typeface="+mn-ea"/>
              <a:sym typeface="+mn-lt"/>
            </a:endParaRPr>
          </a:p>
        </p:txBody>
      </p:sp>
      <p:sp>
        <p:nvSpPr>
          <p:cNvPr id="18" name="îślïdé"/>
          <p:cNvSpPr txBox="1"/>
          <p:nvPr/>
        </p:nvSpPr>
        <p:spPr bwMode="auto">
          <a:xfrm>
            <a:off x="5772754" y="3389079"/>
            <a:ext cx="2352467" cy="480299"/>
          </a:xfrm>
          <a:prstGeom prst="rect">
            <a:avLst/>
          </a:prstGeom>
          <a:noFill/>
          <a:ln w="9525">
            <a:noFill/>
            <a:miter lim="800000"/>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pPr>
            <a:r>
              <a:rPr lang="zh-CN" altLang="en-US" sz="2000" b="1" dirty="0">
                <a:solidFill>
                  <a:schemeClr val="bg1"/>
                </a:solidFill>
                <a:cs typeface="+mn-ea"/>
                <a:sym typeface="+mn-lt"/>
              </a:rPr>
              <a:t>Add title text</a:t>
            </a:r>
            <a:endParaRPr lang="en-US" altLang="zh-CN" sz="2000" b="1" dirty="0">
              <a:solidFill>
                <a:schemeClr val="bg1"/>
              </a:solidFill>
              <a:cs typeface="+mn-ea"/>
              <a:sym typeface="+mn-lt"/>
            </a:endParaRPr>
          </a:p>
        </p:txBody>
      </p:sp>
      <p:sp>
        <p:nvSpPr>
          <p:cNvPr id="19" name="iṣlïḍê"/>
          <p:cNvSpPr/>
          <p:nvPr/>
        </p:nvSpPr>
        <p:spPr bwMode="auto">
          <a:xfrm>
            <a:off x="5772754" y="3869378"/>
            <a:ext cx="2352467" cy="92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en-US" altLang="zh-CN" sz="1200" dirty="0">
                <a:solidFill>
                  <a:schemeClr val="bg1"/>
                </a:solidFill>
                <a:cs typeface="+mn-ea"/>
                <a:sym typeface="+mn-lt"/>
              </a:rPr>
              <a:t>Copy paste fonts. Choose the only option to retain text.</a:t>
            </a:r>
          </a:p>
          <a:p>
            <a:pPr algn="ctr">
              <a:lnSpc>
                <a:spcPct val="120000"/>
              </a:lnSpc>
            </a:pPr>
            <a:r>
              <a:rPr lang="en-US" altLang="zh-CN" sz="1200" dirty="0">
                <a:solidFill>
                  <a:schemeClr val="bg1"/>
                </a:solidFill>
                <a:cs typeface="+mn-ea"/>
                <a:sym typeface="+mn-lt"/>
              </a:rPr>
              <a:t>… …</a:t>
            </a:r>
          </a:p>
        </p:txBody>
      </p:sp>
      <p:sp>
        <p:nvSpPr>
          <p:cNvPr id="20" name="ïṡľiďé"/>
          <p:cNvSpPr/>
          <p:nvPr/>
        </p:nvSpPr>
        <p:spPr>
          <a:xfrm rot="16200000">
            <a:off x="8435720" y="3029784"/>
            <a:ext cx="2687593" cy="2352466"/>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noFill/>
          <a:ln w="38100">
            <a:solidFill>
              <a:srgbClr val="A18C7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sz="2000" dirty="0">
              <a:solidFill>
                <a:schemeClr val="bg1"/>
              </a:solidFill>
              <a:cs typeface="+mn-ea"/>
              <a:sym typeface="+mn-lt"/>
            </a:endParaRPr>
          </a:p>
        </p:txBody>
      </p:sp>
      <p:sp>
        <p:nvSpPr>
          <p:cNvPr id="21" name="îṧḻíḍê"/>
          <p:cNvSpPr/>
          <p:nvPr/>
        </p:nvSpPr>
        <p:spPr>
          <a:xfrm>
            <a:off x="9323075" y="4918244"/>
            <a:ext cx="912882" cy="331507"/>
          </a:xfrm>
          <a:prstGeom prst="roundRect">
            <a:avLst>
              <a:gd name="adj" fmla="val 50000"/>
            </a:avLst>
          </a:prstGeom>
          <a:solidFill>
            <a:srgbClr val="A18C77"/>
          </a:solidFill>
          <a:ln>
            <a:solidFill>
              <a:srgbClr val="A18C77"/>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en-US" altLang="zh-CN" sz="1200" dirty="0">
                <a:solidFill>
                  <a:schemeClr val="bg1"/>
                </a:solidFill>
                <a:cs typeface="+mn-ea"/>
                <a:sym typeface="+mn-lt"/>
              </a:rPr>
              <a:t>02</a:t>
            </a:r>
            <a:endParaRPr lang="zh-CN" altLang="en-US" sz="1200" dirty="0">
              <a:solidFill>
                <a:schemeClr val="bg1"/>
              </a:solidFill>
              <a:cs typeface="+mn-ea"/>
              <a:sym typeface="+mn-lt"/>
            </a:endParaRPr>
          </a:p>
        </p:txBody>
      </p:sp>
      <p:sp>
        <p:nvSpPr>
          <p:cNvPr id="22" name="îṣ1iḓé"/>
          <p:cNvSpPr/>
          <p:nvPr/>
        </p:nvSpPr>
        <p:spPr bwMode="auto">
          <a:xfrm>
            <a:off x="9556924" y="2229376"/>
            <a:ext cx="445182" cy="473564"/>
          </a:xfrm>
          <a:custGeom>
            <a:avLst/>
            <a:gdLst>
              <a:gd name="connsiteX0" fmla="*/ 283988 w 567904"/>
              <a:gd name="connsiteY0" fmla="*/ 165481 h 604115"/>
              <a:gd name="connsiteX1" fmla="*/ 299163 w 567904"/>
              <a:gd name="connsiteY1" fmla="*/ 180516 h 604115"/>
              <a:gd name="connsiteX2" fmla="*/ 299163 w 567904"/>
              <a:gd name="connsiteY2" fmla="*/ 272309 h 604115"/>
              <a:gd name="connsiteX3" fmla="*/ 307657 w 567904"/>
              <a:gd name="connsiteY3" fmla="*/ 280788 h 604115"/>
              <a:gd name="connsiteX4" fmla="*/ 366094 w 567904"/>
              <a:gd name="connsiteY4" fmla="*/ 280788 h 604115"/>
              <a:gd name="connsiteX5" fmla="*/ 381156 w 567904"/>
              <a:gd name="connsiteY5" fmla="*/ 295936 h 604115"/>
              <a:gd name="connsiteX6" fmla="*/ 366094 w 567904"/>
              <a:gd name="connsiteY6" fmla="*/ 310971 h 604115"/>
              <a:gd name="connsiteX7" fmla="*/ 307657 w 567904"/>
              <a:gd name="connsiteY7" fmla="*/ 310971 h 604115"/>
              <a:gd name="connsiteX8" fmla="*/ 283988 w 567904"/>
              <a:gd name="connsiteY8" fmla="*/ 323971 h 604115"/>
              <a:gd name="connsiteX9" fmla="*/ 255902 w 567904"/>
              <a:gd name="connsiteY9" fmla="*/ 295936 h 604115"/>
              <a:gd name="connsiteX10" fmla="*/ 268926 w 567904"/>
              <a:gd name="connsiteY10" fmla="*/ 272309 h 604115"/>
              <a:gd name="connsiteX11" fmla="*/ 268926 w 567904"/>
              <a:gd name="connsiteY11" fmla="*/ 180516 h 604115"/>
              <a:gd name="connsiteX12" fmla="*/ 283988 w 567904"/>
              <a:gd name="connsiteY12" fmla="*/ 165481 h 604115"/>
              <a:gd name="connsiteX13" fmla="*/ 268839 w 567904"/>
              <a:gd name="connsiteY13" fmla="*/ 63180 h 604115"/>
              <a:gd name="connsiteX14" fmla="*/ 131858 w 567904"/>
              <a:gd name="connsiteY14" fmla="*/ 122631 h 604115"/>
              <a:gd name="connsiteX15" fmla="*/ 178160 w 567904"/>
              <a:gd name="connsiteY15" fmla="*/ 168971 h 604115"/>
              <a:gd name="connsiteX16" fmla="*/ 178160 w 567904"/>
              <a:gd name="connsiteY16" fmla="*/ 190220 h 604115"/>
              <a:gd name="connsiteX17" fmla="*/ 167518 w 567904"/>
              <a:gd name="connsiteY17" fmla="*/ 194628 h 604115"/>
              <a:gd name="connsiteX18" fmla="*/ 156877 w 567904"/>
              <a:gd name="connsiteY18" fmla="*/ 190220 h 604115"/>
              <a:gd name="connsiteX19" fmla="*/ 111254 w 567904"/>
              <a:gd name="connsiteY19" fmla="*/ 144671 h 604115"/>
              <a:gd name="connsiteX20" fmla="*/ 61216 w 567904"/>
              <a:gd name="connsiteY20" fmla="*/ 280752 h 604115"/>
              <a:gd name="connsiteX21" fmla="*/ 119292 w 567904"/>
              <a:gd name="connsiteY21" fmla="*/ 280752 h 604115"/>
              <a:gd name="connsiteX22" fmla="*/ 134348 w 567904"/>
              <a:gd name="connsiteY22" fmla="*/ 295898 h 604115"/>
              <a:gd name="connsiteX23" fmla="*/ 119292 w 567904"/>
              <a:gd name="connsiteY23" fmla="*/ 310930 h 604115"/>
              <a:gd name="connsiteX24" fmla="*/ 62688 w 567904"/>
              <a:gd name="connsiteY24" fmla="*/ 310930 h 604115"/>
              <a:gd name="connsiteX25" fmla="*/ 121330 w 567904"/>
              <a:gd name="connsiteY25" fmla="*/ 436952 h 604115"/>
              <a:gd name="connsiteX26" fmla="*/ 156877 w 567904"/>
              <a:gd name="connsiteY26" fmla="*/ 401462 h 604115"/>
              <a:gd name="connsiteX27" fmla="*/ 178160 w 567904"/>
              <a:gd name="connsiteY27" fmla="*/ 401462 h 604115"/>
              <a:gd name="connsiteX28" fmla="*/ 178160 w 567904"/>
              <a:gd name="connsiteY28" fmla="*/ 422824 h 604115"/>
              <a:gd name="connsiteX29" fmla="*/ 143405 w 567904"/>
              <a:gd name="connsiteY29" fmla="*/ 457523 h 604115"/>
              <a:gd name="connsiteX30" fmla="*/ 268839 w 567904"/>
              <a:gd name="connsiteY30" fmla="*/ 507027 h 604115"/>
              <a:gd name="connsiteX31" fmla="*/ 268839 w 567904"/>
              <a:gd name="connsiteY31" fmla="*/ 460235 h 604115"/>
              <a:gd name="connsiteX32" fmla="*/ 284009 w 567904"/>
              <a:gd name="connsiteY32" fmla="*/ 445203 h 604115"/>
              <a:gd name="connsiteX33" fmla="*/ 299065 w 567904"/>
              <a:gd name="connsiteY33" fmla="*/ 460235 h 604115"/>
              <a:gd name="connsiteX34" fmla="*/ 299065 w 567904"/>
              <a:gd name="connsiteY34" fmla="*/ 507027 h 604115"/>
              <a:gd name="connsiteX35" fmla="*/ 424612 w 567904"/>
              <a:gd name="connsiteY35" fmla="*/ 457523 h 604115"/>
              <a:gd name="connsiteX36" fmla="*/ 389744 w 567904"/>
              <a:gd name="connsiteY36" fmla="*/ 422824 h 604115"/>
              <a:gd name="connsiteX37" fmla="*/ 389744 w 567904"/>
              <a:gd name="connsiteY37" fmla="*/ 401462 h 604115"/>
              <a:gd name="connsiteX38" fmla="*/ 411141 w 567904"/>
              <a:gd name="connsiteY38" fmla="*/ 401462 h 604115"/>
              <a:gd name="connsiteX39" fmla="*/ 446688 w 567904"/>
              <a:gd name="connsiteY39" fmla="*/ 436952 h 604115"/>
              <a:gd name="connsiteX40" fmla="*/ 505329 w 567904"/>
              <a:gd name="connsiteY40" fmla="*/ 310930 h 604115"/>
              <a:gd name="connsiteX41" fmla="*/ 448612 w 567904"/>
              <a:gd name="connsiteY41" fmla="*/ 310930 h 604115"/>
              <a:gd name="connsiteX42" fmla="*/ 433556 w 567904"/>
              <a:gd name="connsiteY42" fmla="*/ 295898 h 604115"/>
              <a:gd name="connsiteX43" fmla="*/ 448612 w 567904"/>
              <a:gd name="connsiteY43" fmla="*/ 280752 h 604115"/>
              <a:gd name="connsiteX44" fmla="*/ 506801 w 567904"/>
              <a:gd name="connsiteY44" fmla="*/ 280752 h 604115"/>
              <a:gd name="connsiteX45" fmla="*/ 456650 w 567904"/>
              <a:gd name="connsiteY45" fmla="*/ 144671 h 604115"/>
              <a:gd name="connsiteX46" fmla="*/ 411141 w 567904"/>
              <a:gd name="connsiteY46" fmla="*/ 190220 h 604115"/>
              <a:gd name="connsiteX47" fmla="*/ 400386 w 567904"/>
              <a:gd name="connsiteY47" fmla="*/ 194628 h 604115"/>
              <a:gd name="connsiteX48" fmla="*/ 389744 w 567904"/>
              <a:gd name="connsiteY48" fmla="*/ 190220 h 604115"/>
              <a:gd name="connsiteX49" fmla="*/ 389744 w 567904"/>
              <a:gd name="connsiteY49" fmla="*/ 168971 h 604115"/>
              <a:gd name="connsiteX50" fmla="*/ 436046 w 567904"/>
              <a:gd name="connsiteY50" fmla="*/ 122631 h 604115"/>
              <a:gd name="connsiteX51" fmla="*/ 299065 w 567904"/>
              <a:gd name="connsiteY51" fmla="*/ 63180 h 604115"/>
              <a:gd name="connsiteX52" fmla="*/ 299065 w 567904"/>
              <a:gd name="connsiteY52" fmla="*/ 131447 h 604115"/>
              <a:gd name="connsiteX53" fmla="*/ 284009 w 567904"/>
              <a:gd name="connsiteY53" fmla="*/ 146479 h 604115"/>
              <a:gd name="connsiteX54" fmla="*/ 268839 w 567904"/>
              <a:gd name="connsiteY54" fmla="*/ 131447 h 604115"/>
              <a:gd name="connsiteX55" fmla="*/ 90594 w 567904"/>
              <a:gd name="connsiteY55" fmla="*/ 0 h 604115"/>
              <a:gd name="connsiteX56" fmla="*/ 154613 w 567904"/>
              <a:gd name="connsiteY56" fmla="*/ 26448 h 604115"/>
              <a:gd name="connsiteX57" fmla="*/ 125179 w 567904"/>
              <a:gd name="connsiteY57" fmla="*/ 55947 h 604115"/>
              <a:gd name="connsiteX58" fmla="*/ 284009 w 567904"/>
              <a:gd name="connsiteY58" fmla="*/ 6329 h 604115"/>
              <a:gd name="connsiteX59" fmla="*/ 442839 w 567904"/>
              <a:gd name="connsiteY59" fmla="*/ 55947 h 604115"/>
              <a:gd name="connsiteX60" fmla="*/ 413291 w 567904"/>
              <a:gd name="connsiteY60" fmla="*/ 26448 h 604115"/>
              <a:gd name="connsiteX61" fmla="*/ 541329 w 567904"/>
              <a:gd name="connsiteY61" fmla="*/ 26448 h 604115"/>
              <a:gd name="connsiteX62" fmla="*/ 541329 w 567904"/>
              <a:gd name="connsiteY62" fmla="*/ 154391 h 604115"/>
              <a:gd name="connsiteX63" fmla="*/ 513480 w 567904"/>
              <a:gd name="connsiteY63" fmla="*/ 126474 h 604115"/>
              <a:gd name="connsiteX64" fmla="*/ 563178 w 567904"/>
              <a:gd name="connsiteY64" fmla="*/ 285160 h 604115"/>
              <a:gd name="connsiteX65" fmla="*/ 441593 w 567904"/>
              <a:gd name="connsiteY65" fmla="*/ 515052 h 604115"/>
              <a:gd name="connsiteX66" fmla="*/ 492197 w 567904"/>
              <a:gd name="connsiteY66" fmla="*/ 565574 h 604115"/>
              <a:gd name="connsiteX67" fmla="*/ 492197 w 567904"/>
              <a:gd name="connsiteY67" fmla="*/ 597560 h 604115"/>
              <a:gd name="connsiteX68" fmla="*/ 476235 w 567904"/>
              <a:gd name="connsiteY68" fmla="*/ 604115 h 604115"/>
              <a:gd name="connsiteX69" fmla="*/ 460159 w 567904"/>
              <a:gd name="connsiteY69" fmla="*/ 597560 h 604115"/>
              <a:gd name="connsiteX70" fmla="*/ 400839 w 567904"/>
              <a:gd name="connsiteY70" fmla="*/ 538222 h 604115"/>
              <a:gd name="connsiteX71" fmla="*/ 284009 w 567904"/>
              <a:gd name="connsiteY71" fmla="*/ 563878 h 604115"/>
              <a:gd name="connsiteX72" fmla="*/ 167065 w 567904"/>
              <a:gd name="connsiteY72" fmla="*/ 538222 h 604115"/>
              <a:gd name="connsiteX73" fmla="*/ 107745 w 567904"/>
              <a:gd name="connsiteY73" fmla="*/ 597560 h 604115"/>
              <a:gd name="connsiteX74" fmla="*/ 91782 w 567904"/>
              <a:gd name="connsiteY74" fmla="*/ 604115 h 604115"/>
              <a:gd name="connsiteX75" fmla="*/ 75707 w 567904"/>
              <a:gd name="connsiteY75" fmla="*/ 597560 h 604115"/>
              <a:gd name="connsiteX76" fmla="*/ 75707 w 567904"/>
              <a:gd name="connsiteY76" fmla="*/ 565574 h 604115"/>
              <a:gd name="connsiteX77" fmla="*/ 126311 w 567904"/>
              <a:gd name="connsiteY77" fmla="*/ 515052 h 604115"/>
              <a:gd name="connsiteX78" fmla="*/ 4726 w 567904"/>
              <a:gd name="connsiteY78" fmla="*/ 285160 h 604115"/>
              <a:gd name="connsiteX79" fmla="*/ 54424 w 567904"/>
              <a:gd name="connsiteY79" fmla="*/ 126474 h 604115"/>
              <a:gd name="connsiteX80" fmla="*/ 26575 w 567904"/>
              <a:gd name="connsiteY80" fmla="*/ 154391 h 604115"/>
              <a:gd name="connsiteX81" fmla="*/ 26575 w 567904"/>
              <a:gd name="connsiteY81" fmla="*/ 26448 h 604115"/>
              <a:gd name="connsiteX82" fmla="*/ 90594 w 567904"/>
              <a:gd name="connsiteY82" fmla="*/ 0 h 6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67904" h="604115">
                <a:moveTo>
                  <a:pt x="283988" y="165481"/>
                </a:moveTo>
                <a:cubicBezTo>
                  <a:pt x="292368" y="165481"/>
                  <a:pt x="299163" y="172264"/>
                  <a:pt x="299163" y="180516"/>
                </a:cubicBezTo>
                <a:lnTo>
                  <a:pt x="299163" y="272309"/>
                </a:lnTo>
                <a:cubicBezTo>
                  <a:pt x="302561" y="274457"/>
                  <a:pt x="305505" y="277396"/>
                  <a:pt x="307657" y="280788"/>
                </a:cubicBezTo>
                <a:lnTo>
                  <a:pt x="366094" y="280788"/>
                </a:lnTo>
                <a:cubicBezTo>
                  <a:pt x="374474" y="280788"/>
                  <a:pt x="381156" y="287570"/>
                  <a:pt x="381156" y="295936"/>
                </a:cubicBezTo>
                <a:cubicBezTo>
                  <a:pt x="381156" y="304188"/>
                  <a:pt x="374474" y="310971"/>
                  <a:pt x="366094" y="310971"/>
                </a:cubicBezTo>
                <a:lnTo>
                  <a:pt x="307657" y="310971"/>
                </a:lnTo>
                <a:cubicBezTo>
                  <a:pt x="302674" y="318771"/>
                  <a:pt x="293954" y="323971"/>
                  <a:pt x="283988" y="323971"/>
                </a:cubicBezTo>
                <a:cubicBezTo>
                  <a:pt x="268586" y="323971"/>
                  <a:pt x="255902" y="311310"/>
                  <a:pt x="255902" y="295936"/>
                </a:cubicBezTo>
                <a:cubicBezTo>
                  <a:pt x="255902" y="285988"/>
                  <a:pt x="261111" y="277283"/>
                  <a:pt x="268926" y="272309"/>
                </a:cubicBezTo>
                <a:lnTo>
                  <a:pt x="268926" y="180516"/>
                </a:lnTo>
                <a:cubicBezTo>
                  <a:pt x="268926" y="172264"/>
                  <a:pt x="275721" y="165481"/>
                  <a:pt x="283988" y="165481"/>
                </a:cubicBezTo>
                <a:close/>
                <a:moveTo>
                  <a:pt x="268839" y="63180"/>
                </a:moveTo>
                <a:cubicBezTo>
                  <a:pt x="216084" y="66684"/>
                  <a:pt x="168311" y="88724"/>
                  <a:pt x="131858" y="122631"/>
                </a:cubicBezTo>
                <a:lnTo>
                  <a:pt x="178160" y="168971"/>
                </a:lnTo>
                <a:cubicBezTo>
                  <a:pt x="184046" y="174849"/>
                  <a:pt x="184046" y="184343"/>
                  <a:pt x="178160" y="190220"/>
                </a:cubicBezTo>
                <a:cubicBezTo>
                  <a:pt x="175216" y="193159"/>
                  <a:pt x="171367" y="194628"/>
                  <a:pt x="167518" y="194628"/>
                </a:cubicBezTo>
                <a:cubicBezTo>
                  <a:pt x="163669" y="194628"/>
                  <a:pt x="159820" y="193159"/>
                  <a:pt x="156877" y="190220"/>
                </a:cubicBezTo>
                <a:lnTo>
                  <a:pt x="111254" y="144671"/>
                </a:lnTo>
                <a:cubicBezTo>
                  <a:pt x="80801" y="181969"/>
                  <a:pt x="62235" y="229213"/>
                  <a:pt x="61216" y="280752"/>
                </a:cubicBezTo>
                <a:lnTo>
                  <a:pt x="119292" y="280752"/>
                </a:lnTo>
                <a:cubicBezTo>
                  <a:pt x="127669" y="280752"/>
                  <a:pt x="134348" y="287534"/>
                  <a:pt x="134348" y="295898"/>
                </a:cubicBezTo>
                <a:cubicBezTo>
                  <a:pt x="134348" y="304148"/>
                  <a:pt x="127669" y="310930"/>
                  <a:pt x="119292" y="310930"/>
                </a:cubicBezTo>
                <a:lnTo>
                  <a:pt x="62688" y="310930"/>
                </a:lnTo>
                <a:cubicBezTo>
                  <a:pt x="68235" y="359304"/>
                  <a:pt x="89518" y="403045"/>
                  <a:pt x="121330" y="436952"/>
                </a:cubicBezTo>
                <a:lnTo>
                  <a:pt x="156877" y="401462"/>
                </a:lnTo>
                <a:cubicBezTo>
                  <a:pt x="162763" y="395585"/>
                  <a:pt x="172273" y="395585"/>
                  <a:pt x="178160" y="401462"/>
                </a:cubicBezTo>
                <a:cubicBezTo>
                  <a:pt x="184046" y="407340"/>
                  <a:pt x="184046" y="416834"/>
                  <a:pt x="178160" y="422824"/>
                </a:cubicBezTo>
                <a:lnTo>
                  <a:pt x="143405" y="457523"/>
                </a:lnTo>
                <a:cubicBezTo>
                  <a:pt x="178046" y="485779"/>
                  <a:pt x="221518" y="503862"/>
                  <a:pt x="268839" y="507027"/>
                </a:cubicBezTo>
                <a:lnTo>
                  <a:pt x="268839" y="460235"/>
                </a:lnTo>
                <a:cubicBezTo>
                  <a:pt x="268839" y="451984"/>
                  <a:pt x="275631" y="445203"/>
                  <a:pt x="284009" y="445203"/>
                </a:cubicBezTo>
                <a:cubicBezTo>
                  <a:pt x="292273" y="445203"/>
                  <a:pt x="299065" y="451984"/>
                  <a:pt x="299065" y="460235"/>
                </a:cubicBezTo>
                <a:lnTo>
                  <a:pt x="299065" y="507027"/>
                </a:lnTo>
                <a:cubicBezTo>
                  <a:pt x="346499" y="503862"/>
                  <a:pt x="389858" y="485779"/>
                  <a:pt x="424612" y="457523"/>
                </a:cubicBezTo>
                <a:lnTo>
                  <a:pt x="389744" y="422824"/>
                </a:lnTo>
                <a:cubicBezTo>
                  <a:pt x="383858" y="416834"/>
                  <a:pt x="383858" y="407340"/>
                  <a:pt x="389744" y="401462"/>
                </a:cubicBezTo>
                <a:cubicBezTo>
                  <a:pt x="395631" y="395585"/>
                  <a:pt x="405254" y="395585"/>
                  <a:pt x="411141" y="401462"/>
                </a:cubicBezTo>
                <a:lnTo>
                  <a:pt x="446688" y="436952"/>
                </a:lnTo>
                <a:cubicBezTo>
                  <a:pt x="478386" y="403045"/>
                  <a:pt x="499669" y="359304"/>
                  <a:pt x="505329" y="310930"/>
                </a:cubicBezTo>
                <a:lnTo>
                  <a:pt x="448612" y="310930"/>
                </a:lnTo>
                <a:cubicBezTo>
                  <a:pt x="440348" y="310930"/>
                  <a:pt x="433556" y="304148"/>
                  <a:pt x="433556" y="295898"/>
                </a:cubicBezTo>
                <a:cubicBezTo>
                  <a:pt x="433556" y="287534"/>
                  <a:pt x="440348" y="280752"/>
                  <a:pt x="448612" y="280752"/>
                </a:cubicBezTo>
                <a:lnTo>
                  <a:pt x="506801" y="280752"/>
                </a:lnTo>
                <a:cubicBezTo>
                  <a:pt x="505782" y="229213"/>
                  <a:pt x="487103" y="181969"/>
                  <a:pt x="456650" y="144671"/>
                </a:cubicBezTo>
                <a:lnTo>
                  <a:pt x="411141" y="190220"/>
                </a:lnTo>
                <a:cubicBezTo>
                  <a:pt x="408197" y="193159"/>
                  <a:pt x="404235" y="194628"/>
                  <a:pt x="400386" y="194628"/>
                </a:cubicBezTo>
                <a:cubicBezTo>
                  <a:pt x="396537" y="194628"/>
                  <a:pt x="392688" y="193159"/>
                  <a:pt x="389744" y="190220"/>
                </a:cubicBezTo>
                <a:cubicBezTo>
                  <a:pt x="383858" y="184343"/>
                  <a:pt x="383858" y="174849"/>
                  <a:pt x="389744" y="168971"/>
                </a:cubicBezTo>
                <a:lnTo>
                  <a:pt x="436046" y="122631"/>
                </a:lnTo>
                <a:cubicBezTo>
                  <a:pt x="399707" y="88724"/>
                  <a:pt x="351820" y="66684"/>
                  <a:pt x="299065" y="63180"/>
                </a:cubicBezTo>
                <a:lnTo>
                  <a:pt x="299065" y="131447"/>
                </a:lnTo>
                <a:cubicBezTo>
                  <a:pt x="299065" y="139698"/>
                  <a:pt x="292273" y="146479"/>
                  <a:pt x="284009" y="146479"/>
                </a:cubicBezTo>
                <a:cubicBezTo>
                  <a:pt x="275631" y="146479"/>
                  <a:pt x="268839" y="139698"/>
                  <a:pt x="268839" y="131447"/>
                </a:cubicBezTo>
                <a:close/>
                <a:moveTo>
                  <a:pt x="90594" y="0"/>
                </a:moveTo>
                <a:cubicBezTo>
                  <a:pt x="113773" y="0"/>
                  <a:pt x="136952" y="8816"/>
                  <a:pt x="154613" y="26448"/>
                </a:cubicBezTo>
                <a:lnTo>
                  <a:pt x="125179" y="55947"/>
                </a:lnTo>
                <a:cubicBezTo>
                  <a:pt x="170235" y="24639"/>
                  <a:pt x="225028" y="6329"/>
                  <a:pt x="284009" y="6329"/>
                </a:cubicBezTo>
                <a:cubicBezTo>
                  <a:pt x="342990" y="6329"/>
                  <a:pt x="397669" y="24639"/>
                  <a:pt x="442839" y="55947"/>
                </a:cubicBezTo>
                <a:lnTo>
                  <a:pt x="413291" y="26448"/>
                </a:lnTo>
                <a:cubicBezTo>
                  <a:pt x="448725" y="-8816"/>
                  <a:pt x="506008" y="-8816"/>
                  <a:pt x="541329" y="26448"/>
                </a:cubicBezTo>
                <a:cubicBezTo>
                  <a:pt x="576763" y="61824"/>
                  <a:pt x="576763" y="119014"/>
                  <a:pt x="541329" y="154391"/>
                </a:cubicBezTo>
                <a:lnTo>
                  <a:pt x="513480" y="126474"/>
                </a:lnTo>
                <a:cubicBezTo>
                  <a:pt x="544839" y="171571"/>
                  <a:pt x="563178" y="226275"/>
                  <a:pt x="563178" y="285160"/>
                </a:cubicBezTo>
                <a:cubicBezTo>
                  <a:pt x="563178" y="380440"/>
                  <a:pt x="514952" y="464756"/>
                  <a:pt x="441593" y="515052"/>
                </a:cubicBezTo>
                <a:lnTo>
                  <a:pt x="492197" y="565574"/>
                </a:lnTo>
                <a:cubicBezTo>
                  <a:pt x="501027" y="574390"/>
                  <a:pt x="501027" y="588744"/>
                  <a:pt x="492197" y="597560"/>
                </a:cubicBezTo>
                <a:cubicBezTo>
                  <a:pt x="487782" y="601968"/>
                  <a:pt x="482008" y="604115"/>
                  <a:pt x="476235" y="604115"/>
                </a:cubicBezTo>
                <a:cubicBezTo>
                  <a:pt x="470348" y="604115"/>
                  <a:pt x="464574" y="601968"/>
                  <a:pt x="460159" y="597560"/>
                </a:cubicBezTo>
                <a:lnTo>
                  <a:pt x="400839" y="538222"/>
                </a:lnTo>
                <a:cubicBezTo>
                  <a:pt x="365292" y="554723"/>
                  <a:pt x="325669" y="563878"/>
                  <a:pt x="284009" y="563878"/>
                </a:cubicBezTo>
                <a:cubicBezTo>
                  <a:pt x="242235" y="563878"/>
                  <a:pt x="202726" y="554723"/>
                  <a:pt x="167065" y="538222"/>
                </a:cubicBezTo>
                <a:lnTo>
                  <a:pt x="107745" y="597560"/>
                </a:lnTo>
                <a:cubicBezTo>
                  <a:pt x="103330" y="601968"/>
                  <a:pt x="97556" y="604115"/>
                  <a:pt x="91782" y="604115"/>
                </a:cubicBezTo>
                <a:cubicBezTo>
                  <a:pt x="85896" y="604115"/>
                  <a:pt x="80122" y="601968"/>
                  <a:pt x="75707" y="597560"/>
                </a:cubicBezTo>
                <a:cubicBezTo>
                  <a:pt x="66877" y="588744"/>
                  <a:pt x="66877" y="574390"/>
                  <a:pt x="75707" y="565574"/>
                </a:cubicBezTo>
                <a:lnTo>
                  <a:pt x="126311" y="515052"/>
                </a:lnTo>
                <a:cubicBezTo>
                  <a:pt x="52952" y="464756"/>
                  <a:pt x="4726" y="380440"/>
                  <a:pt x="4726" y="285160"/>
                </a:cubicBezTo>
                <a:cubicBezTo>
                  <a:pt x="4726" y="226275"/>
                  <a:pt x="23065" y="171571"/>
                  <a:pt x="54424" y="126474"/>
                </a:cubicBezTo>
                <a:lnTo>
                  <a:pt x="26575" y="154391"/>
                </a:lnTo>
                <a:cubicBezTo>
                  <a:pt x="-8859" y="119014"/>
                  <a:pt x="-8859" y="61824"/>
                  <a:pt x="26575" y="26448"/>
                </a:cubicBezTo>
                <a:cubicBezTo>
                  <a:pt x="44235" y="8816"/>
                  <a:pt x="67415" y="0"/>
                  <a:pt x="90594" y="0"/>
                </a:cubicBezTo>
                <a:close/>
              </a:path>
            </a:pathLst>
          </a:custGeom>
          <a:solidFill>
            <a:srgbClr val="A18C77"/>
          </a:solidFill>
          <a:ln>
            <a:noFill/>
          </a:ln>
        </p:spPr>
        <p:txBody>
          <a:bodyPr/>
          <a:lstStyle/>
          <a:p>
            <a:endParaRPr lang="zh-CN" altLang="en-US" sz="2000">
              <a:solidFill>
                <a:schemeClr val="bg1"/>
              </a:solidFill>
              <a:cs typeface="+mn-ea"/>
              <a:sym typeface="+mn-lt"/>
            </a:endParaRPr>
          </a:p>
        </p:txBody>
      </p:sp>
      <p:sp>
        <p:nvSpPr>
          <p:cNvPr id="23" name="îşḷíḍè"/>
          <p:cNvSpPr txBox="1"/>
          <p:nvPr/>
        </p:nvSpPr>
        <p:spPr bwMode="auto">
          <a:xfrm>
            <a:off x="8603282" y="3389079"/>
            <a:ext cx="2352467" cy="480299"/>
          </a:xfrm>
          <a:prstGeom prst="rect">
            <a:avLst/>
          </a:prstGeom>
          <a:noFill/>
          <a:ln w="9525">
            <a:noFill/>
            <a:miter lim="800000"/>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2000" b="1" dirty="0">
                <a:solidFill>
                  <a:schemeClr val="bg1"/>
                </a:solidFill>
                <a:cs typeface="+mn-ea"/>
                <a:sym typeface="+mn-lt"/>
              </a:rPr>
              <a:t>Add title text</a:t>
            </a:r>
            <a:endParaRPr lang="en-US" altLang="zh-CN" sz="2000" b="1" dirty="0">
              <a:solidFill>
                <a:schemeClr val="bg1"/>
              </a:solidFill>
              <a:cs typeface="+mn-ea"/>
              <a:sym typeface="+mn-lt"/>
            </a:endParaRPr>
          </a:p>
        </p:txBody>
      </p:sp>
      <p:sp>
        <p:nvSpPr>
          <p:cNvPr id="24" name="ïṣľíḓe"/>
          <p:cNvSpPr/>
          <p:nvPr/>
        </p:nvSpPr>
        <p:spPr bwMode="auto">
          <a:xfrm>
            <a:off x="8603282" y="3869378"/>
            <a:ext cx="2352467" cy="92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en-US" altLang="zh-CN" sz="1200" dirty="0">
                <a:solidFill>
                  <a:schemeClr val="bg1"/>
                </a:solidFill>
                <a:cs typeface="+mn-ea"/>
                <a:sym typeface="+mn-lt"/>
              </a:rPr>
              <a:t>Copy paste fonts. Choose the only option to retain text.</a:t>
            </a:r>
          </a:p>
          <a:p>
            <a:pPr algn="ctr">
              <a:lnSpc>
                <a:spcPct val="120000"/>
              </a:lnSpc>
            </a:pPr>
            <a:r>
              <a:rPr lang="en-US" altLang="zh-CN" sz="1200" dirty="0">
                <a:solidFill>
                  <a:schemeClr val="bg1"/>
                </a:solidFill>
                <a:cs typeface="+mn-ea"/>
                <a:sym typeface="+mn-lt"/>
              </a:rPr>
              <a:t>… …</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1000"/>
                                        <p:tgtEl>
                                          <p:spTgt spid="21"/>
                                        </p:tgtEl>
                                      </p:cBhvr>
                                    </p:animEffect>
                                    <p:anim calcmode="lin" valueType="num">
                                      <p:cBhvr>
                                        <p:cTn id="46" dur="1000" fill="hold"/>
                                        <p:tgtEl>
                                          <p:spTgt spid="21"/>
                                        </p:tgtEl>
                                        <p:attrNameLst>
                                          <p:attrName>ppt_x</p:attrName>
                                        </p:attrNameLst>
                                      </p:cBhvr>
                                      <p:tavLst>
                                        <p:tav tm="0">
                                          <p:val>
                                            <p:strVal val="#ppt_x"/>
                                          </p:val>
                                        </p:tav>
                                        <p:tav tm="100000">
                                          <p:val>
                                            <p:strVal val="#ppt_x"/>
                                          </p:val>
                                        </p:tav>
                                      </p:tavLst>
                                    </p:anim>
                                    <p:anim calcmode="lin" valueType="num">
                                      <p:cBhvr>
                                        <p:cTn id="47" dur="1000" fill="hold"/>
                                        <p:tgtEl>
                                          <p:spTgt spid="21"/>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1000"/>
                                        <p:tgtEl>
                                          <p:spTgt spid="22"/>
                                        </p:tgtEl>
                                      </p:cBhvr>
                                    </p:animEffect>
                                    <p:anim calcmode="lin" valueType="num">
                                      <p:cBhvr>
                                        <p:cTn id="51" dur="1000" fill="hold"/>
                                        <p:tgtEl>
                                          <p:spTgt spid="22"/>
                                        </p:tgtEl>
                                        <p:attrNameLst>
                                          <p:attrName>ppt_x</p:attrName>
                                        </p:attrNameLst>
                                      </p:cBhvr>
                                      <p:tavLst>
                                        <p:tav tm="0">
                                          <p:val>
                                            <p:strVal val="#ppt_x"/>
                                          </p:val>
                                        </p:tav>
                                        <p:tav tm="100000">
                                          <p:val>
                                            <p:strVal val="#ppt_x"/>
                                          </p:val>
                                        </p:tav>
                                      </p:tavLst>
                                    </p:anim>
                                    <p:anim calcmode="lin" valueType="num">
                                      <p:cBhvr>
                                        <p:cTn id="52" dur="1000" fill="hold"/>
                                        <p:tgtEl>
                                          <p:spTgt spid="2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1000" fill="hold"/>
                                        <p:tgtEl>
                                          <p:spTgt spid="23"/>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1000"/>
                                        <p:tgtEl>
                                          <p:spTgt spid="24"/>
                                        </p:tgtEl>
                                      </p:cBhvr>
                                    </p:animEffect>
                                    <p:anim calcmode="lin" valueType="num">
                                      <p:cBhvr>
                                        <p:cTn id="61" dur="1000" fill="hold"/>
                                        <p:tgtEl>
                                          <p:spTgt spid="24"/>
                                        </p:tgtEl>
                                        <p:attrNameLst>
                                          <p:attrName>ppt_x</p:attrName>
                                        </p:attrNameLst>
                                      </p:cBhvr>
                                      <p:tavLst>
                                        <p:tav tm="0">
                                          <p:val>
                                            <p:strVal val="#ppt_x"/>
                                          </p:val>
                                        </p:tav>
                                        <p:tav tm="100000">
                                          <p:val>
                                            <p:strVal val="#ppt_x"/>
                                          </p:val>
                                        </p:tav>
                                      </p:tavLst>
                                    </p:anim>
                                    <p:anim calcmode="lin" valueType="num">
                                      <p:cBhvr>
                                        <p:cTn id="6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p:bldP spid="19" grpId="0"/>
      <p:bldP spid="20" grpId="0" animBg="1"/>
      <p:bldP spid="21" grpId="0" animBg="1"/>
      <p:bldP spid="22" grpId="0" animBg="1"/>
      <p:bldP spid="23" grpId="0"/>
      <p:bldP spid="24" grpId="0"/>
    </p:bldLst>
  </p:timing>
</p:sld>
</file>

<file path=ppt/theme/theme1.xml><?xml version="1.0" encoding="utf-8"?>
<a:theme xmlns:a="http://schemas.openxmlformats.org/drawingml/2006/main" name="ggslide.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aqr3pusq">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1281</Words>
  <Application>Microsoft Office PowerPoint</Application>
  <PresentationFormat>宽屏</PresentationFormat>
  <Paragraphs>221</Paragraphs>
  <Slides>25</Slides>
  <Notes>25</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25</vt:i4>
      </vt:variant>
    </vt:vector>
  </HeadingPairs>
  <TitlesOfParts>
    <vt:vector size="32" baseType="lpstr">
      <vt:lpstr>Microsoft JhengHei</vt:lpstr>
      <vt:lpstr>等线</vt:lpstr>
      <vt:lpstr>微软雅黑</vt:lpstr>
      <vt:lpstr>Arial</vt:lpstr>
      <vt:lpstr>Calibri</vt:lpstr>
      <vt:lpstr>ggslide.com</vt:lpstr>
      <vt:lpstr>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餐饮</dc:title>
  <dc:creator>第一PPT</dc:creator>
  <cp:keywords>www.1ppt.com</cp:keywords>
  <dc:description>www.1ppt.com</dc:description>
  <cp:lastModifiedBy>之灵</cp:lastModifiedBy>
  <cp:revision>148</cp:revision>
  <dcterms:created xsi:type="dcterms:W3CDTF">2018-11-07T12:03:00Z</dcterms:created>
  <dcterms:modified xsi:type="dcterms:W3CDTF">2022-08-20T11:10:00Z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