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1.xml" ContentType="application/vnd.openxmlformats-officedocument.presentationml.notesSlide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notesSlides/notesSlide2.xml" ContentType="application/vnd.openxmlformats-officedocument.presentationml.notesSlide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notesSlides/notesSlide3.xml" ContentType="application/vnd.openxmlformats-officedocument.presentationml.notesSlide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notesSlides/notesSlide4.xml" ContentType="application/vnd.openxmlformats-officedocument.presentationml.notesSlide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notesSlides/notesSlide5.xml" ContentType="application/vnd.openxmlformats-officedocument.presentationml.notesSlide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notesSlides/notesSlide6.xml" ContentType="application/vnd.openxmlformats-officedocument.presentationml.notesSlide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notesSlides/notesSlide7.xml" ContentType="application/vnd.openxmlformats-officedocument.presentationml.notesSlide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notesSlides/notesSlide8.xml" ContentType="application/vnd.openxmlformats-officedocument.presentationml.notesSlide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notesSlides/notesSlide9.xml" ContentType="application/vnd.openxmlformats-officedocument.presentationml.notesSlide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notesSlides/notesSlide10.xml" ContentType="application/vnd.openxmlformats-officedocument.presentationml.notesSlide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notesSlides/notesSlide11.xml" ContentType="application/vnd.openxmlformats-officedocument.presentationml.notesSlide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notesSlides/notesSlide12.xml" ContentType="application/vnd.openxmlformats-officedocument.presentationml.notesSlide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notesSlides/notesSlide13.xml" ContentType="application/vnd.openxmlformats-officedocument.presentationml.notesSlide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notesSlides/notesSlide14.xml" ContentType="application/vnd.openxmlformats-officedocument.presentationml.notesSlide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notesSlides/notesSlide15.xml" ContentType="application/vnd.openxmlformats-officedocument.presentationml.notesSlide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notesSlides/notesSlide16.xml" ContentType="application/vnd.openxmlformats-officedocument.presentationml.notesSlide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notesSlides/notesSlide17.xml" ContentType="application/vnd.openxmlformats-officedocument.presentationml.notesSlide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notesSlides/notesSlide18.xml" ContentType="application/vnd.openxmlformats-officedocument.presentationml.notesSlide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notesSlides/notesSlide19.xml" ContentType="application/vnd.openxmlformats-officedocument.presentationml.notesSlide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notesSlides/notesSlide20.xml" ContentType="application/vnd.openxmlformats-officedocument.presentationml.notesSlide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notesSlides/notesSlide21.xml" ContentType="application/vnd.openxmlformats-officedocument.presentationml.notesSlide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notesSlides/notesSlide22.xml" ContentType="application/vnd.openxmlformats-officedocument.presentationml.notesSlide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notesSlides/notesSlide23.xml" ContentType="application/vnd.openxmlformats-officedocument.presentationml.notesSlide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notesSlides/notesSlide24.xml" ContentType="application/vnd.openxmlformats-officedocument.presentationml.notesSlide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tags/tag554.xml" ContentType="application/vnd.openxmlformats-officedocument.presentationml.tags+xml"/>
  <Override PartName="/ppt/notesSlides/notesSlide25.xml" ContentType="application/vnd.openxmlformats-officedocument.presentationml.notesSlide+xml"/>
  <Override PartName="/ppt/tags/tag555.xml" ContentType="application/vnd.openxmlformats-officedocument.presentationml.tags+xml"/>
  <Override PartName="/ppt/tags/tag556.xml" ContentType="application/vnd.openxmlformats-officedocument.presentationml.tags+xml"/>
  <Override PartName="/ppt/tags/tag557.xml" ContentType="application/vnd.openxmlformats-officedocument.presentationml.tags+xml"/>
  <Override PartName="/ppt/tags/tag558.xml" ContentType="application/vnd.openxmlformats-officedocument.presentationml.tags+xml"/>
  <Override PartName="/ppt/tags/tag559.xml" ContentType="application/vnd.openxmlformats-officedocument.presentationml.tags+xml"/>
  <Override PartName="/ppt/tags/tag560.xml" ContentType="application/vnd.openxmlformats-officedocument.presentationml.tags+xml"/>
  <Override PartName="/ppt/tags/tag561.xml" ContentType="application/vnd.openxmlformats-officedocument.presentationml.tags+xml"/>
  <Override PartName="/ppt/tags/tag562.xml" ContentType="application/vnd.openxmlformats-officedocument.presentationml.tags+xml"/>
  <Override PartName="/ppt/tags/tag563.xml" ContentType="application/vnd.openxmlformats-officedocument.presentationml.tags+xml"/>
  <Override PartName="/ppt/tags/tag564.xml" ContentType="application/vnd.openxmlformats-officedocument.presentationml.tags+xml"/>
  <Override PartName="/ppt/tags/tag565.xml" ContentType="application/vnd.openxmlformats-officedocument.presentationml.tags+xml"/>
  <Override PartName="/ppt/tags/tag566.xml" ContentType="application/vnd.openxmlformats-officedocument.presentationml.tags+xml"/>
  <Override PartName="/ppt/tags/tag567.xml" ContentType="application/vnd.openxmlformats-officedocument.presentationml.tags+xml"/>
  <Override PartName="/ppt/tags/tag568.xml" ContentType="application/vnd.openxmlformats-officedocument.presentationml.tags+xml"/>
  <Override PartName="/ppt/tags/tag569.xml" ContentType="application/vnd.openxmlformats-officedocument.presentationml.tags+xml"/>
  <Override PartName="/ppt/tags/tag570.xml" ContentType="application/vnd.openxmlformats-officedocument.presentationml.tags+xml"/>
  <Override PartName="/ppt/tags/tag571.xml" ContentType="application/vnd.openxmlformats-officedocument.presentationml.tags+xml"/>
  <Override PartName="/ppt/tags/tag572.xml" ContentType="application/vnd.openxmlformats-officedocument.presentationml.tags+xml"/>
  <Override PartName="/ppt/tags/tag573.xml" ContentType="application/vnd.openxmlformats-officedocument.presentationml.tags+xml"/>
  <Override PartName="/ppt/tags/tag574.xml" ContentType="application/vnd.openxmlformats-officedocument.presentationml.tags+xml"/>
  <Override PartName="/ppt/tags/tag575.xml" ContentType="application/vnd.openxmlformats-officedocument.presentationml.tags+xml"/>
  <Override PartName="/ppt/tags/tag576.xml" ContentType="application/vnd.openxmlformats-officedocument.presentationml.tags+xml"/>
  <Override PartName="/ppt/tags/tag577.xml" ContentType="application/vnd.openxmlformats-officedocument.presentationml.tags+xml"/>
  <Override PartName="/ppt/tags/tag578.xml" ContentType="application/vnd.openxmlformats-officedocument.presentationml.tags+xml"/>
  <Override PartName="/ppt/tags/tag579.xml" ContentType="application/vnd.openxmlformats-officedocument.presentationml.tags+xml"/>
  <Override PartName="/ppt/notesSlides/notesSlide26.xml" ContentType="application/vnd.openxmlformats-officedocument.presentationml.notesSlide+xml"/>
  <Override PartName="/ppt/tags/tag580.xml" ContentType="application/vnd.openxmlformats-officedocument.presentationml.tags+xml"/>
  <Override PartName="/ppt/tags/tag581.xml" ContentType="application/vnd.openxmlformats-officedocument.presentationml.tags+xml"/>
  <Override PartName="/ppt/tags/tag582.xml" ContentType="application/vnd.openxmlformats-officedocument.presentationml.tags+xml"/>
  <Override PartName="/ppt/tags/tag583.xml" ContentType="application/vnd.openxmlformats-officedocument.presentationml.tags+xml"/>
  <Override PartName="/ppt/tags/tag584.xml" ContentType="application/vnd.openxmlformats-officedocument.presentationml.tags+xml"/>
  <Override PartName="/ppt/tags/tag585.xml" ContentType="application/vnd.openxmlformats-officedocument.presentationml.tags+xml"/>
  <Override PartName="/ppt/tags/tag586.xml" ContentType="application/vnd.openxmlformats-officedocument.presentationml.tags+xml"/>
  <Override PartName="/ppt/tags/tag587.xml" ContentType="application/vnd.openxmlformats-officedocument.presentationml.tags+xml"/>
  <Override PartName="/ppt/tags/tag588.xml" ContentType="application/vnd.openxmlformats-officedocument.presentationml.tags+xml"/>
  <Override PartName="/ppt/tags/tag589.xml" ContentType="application/vnd.openxmlformats-officedocument.presentationml.tags+xml"/>
  <Override PartName="/ppt/tags/tag590.xml" ContentType="application/vnd.openxmlformats-officedocument.presentationml.tags+xml"/>
  <Override PartName="/ppt/tags/tag591.xml" ContentType="application/vnd.openxmlformats-officedocument.presentationml.tags+xml"/>
  <Override PartName="/ppt/tags/tag592.xml" ContentType="application/vnd.openxmlformats-officedocument.presentationml.tags+xml"/>
  <Override PartName="/ppt/tags/tag593.xml" ContentType="application/vnd.openxmlformats-officedocument.presentationml.tags+xml"/>
  <Override PartName="/ppt/tags/tag594.xml" ContentType="application/vnd.openxmlformats-officedocument.presentationml.tags+xml"/>
  <Override PartName="/ppt/tags/tag595.xml" ContentType="application/vnd.openxmlformats-officedocument.presentationml.tags+xml"/>
  <Override PartName="/ppt/tags/tag596.xml" ContentType="application/vnd.openxmlformats-officedocument.presentationml.tags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30"/>
  </p:notesMasterIdLst>
  <p:sldIdLst>
    <p:sldId id="256" r:id="rId3"/>
    <p:sldId id="266" r:id="rId4"/>
    <p:sldId id="1779" r:id="rId5"/>
    <p:sldId id="258" r:id="rId6"/>
    <p:sldId id="1748" r:id="rId7"/>
    <p:sldId id="1753" r:id="rId8"/>
    <p:sldId id="1763" r:id="rId9"/>
    <p:sldId id="285" r:id="rId10"/>
    <p:sldId id="1775" r:id="rId11"/>
    <p:sldId id="1757" r:id="rId12"/>
    <p:sldId id="1751" r:id="rId13"/>
    <p:sldId id="1759" r:id="rId14"/>
    <p:sldId id="1780" r:id="rId15"/>
    <p:sldId id="1776" r:id="rId16"/>
    <p:sldId id="1766" r:id="rId17"/>
    <p:sldId id="268" r:id="rId18"/>
    <p:sldId id="1750" r:id="rId19"/>
    <p:sldId id="1777" r:id="rId20"/>
    <p:sldId id="1754" r:id="rId21"/>
    <p:sldId id="1781" r:id="rId22"/>
    <p:sldId id="1755" r:id="rId23"/>
    <p:sldId id="1761" r:id="rId24"/>
    <p:sldId id="1778" r:id="rId25"/>
    <p:sldId id="1758" r:id="rId26"/>
    <p:sldId id="1760" r:id="rId27"/>
    <p:sldId id="1749" r:id="rId28"/>
    <p:sldId id="1783" r:id="rId29"/>
  </p:sldIdLst>
  <p:sldSz cx="12192000" cy="6858000"/>
  <p:notesSz cx="6858000" cy="9144000"/>
  <p:custDataLst>
    <p:tags r:id="rId3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DB175"/>
    <a:srgbClr val="535969"/>
    <a:srgbClr val="ECED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20" autoAdjust="0"/>
  </p:normalViewPr>
  <p:slideViewPr>
    <p:cSldViewPr snapToGrid="0">
      <p:cViewPr varScale="1">
        <p:scale>
          <a:sx n="68" d="100"/>
          <a:sy n="68" d="100"/>
        </p:scale>
        <p:origin x="816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gs" Target="tags/tag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F1204A-99C1-445B-922C-83B5C42FEBC6}" type="datetimeFigureOut">
              <a:rPr lang="zh-CN" altLang="en-US" smtClean="0"/>
              <a:t>2022/8/25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42E262-8E6E-40C0-83FC-DE78D95195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912124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42E262-8E6E-40C0-83FC-DE78D9519530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247139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
</a:t>
            </a:r>
            <a:endParaRPr lang="en-US" altLang="zh-CN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42E262-8E6E-40C0-83FC-DE78D9519530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448394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
</a:t>
            </a:r>
            <a:endParaRPr lang="en-US" altLang="zh-CN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42E262-8E6E-40C0-83FC-DE78D9519530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756152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
</a:t>
            </a:r>
            <a:endParaRPr lang="en-US" altLang="zh-CN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42E262-8E6E-40C0-83FC-DE78D9519530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684444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
</a:t>
            </a:r>
            <a:endParaRPr lang="en-US" altLang="zh-CN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42E262-8E6E-40C0-83FC-DE78D9519530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7333479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
</a:t>
            </a:r>
            <a:endParaRPr lang="en-US" altLang="zh-CN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42E262-8E6E-40C0-83FC-DE78D9519530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0609134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
</a:t>
            </a:r>
            <a:endParaRPr lang="en-US" altLang="zh-CN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42E262-8E6E-40C0-83FC-DE78D9519530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382591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
</a:t>
            </a:r>
            <a:endParaRPr lang="en-US" altLang="zh-CN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42E262-8E6E-40C0-83FC-DE78D9519530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242979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
</a:t>
            </a:r>
            <a:endParaRPr lang="en-US" altLang="zh-CN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42E262-8E6E-40C0-83FC-DE78D9519530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637603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
</a:t>
            </a:r>
            <a:endParaRPr lang="en-US" altLang="zh-CN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42E262-8E6E-40C0-83FC-DE78D9519530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370842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
</a:t>
            </a:r>
            <a:endParaRPr lang="en-US" altLang="zh-CN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42E262-8E6E-40C0-83FC-DE78D9519530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03637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42E262-8E6E-40C0-83FC-DE78D9519530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7734425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
</a:t>
            </a:r>
            <a:endParaRPr lang="en-US" altLang="zh-CN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42E262-8E6E-40C0-83FC-DE78D9519530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050206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
</a:t>
            </a:r>
            <a:endParaRPr lang="en-US" altLang="zh-CN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42E262-8E6E-40C0-83FC-DE78D9519530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3864678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
</a:t>
            </a:r>
            <a:endParaRPr lang="en-US" altLang="zh-CN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42E262-8E6E-40C0-83FC-DE78D9519530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004562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
</a:t>
            </a:r>
            <a:endParaRPr lang="en-US" altLang="zh-CN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42E262-8E6E-40C0-83FC-DE78D9519530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1541422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
</a:t>
            </a:r>
            <a:endParaRPr lang="en-US" altLang="zh-CN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42E262-8E6E-40C0-83FC-DE78D9519530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6659123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
</a:t>
            </a:r>
            <a:endParaRPr lang="en-US" altLang="zh-CN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42E262-8E6E-40C0-83FC-DE78D9519530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080161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
</a:t>
            </a:r>
            <a:endParaRPr lang="en-US" altLang="zh-CN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42E262-8E6E-40C0-83FC-DE78D9519530}" type="slidenum">
              <a:rPr lang="zh-CN" altLang="en-US" smtClean="0"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531055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
</a:t>
            </a:r>
            <a:endParaRPr lang="en-US" altLang="zh-CN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42E262-8E6E-40C0-83FC-DE78D9519530}" type="slidenum">
              <a:rPr lang="zh-CN" altLang="en-US" smtClean="0"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500343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
</a:t>
            </a:r>
            <a:endParaRPr lang="en-US" altLang="zh-CN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42E262-8E6E-40C0-83FC-DE78D9519530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799974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
</a:t>
            </a:r>
            <a:endParaRPr lang="en-US" altLang="zh-CN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42E262-8E6E-40C0-83FC-DE78D9519530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02266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
</a:t>
            </a:r>
            <a:endParaRPr lang="en-US" altLang="zh-CN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42E262-8E6E-40C0-83FC-DE78D9519530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19926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
</a:t>
            </a:r>
            <a:endParaRPr lang="en-US" altLang="zh-CN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42E262-8E6E-40C0-83FC-DE78D9519530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36046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
</a:t>
            </a:r>
            <a:endParaRPr lang="en-US" altLang="zh-CN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42E262-8E6E-40C0-83FC-DE78D9519530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00724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
</a:t>
            </a:r>
            <a:endParaRPr lang="en-US" altLang="zh-CN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42E262-8E6E-40C0-83FC-DE78D9519530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07711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
</a:t>
            </a:r>
            <a:endParaRPr lang="en-US" altLang="zh-CN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42E262-8E6E-40C0-83FC-DE78D9519530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231403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xiazai/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2F0F0F7-2CA3-47CE-83B3-154F9EA712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1E38ACE3-C198-48A0-B9EF-BED1080CC8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01ED8A3-A041-4392-A933-9420E4BE3E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9EFE8-1454-474A-A2D5-8358BB0F7A5D}" type="datetimeFigureOut">
              <a:rPr lang="zh-CN" altLang="en-US" smtClean="0"/>
              <a:t>2022/8/25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CE9EE82-13FB-4F48-854F-9000DB242B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8A7B49B-3A9A-4850-8D56-6FE12D48E2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C9B77-49A8-4C2C-8D45-B60791A6AA4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675785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5EC8094-8B5D-416A-912F-8AFFA34297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D8B55A5A-9E99-4702-919F-6B9C8ECEB01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6199F2AD-1529-43F6-9D49-21FD824AE3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77128CEE-8632-452F-A2BE-470B161CE8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9EFE8-1454-474A-A2D5-8358BB0F7A5D}" type="datetimeFigureOut">
              <a:rPr lang="zh-CN" altLang="en-US" smtClean="0"/>
              <a:t>2022/8/25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CAEC395-F549-42AA-99F0-FD2683A532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BDB8CCF-2F2C-426C-8631-4A27C8D5D0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C9B77-49A8-4C2C-8D45-B60791A6AA4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10495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573D421-86F8-4135-B2A0-2EAD90CDC9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76882D00-E47E-4440-8566-4CE2BD73BC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4FC1B68-417F-485E-B0E7-D8DB202ED1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9EFE8-1454-474A-A2D5-8358BB0F7A5D}" type="datetimeFigureOut">
              <a:rPr lang="zh-CN" altLang="en-US" smtClean="0"/>
              <a:t>2022/8/25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1B4822E-085C-45C2-9C7A-24DE9FECD7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555B9D6-FF8D-4E56-8B6A-0B2EF973B8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C9B77-49A8-4C2C-8D45-B60791A6AA4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72641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8C70F74A-4652-4363-B87F-01187E172EB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F6CBF594-764D-4364-9E15-F58EAC303E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0C9EDA0-8C60-4BA0-89C2-63D8D5C697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9EFE8-1454-474A-A2D5-8358BB0F7A5D}" type="datetimeFigureOut">
              <a:rPr lang="zh-CN" altLang="en-US" smtClean="0"/>
              <a:t>2022/8/25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1D00B5C-8C77-42F6-95A2-BCF026E6F6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AA44C91-1AC2-4C2D-9744-CF8D03E0BB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C9B77-49A8-4C2C-8D45-B60791A6AA4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63563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2022/8/25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89179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2022/8/25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69292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719349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667C41E-1F87-464A-9066-2C16CC9E95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C3D4A93-CC0F-4ADF-AC2E-759E35FF9C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DB00F79-C234-4A1C-AE4A-FC9A9AA48E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9EFE8-1454-474A-A2D5-8358BB0F7A5D}" type="datetimeFigureOut">
              <a:rPr lang="zh-CN" altLang="en-US" smtClean="0"/>
              <a:t>2022/8/25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478118B-A762-4C57-A175-1AFB21046B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9DBF47D-98F4-4B84-A1F7-EC27620031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C9B77-49A8-4C2C-8D45-B60791A6AA4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37637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69DAB57-0643-4117-92AD-F2ED121821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DA6D6C69-2851-4166-A6E9-5C03F25035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A4CC162-9D7E-45B6-B9C3-A4D679886D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9EFE8-1454-474A-A2D5-8358BB0F7A5D}" type="datetimeFigureOut">
              <a:rPr lang="zh-CN" altLang="en-US" smtClean="0"/>
              <a:t>2022/8/25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8384C21-9AC8-4FC7-9876-A5142C60AC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CD1B353-994F-492F-9696-685210FAA8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C9B77-49A8-4C2C-8D45-B60791A6AA4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292109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E1DB84F-EF86-41D9-888E-7A514F97DB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DD5C0CF-7E35-48AD-A4A2-6E2BB51810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526CBCB1-1110-452C-901D-15D6F9CA7C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A9489ADA-758D-4013-9B10-1230639489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9EFE8-1454-474A-A2D5-8358BB0F7A5D}" type="datetimeFigureOut">
              <a:rPr lang="zh-CN" altLang="en-US" smtClean="0"/>
              <a:t>2022/8/25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BD92A7CC-A3DE-4732-B0E5-F60B621BD0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4E7411A-522C-4BFF-B535-99B83D26BD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C9B77-49A8-4C2C-8D45-B60791A6AA4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741092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875433D-E4E9-47C7-BA41-CAD21BD9DE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DEA38F6F-62E8-43A2-ABE1-F0E6A129A9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A2C843C0-861D-4AEB-8EFD-34FF0685DA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465493B6-30D4-41CB-A82D-6E4128836CB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2F7FC89D-03FF-41A2-80E2-38E1E2692D6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662400DE-3440-472D-9A85-A82F2D408C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9EFE8-1454-474A-A2D5-8358BB0F7A5D}" type="datetimeFigureOut">
              <a:rPr lang="zh-CN" altLang="en-US" smtClean="0"/>
              <a:t>2022/8/25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47FDECC5-9016-44B9-AF32-F3D645D0C0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0B52171E-21EA-410D-ABCD-156039643E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C9B77-49A8-4C2C-8D45-B60791A6AA4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563999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875433D-E4E9-47C7-BA41-CAD21BD9DE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DEA38F6F-62E8-43A2-ABE1-F0E6A129A9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A2C843C0-861D-4AEB-8EFD-34FF0685DA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465493B6-30D4-41CB-A82D-6E4128836CB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2F7FC89D-03FF-41A2-80E2-38E1E2692D6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662400DE-3440-472D-9A85-A82F2D408C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9EFE8-1454-474A-A2D5-8358BB0F7A5D}" type="datetimeFigureOut">
              <a:rPr lang="zh-CN" altLang="en-US" smtClean="0"/>
              <a:t>2022/8/25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47FDECC5-9016-44B9-AF32-F3D645D0C0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0B52171E-21EA-410D-ABCD-156039643E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C9B77-49A8-4C2C-8D45-B60791A6AA4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1295636" y="6728439"/>
            <a:ext cx="1224136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下载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http://www.1ppt.com/xiazai/</a:t>
            </a:r>
          </a:p>
        </p:txBody>
      </p:sp>
    </p:spTree>
    <p:extLst>
      <p:ext uri="{BB962C8B-B14F-4D97-AF65-F5344CB8AC3E}">
        <p14:creationId xmlns:p14="http://schemas.microsoft.com/office/powerpoint/2010/main" val="20248599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6D52D7E-E0ED-44F4-8360-DF7A1666BC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612AE410-1579-4B4B-AFF9-40E06E11BA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9EFE8-1454-474A-A2D5-8358BB0F7A5D}" type="datetimeFigureOut">
              <a:rPr lang="zh-CN" altLang="en-US" smtClean="0"/>
              <a:t>2022/8/25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04F14D30-E776-4BD4-BAAE-EA85DC1FD6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1B378765-6F9F-4F9D-8952-1D83875F5C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C9B77-49A8-4C2C-8D45-B60791A6AA4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994385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30E9E28D-F362-4131-BD26-521A8A143C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9EFE8-1454-474A-A2D5-8358BB0F7A5D}" type="datetimeFigureOut">
              <a:rPr lang="zh-CN" altLang="en-US" smtClean="0"/>
              <a:t>2022/8/25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17147BA7-C969-4AAA-8AB2-A94498FC3B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038FDA1-6147-480B-9851-6DA55D4D4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C9B77-49A8-4C2C-8D45-B60791A6AA4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794885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D0F2FD3-1147-4EEB-BE75-6374397CB5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2F9225D-55CB-4958-8615-15602E5A98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D465AD0C-8D47-4FBD-BA38-88850F07BF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6968E1C-AC5D-4BFE-AD93-A99F64C010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9EFE8-1454-474A-A2D5-8358BB0F7A5D}" type="datetimeFigureOut">
              <a:rPr lang="zh-CN" altLang="en-US" smtClean="0"/>
              <a:t>2022/8/25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B085117-B8FD-466A-A045-DC60043C11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67990BD-5E4B-444C-8560-BE53512411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C9B77-49A8-4C2C-8D45-B60791A6AA4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508627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CB84EE71-CD96-4063-8EAC-E70BF95D32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6E9D4DD-C986-410A-807A-43CD3E789B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55F8315-5894-4A38-9159-58217F9CF66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E9EFE8-1454-474A-A2D5-8358BB0F7A5D}" type="datetimeFigureOut">
              <a:rPr lang="zh-CN" altLang="en-US" smtClean="0"/>
              <a:t>2022/8/25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DF06672-7697-4E39-BF19-A7BD56A732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2B109D7-F865-4490-8A35-C60AB0C2A6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7C9B77-49A8-4C2C-8D45-B60791A6AA4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47198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60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0980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13" Type="http://schemas.openxmlformats.org/officeDocument/2006/relationships/tags" Target="../tags/tag14.xml"/><Relationship Id="rId18" Type="http://schemas.openxmlformats.org/officeDocument/2006/relationships/tags" Target="../tags/tag19.xml"/><Relationship Id="rId3" Type="http://schemas.openxmlformats.org/officeDocument/2006/relationships/tags" Target="../tags/tag4.xml"/><Relationship Id="rId21" Type="http://schemas.openxmlformats.org/officeDocument/2006/relationships/image" Target="../media/image1.png"/><Relationship Id="rId7" Type="http://schemas.openxmlformats.org/officeDocument/2006/relationships/tags" Target="../tags/tag8.xml"/><Relationship Id="rId12" Type="http://schemas.openxmlformats.org/officeDocument/2006/relationships/tags" Target="../tags/tag13.xml"/><Relationship Id="rId17" Type="http://schemas.openxmlformats.org/officeDocument/2006/relationships/tags" Target="../tags/tag18.xml"/><Relationship Id="rId2" Type="http://schemas.openxmlformats.org/officeDocument/2006/relationships/tags" Target="../tags/tag3.xml"/><Relationship Id="rId16" Type="http://schemas.openxmlformats.org/officeDocument/2006/relationships/tags" Target="../tags/tag17.xml"/><Relationship Id="rId20" Type="http://schemas.openxmlformats.org/officeDocument/2006/relationships/notesSlide" Target="../notesSlides/notesSlide1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tags" Target="../tags/tag12.xml"/><Relationship Id="rId5" Type="http://schemas.openxmlformats.org/officeDocument/2006/relationships/tags" Target="../tags/tag6.xml"/><Relationship Id="rId15" Type="http://schemas.openxmlformats.org/officeDocument/2006/relationships/tags" Target="../tags/tag16.xml"/><Relationship Id="rId10" Type="http://schemas.openxmlformats.org/officeDocument/2006/relationships/tags" Target="../tags/tag11.xml"/><Relationship Id="rId19" Type="http://schemas.openxmlformats.org/officeDocument/2006/relationships/slideLayout" Target="../slideLayouts/slideLayout1.xml"/><Relationship Id="rId4" Type="http://schemas.openxmlformats.org/officeDocument/2006/relationships/tags" Target="../tags/tag5.xml"/><Relationship Id="rId9" Type="http://schemas.openxmlformats.org/officeDocument/2006/relationships/tags" Target="../tags/tag10.xml"/><Relationship Id="rId14" Type="http://schemas.openxmlformats.org/officeDocument/2006/relationships/tags" Target="../tags/tag15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214.xml"/><Relationship Id="rId13" Type="http://schemas.openxmlformats.org/officeDocument/2006/relationships/tags" Target="../tags/tag219.xml"/><Relationship Id="rId18" Type="http://schemas.openxmlformats.org/officeDocument/2006/relationships/notesSlide" Target="../notesSlides/notesSlide10.xml"/><Relationship Id="rId3" Type="http://schemas.openxmlformats.org/officeDocument/2006/relationships/tags" Target="../tags/tag209.xml"/><Relationship Id="rId7" Type="http://schemas.openxmlformats.org/officeDocument/2006/relationships/tags" Target="../tags/tag213.xml"/><Relationship Id="rId12" Type="http://schemas.openxmlformats.org/officeDocument/2006/relationships/tags" Target="../tags/tag218.xml"/><Relationship Id="rId17" Type="http://schemas.openxmlformats.org/officeDocument/2006/relationships/slideLayout" Target="../slideLayouts/slideLayout7.xml"/><Relationship Id="rId2" Type="http://schemas.openxmlformats.org/officeDocument/2006/relationships/tags" Target="../tags/tag208.xml"/><Relationship Id="rId16" Type="http://schemas.openxmlformats.org/officeDocument/2006/relationships/tags" Target="../tags/tag222.xml"/><Relationship Id="rId1" Type="http://schemas.openxmlformats.org/officeDocument/2006/relationships/tags" Target="../tags/tag207.xml"/><Relationship Id="rId6" Type="http://schemas.openxmlformats.org/officeDocument/2006/relationships/tags" Target="../tags/tag212.xml"/><Relationship Id="rId11" Type="http://schemas.openxmlformats.org/officeDocument/2006/relationships/tags" Target="../tags/tag217.xml"/><Relationship Id="rId5" Type="http://schemas.openxmlformats.org/officeDocument/2006/relationships/tags" Target="../tags/tag211.xml"/><Relationship Id="rId15" Type="http://schemas.openxmlformats.org/officeDocument/2006/relationships/tags" Target="../tags/tag221.xml"/><Relationship Id="rId10" Type="http://schemas.openxmlformats.org/officeDocument/2006/relationships/tags" Target="../tags/tag216.xml"/><Relationship Id="rId4" Type="http://schemas.openxmlformats.org/officeDocument/2006/relationships/tags" Target="../tags/tag210.xml"/><Relationship Id="rId9" Type="http://schemas.openxmlformats.org/officeDocument/2006/relationships/tags" Target="../tags/tag215.xml"/><Relationship Id="rId14" Type="http://schemas.openxmlformats.org/officeDocument/2006/relationships/tags" Target="../tags/tag220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230.xml"/><Relationship Id="rId13" Type="http://schemas.openxmlformats.org/officeDocument/2006/relationships/tags" Target="../tags/tag235.xml"/><Relationship Id="rId18" Type="http://schemas.openxmlformats.org/officeDocument/2006/relationships/tags" Target="../tags/tag240.xml"/><Relationship Id="rId26" Type="http://schemas.openxmlformats.org/officeDocument/2006/relationships/tags" Target="../tags/tag248.xml"/><Relationship Id="rId3" Type="http://schemas.openxmlformats.org/officeDocument/2006/relationships/tags" Target="../tags/tag225.xml"/><Relationship Id="rId21" Type="http://schemas.openxmlformats.org/officeDocument/2006/relationships/tags" Target="../tags/tag243.xml"/><Relationship Id="rId7" Type="http://schemas.openxmlformats.org/officeDocument/2006/relationships/tags" Target="../tags/tag229.xml"/><Relationship Id="rId12" Type="http://schemas.openxmlformats.org/officeDocument/2006/relationships/tags" Target="../tags/tag234.xml"/><Relationship Id="rId17" Type="http://schemas.openxmlformats.org/officeDocument/2006/relationships/tags" Target="../tags/tag239.xml"/><Relationship Id="rId25" Type="http://schemas.openxmlformats.org/officeDocument/2006/relationships/tags" Target="../tags/tag247.xml"/><Relationship Id="rId2" Type="http://schemas.openxmlformats.org/officeDocument/2006/relationships/tags" Target="../tags/tag224.xml"/><Relationship Id="rId16" Type="http://schemas.openxmlformats.org/officeDocument/2006/relationships/tags" Target="../tags/tag238.xml"/><Relationship Id="rId20" Type="http://schemas.openxmlformats.org/officeDocument/2006/relationships/tags" Target="../tags/tag242.xml"/><Relationship Id="rId29" Type="http://schemas.openxmlformats.org/officeDocument/2006/relationships/tags" Target="../tags/tag251.xml"/><Relationship Id="rId1" Type="http://schemas.openxmlformats.org/officeDocument/2006/relationships/tags" Target="../tags/tag223.xml"/><Relationship Id="rId6" Type="http://schemas.openxmlformats.org/officeDocument/2006/relationships/tags" Target="../tags/tag228.xml"/><Relationship Id="rId11" Type="http://schemas.openxmlformats.org/officeDocument/2006/relationships/tags" Target="../tags/tag233.xml"/><Relationship Id="rId24" Type="http://schemas.openxmlformats.org/officeDocument/2006/relationships/tags" Target="../tags/tag246.xml"/><Relationship Id="rId32" Type="http://schemas.openxmlformats.org/officeDocument/2006/relationships/notesSlide" Target="../notesSlides/notesSlide11.xml"/><Relationship Id="rId5" Type="http://schemas.openxmlformats.org/officeDocument/2006/relationships/tags" Target="../tags/tag227.xml"/><Relationship Id="rId15" Type="http://schemas.openxmlformats.org/officeDocument/2006/relationships/tags" Target="../tags/tag237.xml"/><Relationship Id="rId23" Type="http://schemas.openxmlformats.org/officeDocument/2006/relationships/tags" Target="../tags/tag245.xml"/><Relationship Id="rId28" Type="http://schemas.openxmlformats.org/officeDocument/2006/relationships/tags" Target="../tags/tag250.xml"/><Relationship Id="rId10" Type="http://schemas.openxmlformats.org/officeDocument/2006/relationships/tags" Target="../tags/tag232.xml"/><Relationship Id="rId19" Type="http://schemas.openxmlformats.org/officeDocument/2006/relationships/tags" Target="../tags/tag241.xml"/><Relationship Id="rId31" Type="http://schemas.openxmlformats.org/officeDocument/2006/relationships/slideLayout" Target="../slideLayouts/slideLayout7.xml"/><Relationship Id="rId4" Type="http://schemas.openxmlformats.org/officeDocument/2006/relationships/tags" Target="../tags/tag226.xml"/><Relationship Id="rId9" Type="http://schemas.openxmlformats.org/officeDocument/2006/relationships/tags" Target="../tags/tag231.xml"/><Relationship Id="rId14" Type="http://schemas.openxmlformats.org/officeDocument/2006/relationships/tags" Target="../tags/tag236.xml"/><Relationship Id="rId22" Type="http://schemas.openxmlformats.org/officeDocument/2006/relationships/tags" Target="../tags/tag244.xml"/><Relationship Id="rId27" Type="http://schemas.openxmlformats.org/officeDocument/2006/relationships/tags" Target="../tags/tag249.xml"/><Relationship Id="rId30" Type="http://schemas.openxmlformats.org/officeDocument/2006/relationships/tags" Target="../tags/tag25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260.xml"/><Relationship Id="rId13" Type="http://schemas.openxmlformats.org/officeDocument/2006/relationships/tags" Target="../tags/tag265.xml"/><Relationship Id="rId18" Type="http://schemas.openxmlformats.org/officeDocument/2006/relationships/tags" Target="../tags/tag270.xml"/><Relationship Id="rId3" Type="http://schemas.openxmlformats.org/officeDocument/2006/relationships/tags" Target="../tags/tag255.xml"/><Relationship Id="rId21" Type="http://schemas.openxmlformats.org/officeDocument/2006/relationships/tags" Target="../tags/tag273.xml"/><Relationship Id="rId7" Type="http://schemas.openxmlformats.org/officeDocument/2006/relationships/tags" Target="../tags/tag259.xml"/><Relationship Id="rId12" Type="http://schemas.openxmlformats.org/officeDocument/2006/relationships/tags" Target="../tags/tag264.xml"/><Relationship Id="rId17" Type="http://schemas.openxmlformats.org/officeDocument/2006/relationships/tags" Target="../tags/tag269.xml"/><Relationship Id="rId2" Type="http://schemas.openxmlformats.org/officeDocument/2006/relationships/tags" Target="../tags/tag254.xml"/><Relationship Id="rId16" Type="http://schemas.openxmlformats.org/officeDocument/2006/relationships/tags" Target="../tags/tag268.xml"/><Relationship Id="rId20" Type="http://schemas.openxmlformats.org/officeDocument/2006/relationships/tags" Target="../tags/tag272.xml"/><Relationship Id="rId1" Type="http://schemas.openxmlformats.org/officeDocument/2006/relationships/tags" Target="../tags/tag253.xml"/><Relationship Id="rId6" Type="http://schemas.openxmlformats.org/officeDocument/2006/relationships/tags" Target="../tags/tag258.xml"/><Relationship Id="rId11" Type="http://schemas.openxmlformats.org/officeDocument/2006/relationships/tags" Target="../tags/tag263.xml"/><Relationship Id="rId5" Type="http://schemas.openxmlformats.org/officeDocument/2006/relationships/tags" Target="../tags/tag257.xml"/><Relationship Id="rId15" Type="http://schemas.openxmlformats.org/officeDocument/2006/relationships/tags" Target="../tags/tag267.xml"/><Relationship Id="rId23" Type="http://schemas.openxmlformats.org/officeDocument/2006/relationships/notesSlide" Target="../notesSlides/notesSlide12.xml"/><Relationship Id="rId10" Type="http://schemas.openxmlformats.org/officeDocument/2006/relationships/tags" Target="../tags/tag262.xml"/><Relationship Id="rId19" Type="http://schemas.openxmlformats.org/officeDocument/2006/relationships/tags" Target="../tags/tag271.xml"/><Relationship Id="rId4" Type="http://schemas.openxmlformats.org/officeDocument/2006/relationships/tags" Target="../tags/tag256.xml"/><Relationship Id="rId9" Type="http://schemas.openxmlformats.org/officeDocument/2006/relationships/tags" Target="../tags/tag261.xml"/><Relationship Id="rId14" Type="http://schemas.openxmlformats.org/officeDocument/2006/relationships/tags" Target="../tags/tag266.xml"/><Relationship Id="rId22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281.xml"/><Relationship Id="rId13" Type="http://schemas.openxmlformats.org/officeDocument/2006/relationships/tags" Target="../tags/tag286.xml"/><Relationship Id="rId18" Type="http://schemas.openxmlformats.org/officeDocument/2006/relationships/tags" Target="../tags/tag291.xml"/><Relationship Id="rId3" Type="http://schemas.openxmlformats.org/officeDocument/2006/relationships/tags" Target="../tags/tag276.xml"/><Relationship Id="rId21" Type="http://schemas.openxmlformats.org/officeDocument/2006/relationships/tags" Target="../tags/tag294.xml"/><Relationship Id="rId7" Type="http://schemas.openxmlformats.org/officeDocument/2006/relationships/tags" Target="../tags/tag280.xml"/><Relationship Id="rId12" Type="http://schemas.openxmlformats.org/officeDocument/2006/relationships/tags" Target="../tags/tag285.xml"/><Relationship Id="rId17" Type="http://schemas.openxmlformats.org/officeDocument/2006/relationships/tags" Target="../tags/tag290.xml"/><Relationship Id="rId2" Type="http://schemas.openxmlformats.org/officeDocument/2006/relationships/tags" Target="../tags/tag275.xml"/><Relationship Id="rId16" Type="http://schemas.openxmlformats.org/officeDocument/2006/relationships/tags" Target="../tags/tag289.xml"/><Relationship Id="rId20" Type="http://schemas.openxmlformats.org/officeDocument/2006/relationships/tags" Target="../tags/tag293.xml"/><Relationship Id="rId1" Type="http://schemas.openxmlformats.org/officeDocument/2006/relationships/tags" Target="../tags/tag274.xml"/><Relationship Id="rId6" Type="http://schemas.openxmlformats.org/officeDocument/2006/relationships/tags" Target="../tags/tag279.xml"/><Relationship Id="rId11" Type="http://schemas.openxmlformats.org/officeDocument/2006/relationships/tags" Target="../tags/tag284.xml"/><Relationship Id="rId5" Type="http://schemas.openxmlformats.org/officeDocument/2006/relationships/tags" Target="../tags/tag278.xml"/><Relationship Id="rId15" Type="http://schemas.openxmlformats.org/officeDocument/2006/relationships/tags" Target="../tags/tag288.xml"/><Relationship Id="rId23" Type="http://schemas.openxmlformats.org/officeDocument/2006/relationships/notesSlide" Target="../notesSlides/notesSlide13.xml"/><Relationship Id="rId10" Type="http://schemas.openxmlformats.org/officeDocument/2006/relationships/tags" Target="../tags/tag283.xml"/><Relationship Id="rId19" Type="http://schemas.openxmlformats.org/officeDocument/2006/relationships/tags" Target="../tags/tag292.xml"/><Relationship Id="rId4" Type="http://schemas.openxmlformats.org/officeDocument/2006/relationships/tags" Target="../tags/tag277.xml"/><Relationship Id="rId9" Type="http://schemas.openxmlformats.org/officeDocument/2006/relationships/tags" Target="../tags/tag282.xml"/><Relationship Id="rId14" Type="http://schemas.openxmlformats.org/officeDocument/2006/relationships/tags" Target="../tags/tag287.xml"/><Relationship Id="rId22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302.xml"/><Relationship Id="rId3" Type="http://schemas.openxmlformats.org/officeDocument/2006/relationships/tags" Target="../tags/tag297.xml"/><Relationship Id="rId7" Type="http://schemas.openxmlformats.org/officeDocument/2006/relationships/tags" Target="../tags/tag301.xml"/><Relationship Id="rId12" Type="http://schemas.openxmlformats.org/officeDocument/2006/relationships/notesSlide" Target="../notesSlides/notesSlide14.xml"/><Relationship Id="rId2" Type="http://schemas.openxmlformats.org/officeDocument/2006/relationships/tags" Target="../tags/tag296.xml"/><Relationship Id="rId1" Type="http://schemas.openxmlformats.org/officeDocument/2006/relationships/tags" Target="../tags/tag295.xml"/><Relationship Id="rId6" Type="http://schemas.openxmlformats.org/officeDocument/2006/relationships/tags" Target="../tags/tag300.xml"/><Relationship Id="rId11" Type="http://schemas.openxmlformats.org/officeDocument/2006/relationships/slideLayout" Target="../slideLayouts/slideLayout3.xml"/><Relationship Id="rId5" Type="http://schemas.openxmlformats.org/officeDocument/2006/relationships/tags" Target="../tags/tag299.xml"/><Relationship Id="rId10" Type="http://schemas.openxmlformats.org/officeDocument/2006/relationships/tags" Target="../tags/tag304.xml"/><Relationship Id="rId4" Type="http://schemas.openxmlformats.org/officeDocument/2006/relationships/tags" Target="../tags/tag298.xml"/><Relationship Id="rId9" Type="http://schemas.openxmlformats.org/officeDocument/2006/relationships/tags" Target="../tags/tag303.xml"/></Relationships>
</file>

<file path=ppt/slides/_rels/slide15.xml.rels><?xml version="1.0" encoding="UTF-8" standalone="yes"?>
<Relationships xmlns="http://schemas.openxmlformats.org/package/2006/relationships"><Relationship Id="rId13" Type="http://schemas.openxmlformats.org/officeDocument/2006/relationships/tags" Target="../tags/tag317.xml"/><Relationship Id="rId18" Type="http://schemas.openxmlformats.org/officeDocument/2006/relationships/tags" Target="../tags/tag322.xml"/><Relationship Id="rId26" Type="http://schemas.openxmlformats.org/officeDocument/2006/relationships/tags" Target="../tags/tag330.xml"/><Relationship Id="rId39" Type="http://schemas.openxmlformats.org/officeDocument/2006/relationships/tags" Target="../tags/tag343.xml"/><Relationship Id="rId21" Type="http://schemas.openxmlformats.org/officeDocument/2006/relationships/tags" Target="../tags/tag325.xml"/><Relationship Id="rId34" Type="http://schemas.openxmlformats.org/officeDocument/2006/relationships/tags" Target="../tags/tag338.xml"/><Relationship Id="rId42" Type="http://schemas.openxmlformats.org/officeDocument/2006/relationships/notesSlide" Target="../notesSlides/notesSlide15.xml"/><Relationship Id="rId7" Type="http://schemas.openxmlformats.org/officeDocument/2006/relationships/tags" Target="../tags/tag311.xml"/><Relationship Id="rId2" Type="http://schemas.openxmlformats.org/officeDocument/2006/relationships/tags" Target="../tags/tag306.xml"/><Relationship Id="rId16" Type="http://schemas.openxmlformats.org/officeDocument/2006/relationships/tags" Target="../tags/tag320.xml"/><Relationship Id="rId20" Type="http://schemas.openxmlformats.org/officeDocument/2006/relationships/tags" Target="../tags/tag324.xml"/><Relationship Id="rId29" Type="http://schemas.openxmlformats.org/officeDocument/2006/relationships/tags" Target="../tags/tag333.xml"/><Relationship Id="rId41" Type="http://schemas.openxmlformats.org/officeDocument/2006/relationships/slideLayout" Target="../slideLayouts/slideLayout7.xml"/><Relationship Id="rId1" Type="http://schemas.openxmlformats.org/officeDocument/2006/relationships/tags" Target="../tags/tag305.xml"/><Relationship Id="rId6" Type="http://schemas.openxmlformats.org/officeDocument/2006/relationships/tags" Target="../tags/tag310.xml"/><Relationship Id="rId11" Type="http://schemas.openxmlformats.org/officeDocument/2006/relationships/tags" Target="../tags/tag315.xml"/><Relationship Id="rId24" Type="http://schemas.openxmlformats.org/officeDocument/2006/relationships/tags" Target="../tags/tag328.xml"/><Relationship Id="rId32" Type="http://schemas.openxmlformats.org/officeDocument/2006/relationships/tags" Target="../tags/tag336.xml"/><Relationship Id="rId37" Type="http://schemas.openxmlformats.org/officeDocument/2006/relationships/tags" Target="../tags/tag341.xml"/><Relationship Id="rId40" Type="http://schemas.openxmlformats.org/officeDocument/2006/relationships/tags" Target="../tags/tag344.xml"/><Relationship Id="rId5" Type="http://schemas.openxmlformats.org/officeDocument/2006/relationships/tags" Target="../tags/tag309.xml"/><Relationship Id="rId15" Type="http://schemas.openxmlformats.org/officeDocument/2006/relationships/tags" Target="../tags/tag319.xml"/><Relationship Id="rId23" Type="http://schemas.openxmlformats.org/officeDocument/2006/relationships/tags" Target="../tags/tag327.xml"/><Relationship Id="rId28" Type="http://schemas.openxmlformats.org/officeDocument/2006/relationships/tags" Target="../tags/tag332.xml"/><Relationship Id="rId36" Type="http://schemas.openxmlformats.org/officeDocument/2006/relationships/tags" Target="../tags/tag340.xml"/><Relationship Id="rId10" Type="http://schemas.openxmlformats.org/officeDocument/2006/relationships/tags" Target="../tags/tag314.xml"/><Relationship Id="rId19" Type="http://schemas.openxmlformats.org/officeDocument/2006/relationships/tags" Target="../tags/tag323.xml"/><Relationship Id="rId31" Type="http://schemas.openxmlformats.org/officeDocument/2006/relationships/tags" Target="../tags/tag335.xml"/><Relationship Id="rId4" Type="http://schemas.openxmlformats.org/officeDocument/2006/relationships/tags" Target="../tags/tag308.xml"/><Relationship Id="rId9" Type="http://schemas.openxmlformats.org/officeDocument/2006/relationships/tags" Target="../tags/tag313.xml"/><Relationship Id="rId14" Type="http://schemas.openxmlformats.org/officeDocument/2006/relationships/tags" Target="../tags/tag318.xml"/><Relationship Id="rId22" Type="http://schemas.openxmlformats.org/officeDocument/2006/relationships/tags" Target="../tags/tag326.xml"/><Relationship Id="rId27" Type="http://schemas.openxmlformats.org/officeDocument/2006/relationships/tags" Target="../tags/tag331.xml"/><Relationship Id="rId30" Type="http://schemas.openxmlformats.org/officeDocument/2006/relationships/tags" Target="../tags/tag334.xml"/><Relationship Id="rId35" Type="http://schemas.openxmlformats.org/officeDocument/2006/relationships/tags" Target="../tags/tag339.xml"/><Relationship Id="rId8" Type="http://schemas.openxmlformats.org/officeDocument/2006/relationships/tags" Target="../tags/tag312.xml"/><Relationship Id="rId3" Type="http://schemas.openxmlformats.org/officeDocument/2006/relationships/tags" Target="../tags/tag307.xml"/><Relationship Id="rId12" Type="http://schemas.openxmlformats.org/officeDocument/2006/relationships/tags" Target="../tags/tag316.xml"/><Relationship Id="rId17" Type="http://schemas.openxmlformats.org/officeDocument/2006/relationships/tags" Target="../tags/tag321.xml"/><Relationship Id="rId25" Type="http://schemas.openxmlformats.org/officeDocument/2006/relationships/tags" Target="../tags/tag329.xml"/><Relationship Id="rId33" Type="http://schemas.openxmlformats.org/officeDocument/2006/relationships/tags" Target="../tags/tag337.xml"/><Relationship Id="rId38" Type="http://schemas.openxmlformats.org/officeDocument/2006/relationships/tags" Target="../tags/tag34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tags" Target="../tags/tag352.xml"/><Relationship Id="rId13" Type="http://schemas.openxmlformats.org/officeDocument/2006/relationships/tags" Target="../tags/tag357.xml"/><Relationship Id="rId18" Type="http://schemas.openxmlformats.org/officeDocument/2006/relationships/tags" Target="../tags/tag362.xml"/><Relationship Id="rId3" Type="http://schemas.openxmlformats.org/officeDocument/2006/relationships/tags" Target="../tags/tag347.xml"/><Relationship Id="rId21" Type="http://schemas.openxmlformats.org/officeDocument/2006/relationships/tags" Target="../tags/tag365.xml"/><Relationship Id="rId7" Type="http://schemas.openxmlformats.org/officeDocument/2006/relationships/tags" Target="../tags/tag351.xml"/><Relationship Id="rId12" Type="http://schemas.openxmlformats.org/officeDocument/2006/relationships/tags" Target="../tags/tag356.xml"/><Relationship Id="rId17" Type="http://schemas.openxmlformats.org/officeDocument/2006/relationships/tags" Target="../tags/tag361.xml"/><Relationship Id="rId2" Type="http://schemas.openxmlformats.org/officeDocument/2006/relationships/tags" Target="../tags/tag346.xml"/><Relationship Id="rId16" Type="http://schemas.openxmlformats.org/officeDocument/2006/relationships/tags" Target="../tags/tag360.xml"/><Relationship Id="rId20" Type="http://schemas.openxmlformats.org/officeDocument/2006/relationships/tags" Target="../tags/tag364.xml"/><Relationship Id="rId1" Type="http://schemas.openxmlformats.org/officeDocument/2006/relationships/tags" Target="../tags/tag345.xml"/><Relationship Id="rId6" Type="http://schemas.openxmlformats.org/officeDocument/2006/relationships/tags" Target="../tags/tag350.xml"/><Relationship Id="rId11" Type="http://schemas.openxmlformats.org/officeDocument/2006/relationships/tags" Target="../tags/tag355.xml"/><Relationship Id="rId5" Type="http://schemas.openxmlformats.org/officeDocument/2006/relationships/tags" Target="../tags/tag349.xml"/><Relationship Id="rId15" Type="http://schemas.openxmlformats.org/officeDocument/2006/relationships/tags" Target="../tags/tag359.xml"/><Relationship Id="rId23" Type="http://schemas.openxmlformats.org/officeDocument/2006/relationships/notesSlide" Target="../notesSlides/notesSlide16.xml"/><Relationship Id="rId10" Type="http://schemas.openxmlformats.org/officeDocument/2006/relationships/tags" Target="../tags/tag354.xml"/><Relationship Id="rId19" Type="http://schemas.openxmlformats.org/officeDocument/2006/relationships/tags" Target="../tags/tag363.xml"/><Relationship Id="rId4" Type="http://schemas.openxmlformats.org/officeDocument/2006/relationships/tags" Target="../tags/tag348.xml"/><Relationship Id="rId9" Type="http://schemas.openxmlformats.org/officeDocument/2006/relationships/tags" Target="../tags/tag353.xml"/><Relationship Id="rId14" Type="http://schemas.openxmlformats.org/officeDocument/2006/relationships/tags" Target="../tags/tag358.xml"/><Relationship Id="rId22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3" Type="http://schemas.openxmlformats.org/officeDocument/2006/relationships/tags" Target="../tags/tag378.xml"/><Relationship Id="rId18" Type="http://schemas.openxmlformats.org/officeDocument/2006/relationships/tags" Target="../tags/tag383.xml"/><Relationship Id="rId26" Type="http://schemas.openxmlformats.org/officeDocument/2006/relationships/tags" Target="../tags/tag391.xml"/><Relationship Id="rId39" Type="http://schemas.openxmlformats.org/officeDocument/2006/relationships/slideLayout" Target="../slideLayouts/slideLayout7.xml"/><Relationship Id="rId21" Type="http://schemas.openxmlformats.org/officeDocument/2006/relationships/tags" Target="../tags/tag386.xml"/><Relationship Id="rId34" Type="http://schemas.openxmlformats.org/officeDocument/2006/relationships/tags" Target="../tags/tag399.xml"/><Relationship Id="rId7" Type="http://schemas.openxmlformats.org/officeDocument/2006/relationships/tags" Target="../tags/tag372.xml"/><Relationship Id="rId12" Type="http://schemas.openxmlformats.org/officeDocument/2006/relationships/tags" Target="../tags/tag377.xml"/><Relationship Id="rId17" Type="http://schemas.openxmlformats.org/officeDocument/2006/relationships/tags" Target="../tags/tag382.xml"/><Relationship Id="rId25" Type="http://schemas.openxmlformats.org/officeDocument/2006/relationships/tags" Target="../tags/tag390.xml"/><Relationship Id="rId33" Type="http://schemas.openxmlformats.org/officeDocument/2006/relationships/tags" Target="../tags/tag398.xml"/><Relationship Id="rId38" Type="http://schemas.openxmlformats.org/officeDocument/2006/relationships/tags" Target="../tags/tag403.xml"/><Relationship Id="rId2" Type="http://schemas.openxmlformats.org/officeDocument/2006/relationships/tags" Target="../tags/tag367.xml"/><Relationship Id="rId16" Type="http://schemas.openxmlformats.org/officeDocument/2006/relationships/tags" Target="../tags/tag381.xml"/><Relationship Id="rId20" Type="http://schemas.openxmlformats.org/officeDocument/2006/relationships/tags" Target="../tags/tag385.xml"/><Relationship Id="rId29" Type="http://schemas.openxmlformats.org/officeDocument/2006/relationships/tags" Target="../tags/tag394.xml"/><Relationship Id="rId1" Type="http://schemas.openxmlformats.org/officeDocument/2006/relationships/tags" Target="../tags/tag366.xml"/><Relationship Id="rId6" Type="http://schemas.openxmlformats.org/officeDocument/2006/relationships/tags" Target="../tags/tag371.xml"/><Relationship Id="rId11" Type="http://schemas.openxmlformats.org/officeDocument/2006/relationships/tags" Target="../tags/tag376.xml"/><Relationship Id="rId24" Type="http://schemas.openxmlformats.org/officeDocument/2006/relationships/tags" Target="../tags/tag389.xml"/><Relationship Id="rId32" Type="http://schemas.openxmlformats.org/officeDocument/2006/relationships/tags" Target="../tags/tag397.xml"/><Relationship Id="rId37" Type="http://schemas.openxmlformats.org/officeDocument/2006/relationships/tags" Target="../tags/tag402.xml"/><Relationship Id="rId40" Type="http://schemas.openxmlformats.org/officeDocument/2006/relationships/notesSlide" Target="../notesSlides/notesSlide17.xml"/><Relationship Id="rId5" Type="http://schemas.openxmlformats.org/officeDocument/2006/relationships/tags" Target="../tags/tag370.xml"/><Relationship Id="rId15" Type="http://schemas.openxmlformats.org/officeDocument/2006/relationships/tags" Target="../tags/tag380.xml"/><Relationship Id="rId23" Type="http://schemas.openxmlformats.org/officeDocument/2006/relationships/tags" Target="../tags/tag388.xml"/><Relationship Id="rId28" Type="http://schemas.openxmlformats.org/officeDocument/2006/relationships/tags" Target="../tags/tag393.xml"/><Relationship Id="rId36" Type="http://schemas.openxmlformats.org/officeDocument/2006/relationships/tags" Target="../tags/tag401.xml"/><Relationship Id="rId10" Type="http://schemas.openxmlformats.org/officeDocument/2006/relationships/tags" Target="../tags/tag375.xml"/><Relationship Id="rId19" Type="http://schemas.openxmlformats.org/officeDocument/2006/relationships/tags" Target="../tags/tag384.xml"/><Relationship Id="rId31" Type="http://schemas.openxmlformats.org/officeDocument/2006/relationships/tags" Target="../tags/tag396.xml"/><Relationship Id="rId4" Type="http://schemas.openxmlformats.org/officeDocument/2006/relationships/tags" Target="../tags/tag369.xml"/><Relationship Id="rId9" Type="http://schemas.openxmlformats.org/officeDocument/2006/relationships/tags" Target="../tags/tag374.xml"/><Relationship Id="rId14" Type="http://schemas.openxmlformats.org/officeDocument/2006/relationships/tags" Target="../tags/tag379.xml"/><Relationship Id="rId22" Type="http://schemas.openxmlformats.org/officeDocument/2006/relationships/tags" Target="../tags/tag387.xml"/><Relationship Id="rId27" Type="http://schemas.openxmlformats.org/officeDocument/2006/relationships/tags" Target="../tags/tag392.xml"/><Relationship Id="rId30" Type="http://schemas.openxmlformats.org/officeDocument/2006/relationships/tags" Target="../tags/tag395.xml"/><Relationship Id="rId35" Type="http://schemas.openxmlformats.org/officeDocument/2006/relationships/tags" Target="../tags/tag400.xml"/><Relationship Id="rId8" Type="http://schemas.openxmlformats.org/officeDocument/2006/relationships/tags" Target="../tags/tag373.xml"/><Relationship Id="rId3" Type="http://schemas.openxmlformats.org/officeDocument/2006/relationships/tags" Target="../tags/tag368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tags" Target="../tags/tag411.xml"/><Relationship Id="rId3" Type="http://schemas.openxmlformats.org/officeDocument/2006/relationships/tags" Target="../tags/tag406.xml"/><Relationship Id="rId7" Type="http://schemas.openxmlformats.org/officeDocument/2006/relationships/tags" Target="../tags/tag410.xml"/><Relationship Id="rId12" Type="http://schemas.openxmlformats.org/officeDocument/2006/relationships/notesSlide" Target="../notesSlides/notesSlide18.xml"/><Relationship Id="rId2" Type="http://schemas.openxmlformats.org/officeDocument/2006/relationships/tags" Target="../tags/tag405.xml"/><Relationship Id="rId1" Type="http://schemas.openxmlformats.org/officeDocument/2006/relationships/tags" Target="../tags/tag404.xml"/><Relationship Id="rId6" Type="http://schemas.openxmlformats.org/officeDocument/2006/relationships/tags" Target="../tags/tag409.xml"/><Relationship Id="rId11" Type="http://schemas.openxmlformats.org/officeDocument/2006/relationships/slideLayout" Target="../slideLayouts/slideLayout3.xml"/><Relationship Id="rId5" Type="http://schemas.openxmlformats.org/officeDocument/2006/relationships/tags" Target="../tags/tag408.xml"/><Relationship Id="rId10" Type="http://schemas.openxmlformats.org/officeDocument/2006/relationships/tags" Target="../tags/tag413.xml"/><Relationship Id="rId4" Type="http://schemas.openxmlformats.org/officeDocument/2006/relationships/tags" Target="../tags/tag407.xml"/><Relationship Id="rId9" Type="http://schemas.openxmlformats.org/officeDocument/2006/relationships/tags" Target="../tags/tag41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tags" Target="../tags/tag421.xml"/><Relationship Id="rId13" Type="http://schemas.openxmlformats.org/officeDocument/2006/relationships/tags" Target="../tags/tag426.xml"/><Relationship Id="rId18" Type="http://schemas.openxmlformats.org/officeDocument/2006/relationships/tags" Target="../tags/tag431.xml"/><Relationship Id="rId3" Type="http://schemas.openxmlformats.org/officeDocument/2006/relationships/tags" Target="../tags/tag416.xml"/><Relationship Id="rId7" Type="http://schemas.openxmlformats.org/officeDocument/2006/relationships/tags" Target="../tags/tag420.xml"/><Relationship Id="rId12" Type="http://schemas.openxmlformats.org/officeDocument/2006/relationships/tags" Target="../tags/tag425.xml"/><Relationship Id="rId17" Type="http://schemas.openxmlformats.org/officeDocument/2006/relationships/tags" Target="../tags/tag430.xml"/><Relationship Id="rId2" Type="http://schemas.openxmlformats.org/officeDocument/2006/relationships/tags" Target="../tags/tag415.xml"/><Relationship Id="rId16" Type="http://schemas.openxmlformats.org/officeDocument/2006/relationships/tags" Target="../tags/tag429.xml"/><Relationship Id="rId20" Type="http://schemas.openxmlformats.org/officeDocument/2006/relationships/notesSlide" Target="../notesSlides/notesSlide19.xml"/><Relationship Id="rId1" Type="http://schemas.openxmlformats.org/officeDocument/2006/relationships/tags" Target="../tags/tag414.xml"/><Relationship Id="rId6" Type="http://schemas.openxmlformats.org/officeDocument/2006/relationships/tags" Target="../tags/tag419.xml"/><Relationship Id="rId11" Type="http://schemas.openxmlformats.org/officeDocument/2006/relationships/tags" Target="../tags/tag424.xml"/><Relationship Id="rId5" Type="http://schemas.openxmlformats.org/officeDocument/2006/relationships/tags" Target="../tags/tag418.xml"/><Relationship Id="rId15" Type="http://schemas.openxmlformats.org/officeDocument/2006/relationships/tags" Target="../tags/tag428.xml"/><Relationship Id="rId10" Type="http://schemas.openxmlformats.org/officeDocument/2006/relationships/tags" Target="../tags/tag423.xml"/><Relationship Id="rId19" Type="http://schemas.openxmlformats.org/officeDocument/2006/relationships/slideLayout" Target="../slideLayouts/slideLayout7.xml"/><Relationship Id="rId4" Type="http://schemas.openxmlformats.org/officeDocument/2006/relationships/tags" Target="../tags/tag417.xml"/><Relationship Id="rId9" Type="http://schemas.openxmlformats.org/officeDocument/2006/relationships/tags" Target="../tags/tag422.xml"/><Relationship Id="rId14" Type="http://schemas.openxmlformats.org/officeDocument/2006/relationships/tags" Target="../tags/tag42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27.xml"/><Relationship Id="rId13" Type="http://schemas.openxmlformats.org/officeDocument/2006/relationships/tags" Target="../tags/tag32.xml"/><Relationship Id="rId18" Type="http://schemas.openxmlformats.org/officeDocument/2006/relationships/tags" Target="../tags/tag37.xml"/><Relationship Id="rId26" Type="http://schemas.openxmlformats.org/officeDocument/2006/relationships/tags" Target="../tags/tag45.xml"/><Relationship Id="rId3" Type="http://schemas.openxmlformats.org/officeDocument/2006/relationships/tags" Target="../tags/tag22.xml"/><Relationship Id="rId21" Type="http://schemas.openxmlformats.org/officeDocument/2006/relationships/tags" Target="../tags/tag40.xml"/><Relationship Id="rId7" Type="http://schemas.openxmlformats.org/officeDocument/2006/relationships/tags" Target="../tags/tag26.xml"/><Relationship Id="rId12" Type="http://schemas.openxmlformats.org/officeDocument/2006/relationships/tags" Target="../tags/tag31.xml"/><Relationship Id="rId17" Type="http://schemas.openxmlformats.org/officeDocument/2006/relationships/tags" Target="../tags/tag36.xml"/><Relationship Id="rId25" Type="http://schemas.openxmlformats.org/officeDocument/2006/relationships/tags" Target="../tags/tag44.xml"/><Relationship Id="rId2" Type="http://schemas.openxmlformats.org/officeDocument/2006/relationships/tags" Target="../tags/tag21.xml"/><Relationship Id="rId16" Type="http://schemas.openxmlformats.org/officeDocument/2006/relationships/tags" Target="../tags/tag35.xml"/><Relationship Id="rId20" Type="http://schemas.openxmlformats.org/officeDocument/2006/relationships/tags" Target="../tags/tag39.xml"/><Relationship Id="rId29" Type="http://schemas.openxmlformats.org/officeDocument/2006/relationships/tags" Target="../tags/tag48.xml"/><Relationship Id="rId1" Type="http://schemas.openxmlformats.org/officeDocument/2006/relationships/tags" Target="../tags/tag20.xml"/><Relationship Id="rId6" Type="http://schemas.openxmlformats.org/officeDocument/2006/relationships/tags" Target="../tags/tag25.xml"/><Relationship Id="rId11" Type="http://schemas.openxmlformats.org/officeDocument/2006/relationships/tags" Target="../tags/tag30.xml"/><Relationship Id="rId24" Type="http://schemas.openxmlformats.org/officeDocument/2006/relationships/tags" Target="../tags/tag43.xml"/><Relationship Id="rId32" Type="http://schemas.openxmlformats.org/officeDocument/2006/relationships/notesSlide" Target="../notesSlides/notesSlide2.xml"/><Relationship Id="rId5" Type="http://schemas.openxmlformats.org/officeDocument/2006/relationships/tags" Target="../tags/tag24.xml"/><Relationship Id="rId15" Type="http://schemas.openxmlformats.org/officeDocument/2006/relationships/tags" Target="../tags/tag34.xml"/><Relationship Id="rId23" Type="http://schemas.openxmlformats.org/officeDocument/2006/relationships/tags" Target="../tags/tag42.xml"/><Relationship Id="rId28" Type="http://schemas.openxmlformats.org/officeDocument/2006/relationships/tags" Target="../tags/tag47.xml"/><Relationship Id="rId10" Type="http://schemas.openxmlformats.org/officeDocument/2006/relationships/tags" Target="../tags/tag29.xml"/><Relationship Id="rId19" Type="http://schemas.openxmlformats.org/officeDocument/2006/relationships/tags" Target="../tags/tag38.xml"/><Relationship Id="rId31" Type="http://schemas.openxmlformats.org/officeDocument/2006/relationships/slideLayout" Target="../slideLayouts/slideLayout8.xml"/><Relationship Id="rId4" Type="http://schemas.openxmlformats.org/officeDocument/2006/relationships/tags" Target="../tags/tag23.xml"/><Relationship Id="rId9" Type="http://schemas.openxmlformats.org/officeDocument/2006/relationships/tags" Target="../tags/tag28.xml"/><Relationship Id="rId14" Type="http://schemas.openxmlformats.org/officeDocument/2006/relationships/tags" Target="../tags/tag33.xml"/><Relationship Id="rId22" Type="http://schemas.openxmlformats.org/officeDocument/2006/relationships/tags" Target="../tags/tag41.xml"/><Relationship Id="rId27" Type="http://schemas.openxmlformats.org/officeDocument/2006/relationships/tags" Target="../tags/tag46.xml"/><Relationship Id="rId30" Type="http://schemas.openxmlformats.org/officeDocument/2006/relationships/tags" Target="../tags/tag49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tags" Target="../tags/tag439.xml"/><Relationship Id="rId13" Type="http://schemas.openxmlformats.org/officeDocument/2006/relationships/tags" Target="../tags/tag444.xml"/><Relationship Id="rId18" Type="http://schemas.openxmlformats.org/officeDocument/2006/relationships/slideLayout" Target="../slideLayouts/slideLayout7.xml"/><Relationship Id="rId3" Type="http://schemas.openxmlformats.org/officeDocument/2006/relationships/tags" Target="../tags/tag434.xml"/><Relationship Id="rId7" Type="http://schemas.openxmlformats.org/officeDocument/2006/relationships/tags" Target="../tags/tag438.xml"/><Relationship Id="rId12" Type="http://schemas.openxmlformats.org/officeDocument/2006/relationships/tags" Target="../tags/tag443.xml"/><Relationship Id="rId17" Type="http://schemas.openxmlformats.org/officeDocument/2006/relationships/tags" Target="../tags/tag448.xml"/><Relationship Id="rId2" Type="http://schemas.openxmlformats.org/officeDocument/2006/relationships/tags" Target="../tags/tag433.xml"/><Relationship Id="rId16" Type="http://schemas.openxmlformats.org/officeDocument/2006/relationships/tags" Target="../tags/tag447.xml"/><Relationship Id="rId20" Type="http://schemas.openxmlformats.org/officeDocument/2006/relationships/image" Target="../media/image3.png"/><Relationship Id="rId1" Type="http://schemas.openxmlformats.org/officeDocument/2006/relationships/tags" Target="../tags/tag432.xml"/><Relationship Id="rId6" Type="http://schemas.openxmlformats.org/officeDocument/2006/relationships/tags" Target="../tags/tag437.xml"/><Relationship Id="rId11" Type="http://schemas.openxmlformats.org/officeDocument/2006/relationships/tags" Target="../tags/tag442.xml"/><Relationship Id="rId5" Type="http://schemas.openxmlformats.org/officeDocument/2006/relationships/tags" Target="../tags/tag436.xml"/><Relationship Id="rId15" Type="http://schemas.openxmlformats.org/officeDocument/2006/relationships/tags" Target="../tags/tag446.xml"/><Relationship Id="rId10" Type="http://schemas.openxmlformats.org/officeDocument/2006/relationships/tags" Target="../tags/tag441.xml"/><Relationship Id="rId19" Type="http://schemas.openxmlformats.org/officeDocument/2006/relationships/notesSlide" Target="../notesSlides/notesSlide20.xml"/><Relationship Id="rId4" Type="http://schemas.openxmlformats.org/officeDocument/2006/relationships/tags" Target="../tags/tag435.xml"/><Relationship Id="rId9" Type="http://schemas.openxmlformats.org/officeDocument/2006/relationships/tags" Target="../tags/tag440.xml"/><Relationship Id="rId14" Type="http://schemas.openxmlformats.org/officeDocument/2006/relationships/tags" Target="../tags/tag445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tags" Target="../tags/tag456.xml"/><Relationship Id="rId13" Type="http://schemas.openxmlformats.org/officeDocument/2006/relationships/tags" Target="../tags/tag461.xml"/><Relationship Id="rId18" Type="http://schemas.openxmlformats.org/officeDocument/2006/relationships/tags" Target="../tags/tag466.xml"/><Relationship Id="rId3" Type="http://schemas.openxmlformats.org/officeDocument/2006/relationships/tags" Target="../tags/tag451.xml"/><Relationship Id="rId21" Type="http://schemas.openxmlformats.org/officeDocument/2006/relationships/notesSlide" Target="../notesSlides/notesSlide21.xml"/><Relationship Id="rId7" Type="http://schemas.openxmlformats.org/officeDocument/2006/relationships/tags" Target="../tags/tag455.xml"/><Relationship Id="rId12" Type="http://schemas.openxmlformats.org/officeDocument/2006/relationships/tags" Target="../tags/tag460.xml"/><Relationship Id="rId17" Type="http://schemas.openxmlformats.org/officeDocument/2006/relationships/tags" Target="../tags/tag465.xml"/><Relationship Id="rId2" Type="http://schemas.openxmlformats.org/officeDocument/2006/relationships/tags" Target="../tags/tag450.xml"/><Relationship Id="rId16" Type="http://schemas.openxmlformats.org/officeDocument/2006/relationships/tags" Target="../tags/tag464.xml"/><Relationship Id="rId20" Type="http://schemas.openxmlformats.org/officeDocument/2006/relationships/slideLayout" Target="../slideLayouts/slideLayout7.xml"/><Relationship Id="rId1" Type="http://schemas.openxmlformats.org/officeDocument/2006/relationships/tags" Target="../tags/tag449.xml"/><Relationship Id="rId6" Type="http://schemas.openxmlformats.org/officeDocument/2006/relationships/tags" Target="../tags/tag454.xml"/><Relationship Id="rId11" Type="http://schemas.openxmlformats.org/officeDocument/2006/relationships/tags" Target="../tags/tag459.xml"/><Relationship Id="rId5" Type="http://schemas.openxmlformats.org/officeDocument/2006/relationships/tags" Target="../tags/tag453.xml"/><Relationship Id="rId15" Type="http://schemas.openxmlformats.org/officeDocument/2006/relationships/tags" Target="../tags/tag463.xml"/><Relationship Id="rId10" Type="http://schemas.openxmlformats.org/officeDocument/2006/relationships/tags" Target="../tags/tag458.xml"/><Relationship Id="rId19" Type="http://schemas.openxmlformats.org/officeDocument/2006/relationships/tags" Target="../tags/tag467.xml"/><Relationship Id="rId4" Type="http://schemas.openxmlformats.org/officeDocument/2006/relationships/tags" Target="../tags/tag452.xml"/><Relationship Id="rId9" Type="http://schemas.openxmlformats.org/officeDocument/2006/relationships/tags" Target="../tags/tag457.xml"/><Relationship Id="rId14" Type="http://schemas.openxmlformats.org/officeDocument/2006/relationships/tags" Target="../tags/tag462.xml"/><Relationship Id="rId22" Type="http://schemas.openxmlformats.org/officeDocument/2006/relationships/image" Target="../media/image4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tags" Target="../tags/tag475.xml"/><Relationship Id="rId13" Type="http://schemas.openxmlformats.org/officeDocument/2006/relationships/tags" Target="../tags/tag480.xml"/><Relationship Id="rId18" Type="http://schemas.openxmlformats.org/officeDocument/2006/relationships/tags" Target="../tags/tag485.xml"/><Relationship Id="rId26" Type="http://schemas.openxmlformats.org/officeDocument/2006/relationships/tags" Target="../tags/tag493.xml"/><Relationship Id="rId3" Type="http://schemas.openxmlformats.org/officeDocument/2006/relationships/tags" Target="../tags/tag470.xml"/><Relationship Id="rId21" Type="http://schemas.openxmlformats.org/officeDocument/2006/relationships/tags" Target="../tags/tag488.xml"/><Relationship Id="rId7" Type="http://schemas.openxmlformats.org/officeDocument/2006/relationships/tags" Target="../tags/tag474.xml"/><Relationship Id="rId12" Type="http://schemas.openxmlformats.org/officeDocument/2006/relationships/tags" Target="../tags/tag479.xml"/><Relationship Id="rId17" Type="http://schemas.openxmlformats.org/officeDocument/2006/relationships/tags" Target="../tags/tag484.xml"/><Relationship Id="rId25" Type="http://schemas.openxmlformats.org/officeDocument/2006/relationships/tags" Target="../tags/tag492.xml"/><Relationship Id="rId2" Type="http://schemas.openxmlformats.org/officeDocument/2006/relationships/tags" Target="../tags/tag469.xml"/><Relationship Id="rId16" Type="http://schemas.openxmlformats.org/officeDocument/2006/relationships/tags" Target="../tags/tag483.xml"/><Relationship Id="rId20" Type="http://schemas.openxmlformats.org/officeDocument/2006/relationships/tags" Target="../tags/tag487.xml"/><Relationship Id="rId29" Type="http://schemas.openxmlformats.org/officeDocument/2006/relationships/tags" Target="../tags/tag496.xml"/><Relationship Id="rId1" Type="http://schemas.openxmlformats.org/officeDocument/2006/relationships/tags" Target="../tags/tag468.xml"/><Relationship Id="rId6" Type="http://schemas.openxmlformats.org/officeDocument/2006/relationships/tags" Target="../tags/tag473.xml"/><Relationship Id="rId11" Type="http://schemas.openxmlformats.org/officeDocument/2006/relationships/tags" Target="../tags/tag478.xml"/><Relationship Id="rId24" Type="http://schemas.openxmlformats.org/officeDocument/2006/relationships/tags" Target="../tags/tag491.xml"/><Relationship Id="rId32" Type="http://schemas.openxmlformats.org/officeDocument/2006/relationships/notesSlide" Target="../notesSlides/notesSlide22.xml"/><Relationship Id="rId5" Type="http://schemas.openxmlformats.org/officeDocument/2006/relationships/tags" Target="../tags/tag472.xml"/><Relationship Id="rId15" Type="http://schemas.openxmlformats.org/officeDocument/2006/relationships/tags" Target="../tags/tag482.xml"/><Relationship Id="rId23" Type="http://schemas.openxmlformats.org/officeDocument/2006/relationships/tags" Target="../tags/tag490.xml"/><Relationship Id="rId28" Type="http://schemas.openxmlformats.org/officeDocument/2006/relationships/tags" Target="../tags/tag495.xml"/><Relationship Id="rId10" Type="http://schemas.openxmlformats.org/officeDocument/2006/relationships/tags" Target="../tags/tag477.xml"/><Relationship Id="rId19" Type="http://schemas.openxmlformats.org/officeDocument/2006/relationships/tags" Target="../tags/tag486.xml"/><Relationship Id="rId31" Type="http://schemas.openxmlformats.org/officeDocument/2006/relationships/slideLayout" Target="../slideLayouts/slideLayout7.xml"/><Relationship Id="rId4" Type="http://schemas.openxmlformats.org/officeDocument/2006/relationships/tags" Target="../tags/tag471.xml"/><Relationship Id="rId9" Type="http://schemas.openxmlformats.org/officeDocument/2006/relationships/tags" Target="../tags/tag476.xml"/><Relationship Id="rId14" Type="http://schemas.openxmlformats.org/officeDocument/2006/relationships/tags" Target="../tags/tag481.xml"/><Relationship Id="rId22" Type="http://schemas.openxmlformats.org/officeDocument/2006/relationships/tags" Target="../tags/tag489.xml"/><Relationship Id="rId27" Type="http://schemas.openxmlformats.org/officeDocument/2006/relationships/tags" Target="../tags/tag494.xml"/><Relationship Id="rId30" Type="http://schemas.openxmlformats.org/officeDocument/2006/relationships/tags" Target="../tags/tag497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tags" Target="../tags/tag505.xml"/><Relationship Id="rId3" Type="http://schemas.openxmlformats.org/officeDocument/2006/relationships/tags" Target="../tags/tag500.xml"/><Relationship Id="rId7" Type="http://schemas.openxmlformats.org/officeDocument/2006/relationships/tags" Target="../tags/tag504.xml"/><Relationship Id="rId12" Type="http://schemas.openxmlformats.org/officeDocument/2006/relationships/notesSlide" Target="../notesSlides/notesSlide23.xml"/><Relationship Id="rId2" Type="http://schemas.openxmlformats.org/officeDocument/2006/relationships/tags" Target="../tags/tag499.xml"/><Relationship Id="rId1" Type="http://schemas.openxmlformats.org/officeDocument/2006/relationships/tags" Target="../tags/tag498.xml"/><Relationship Id="rId6" Type="http://schemas.openxmlformats.org/officeDocument/2006/relationships/tags" Target="../tags/tag503.xml"/><Relationship Id="rId11" Type="http://schemas.openxmlformats.org/officeDocument/2006/relationships/slideLayout" Target="../slideLayouts/slideLayout3.xml"/><Relationship Id="rId5" Type="http://schemas.openxmlformats.org/officeDocument/2006/relationships/tags" Target="../tags/tag502.xml"/><Relationship Id="rId10" Type="http://schemas.openxmlformats.org/officeDocument/2006/relationships/tags" Target="../tags/tag507.xml"/><Relationship Id="rId4" Type="http://schemas.openxmlformats.org/officeDocument/2006/relationships/tags" Target="../tags/tag501.xml"/><Relationship Id="rId9" Type="http://schemas.openxmlformats.org/officeDocument/2006/relationships/tags" Target="../tags/tag506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tags" Target="../tags/tag515.xml"/><Relationship Id="rId13" Type="http://schemas.openxmlformats.org/officeDocument/2006/relationships/tags" Target="../tags/tag520.xml"/><Relationship Id="rId18" Type="http://schemas.openxmlformats.org/officeDocument/2006/relationships/tags" Target="../tags/tag525.xml"/><Relationship Id="rId26" Type="http://schemas.openxmlformats.org/officeDocument/2006/relationships/tags" Target="../tags/tag533.xml"/><Relationship Id="rId3" Type="http://schemas.openxmlformats.org/officeDocument/2006/relationships/tags" Target="../tags/tag510.xml"/><Relationship Id="rId21" Type="http://schemas.openxmlformats.org/officeDocument/2006/relationships/tags" Target="../tags/tag528.xml"/><Relationship Id="rId7" Type="http://schemas.openxmlformats.org/officeDocument/2006/relationships/tags" Target="../tags/tag514.xml"/><Relationship Id="rId12" Type="http://schemas.openxmlformats.org/officeDocument/2006/relationships/tags" Target="../tags/tag519.xml"/><Relationship Id="rId17" Type="http://schemas.openxmlformats.org/officeDocument/2006/relationships/tags" Target="../tags/tag524.xml"/><Relationship Id="rId25" Type="http://schemas.openxmlformats.org/officeDocument/2006/relationships/tags" Target="../tags/tag532.xml"/><Relationship Id="rId2" Type="http://schemas.openxmlformats.org/officeDocument/2006/relationships/tags" Target="../tags/tag509.xml"/><Relationship Id="rId16" Type="http://schemas.openxmlformats.org/officeDocument/2006/relationships/tags" Target="../tags/tag523.xml"/><Relationship Id="rId20" Type="http://schemas.openxmlformats.org/officeDocument/2006/relationships/tags" Target="../tags/tag527.xml"/><Relationship Id="rId29" Type="http://schemas.openxmlformats.org/officeDocument/2006/relationships/notesSlide" Target="../notesSlides/notesSlide24.xml"/><Relationship Id="rId1" Type="http://schemas.openxmlformats.org/officeDocument/2006/relationships/tags" Target="../tags/tag508.xml"/><Relationship Id="rId6" Type="http://schemas.openxmlformats.org/officeDocument/2006/relationships/tags" Target="../tags/tag513.xml"/><Relationship Id="rId11" Type="http://schemas.openxmlformats.org/officeDocument/2006/relationships/tags" Target="../tags/tag518.xml"/><Relationship Id="rId24" Type="http://schemas.openxmlformats.org/officeDocument/2006/relationships/tags" Target="../tags/tag531.xml"/><Relationship Id="rId5" Type="http://schemas.openxmlformats.org/officeDocument/2006/relationships/tags" Target="../tags/tag512.xml"/><Relationship Id="rId15" Type="http://schemas.openxmlformats.org/officeDocument/2006/relationships/tags" Target="../tags/tag522.xml"/><Relationship Id="rId23" Type="http://schemas.openxmlformats.org/officeDocument/2006/relationships/tags" Target="../tags/tag530.xml"/><Relationship Id="rId28" Type="http://schemas.openxmlformats.org/officeDocument/2006/relationships/slideLayout" Target="../slideLayouts/slideLayout7.xml"/><Relationship Id="rId10" Type="http://schemas.openxmlformats.org/officeDocument/2006/relationships/tags" Target="../tags/tag517.xml"/><Relationship Id="rId19" Type="http://schemas.openxmlformats.org/officeDocument/2006/relationships/tags" Target="../tags/tag526.xml"/><Relationship Id="rId4" Type="http://schemas.openxmlformats.org/officeDocument/2006/relationships/tags" Target="../tags/tag511.xml"/><Relationship Id="rId9" Type="http://schemas.openxmlformats.org/officeDocument/2006/relationships/tags" Target="../tags/tag516.xml"/><Relationship Id="rId14" Type="http://schemas.openxmlformats.org/officeDocument/2006/relationships/tags" Target="../tags/tag521.xml"/><Relationship Id="rId22" Type="http://schemas.openxmlformats.org/officeDocument/2006/relationships/tags" Target="../tags/tag529.xml"/><Relationship Id="rId27" Type="http://schemas.openxmlformats.org/officeDocument/2006/relationships/tags" Target="../tags/tag534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tags" Target="../tags/tag542.xml"/><Relationship Id="rId13" Type="http://schemas.openxmlformats.org/officeDocument/2006/relationships/tags" Target="../tags/tag547.xml"/><Relationship Id="rId18" Type="http://schemas.openxmlformats.org/officeDocument/2006/relationships/tags" Target="../tags/tag552.xml"/><Relationship Id="rId3" Type="http://schemas.openxmlformats.org/officeDocument/2006/relationships/tags" Target="../tags/tag537.xml"/><Relationship Id="rId21" Type="http://schemas.openxmlformats.org/officeDocument/2006/relationships/slideLayout" Target="../slideLayouts/slideLayout7.xml"/><Relationship Id="rId7" Type="http://schemas.openxmlformats.org/officeDocument/2006/relationships/tags" Target="../tags/tag541.xml"/><Relationship Id="rId12" Type="http://schemas.openxmlformats.org/officeDocument/2006/relationships/tags" Target="../tags/tag546.xml"/><Relationship Id="rId17" Type="http://schemas.openxmlformats.org/officeDocument/2006/relationships/tags" Target="../tags/tag551.xml"/><Relationship Id="rId2" Type="http://schemas.openxmlformats.org/officeDocument/2006/relationships/tags" Target="../tags/tag536.xml"/><Relationship Id="rId16" Type="http://schemas.openxmlformats.org/officeDocument/2006/relationships/tags" Target="../tags/tag550.xml"/><Relationship Id="rId20" Type="http://schemas.openxmlformats.org/officeDocument/2006/relationships/tags" Target="../tags/tag554.xml"/><Relationship Id="rId1" Type="http://schemas.openxmlformats.org/officeDocument/2006/relationships/tags" Target="../tags/tag535.xml"/><Relationship Id="rId6" Type="http://schemas.openxmlformats.org/officeDocument/2006/relationships/tags" Target="../tags/tag540.xml"/><Relationship Id="rId11" Type="http://schemas.openxmlformats.org/officeDocument/2006/relationships/tags" Target="../tags/tag545.xml"/><Relationship Id="rId5" Type="http://schemas.openxmlformats.org/officeDocument/2006/relationships/tags" Target="../tags/tag539.xml"/><Relationship Id="rId15" Type="http://schemas.openxmlformats.org/officeDocument/2006/relationships/tags" Target="../tags/tag549.xml"/><Relationship Id="rId10" Type="http://schemas.openxmlformats.org/officeDocument/2006/relationships/tags" Target="../tags/tag544.xml"/><Relationship Id="rId19" Type="http://schemas.openxmlformats.org/officeDocument/2006/relationships/tags" Target="../tags/tag553.xml"/><Relationship Id="rId4" Type="http://schemas.openxmlformats.org/officeDocument/2006/relationships/tags" Target="../tags/tag538.xml"/><Relationship Id="rId9" Type="http://schemas.openxmlformats.org/officeDocument/2006/relationships/tags" Target="../tags/tag543.xml"/><Relationship Id="rId14" Type="http://schemas.openxmlformats.org/officeDocument/2006/relationships/tags" Target="../tags/tag548.xml"/><Relationship Id="rId22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tags" Target="../tags/tag562.xml"/><Relationship Id="rId13" Type="http://schemas.openxmlformats.org/officeDocument/2006/relationships/tags" Target="../tags/tag567.xml"/><Relationship Id="rId18" Type="http://schemas.openxmlformats.org/officeDocument/2006/relationships/tags" Target="../tags/tag572.xml"/><Relationship Id="rId26" Type="http://schemas.openxmlformats.org/officeDocument/2006/relationships/slideLayout" Target="../slideLayouts/slideLayout7.xml"/><Relationship Id="rId3" Type="http://schemas.openxmlformats.org/officeDocument/2006/relationships/tags" Target="../tags/tag557.xml"/><Relationship Id="rId21" Type="http://schemas.openxmlformats.org/officeDocument/2006/relationships/tags" Target="../tags/tag575.xml"/><Relationship Id="rId7" Type="http://schemas.openxmlformats.org/officeDocument/2006/relationships/tags" Target="../tags/tag561.xml"/><Relationship Id="rId12" Type="http://schemas.openxmlformats.org/officeDocument/2006/relationships/tags" Target="../tags/tag566.xml"/><Relationship Id="rId17" Type="http://schemas.openxmlformats.org/officeDocument/2006/relationships/tags" Target="../tags/tag571.xml"/><Relationship Id="rId25" Type="http://schemas.openxmlformats.org/officeDocument/2006/relationships/tags" Target="../tags/tag579.xml"/><Relationship Id="rId2" Type="http://schemas.openxmlformats.org/officeDocument/2006/relationships/tags" Target="../tags/tag556.xml"/><Relationship Id="rId16" Type="http://schemas.openxmlformats.org/officeDocument/2006/relationships/tags" Target="../tags/tag570.xml"/><Relationship Id="rId20" Type="http://schemas.openxmlformats.org/officeDocument/2006/relationships/tags" Target="../tags/tag574.xml"/><Relationship Id="rId1" Type="http://schemas.openxmlformats.org/officeDocument/2006/relationships/tags" Target="../tags/tag555.xml"/><Relationship Id="rId6" Type="http://schemas.openxmlformats.org/officeDocument/2006/relationships/tags" Target="../tags/tag560.xml"/><Relationship Id="rId11" Type="http://schemas.openxmlformats.org/officeDocument/2006/relationships/tags" Target="../tags/tag565.xml"/><Relationship Id="rId24" Type="http://schemas.openxmlformats.org/officeDocument/2006/relationships/tags" Target="../tags/tag578.xml"/><Relationship Id="rId5" Type="http://schemas.openxmlformats.org/officeDocument/2006/relationships/tags" Target="../tags/tag559.xml"/><Relationship Id="rId15" Type="http://schemas.openxmlformats.org/officeDocument/2006/relationships/tags" Target="../tags/tag569.xml"/><Relationship Id="rId23" Type="http://schemas.openxmlformats.org/officeDocument/2006/relationships/tags" Target="../tags/tag577.xml"/><Relationship Id="rId10" Type="http://schemas.openxmlformats.org/officeDocument/2006/relationships/tags" Target="../tags/tag564.xml"/><Relationship Id="rId19" Type="http://schemas.openxmlformats.org/officeDocument/2006/relationships/tags" Target="../tags/tag573.xml"/><Relationship Id="rId4" Type="http://schemas.openxmlformats.org/officeDocument/2006/relationships/tags" Target="../tags/tag558.xml"/><Relationship Id="rId9" Type="http://schemas.openxmlformats.org/officeDocument/2006/relationships/tags" Target="../tags/tag563.xml"/><Relationship Id="rId14" Type="http://schemas.openxmlformats.org/officeDocument/2006/relationships/tags" Target="../tags/tag568.xml"/><Relationship Id="rId22" Type="http://schemas.openxmlformats.org/officeDocument/2006/relationships/tags" Target="../tags/tag576.xml"/><Relationship Id="rId27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tags" Target="../tags/tag587.xml"/><Relationship Id="rId13" Type="http://schemas.openxmlformats.org/officeDocument/2006/relationships/tags" Target="../tags/tag592.xml"/><Relationship Id="rId18" Type="http://schemas.openxmlformats.org/officeDocument/2006/relationships/slideLayout" Target="../slideLayouts/slideLayout1.xml"/><Relationship Id="rId3" Type="http://schemas.openxmlformats.org/officeDocument/2006/relationships/tags" Target="../tags/tag582.xml"/><Relationship Id="rId21" Type="http://schemas.openxmlformats.org/officeDocument/2006/relationships/hyperlink" Target="https://www.ggslide.com/" TargetMode="External"/><Relationship Id="rId7" Type="http://schemas.openxmlformats.org/officeDocument/2006/relationships/tags" Target="../tags/tag586.xml"/><Relationship Id="rId12" Type="http://schemas.openxmlformats.org/officeDocument/2006/relationships/tags" Target="../tags/tag591.xml"/><Relationship Id="rId17" Type="http://schemas.openxmlformats.org/officeDocument/2006/relationships/tags" Target="../tags/tag596.xml"/><Relationship Id="rId2" Type="http://schemas.openxmlformats.org/officeDocument/2006/relationships/tags" Target="../tags/tag581.xml"/><Relationship Id="rId16" Type="http://schemas.openxmlformats.org/officeDocument/2006/relationships/tags" Target="../tags/tag595.xml"/><Relationship Id="rId20" Type="http://schemas.openxmlformats.org/officeDocument/2006/relationships/image" Target="../media/image1.png"/><Relationship Id="rId1" Type="http://schemas.openxmlformats.org/officeDocument/2006/relationships/tags" Target="../tags/tag580.xml"/><Relationship Id="rId6" Type="http://schemas.openxmlformats.org/officeDocument/2006/relationships/tags" Target="../tags/tag585.xml"/><Relationship Id="rId11" Type="http://schemas.openxmlformats.org/officeDocument/2006/relationships/tags" Target="../tags/tag590.xml"/><Relationship Id="rId5" Type="http://schemas.openxmlformats.org/officeDocument/2006/relationships/tags" Target="../tags/tag584.xml"/><Relationship Id="rId15" Type="http://schemas.openxmlformats.org/officeDocument/2006/relationships/tags" Target="../tags/tag594.xml"/><Relationship Id="rId10" Type="http://schemas.openxmlformats.org/officeDocument/2006/relationships/tags" Target="../tags/tag589.xml"/><Relationship Id="rId19" Type="http://schemas.openxmlformats.org/officeDocument/2006/relationships/notesSlide" Target="../notesSlides/notesSlide27.xml"/><Relationship Id="rId4" Type="http://schemas.openxmlformats.org/officeDocument/2006/relationships/tags" Target="../tags/tag583.xml"/><Relationship Id="rId9" Type="http://schemas.openxmlformats.org/officeDocument/2006/relationships/tags" Target="../tags/tag588.xml"/><Relationship Id="rId14" Type="http://schemas.openxmlformats.org/officeDocument/2006/relationships/tags" Target="../tags/tag59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57.xml"/><Relationship Id="rId13" Type="http://schemas.openxmlformats.org/officeDocument/2006/relationships/tags" Target="../tags/tag62.xml"/><Relationship Id="rId18" Type="http://schemas.openxmlformats.org/officeDocument/2006/relationships/tags" Target="../tags/tag67.xml"/><Relationship Id="rId26" Type="http://schemas.openxmlformats.org/officeDocument/2006/relationships/tags" Target="../tags/tag75.xml"/><Relationship Id="rId3" Type="http://schemas.openxmlformats.org/officeDocument/2006/relationships/tags" Target="../tags/tag52.xml"/><Relationship Id="rId21" Type="http://schemas.openxmlformats.org/officeDocument/2006/relationships/tags" Target="../tags/tag70.xml"/><Relationship Id="rId7" Type="http://schemas.openxmlformats.org/officeDocument/2006/relationships/tags" Target="../tags/tag56.xml"/><Relationship Id="rId12" Type="http://schemas.openxmlformats.org/officeDocument/2006/relationships/tags" Target="../tags/tag61.xml"/><Relationship Id="rId17" Type="http://schemas.openxmlformats.org/officeDocument/2006/relationships/tags" Target="../tags/tag66.xml"/><Relationship Id="rId25" Type="http://schemas.openxmlformats.org/officeDocument/2006/relationships/tags" Target="../tags/tag74.xml"/><Relationship Id="rId2" Type="http://schemas.openxmlformats.org/officeDocument/2006/relationships/tags" Target="../tags/tag51.xml"/><Relationship Id="rId16" Type="http://schemas.openxmlformats.org/officeDocument/2006/relationships/tags" Target="../tags/tag65.xml"/><Relationship Id="rId20" Type="http://schemas.openxmlformats.org/officeDocument/2006/relationships/tags" Target="../tags/tag69.xml"/><Relationship Id="rId29" Type="http://schemas.openxmlformats.org/officeDocument/2006/relationships/notesSlide" Target="../notesSlides/notesSlide3.xml"/><Relationship Id="rId1" Type="http://schemas.openxmlformats.org/officeDocument/2006/relationships/tags" Target="../tags/tag50.xml"/><Relationship Id="rId6" Type="http://schemas.openxmlformats.org/officeDocument/2006/relationships/tags" Target="../tags/tag55.xml"/><Relationship Id="rId11" Type="http://schemas.openxmlformats.org/officeDocument/2006/relationships/tags" Target="../tags/tag60.xml"/><Relationship Id="rId24" Type="http://schemas.openxmlformats.org/officeDocument/2006/relationships/tags" Target="../tags/tag73.xml"/><Relationship Id="rId5" Type="http://schemas.openxmlformats.org/officeDocument/2006/relationships/tags" Target="../tags/tag54.xml"/><Relationship Id="rId15" Type="http://schemas.openxmlformats.org/officeDocument/2006/relationships/tags" Target="../tags/tag64.xml"/><Relationship Id="rId23" Type="http://schemas.openxmlformats.org/officeDocument/2006/relationships/tags" Target="../tags/tag72.xml"/><Relationship Id="rId28" Type="http://schemas.openxmlformats.org/officeDocument/2006/relationships/slideLayout" Target="../slideLayouts/slideLayout7.xml"/><Relationship Id="rId10" Type="http://schemas.openxmlformats.org/officeDocument/2006/relationships/tags" Target="../tags/tag59.xml"/><Relationship Id="rId19" Type="http://schemas.openxmlformats.org/officeDocument/2006/relationships/tags" Target="../tags/tag68.xml"/><Relationship Id="rId4" Type="http://schemas.openxmlformats.org/officeDocument/2006/relationships/tags" Target="../tags/tag53.xml"/><Relationship Id="rId9" Type="http://schemas.openxmlformats.org/officeDocument/2006/relationships/tags" Target="../tags/tag58.xml"/><Relationship Id="rId14" Type="http://schemas.openxmlformats.org/officeDocument/2006/relationships/tags" Target="../tags/tag63.xml"/><Relationship Id="rId22" Type="http://schemas.openxmlformats.org/officeDocument/2006/relationships/tags" Target="../tags/tag71.xml"/><Relationship Id="rId27" Type="http://schemas.openxmlformats.org/officeDocument/2006/relationships/tags" Target="../tags/tag76.xml"/><Relationship Id="rId30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84.xml"/><Relationship Id="rId3" Type="http://schemas.openxmlformats.org/officeDocument/2006/relationships/tags" Target="../tags/tag79.xml"/><Relationship Id="rId7" Type="http://schemas.openxmlformats.org/officeDocument/2006/relationships/tags" Target="../tags/tag83.xml"/><Relationship Id="rId12" Type="http://schemas.openxmlformats.org/officeDocument/2006/relationships/notesSlide" Target="../notesSlides/notesSlide4.xml"/><Relationship Id="rId2" Type="http://schemas.openxmlformats.org/officeDocument/2006/relationships/tags" Target="../tags/tag78.xml"/><Relationship Id="rId1" Type="http://schemas.openxmlformats.org/officeDocument/2006/relationships/tags" Target="../tags/tag77.xml"/><Relationship Id="rId6" Type="http://schemas.openxmlformats.org/officeDocument/2006/relationships/tags" Target="../tags/tag82.xml"/><Relationship Id="rId11" Type="http://schemas.openxmlformats.org/officeDocument/2006/relationships/slideLayout" Target="../slideLayouts/slideLayout3.xml"/><Relationship Id="rId5" Type="http://schemas.openxmlformats.org/officeDocument/2006/relationships/tags" Target="../tags/tag81.xml"/><Relationship Id="rId10" Type="http://schemas.openxmlformats.org/officeDocument/2006/relationships/tags" Target="../tags/tag86.xml"/><Relationship Id="rId4" Type="http://schemas.openxmlformats.org/officeDocument/2006/relationships/tags" Target="../tags/tag80.xml"/><Relationship Id="rId9" Type="http://schemas.openxmlformats.org/officeDocument/2006/relationships/tags" Target="../tags/tag8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94.xml"/><Relationship Id="rId13" Type="http://schemas.openxmlformats.org/officeDocument/2006/relationships/tags" Target="../tags/tag99.xml"/><Relationship Id="rId18" Type="http://schemas.openxmlformats.org/officeDocument/2006/relationships/tags" Target="../tags/tag104.xml"/><Relationship Id="rId3" Type="http://schemas.openxmlformats.org/officeDocument/2006/relationships/tags" Target="../tags/tag89.xml"/><Relationship Id="rId21" Type="http://schemas.openxmlformats.org/officeDocument/2006/relationships/tags" Target="../tags/tag107.xml"/><Relationship Id="rId7" Type="http://schemas.openxmlformats.org/officeDocument/2006/relationships/tags" Target="../tags/tag93.xml"/><Relationship Id="rId12" Type="http://schemas.openxmlformats.org/officeDocument/2006/relationships/tags" Target="../tags/tag98.xml"/><Relationship Id="rId17" Type="http://schemas.openxmlformats.org/officeDocument/2006/relationships/tags" Target="../tags/tag103.xml"/><Relationship Id="rId2" Type="http://schemas.openxmlformats.org/officeDocument/2006/relationships/tags" Target="../tags/tag88.xml"/><Relationship Id="rId16" Type="http://schemas.openxmlformats.org/officeDocument/2006/relationships/tags" Target="../tags/tag102.xml"/><Relationship Id="rId20" Type="http://schemas.openxmlformats.org/officeDocument/2006/relationships/tags" Target="../tags/tag106.xml"/><Relationship Id="rId1" Type="http://schemas.openxmlformats.org/officeDocument/2006/relationships/tags" Target="../tags/tag87.xml"/><Relationship Id="rId6" Type="http://schemas.openxmlformats.org/officeDocument/2006/relationships/tags" Target="../tags/tag92.xml"/><Relationship Id="rId11" Type="http://schemas.openxmlformats.org/officeDocument/2006/relationships/tags" Target="../tags/tag97.xml"/><Relationship Id="rId24" Type="http://schemas.openxmlformats.org/officeDocument/2006/relationships/notesSlide" Target="../notesSlides/notesSlide5.xml"/><Relationship Id="rId5" Type="http://schemas.openxmlformats.org/officeDocument/2006/relationships/tags" Target="../tags/tag91.xml"/><Relationship Id="rId15" Type="http://schemas.openxmlformats.org/officeDocument/2006/relationships/tags" Target="../tags/tag101.xml"/><Relationship Id="rId23" Type="http://schemas.openxmlformats.org/officeDocument/2006/relationships/slideLayout" Target="../slideLayouts/slideLayout7.xml"/><Relationship Id="rId10" Type="http://schemas.openxmlformats.org/officeDocument/2006/relationships/tags" Target="../tags/tag96.xml"/><Relationship Id="rId19" Type="http://schemas.openxmlformats.org/officeDocument/2006/relationships/tags" Target="../tags/tag105.xml"/><Relationship Id="rId4" Type="http://schemas.openxmlformats.org/officeDocument/2006/relationships/tags" Target="../tags/tag90.xml"/><Relationship Id="rId9" Type="http://schemas.openxmlformats.org/officeDocument/2006/relationships/tags" Target="../tags/tag95.xml"/><Relationship Id="rId14" Type="http://schemas.openxmlformats.org/officeDocument/2006/relationships/tags" Target="../tags/tag100.xml"/><Relationship Id="rId22" Type="http://schemas.openxmlformats.org/officeDocument/2006/relationships/tags" Target="../tags/tag108.xml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tags" Target="../tags/tag121.xml"/><Relationship Id="rId18" Type="http://schemas.openxmlformats.org/officeDocument/2006/relationships/tags" Target="../tags/tag126.xml"/><Relationship Id="rId26" Type="http://schemas.openxmlformats.org/officeDocument/2006/relationships/tags" Target="../tags/tag134.xml"/><Relationship Id="rId3" Type="http://schemas.openxmlformats.org/officeDocument/2006/relationships/tags" Target="../tags/tag111.xml"/><Relationship Id="rId21" Type="http://schemas.openxmlformats.org/officeDocument/2006/relationships/tags" Target="../tags/tag129.xml"/><Relationship Id="rId7" Type="http://schemas.openxmlformats.org/officeDocument/2006/relationships/tags" Target="../tags/tag115.xml"/><Relationship Id="rId12" Type="http://schemas.openxmlformats.org/officeDocument/2006/relationships/tags" Target="../tags/tag120.xml"/><Relationship Id="rId17" Type="http://schemas.openxmlformats.org/officeDocument/2006/relationships/tags" Target="../tags/tag125.xml"/><Relationship Id="rId25" Type="http://schemas.openxmlformats.org/officeDocument/2006/relationships/tags" Target="../tags/tag133.xml"/><Relationship Id="rId33" Type="http://schemas.openxmlformats.org/officeDocument/2006/relationships/notesSlide" Target="../notesSlides/notesSlide6.xml"/><Relationship Id="rId2" Type="http://schemas.openxmlformats.org/officeDocument/2006/relationships/tags" Target="../tags/tag110.xml"/><Relationship Id="rId16" Type="http://schemas.openxmlformats.org/officeDocument/2006/relationships/tags" Target="../tags/tag124.xml"/><Relationship Id="rId20" Type="http://schemas.openxmlformats.org/officeDocument/2006/relationships/tags" Target="../tags/tag128.xml"/><Relationship Id="rId29" Type="http://schemas.openxmlformats.org/officeDocument/2006/relationships/tags" Target="../tags/tag137.xml"/><Relationship Id="rId1" Type="http://schemas.openxmlformats.org/officeDocument/2006/relationships/tags" Target="../tags/tag109.xml"/><Relationship Id="rId6" Type="http://schemas.openxmlformats.org/officeDocument/2006/relationships/tags" Target="../tags/tag114.xml"/><Relationship Id="rId11" Type="http://schemas.openxmlformats.org/officeDocument/2006/relationships/tags" Target="../tags/tag119.xml"/><Relationship Id="rId24" Type="http://schemas.openxmlformats.org/officeDocument/2006/relationships/tags" Target="../tags/tag132.xml"/><Relationship Id="rId32" Type="http://schemas.openxmlformats.org/officeDocument/2006/relationships/slideLayout" Target="../slideLayouts/slideLayout7.xml"/><Relationship Id="rId5" Type="http://schemas.openxmlformats.org/officeDocument/2006/relationships/tags" Target="../tags/tag113.xml"/><Relationship Id="rId15" Type="http://schemas.openxmlformats.org/officeDocument/2006/relationships/tags" Target="../tags/tag123.xml"/><Relationship Id="rId23" Type="http://schemas.openxmlformats.org/officeDocument/2006/relationships/tags" Target="../tags/tag131.xml"/><Relationship Id="rId28" Type="http://schemas.openxmlformats.org/officeDocument/2006/relationships/tags" Target="../tags/tag136.xml"/><Relationship Id="rId10" Type="http://schemas.openxmlformats.org/officeDocument/2006/relationships/tags" Target="../tags/tag118.xml"/><Relationship Id="rId19" Type="http://schemas.openxmlformats.org/officeDocument/2006/relationships/tags" Target="../tags/tag127.xml"/><Relationship Id="rId31" Type="http://schemas.openxmlformats.org/officeDocument/2006/relationships/tags" Target="../tags/tag139.xml"/><Relationship Id="rId4" Type="http://schemas.openxmlformats.org/officeDocument/2006/relationships/tags" Target="../tags/tag112.xml"/><Relationship Id="rId9" Type="http://schemas.openxmlformats.org/officeDocument/2006/relationships/tags" Target="../tags/tag117.xml"/><Relationship Id="rId14" Type="http://schemas.openxmlformats.org/officeDocument/2006/relationships/tags" Target="../tags/tag122.xml"/><Relationship Id="rId22" Type="http://schemas.openxmlformats.org/officeDocument/2006/relationships/tags" Target="../tags/tag130.xml"/><Relationship Id="rId27" Type="http://schemas.openxmlformats.org/officeDocument/2006/relationships/tags" Target="../tags/tag135.xml"/><Relationship Id="rId30" Type="http://schemas.openxmlformats.org/officeDocument/2006/relationships/tags" Target="../tags/tag138.xml"/><Relationship Id="rId8" Type="http://schemas.openxmlformats.org/officeDocument/2006/relationships/tags" Target="../tags/tag116.xml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tags" Target="../tags/tag152.xml"/><Relationship Id="rId18" Type="http://schemas.openxmlformats.org/officeDocument/2006/relationships/tags" Target="../tags/tag157.xml"/><Relationship Id="rId26" Type="http://schemas.openxmlformats.org/officeDocument/2006/relationships/tags" Target="../tags/tag165.xml"/><Relationship Id="rId21" Type="http://schemas.openxmlformats.org/officeDocument/2006/relationships/tags" Target="../tags/tag160.xml"/><Relationship Id="rId34" Type="http://schemas.openxmlformats.org/officeDocument/2006/relationships/tags" Target="../tags/tag173.xml"/><Relationship Id="rId7" Type="http://schemas.openxmlformats.org/officeDocument/2006/relationships/tags" Target="../tags/tag146.xml"/><Relationship Id="rId12" Type="http://schemas.openxmlformats.org/officeDocument/2006/relationships/tags" Target="../tags/tag151.xml"/><Relationship Id="rId17" Type="http://schemas.openxmlformats.org/officeDocument/2006/relationships/tags" Target="../tags/tag156.xml"/><Relationship Id="rId25" Type="http://schemas.openxmlformats.org/officeDocument/2006/relationships/tags" Target="../tags/tag164.xml"/><Relationship Id="rId33" Type="http://schemas.openxmlformats.org/officeDocument/2006/relationships/tags" Target="../tags/tag172.xml"/><Relationship Id="rId38" Type="http://schemas.openxmlformats.org/officeDocument/2006/relationships/notesSlide" Target="../notesSlides/notesSlide7.xml"/><Relationship Id="rId2" Type="http://schemas.openxmlformats.org/officeDocument/2006/relationships/tags" Target="../tags/tag141.xml"/><Relationship Id="rId16" Type="http://schemas.openxmlformats.org/officeDocument/2006/relationships/tags" Target="../tags/tag155.xml"/><Relationship Id="rId20" Type="http://schemas.openxmlformats.org/officeDocument/2006/relationships/tags" Target="../tags/tag159.xml"/><Relationship Id="rId29" Type="http://schemas.openxmlformats.org/officeDocument/2006/relationships/tags" Target="../tags/tag168.xml"/><Relationship Id="rId1" Type="http://schemas.openxmlformats.org/officeDocument/2006/relationships/tags" Target="../tags/tag140.xml"/><Relationship Id="rId6" Type="http://schemas.openxmlformats.org/officeDocument/2006/relationships/tags" Target="../tags/tag145.xml"/><Relationship Id="rId11" Type="http://schemas.openxmlformats.org/officeDocument/2006/relationships/tags" Target="../tags/tag150.xml"/><Relationship Id="rId24" Type="http://schemas.openxmlformats.org/officeDocument/2006/relationships/tags" Target="../tags/tag163.xml"/><Relationship Id="rId32" Type="http://schemas.openxmlformats.org/officeDocument/2006/relationships/tags" Target="../tags/tag171.xml"/><Relationship Id="rId37" Type="http://schemas.openxmlformats.org/officeDocument/2006/relationships/slideLayout" Target="../slideLayouts/slideLayout7.xml"/><Relationship Id="rId5" Type="http://schemas.openxmlformats.org/officeDocument/2006/relationships/tags" Target="../tags/tag144.xml"/><Relationship Id="rId15" Type="http://schemas.openxmlformats.org/officeDocument/2006/relationships/tags" Target="../tags/tag154.xml"/><Relationship Id="rId23" Type="http://schemas.openxmlformats.org/officeDocument/2006/relationships/tags" Target="../tags/tag162.xml"/><Relationship Id="rId28" Type="http://schemas.openxmlformats.org/officeDocument/2006/relationships/tags" Target="../tags/tag167.xml"/><Relationship Id="rId36" Type="http://schemas.openxmlformats.org/officeDocument/2006/relationships/tags" Target="../tags/tag175.xml"/><Relationship Id="rId10" Type="http://schemas.openxmlformats.org/officeDocument/2006/relationships/tags" Target="../tags/tag149.xml"/><Relationship Id="rId19" Type="http://schemas.openxmlformats.org/officeDocument/2006/relationships/tags" Target="../tags/tag158.xml"/><Relationship Id="rId31" Type="http://schemas.openxmlformats.org/officeDocument/2006/relationships/tags" Target="../tags/tag170.xml"/><Relationship Id="rId4" Type="http://schemas.openxmlformats.org/officeDocument/2006/relationships/tags" Target="../tags/tag143.xml"/><Relationship Id="rId9" Type="http://schemas.openxmlformats.org/officeDocument/2006/relationships/tags" Target="../tags/tag148.xml"/><Relationship Id="rId14" Type="http://schemas.openxmlformats.org/officeDocument/2006/relationships/tags" Target="../tags/tag153.xml"/><Relationship Id="rId22" Type="http://schemas.openxmlformats.org/officeDocument/2006/relationships/tags" Target="../tags/tag161.xml"/><Relationship Id="rId27" Type="http://schemas.openxmlformats.org/officeDocument/2006/relationships/tags" Target="../tags/tag166.xml"/><Relationship Id="rId30" Type="http://schemas.openxmlformats.org/officeDocument/2006/relationships/tags" Target="../tags/tag169.xml"/><Relationship Id="rId35" Type="http://schemas.openxmlformats.org/officeDocument/2006/relationships/tags" Target="../tags/tag174.xml"/><Relationship Id="rId8" Type="http://schemas.openxmlformats.org/officeDocument/2006/relationships/tags" Target="../tags/tag147.xml"/><Relationship Id="rId3" Type="http://schemas.openxmlformats.org/officeDocument/2006/relationships/tags" Target="../tags/tag14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183.xml"/><Relationship Id="rId13" Type="http://schemas.openxmlformats.org/officeDocument/2006/relationships/tags" Target="../tags/tag188.xml"/><Relationship Id="rId18" Type="http://schemas.openxmlformats.org/officeDocument/2006/relationships/tags" Target="../tags/tag193.xml"/><Relationship Id="rId3" Type="http://schemas.openxmlformats.org/officeDocument/2006/relationships/tags" Target="../tags/tag178.xml"/><Relationship Id="rId21" Type="http://schemas.openxmlformats.org/officeDocument/2006/relationships/tags" Target="../tags/tag196.xml"/><Relationship Id="rId7" Type="http://schemas.openxmlformats.org/officeDocument/2006/relationships/tags" Target="../tags/tag182.xml"/><Relationship Id="rId12" Type="http://schemas.openxmlformats.org/officeDocument/2006/relationships/tags" Target="../tags/tag187.xml"/><Relationship Id="rId17" Type="http://schemas.openxmlformats.org/officeDocument/2006/relationships/tags" Target="../tags/tag192.xml"/><Relationship Id="rId2" Type="http://schemas.openxmlformats.org/officeDocument/2006/relationships/tags" Target="../tags/tag177.xml"/><Relationship Id="rId16" Type="http://schemas.openxmlformats.org/officeDocument/2006/relationships/tags" Target="../tags/tag191.xml"/><Relationship Id="rId20" Type="http://schemas.openxmlformats.org/officeDocument/2006/relationships/tags" Target="../tags/tag195.xml"/><Relationship Id="rId1" Type="http://schemas.openxmlformats.org/officeDocument/2006/relationships/tags" Target="../tags/tag176.xml"/><Relationship Id="rId6" Type="http://schemas.openxmlformats.org/officeDocument/2006/relationships/tags" Target="../tags/tag181.xml"/><Relationship Id="rId11" Type="http://schemas.openxmlformats.org/officeDocument/2006/relationships/tags" Target="../tags/tag186.xml"/><Relationship Id="rId5" Type="http://schemas.openxmlformats.org/officeDocument/2006/relationships/tags" Target="../tags/tag180.xml"/><Relationship Id="rId15" Type="http://schemas.openxmlformats.org/officeDocument/2006/relationships/tags" Target="../tags/tag190.xml"/><Relationship Id="rId23" Type="http://schemas.openxmlformats.org/officeDocument/2006/relationships/notesSlide" Target="../notesSlides/notesSlide8.xml"/><Relationship Id="rId10" Type="http://schemas.openxmlformats.org/officeDocument/2006/relationships/tags" Target="../tags/tag185.xml"/><Relationship Id="rId19" Type="http://schemas.openxmlformats.org/officeDocument/2006/relationships/tags" Target="../tags/tag194.xml"/><Relationship Id="rId4" Type="http://schemas.openxmlformats.org/officeDocument/2006/relationships/tags" Target="../tags/tag179.xml"/><Relationship Id="rId9" Type="http://schemas.openxmlformats.org/officeDocument/2006/relationships/tags" Target="../tags/tag184.xml"/><Relationship Id="rId14" Type="http://schemas.openxmlformats.org/officeDocument/2006/relationships/tags" Target="../tags/tag189.xml"/><Relationship Id="rId22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204.xml"/><Relationship Id="rId3" Type="http://schemas.openxmlformats.org/officeDocument/2006/relationships/tags" Target="../tags/tag199.xml"/><Relationship Id="rId7" Type="http://schemas.openxmlformats.org/officeDocument/2006/relationships/tags" Target="../tags/tag203.xml"/><Relationship Id="rId12" Type="http://schemas.openxmlformats.org/officeDocument/2006/relationships/notesSlide" Target="../notesSlides/notesSlide9.xml"/><Relationship Id="rId2" Type="http://schemas.openxmlformats.org/officeDocument/2006/relationships/tags" Target="../tags/tag198.xml"/><Relationship Id="rId1" Type="http://schemas.openxmlformats.org/officeDocument/2006/relationships/tags" Target="../tags/tag197.xml"/><Relationship Id="rId6" Type="http://schemas.openxmlformats.org/officeDocument/2006/relationships/tags" Target="../tags/tag202.xml"/><Relationship Id="rId11" Type="http://schemas.openxmlformats.org/officeDocument/2006/relationships/slideLayout" Target="../slideLayouts/slideLayout3.xml"/><Relationship Id="rId5" Type="http://schemas.openxmlformats.org/officeDocument/2006/relationships/tags" Target="../tags/tag201.xml"/><Relationship Id="rId10" Type="http://schemas.openxmlformats.org/officeDocument/2006/relationships/tags" Target="../tags/tag206.xml"/><Relationship Id="rId4" Type="http://schemas.openxmlformats.org/officeDocument/2006/relationships/tags" Target="../tags/tag200.xml"/><Relationship Id="rId9" Type="http://schemas.openxmlformats.org/officeDocument/2006/relationships/tags" Target="../tags/tag20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A-文本框 5">
            <a:extLst>
              <a:ext uri="{FF2B5EF4-FFF2-40B4-BE49-F238E27FC236}">
                <a16:creationId xmlns:a16="http://schemas.microsoft.com/office/drawing/2014/main" id="{09859FC5-4680-4BF0-AC73-D727E3083D00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1688820" y="2006576"/>
            <a:ext cx="913679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zh-CN" sz="6600" b="1" dirty="0">
                <a:solidFill>
                  <a:srgbClr val="CDB175"/>
                </a:solidFill>
                <a:cs typeface="+mn-ea"/>
                <a:sym typeface="+mn-lt"/>
              </a:rPr>
              <a:t>Simple</a:t>
            </a:r>
            <a:r>
              <a:rPr lang="en-US" altLang="zh-CN" sz="6600" b="1" dirty="0">
                <a:solidFill>
                  <a:srgbClr val="535969"/>
                </a:solidFill>
                <a:cs typeface="+mn-ea"/>
                <a:sym typeface="+mn-lt"/>
              </a:rPr>
              <a:t> PPT Template</a:t>
            </a:r>
            <a:endParaRPr lang="zh-CN" altLang="en-US" sz="6600" b="1" dirty="0">
              <a:solidFill>
                <a:srgbClr val="535969"/>
              </a:solidFill>
              <a:cs typeface="+mn-ea"/>
              <a:sym typeface="+mn-lt"/>
            </a:endParaRPr>
          </a:p>
        </p:txBody>
      </p:sp>
      <p:sp>
        <p:nvSpPr>
          <p:cNvPr id="7" name="PA-文本框 6">
            <a:extLst>
              <a:ext uri="{FF2B5EF4-FFF2-40B4-BE49-F238E27FC236}">
                <a16:creationId xmlns:a16="http://schemas.microsoft.com/office/drawing/2014/main" id="{2850EA67-8E51-4637-9F29-20328DB27355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2250831" y="3313780"/>
            <a:ext cx="81733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400" dirty="0">
                <a:cs typeface="+mn-ea"/>
                <a:sym typeface="+mn-lt"/>
              </a:rPr>
              <a:t>Insert the Subtitle of Your Presentation</a:t>
            </a:r>
          </a:p>
        </p:txBody>
      </p:sp>
      <p:grpSp>
        <p:nvGrpSpPr>
          <p:cNvPr id="11" name="PA-组合 10">
            <a:extLst>
              <a:ext uri="{FF2B5EF4-FFF2-40B4-BE49-F238E27FC236}">
                <a16:creationId xmlns:a16="http://schemas.microsoft.com/office/drawing/2014/main" id="{C12E58DB-16B8-4803-9385-442B1E2BEC29}"/>
              </a:ext>
            </a:extLst>
          </p:cNvPr>
          <p:cNvGrpSpPr/>
          <p:nvPr>
            <p:custDataLst>
              <p:tags r:id="rId4"/>
            </p:custDataLst>
          </p:nvPr>
        </p:nvGrpSpPr>
        <p:grpSpPr>
          <a:xfrm>
            <a:off x="3707580" y="4847739"/>
            <a:ext cx="4776841" cy="359098"/>
            <a:chOff x="3576077" y="5175983"/>
            <a:chExt cx="4776841" cy="359098"/>
          </a:xfrm>
        </p:grpSpPr>
        <p:sp>
          <p:nvSpPr>
            <p:cNvPr id="9" name="PA-圆角矩形 8">
              <a:extLst>
                <a:ext uri="{FF2B5EF4-FFF2-40B4-BE49-F238E27FC236}">
                  <a16:creationId xmlns:a16="http://schemas.microsoft.com/office/drawing/2014/main" id="{3D451D1A-16FD-469D-A512-AD4A7F5864CB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3576077" y="5175983"/>
              <a:ext cx="1942943" cy="359098"/>
            </a:xfrm>
            <a:prstGeom prst="roundRect">
              <a:avLst>
                <a:gd name="adj" fmla="val 32051"/>
              </a:avLst>
            </a:prstGeom>
            <a:solidFill>
              <a:srgbClr val="CDB17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zh-CN" sz="1200" dirty="0">
                  <a:cs typeface="+mn-ea"/>
                  <a:sym typeface="+mn-lt"/>
                </a:rPr>
                <a:t>Report </a:t>
              </a:r>
              <a:r>
                <a:rPr lang="zh-CN" altLang="en-US" sz="1200" dirty="0">
                  <a:cs typeface="+mn-ea"/>
                  <a:sym typeface="+mn-lt"/>
                </a:rPr>
                <a:t>：</a:t>
              </a:r>
              <a:r>
                <a:rPr lang="en-US" altLang="zh-CN" sz="1200" dirty="0">
                  <a:cs typeface="+mn-ea"/>
                  <a:sym typeface="+mn-lt"/>
                </a:rPr>
                <a:t>ggslide.com</a:t>
              </a:r>
              <a:endParaRPr lang="zh-CN" altLang="en-US" sz="1200" dirty="0">
                <a:cs typeface="+mn-ea"/>
                <a:sym typeface="+mn-lt"/>
              </a:endParaRPr>
            </a:p>
          </p:txBody>
        </p:sp>
        <p:sp>
          <p:nvSpPr>
            <p:cNvPr id="10" name="PA-圆角矩形 9">
              <a:extLst>
                <a:ext uri="{FF2B5EF4-FFF2-40B4-BE49-F238E27FC236}">
                  <a16:creationId xmlns:a16="http://schemas.microsoft.com/office/drawing/2014/main" id="{65596FB5-72FB-49DC-A3A5-C896C2E345EC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6745997" y="5175983"/>
              <a:ext cx="1606921" cy="359098"/>
            </a:xfrm>
            <a:prstGeom prst="roundRect">
              <a:avLst>
                <a:gd name="adj" fmla="val 32051"/>
              </a:avLst>
            </a:prstGeom>
            <a:solidFill>
              <a:srgbClr val="CDB17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dist"/>
              <a:r>
                <a:rPr lang="en-US" altLang="zh-CN" sz="1200" dirty="0">
                  <a:cs typeface="+mn-ea"/>
                  <a:sym typeface="+mn-lt"/>
                </a:rPr>
                <a:t>Time </a:t>
              </a:r>
              <a:r>
                <a:rPr lang="zh-CN" altLang="en-US" sz="1200" dirty="0">
                  <a:cs typeface="+mn-ea"/>
                  <a:sym typeface="+mn-lt"/>
                </a:rPr>
                <a:t>：</a:t>
              </a:r>
              <a:r>
                <a:rPr lang="en-US" altLang="zh-CN" sz="1200" dirty="0">
                  <a:cs typeface="+mn-ea"/>
                  <a:sym typeface="+mn-lt"/>
                </a:rPr>
                <a:t>XX.X. 202X</a:t>
              </a:r>
              <a:endParaRPr lang="zh-CN" altLang="en-US" sz="1200" dirty="0">
                <a:cs typeface="+mn-ea"/>
                <a:sym typeface="+mn-lt"/>
              </a:endParaRPr>
            </a:p>
          </p:txBody>
        </p:sp>
      </p:grpSp>
      <p:sp>
        <p:nvSpPr>
          <p:cNvPr id="12" name="PA-矩形 11">
            <a:extLst>
              <a:ext uri="{FF2B5EF4-FFF2-40B4-BE49-F238E27FC236}">
                <a16:creationId xmlns:a16="http://schemas.microsoft.com/office/drawing/2014/main" id="{E1485BEF-E592-4DDC-BA49-CFEE81540418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996462" y="791308"/>
            <a:ext cx="10199077" cy="5275385"/>
          </a:xfrm>
          <a:prstGeom prst="rect">
            <a:avLst/>
          </a:prstGeom>
          <a:noFill/>
          <a:ln w="12700">
            <a:solidFill>
              <a:srgbClr val="CDB1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27" name="PA-组合 26">
            <a:extLst>
              <a:ext uri="{FF2B5EF4-FFF2-40B4-BE49-F238E27FC236}">
                <a16:creationId xmlns:a16="http://schemas.microsoft.com/office/drawing/2014/main" id="{1332DE7D-9445-4BCC-8839-33954CAC984C}"/>
              </a:ext>
            </a:extLst>
          </p:cNvPr>
          <p:cNvGrpSpPr/>
          <p:nvPr>
            <p:custDataLst>
              <p:tags r:id="rId6"/>
            </p:custDataLst>
          </p:nvPr>
        </p:nvGrpSpPr>
        <p:grpSpPr>
          <a:xfrm>
            <a:off x="-34153" y="4513628"/>
            <a:ext cx="5684676" cy="2344372"/>
            <a:chOff x="-34153" y="4513628"/>
            <a:chExt cx="5684676" cy="2344372"/>
          </a:xfrm>
        </p:grpSpPr>
        <p:sp>
          <p:nvSpPr>
            <p:cNvPr id="15" name="PA-等腰三角形 14">
              <a:extLst>
                <a:ext uri="{FF2B5EF4-FFF2-40B4-BE49-F238E27FC236}">
                  <a16:creationId xmlns:a16="http://schemas.microsoft.com/office/drawing/2014/main" id="{F00ECAC2-E2FD-45CB-A9A2-CE474619B198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0" y="4560276"/>
              <a:ext cx="5650523" cy="2297724"/>
            </a:xfrm>
            <a:prstGeom prst="triangle">
              <a:avLst>
                <a:gd name="adj" fmla="val 0"/>
              </a:avLst>
            </a:prstGeom>
            <a:solidFill>
              <a:srgbClr val="ECED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" name="PA-等腰三角形 15">
              <a:extLst>
                <a:ext uri="{FF2B5EF4-FFF2-40B4-BE49-F238E27FC236}">
                  <a16:creationId xmlns:a16="http://schemas.microsoft.com/office/drawing/2014/main" id="{6AF2C0A6-717F-4FB9-92D4-75C782CA6C22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 rot="5400000">
              <a:off x="42477" y="4436998"/>
              <a:ext cx="1453662" cy="1606921"/>
            </a:xfrm>
            <a:prstGeom prst="triangle">
              <a:avLst>
                <a:gd name="adj" fmla="val 46593"/>
              </a:avLst>
            </a:prstGeom>
            <a:solidFill>
              <a:srgbClr val="CDB17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26" name="PA-组合 25">
            <a:extLst>
              <a:ext uri="{FF2B5EF4-FFF2-40B4-BE49-F238E27FC236}">
                <a16:creationId xmlns:a16="http://schemas.microsoft.com/office/drawing/2014/main" id="{071DEAD0-35B9-43BB-A1D3-FBCB16AB13EF}"/>
              </a:ext>
            </a:extLst>
          </p:cNvPr>
          <p:cNvGrpSpPr/>
          <p:nvPr>
            <p:custDataLst>
              <p:tags r:id="rId7"/>
            </p:custDataLst>
          </p:nvPr>
        </p:nvGrpSpPr>
        <p:grpSpPr>
          <a:xfrm>
            <a:off x="6541477" y="-36006"/>
            <a:ext cx="5650523" cy="2297724"/>
            <a:chOff x="6541477" y="-36006"/>
            <a:chExt cx="5650523" cy="2297724"/>
          </a:xfrm>
        </p:grpSpPr>
        <p:sp>
          <p:nvSpPr>
            <p:cNvPr id="14" name="PA-等腰三角形 13">
              <a:extLst>
                <a:ext uri="{FF2B5EF4-FFF2-40B4-BE49-F238E27FC236}">
                  <a16:creationId xmlns:a16="http://schemas.microsoft.com/office/drawing/2014/main" id="{1F908407-E587-42DF-8DAD-878FB895B920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 flipH="1" flipV="1">
              <a:off x="6541477" y="-36006"/>
              <a:ext cx="5650523" cy="2297724"/>
            </a:xfrm>
            <a:prstGeom prst="triangle">
              <a:avLst>
                <a:gd name="adj" fmla="val 0"/>
              </a:avLst>
            </a:prstGeom>
            <a:solidFill>
              <a:srgbClr val="ECED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" name="PA-等腰三角形 16">
              <a:extLst>
                <a:ext uri="{FF2B5EF4-FFF2-40B4-BE49-F238E27FC236}">
                  <a16:creationId xmlns:a16="http://schemas.microsoft.com/office/drawing/2014/main" id="{3BC6EB14-DF15-43B4-8ACF-DBB393674B9D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 rot="16200000" flipH="1">
              <a:off x="10661708" y="714679"/>
              <a:ext cx="1453662" cy="1606921"/>
            </a:xfrm>
            <a:prstGeom prst="triangle">
              <a:avLst>
                <a:gd name="adj" fmla="val 56028"/>
              </a:avLst>
            </a:prstGeom>
            <a:solidFill>
              <a:srgbClr val="CDB17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cxnSp>
        <p:nvCxnSpPr>
          <p:cNvPr id="19" name="PA-直接连接符 18">
            <a:extLst>
              <a:ext uri="{FF2B5EF4-FFF2-40B4-BE49-F238E27FC236}">
                <a16:creationId xmlns:a16="http://schemas.microsoft.com/office/drawing/2014/main" id="{6B49F42C-B2D7-43A1-A98A-5B07CE3418F6}"/>
              </a:ext>
            </a:extLst>
          </p:cNvPr>
          <p:cNvCxnSpPr>
            <a:cxnSpLocks/>
          </p:cNvCxnSpPr>
          <p:nvPr>
            <p:custDataLst>
              <p:tags r:id="rId8"/>
            </p:custDataLst>
          </p:nvPr>
        </p:nvCxnSpPr>
        <p:spPr>
          <a:xfrm>
            <a:off x="-74240" y="4312920"/>
            <a:ext cx="6079377" cy="2590800"/>
          </a:xfrm>
          <a:prstGeom prst="line">
            <a:avLst/>
          </a:prstGeom>
          <a:ln w="12700">
            <a:solidFill>
              <a:srgbClr val="CDB17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PA-直接连接符 20">
            <a:extLst>
              <a:ext uri="{FF2B5EF4-FFF2-40B4-BE49-F238E27FC236}">
                <a16:creationId xmlns:a16="http://schemas.microsoft.com/office/drawing/2014/main" id="{74CEB153-884C-4F4C-91B4-1B0F078F5481}"/>
              </a:ext>
            </a:extLst>
          </p:cNvPr>
          <p:cNvCxnSpPr>
            <a:cxnSpLocks/>
          </p:cNvCxnSpPr>
          <p:nvPr>
            <p:custDataLst>
              <p:tags r:id="rId9"/>
            </p:custDataLst>
          </p:nvPr>
        </p:nvCxnSpPr>
        <p:spPr>
          <a:xfrm>
            <a:off x="6146777" y="-61546"/>
            <a:ext cx="6119464" cy="2460952"/>
          </a:xfrm>
          <a:prstGeom prst="line">
            <a:avLst/>
          </a:prstGeom>
          <a:ln w="12700">
            <a:solidFill>
              <a:srgbClr val="CDB17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PA-直接连接符 23">
            <a:extLst>
              <a:ext uri="{FF2B5EF4-FFF2-40B4-BE49-F238E27FC236}">
                <a16:creationId xmlns:a16="http://schemas.microsoft.com/office/drawing/2014/main" id="{496FEE4E-F34E-4B7A-BC41-3DF7649ED1C0}"/>
              </a:ext>
            </a:extLst>
          </p:cNvPr>
          <p:cNvCxnSpPr/>
          <p:nvPr>
            <p:custDataLst>
              <p:tags r:id="rId10"/>
            </p:custDataLst>
          </p:nvPr>
        </p:nvCxnSpPr>
        <p:spPr>
          <a:xfrm flipV="1">
            <a:off x="-559593" y="-316689"/>
            <a:ext cx="4475101" cy="3191691"/>
          </a:xfrm>
          <a:prstGeom prst="line">
            <a:avLst/>
          </a:prstGeom>
          <a:ln>
            <a:solidFill>
              <a:srgbClr val="CDB175">
                <a:alpha val="89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PA-直接连接符 24">
            <a:extLst>
              <a:ext uri="{FF2B5EF4-FFF2-40B4-BE49-F238E27FC236}">
                <a16:creationId xmlns:a16="http://schemas.microsoft.com/office/drawing/2014/main" id="{C80FC94E-D973-4A6F-803F-F9D51488C7A2}"/>
              </a:ext>
            </a:extLst>
          </p:cNvPr>
          <p:cNvCxnSpPr/>
          <p:nvPr>
            <p:custDataLst>
              <p:tags r:id="rId11"/>
            </p:custDataLst>
          </p:nvPr>
        </p:nvCxnSpPr>
        <p:spPr>
          <a:xfrm flipV="1">
            <a:off x="7907944" y="3965612"/>
            <a:ext cx="4475101" cy="3191691"/>
          </a:xfrm>
          <a:prstGeom prst="line">
            <a:avLst/>
          </a:prstGeom>
          <a:ln>
            <a:solidFill>
              <a:srgbClr val="CDB175">
                <a:alpha val="89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图片 1" descr="图片1">
            <a:extLst>
              <a:ext uri="{FF2B5EF4-FFF2-40B4-BE49-F238E27FC236}">
                <a16:creationId xmlns:a16="http://schemas.microsoft.com/office/drawing/2014/main" id="{644B2693-0958-E905-27EF-882FA6CD7024}"/>
              </a:ext>
            </a:extLst>
          </p:cNvPr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1"/>
          <a:stretch>
            <a:fillRect/>
          </a:stretch>
        </p:blipFill>
        <p:spPr>
          <a:xfrm>
            <a:off x="9784080" y="561201"/>
            <a:ext cx="1280160" cy="42672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54579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Motion origin="layout" path="M -1.169277 -0.8858063 L 0 0 E" pathEditMode="relative">
                                      <p:cBhvr from="" to="">
                                        <p:cTn id="5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PA-204221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>
            <a:extLst>
              <a:ext uri="{FF2B5EF4-FFF2-40B4-BE49-F238E27FC236}">
                <a16:creationId xmlns:a16="http://schemas.microsoft.com/office/drawing/2014/main" id="{66F83D61-0797-4AF8-8C9F-09CF17896C6A}"/>
              </a:ext>
            </a:extLst>
          </p:cNvPr>
          <p:cNvGrpSpPr>
            <a:grpSpLocks noChangeAspect="1"/>
          </p:cNvGrpSpPr>
          <p:nvPr>
            <p:custDataLst>
              <p:tags r:id="rId2"/>
            </p:custDataLst>
          </p:nvPr>
        </p:nvGrpSpPr>
        <p:grpSpPr>
          <a:xfrm>
            <a:off x="660400" y="1662546"/>
            <a:ext cx="10858500" cy="3592945"/>
            <a:chOff x="660400" y="1662546"/>
            <a:chExt cx="10858500" cy="3592945"/>
          </a:xfrm>
        </p:grpSpPr>
        <p:sp>
          <p:nvSpPr>
            <p:cNvPr id="6" name="PA-ïŝľiďè">
              <a:extLst>
                <a:ext uri="{FF2B5EF4-FFF2-40B4-BE49-F238E27FC236}">
                  <a16:creationId xmlns:a16="http://schemas.microsoft.com/office/drawing/2014/main" id="{9FA2D878-E3BC-4479-BBD5-8CA3AE4E35C6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660400" y="1662546"/>
              <a:ext cx="4622800" cy="1634836"/>
            </a:xfrm>
            <a:prstGeom prst="rightArrow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rmAutofit/>
            </a:bodyPr>
            <a:lstStyle/>
            <a:p>
              <a:pPr algn="ctr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7" name="PA-íślîḑé">
              <a:extLst>
                <a:ext uri="{FF2B5EF4-FFF2-40B4-BE49-F238E27FC236}">
                  <a16:creationId xmlns:a16="http://schemas.microsoft.com/office/drawing/2014/main" id="{DA9545AA-3CA4-4A0E-9E87-F55BCCC635CF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 flipH="1">
              <a:off x="6896100" y="3620655"/>
              <a:ext cx="4622800" cy="1634836"/>
            </a:xfrm>
            <a:prstGeom prst="rightArrow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rmAutofit/>
            </a:bodyPr>
            <a:lstStyle/>
            <a:p>
              <a:pPr algn="ctr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8" name="PA-ïSḷiďê">
              <a:extLst>
                <a:ext uri="{FF2B5EF4-FFF2-40B4-BE49-F238E27FC236}">
                  <a16:creationId xmlns:a16="http://schemas.microsoft.com/office/drawing/2014/main" id="{59BBDACC-0D12-4995-B570-FD274A4148A5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 bwMode="auto">
            <a:xfrm flipH="1">
              <a:off x="4530437" y="2266440"/>
              <a:ext cx="429490" cy="427048"/>
            </a:xfrm>
            <a:custGeom>
              <a:avLst/>
              <a:gdLst>
                <a:gd name="T0" fmla="*/ 3682 w 4808"/>
                <a:gd name="T1" fmla="*/ 2763 h 4789"/>
                <a:gd name="T2" fmla="*/ 3420 w 4808"/>
                <a:gd name="T3" fmla="*/ 2703 h 4789"/>
                <a:gd name="T4" fmla="*/ 3026 w 4808"/>
                <a:gd name="T5" fmla="*/ 2392 h 4789"/>
                <a:gd name="T6" fmla="*/ 2818 w 4808"/>
                <a:gd name="T7" fmla="*/ 2517 h 4789"/>
                <a:gd name="T8" fmla="*/ 3219 w 4808"/>
                <a:gd name="T9" fmla="*/ 1876 h 4789"/>
                <a:gd name="T10" fmla="*/ 3609 w 4808"/>
                <a:gd name="T11" fmla="*/ 1953 h 4789"/>
                <a:gd name="T12" fmla="*/ 4553 w 4808"/>
                <a:gd name="T13" fmla="*/ 720 h 4789"/>
                <a:gd name="T14" fmla="*/ 4388 w 4808"/>
                <a:gd name="T15" fmla="*/ 680 h 4789"/>
                <a:gd name="T16" fmla="*/ 3872 w 4808"/>
                <a:gd name="T17" fmla="*/ 1161 h 4789"/>
                <a:gd name="T18" fmla="*/ 3859 w 4808"/>
                <a:gd name="T19" fmla="*/ 1160 h 4789"/>
                <a:gd name="T20" fmla="*/ 3491 w 4808"/>
                <a:gd name="T21" fmla="*/ 1099 h 4789"/>
                <a:gd name="T22" fmla="*/ 3432 w 4808"/>
                <a:gd name="T23" fmla="*/ 731 h 4789"/>
                <a:gd name="T24" fmla="*/ 3454 w 4808"/>
                <a:gd name="T25" fmla="*/ 658 h 4789"/>
                <a:gd name="T26" fmla="*/ 3938 w 4808"/>
                <a:gd name="T27" fmla="*/ 104 h 4789"/>
                <a:gd name="T28" fmla="*/ 3609 w 4808"/>
                <a:gd name="T29" fmla="*/ 0 h 4789"/>
                <a:gd name="T30" fmla="*/ 2710 w 4808"/>
                <a:gd name="T31" fmla="*/ 1369 h 4789"/>
                <a:gd name="T32" fmla="*/ 1300 w 4808"/>
                <a:gd name="T33" fmla="*/ 999 h 4789"/>
                <a:gd name="T34" fmla="*/ 1309 w 4808"/>
                <a:gd name="T35" fmla="*/ 892 h 4789"/>
                <a:gd name="T36" fmla="*/ 865 w 4808"/>
                <a:gd name="T37" fmla="*/ 294 h 4789"/>
                <a:gd name="T38" fmla="*/ 665 w 4808"/>
                <a:gd name="T39" fmla="*/ 298 h 4789"/>
                <a:gd name="T40" fmla="*/ 278 w 4808"/>
                <a:gd name="T41" fmla="*/ 787 h 4789"/>
                <a:gd name="T42" fmla="*/ 630 w 4808"/>
                <a:gd name="T43" fmla="*/ 1163 h 4789"/>
                <a:gd name="T44" fmla="*/ 926 w 4808"/>
                <a:gd name="T45" fmla="*/ 1291 h 4789"/>
                <a:gd name="T46" fmla="*/ 1018 w 4808"/>
                <a:gd name="T47" fmla="*/ 1282 h 4789"/>
                <a:gd name="T48" fmla="*/ 1485 w 4808"/>
                <a:gd name="T49" fmla="*/ 2594 h 4789"/>
                <a:gd name="T50" fmla="*/ 1037 w 4808"/>
                <a:gd name="T51" fmla="*/ 2572 h 4789"/>
                <a:gd name="T52" fmla="*/ 92 w 4808"/>
                <a:gd name="T53" fmla="*/ 3809 h 4789"/>
                <a:gd name="T54" fmla="*/ 186 w 4808"/>
                <a:gd name="T55" fmla="*/ 3882 h 4789"/>
                <a:gd name="T56" fmla="*/ 727 w 4808"/>
                <a:gd name="T57" fmla="*/ 3384 h 4789"/>
                <a:gd name="T58" fmla="*/ 789 w 4808"/>
                <a:gd name="T59" fmla="*/ 3371 h 4789"/>
                <a:gd name="T60" fmla="*/ 796 w 4808"/>
                <a:gd name="T61" fmla="*/ 3372 h 4789"/>
                <a:gd name="T62" fmla="*/ 1218 w 4808"/>
                <a:gd name="T63" fmla="*/ 3798 h 4789"/>
                <a:gd name="T64" fmla="*/ 1192 w 4808"/>
                <a:gd name="T65" fmla="*/ 3873 h 4789"/>
                <a:gd name="T66" fmla="*/ 707 w 4808"/>
                <a:gd name="T67" fmla="*/ 4427 h 4789"/>
                <a:gd name="T68" fmla="*/ 1037 w 4808"/>
                <a:gd name="T69" fmla="*/ 4531 h 4789"/>
                <a:gd name="T70" fmla="*/ 2016 w 4808"/>
                <a:gd name="T71" fmla="*/ 3551 h 4789"/>
                <a:gd name="T72" fmla="*/ 1994 w 4808"/>
                <a:gd name="T73" fmla="*/ 3103 h 4789"/>
                <a:gd name="T74" fmla="*/ 2535 w 4808"/>
                <a:gd name="T75" fmla="*/ 2799 h 4789"/>
                <a:gd name="T76" fmla="*/ 2410 w 4808"/>
                <a:gd name="T77" fmla="*/ 3007 h 4789"/>
                <a:gd name="T78" fmla="*/ 2721 w 4808"/>
                <a:gd name="T79" fmla="*/ 3401 h 4789"/>
                <a:gd name="T80" fmla="*/ 2781 w 4808"/>
                <a:gd name="T81" fmla="*/ 3663 h 4789"/>
                <a:gd name="T82" fmla="*/ 4013 w 4808"/>
                <a:gd name="T83" fmla="*/ 4789 h 4789"/>
                <a:gd name="T84" fmla="*/ 4734 w 4808"/>
                <a:gd name="T85" fmla="*/ 4173 h 4789"/>
                <a:gd name="T86" fmla="*/ 4734 w 4808"/>
                <a:gd name="T87" fmla="*/ 3815 h 47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808" h="4789">
                  <a:moveTo>
                    <a:pt x="4734" y="3815"/>
                  </a:moveTo>
                  <a:lnTo>
                    <a:pt x="3682" y="2763"/>
                  </a:lnTo>
                  <a:cubicBezTo>
                    <a:pt x="3634" y="2715"/>
                    <a:pt x="3570" y="2689"/>
                    <a:pt x="3502" y="2689"/>
                  </a:cubicBezTo>
                  <a:cubicBezTo>
                    <a:pt x="3474" y="2689"/>
                    <a:pt x="3446" y="2694"/>
                    <a:pt x="3420" y="2703"/>
                  </a:cubicBezTo>
                  <a:lnTo>
                    <a:pt x="3167" y="2450"/>
                  </a:lnTo>
                  <a:cubicBezTo>
                    <a:pt x="3130" y="2413"/>
                    <a:pt x="3079" y="2392"/>
                    <a:pt x="3026" y="2392"/>
                  </a:cubicBezTo>
                  <a:cubicBezTo>
                    <a:pt x="2972" y="2392"/>
                    <a:pt x="2922" y="2413"/>
                    <a:pt x="2884" y="2450"/>
                  </a:cubicBezTo>
                  <a:lnTo>
                    <a:pt x="2818" y="2517"/>
                  </a:lnTo>
                  <a:lnTo>
                    <a:pt x="2699" y="2398"/>
                  </a:lnTo>
                  <a:lnTo>
                    <a:pt x="3219" y="1876"/>
                  </a:lnTo>
                  <a:cubicBezTo>
                    <a:pt x="3340" y="1928"/>
                    <a:pt x="3472" y="1953"/>
                    <a:pt x="3609" y="1953"/>
                  </a:cubicBezTo>
                  <a:lnTo>
                    <a:pt x="3609" y="1953"/>
                  </a:lnTo>
                  <a:cubicBezTo>
                    <a:pt x="3870" y="1953"/>
                    <a:pt x="4116" y="1854"/>
                    <a:pt x="4301" y="1669"/>
                  </a:cubicBezTo>
                  <a:cubicBezTo>
                    <a:pt x="4549" y="1421"/>
                    <a:pt x="4646" y="1059"/>
                    <a:pt x="4553" y="720"/>
                  </a:cubicBezTo>
                  <a:cubicBezTo>
                    <a:pt x="4542" y="678"/>
                    <a:pt x="4502" y="648"/>
                    <a:pt x="4459" y="648"/>
                  </a:cubicBezTo>
                  <a:cubicBezTo>
                    <a:pt x="4441" y="648"/>
                    <a:pt x="4413" y="654"/>
                    <a:pt x="4388" y="680"/>
                  </a:cubicBezTo>
                  <a:cubicBezTo>
                    <a:pt x="4384" y="683"/>
                    <a:pt x="4034" y="1030"/>
                    <a:pt x="3918" y="1146"/>
                  </a:cubicBezTo>
                  <a:cubicBezTo>
                    <a:pt x="3906" y="1159"/>
                    <a:pt x="3885" y="1161"/>
                    <a:pt x="3872" y="1161"/>
                  </a:cubicBezTo>
                  <a:cubicBezTo>
                    <a:pt x="3864" y="1161"/>
                    <a:pt x="3859" y="1160"/>
                    <a:pt x="3859" y="1160"/>
                  </a:cubicBezTo>
                  <a:lnTo>
                    <a:pt x="3859" y="1160"/>
                  </a:lnTo>
                  <a:lnTo>
                    <a:pt x="3851" y="1159"/>
                  </a:lnTo>
                  <a:cubicBezTo>
                    <a:pt x="3707" y="1146"/>
                    <a:pt x="3535" y="1119"/>
                    <a:pt x="3491" y="1099"/>
                  </a:cubicBezTo>
                  <a:cubicBezTo>
                    <a:pt x="3470" y="1055"/>
                    <a:pt x="3445" y="879"/>
                    <a:pt x="3432" y="733"/>
                  </a:cubicBezTo>
                  <a:lnTo>
                    <a:pt x="3432" y="731"/>
                  </a:lnTo>
                  <a:lnTo>
                    <a:pt x="3429" y="727"/>
                  </a:lnTo>
                  <a:cubicBezTo>
                    <a:pt x="3428" y="720"/>
                    <a:pt x="3425" y="687"/>
                    <a:pt x="3454" y="658"/>
                  </a:cubicBezTo>
                  <a:cubicBezTo>
                    <a:pt x="3574" y="538"/>
                    <a:pt x="3905" y="204"/>
                    <a:pt x="3908" y="201"/>
                  </a:cubicBezTo>
                  <a:cubicBezTo>
                    <a:pt x="3936" y="173"/>
                    <a:pt x="3947" y="138"/>
                    <a:pt x="3938" y="104"/>
                  </a:cubicBezTo>
                  <a:cubicBezTo>
                    <a:pt x="3927" y="64"/>
                    <a:pt x="3893" y="42"/>
                    <a:pt x="3865" y="34"/>
                  </a:cubicBezTo>
                  <a:cubicBezTo>
                    <a:pt x="3782" y="11"/>
                    <a:pt x="3695" y="0"/>
                    <a:pt x="3609" y="0"/>
                  </a:cubicBezTo>
                  <a:cubicBezTo>
                    <a:pt x="3347" y="0"/>
                    <a:pt x="3101" y="102"/>
                    <a:pt x="2916" y="287"/>
                  </a:cubicBezTo>
                  <a:cubicBezTo>
                    <a:pt x="2624" y="579"/>
                    <a:pt x="2555" y="1011"/>
                    <a:pt x="2710" y="1369"/>
                  </a:cubicBezTo>
                  <a:lnTo>
                    <a:pt x="2190" y="1889"/>
                  </a:lnTo>
                  <a:lnTo>
                    <a:pt x="1300" y="999"/>
                  </a:lnTo>
                  <a:cubicBezTo>
                    <a:pt x="1300" y="998"/>
                    <a:pt x="1299" y="998"/>
                    <a:pt x="1299" y="997"/>
                  </a:cubicBezTo>
                  <a:cubicBezTo>
                    <a:pt x="1307" y="963"/>
                    <a:pt x="1311" y="928"/>
                    <a:pt x="1309" y="892"/>
                  </a:cubicBezTo>
                  <a:cubicBezTo>
                    <a:pt x="1305" y="788"/>
                    <a:pt x="1260" y="689"/>
                    <a:pt x="1182" y="611"/>
                  </a:cubicBezTo>
                  <a:lnTo>
                    <a:pt x="865" y="294"/>
                  </a:lnTo>
                  <a:cubicBezTo>
                    <a:pt x="858" y="288"/>
                    <a:pt x="821" y="253"/>
                    <a:pt x="766" y="253"/>
                  </a:cubicBezTo>
                  <a:cubicBezTo>
                    <a:pt x="740" y="253"/>
                    <a:pt x="702" y="261"/>
                    <a:pt x="665" y="298"/>
                  </a:cubicBezTo>
                  <a:lnTo>
                    <a:pt x="318" y="645"/>
                  </a:lnTo>
                  <a:cubicBezTo>
                    <a:pt x="277" y="685"/>
                    <a:pt x="263" y="737"/>
                    <a:pt x="278" y="787"/>
                  </a:cubicBezTo>
                  <a:cubicBezTo>
                    <a:pt x="288" y="820"/>
                    <a:pt x="308" y="842"/>
                    <a:pt x="314" y="848"/>
                  </a:cubicBezTo>
                  <a:lnTo>
                    <a:pt x="630" y="1163"/>
                  </a:lnTo>
                  <a:cubicBezTo>
                    <a:pt x="712" y="1246"/>
                    <a:pt x="817" y="1291"/>
                    <a:pt x="926" y="1291"/>
                  </a:cubicBezTo>
                  <a:lnTo>
                    <a:pt x="926" y="1291"/>
                  </a:lnTo>
                  <a:cubicBezTo>
                    <a:pt x="957" y="1291"/>
                    <a:pt x="987" y="1287"/>
                    <a:pt x="1016" y="1280"/>
                  </a:cubicBezTo>
                  <a:cubicBezTo>
                    <a:pt x="1017" y="1281"/>
                    <a:pt x="1017" y="1281"/>
                    <a:pt x="1018" y="1282"/>
                  </a:cubicBezTo>
                  <a:lnTo>
                    <a:pt x="1907" y="2171"/>
                  </a:lnTo>
                  <a:lnTo>
                    <a:pt x="1485" y="2594"/>
                  </a:lnTo>
                  <a:cubicBezTo>
                    <a:pt x="1466" y="2613"/>
                    <a:pt x="1449" y="2634"/>
                    <a:pt x="1435" y="2656"/>
                  </a:cubicBezTo>
                  <a:cubicBezTo>
                    <a:pt x="1311" y="2601"/>
                    <a:pt x="1176" y="2572"/>
                    <a:pt x="1037" y="2572"/>
                  </a:cubicBezTo>
                  <a:cubicBezTo>
                    <a:pt x="775" y="2572"/>
                    <a:pt x="529" y="2674"/>
                    <a:pt x="344" y="2859"/>
                  </a:cubicBezTo>
                  <a:cubicBezTo>
                    <a:pt x="96" y="3106"/>
                    <a:pt x="0" y="3471"/>
                    <a:pt x="92" y="3809"/>
                  </a:cubicBezTo>
                  <a:cubicBezTo>
                    <a:pt x="103" y="3852"/>
                    <a:pt x="143" y="3882"/>
                    <a:pt x="186" y="3882"/>
                  </a:cubicBezTo>
                  <a:lnTo>
                    <a:pt x="186" y="3882"/>
                  </a:lnTo>
                  <a:cubicBezTo>
                    <a:pt x="204" y="3882"/>
                    <a:pt x="232" y="3877"/>
                    <a:pt x="258" y="3851"/>
                  </a:cubicBezTo>
                  <a:cubicBezTo>
                    <a:pt x="261" y="3847"/>
                    <a:pt x="611" y="3500"/>
                    <a:pt x="727" y="3384"/>
                  </a:cubicBezTo>
                  <a:cubicBezTo>
                    <a:pt x="740" y="3372"/>
                    <a:pt x="762" y="3370"/>
                    <a:pt x="774" y="3370"/>
                  </a:cubicBezTo>
                  <a:cubicBezTo>
                    <a:pt x="783" y="3370"/>
                    <a:pt x="789" y="3371"/>
                    <a:pt x="789" y="3371"/>
                  </a:cubicBezTo>
                  <a:lnTo>
                    <a:pt x="789" y="3371"/>
                  </a:lnTo>
                  <a:lnTo>
                    <a:pt x="796" y="3372"/>
                  </a:lnTo>
                  <a:cubicBezTo>
                    <a:pt x="940" y="3385"/>
                    <a:pt x="1113" y="3411"/>
                    <a:pt x="1157" y="3431"/>
                  </a:cubicBezTo>
                  <a:cubicBezTo>
                    <a:pt x="1178" y="3475"/>
                    <a:pt x="1205" y="3652"/>
                    <a:pt x="1218" y="3798"/>
                  </a:cubicBezTo>
                  <a:lnTo>
                    <a:pt x="1219" y="3805"/>
                  </a:lnTo>
                  <a:cubicBezTo>
                    <a:pt x="1219" y="3805"/>
                    <a:pt x="1223" y="3842"/>
                    <a:pt x="1192" y="3873"/>
                  </a:cubicBezTo>
                  <a:cubicBezTo>
                    <a:pt x="1072" y="3993"/>
                    <a:pt x="741" y="4327"/>
                    <a:pt x="738" y="4330"/>
                  </a:cubicBezTo>
                  <a:cubicBezTo>
                    <a:pt x="710" y="4358"/>
                    <a:pt x="699" y="4393"/>
                    <a:pt x="707" y="4427"/>
                  </a:cubicBezTo>
                  <a:cubicBezTo>
                    <a:pt x="718" y="4467"/>
                    <a:pt x="752" y="4489"/>
                    <a:pt x="780" y="4497"/>
                  </a:cubicBezTo>
                  <a:cubicBezTo>
                    <a:pt x="864" y="4519"/>
                    <a:pt x="950" y="4531"/>
                    <a:pt x="1037" y="4531"/>
                  </a:cubicBezTo>
                  <a:cubicBezTo>
                    <a:pt x="1298" y="4531"/>
                    <a:pt x="1544" y="4429"/>
                    <a:pt x="1729" y="4244"/>
                  </a:cubicBezTo>
                  <a:cubicBezTo>
                    <a:pt x="1914" y="4059"/>
                    <a:pt x="2016" y="3813"/>
                    <a:pt x="2016" y="3551"/>
                  </a:cubicBezTo>
                  <a:cubicBezTo>
                    <a:pt x="2016" y="3412"/>
                    <a:pt x="1987" y="3277"/>
                    <a:pt x="1932" y="3153"/>
                  </a:cubicBezTo>
                  <a:cubicBezTo>
                    <a:pt x="1954" y="3139"/>
                    <a:pt x="1975" y="3122"/>
                    <a:pt x="1994" y="3103"/>
                  </a:cubicBezTo>
                  <a:lnTo>
                    <a:pt x="2417" y="2681"/>
                  </a:lnTo>
                  <a:lnTo>
                    <a:pt x="2535" y="2799"/>
                  </a:lnTo>
                  <a:lnTo>
                    <a:pt x="2469" y="2866"/>
                  </a:lnTo>
                  <a:cubicBezTo>
                    <a:pt x="2431" y="2904"/>
                    <a:pt x="2410" y="2954"/>
                    <a:pt x="2410" y="3007"/>
                  </a:cubicBezTo>
                  <a:cubicBezTo>
                    <a:pt x="2410" y="3061"/>
                    <a:pt x="2431" y="3111"/>
                    <a:pt x="2469" y="3149"/>
                  </a:cubicBezTo>
                  <a:lnTo>
                    <a:pt x="2721" y="3401"/>
                  </a:lnTo>
                  <a:cubicBezTo>
                    <a:pt x="2712" y="3427"/>
                    <a:pt x="2707" y="3455"/>
                    <a:pt x="2707" y="3484"/>
                  </a:cubicBezTo>
                  <a:cubicBezTo>
                    <a:pt x="2707" y="3552"/>
                    <a:pt x="2734" y="3615"/>
                    <a:pt x="2781" y="3663"/>
                  </a:cubicBezTo>
                  <a:lnTo>
                    <a:pt x="3834" y="4715"/>
                  </a:lnTo>
                  <a:cubicBezTo>
                    <a:pt x="3881" y="4763"/>
                    <a:pt x="3945" y="4789"/>
                    <a:pt x="4013" y="4789"/>
                  </a:cubicBezTo>
                  <a:cubicBezTo>
                    <a:pt x="4081" y="4789"/>
                    <a:pt x="4144" y="4763"/>
                    <a:pt x="4192" y="4715"/>
                  </a:cubicBezTo>
                  <a:lnTo>
                    <a:pt x="4734" y="4173"/>
                  </a:lnTo>
                  <a:cubicBezTo>
                    <a:pt x="4782" y="4126"/>
                    <a:pt x="4808" y="4062"/>
                    <a:pt x="4808" y="3994"/>
                  </a:cubicBezTo>
                  <a:cubicBezTo>
                    <a:pt x="4808" y="3926"/>
                    <a:pt x="4782" y="3863"/>
                    <a:pt x="4734" y="381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wrap="square" lIns="91440" tIns="45720" rIns="91440" bIns="45720">
              <a:normAutofit/>
            </a:bodyPr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9" name="PA-íṣḻîďé">
              <a:extLst>
                <a:ext uri="{FF2B5EF4-FFF2-40B4-BE49-F238E27FC236}">
                  <a16:creationId xmlns:a16="http://schemas.microsoft.com/office/drawing/2014/main" id="{6C286C44-A536-4B8B-A4CA-8D74921F0066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 bwMode="auto">
            <a:xfrm>
              <a:off x="7218798" y="4195412"/>
              <a:ext cx="486060" cy="485322"/>
            </a:xfrm>
            <a:custGeom>
              <a:avLst/>
              <a:gdLst>
                <a:gd name="connsiteX0" fmla="*/ 377627 w 607991"/>
                <a:gd name="connsiteY0" fmla="*/ 294539 h 607074"/>
                <a:gd name="connsiteX1" fmla="*/ 294976 w 607991"/>
                <a:gd name="connsiteY1" fmla="*/ 377063 h 607074"/>
                <a:gd name="connsiteX2" fmla="*/ 377627 w 607991"/>
                <a:gd name="connsiteY2" fmla="*/ 459588 h 607074"/>
                <a:gd name="connsiteX3" fmla="*/ 460355 w 607991"/>
                <a:gd name="connsiteY3" fmla="*/ 377063 h 607074"/>
                <a:gd name="connsiteX4" fmla="*/ 377627 w 607991"/>
                <a:gd name="connsiteY4" fmla="*/ 294539 h 607074"/>
                <a:gd name="connsiteX5" fmla="*/ 359653 w 607991"/>
                <a:gd name="connsiteY5" fmla="*/ 147129 h 607074"/>
                <a:gd name="connsiteX6" fmla="*/ 395678 w 607991"/>
                <a:gd name="connsiteY6" fmla="*/ 147129 h 607074"/>
                <a:gd name="connsiteX7" fmla="*/ 423869 w 607991"/>
                <a:gd name="connsiteY7" fmla="*/ 175277 h 607074"/>
                <a:gd name="connsiteX8" fmla="*/ 423869 w 607991"/>
                <a:gd name="connsiteY8" fmla="*/ 197288 h 607074"/>
                <a:gd name="connsiteX9" fmla="*/ 435698 w 607991"/>
                <a:gd name="connsiteY9" fmla="*/ 212474 h 607074"/>
                <a:gd name="connsiteX10" fmla="*/ 453212 w 607991"/>
                <a:gd name="connsiteY10" fmla="*/ 219760 h 607074"/>
                <a:gd name="connsiteX11" fmla="*/ 460970 w 607991"/>
                <a:gd name="connsiteY11" fmla="*/ 221447 h 607074"/>
                <a:gd name="connsiteX12" fmla="*/ 472185 w 607991"/>
                <a:gd name="connsiteY12" fmla="*/ 217459 h 607074"/>
                <a:gd name="connsiteX13" fmla="*/ 487931 w 607991"/>
                <a:gd name="connsiteY13" fmla="*/ 201737 h 607074"/>
                <a:gd name="connsiteX14" fmla="*/ 507826 w 607991"/>
                <a:gd name="connsiteY14" fmla="*/ 193530 h 607074"/>
                <a:gd name="connsiteX15" fmla="*/ 527798 w 607991"/>
                <a:gd name="connsiteY15" fmla="*/ 201737 h 607074"/>
                <a:gd name="connsiteX16" fmla="*/ 553300 w 607991"/>
                <a:gd name="connsiteY16" fmla="*/ 227200 h 607074"/>
                <a:gd name="connsiteX17" fmla="*/ 553300 w 607991"/>
                <a:gd name="connsiteY17" fmla="*/ 267005 h 607074"/>
                <a:gd name="connsiteX18" fmla="*/ 537553 w 607991"/>
                <a:gd name="connsiteY18" fmla="*/ 282727 h 607074"/>
                <a:gd name="connsiteX19" fmla="*/ 535249 w 607991"/>
                <a:gd name="connsiteY19" fmla="*/ 301671 h 607074"/>
                <a:gd name="connsiteX20" fmla="*/ 542546 w 607991"/>
                <a:gd name="connsiteY20" fmla="*/ 319158 h 607074"/>
                <a:gd name="connsiteX21" fmla="*/ 557755 w 607991"/>
                <a:gd name="connsiteY21" fmla="*/ 330969 h 607074"/>
                <a:gd name="connsiteX22" fmla="*/ 579800 w 607991"/>
                <a:gd name="connsiteY22" fmla="*/ 330969 h 607074"/>
                <a:gd name="connsiteX23" fmla="*/ 607991 w 607991"/>
                <a:gd name="connsiteY23" fmla="*/ 359116 h 607074"/>
                <a:gd name="connsiteX24" fmla="*/ 607991 w 607991"/>
                <a:gd name="connsiteY24" fmla="*/ 395087 h 607074"/>
                <a:gd name="connsiteX25" fmla="*/ 579800 w 607991"/>
                <a:gd name="connsiteY25" fmla="*/ 423234 h 607074"/>
                <a:gd name="connsiteX26" fmla="*/ 557755 w 607991"/>
                <a:gd name="connsiteY26" fmla="*/ 423234 h 607074"/>
                <a:gd name="connsiteX27" fmla="*/ 542546 w 607991"/>
                <a:gd name="connsiteY27" fmla="*/ 435045 h 607074"/>
                <a:gd name="connsiteX28" fmla="*/ 535249 w 607991"/>
                <a:gd name="connsiteY28" fmla="*/ 452532 h 607074"/>
                <a:gd name="connsiteX29" fmla="*/ 537630 w 607991"/>
                <a:gd name="connsiteY29" fmla="*/ 471476 h 607074"/>
                <a:gd name="connsiteX30" fmla="*/ 553300 w 607991"/>
                <a:gd name="connsiteY30" fmla="*/ 487199 h 607074"/>
                <a:gd name="connsiteX31" fmla="*/ 553300 w 607991"/>
                <a:gd name="connsiteY31" fmla="*/ 527004 h 607074"/>
                <a:gd name="connsiteX32" fmla="*/ 527798 w 607991"/>
                <a:gd name="connsiteY32" fmla="*/ 552467 h 607074"/>
                <a:gd name="connsiteX33" fmla="*/ 507826 w 607991"/>
                <a:gd name="connsiteY33" fmla="*/ 560750 h 607074"/>
                <a:gd name="connsiteX34" fmla="*/ 487931 w 607991"/>
                <a:gd name="connsiteY34" fmla="*/ 552467 h 607074"/>
                <a:gd name="connsiteX35" fmla="*/ 472261 w 607991"/>
                <a:gd name="connsiteY35" fmla="*/ 536821 h 607074"/>
                <a:gd name="connsiteX36" fmla="*/ 460970 w 607991"/>
                <a:gd name="connsiteY36" fmla="*/ 532756 h 607074"/>
                <a:gd name="connsiteX37" fmla="*/ 453212 w 607991"/>
                <a:gd name="connsiteY37" fmla="*/ 534443 h 607074"/>
                <a:gd name="connsiteX38" fmla="*/ 435698 w 607991"/>
                <a:gd name="connsiteY38" fmla="*/ 541729 h 607074"/>
                <a:gd name="connsiteX39" fmla="*/ 423869 w 607991"/>
                <a:gd name="connsiteY39" fmla="*/ 556915 h 607074"/>
                <a:gd name="connsiteX40" fmla="*/ 423869 w 607991"/>
                <a:gd name="connsiteY40" fmla="*/ 578927 h 607074"/>
                <a:gd name="connsiteX41" fmla="*/ 395678 w 607991"/>
                <a:gd name="connsiteY41" fmla="*/ 607074 h 607074"/>
                <a:gd name="connsiteX42" fmla="*/ 359653 w 607991"/>
                <a:gd name="connsiteY42" fmla="*/ 607074 h 607074"/>
                <a:gd name="connsiteX43" fmla="*/ 331462 w 607991"/>
                <a:gd name="connsiteY43" fmla="*/ 578927 h 607074"/>
                <a:gd name="connsiteX44" fmla="*/ 331462 w 607991"/>
                <a:gd name="connsiteY44" fmla="*/ 556915 h 607074"/>
                <a:gd name="connsiteX45" fmla="*/ 319633 w 607991"/>
                <a:gd name="connsiteY45" fmla="*/ 541729 h 607074"/>
                <a:gd name="connsiteX46" fmla="*/ 302119 w 607991"/>
                <a:gd name="connsiteY46" fmla="*/ 534443 h 607074"/>
                <a:gd name="connsiteX47" fmla="*/ 294361 w 607991"/>
                <a:gd name="connsiteY47" fmla="*/ 532756 h 607074"/>
                <a:gd name="connsiteX48" fmla="*/ 283146 w 607991"/>
                <a:gd name="connsiteY48" fmla="*/ 536821 h 607074"/>
                <a:gd name="connsiteX49" fmla="*/ 267400 w 607991"/>
                <a:gd name="connsiteY49" fmla="*/ 552467 h 607074"/>
                <a:gd name="connsiteX50" fmla="*/ 247505 w 607991"/>
                <a:gd name="connsiteY50" fmla="*/ 560750 h 607074"/>
                <a:gd name="connsiteX51" fmla="*/ 227533 w 607991"/>
                <a:gd name="connsiteY51" fmla="*/ 552467 h 607074"/>
                <a:gd name="connsiteX52" fmla="*/ 202031 w 607991"/>
                <a:gd name="connsiteY52" fmla="*/ 527004 h 607074"/>
                <a:gd name="connsiteX53" fmla="*/ 202031 w 607991"/>
                <a:gd name="connsiteY53" fmla="*/ 487199 h 607074"/>
                <a:gd name="connsiteX54" fmla="*/ 217701 w 607991"/>
                <a:gd name="connsiteY54" fmla="*/ 471476 h 607074"/>
                <a:gd name="connsiteX55" fmla="*/ 220082 w 607991"/>
                <a:gd name="connsiteY55" fmla="*/ 452532 h 607074"/>
                <a:gd name="connsiteX56" fmla="*/ 212785 w 607991"/>
                <a:gd name="connsiteY56" fmla="*/ 435045 h 607074"/>
                <a:gd name="connsiteX57" fmla="*/ 197576 w 607991"/>
                <a:gd name="connsiteY57" fmla="*/ 423234 h 607074"/>
                <a:gd name="connsiteX58" fmla="*/ 175531 w 607991"/>
                <a:gd name="connsiteY58" fmla="*/ 423234 h 607074"/>
                <a:gd name="connsiteX59" fmla="*/ 147340 w 607991"/>
                <a:gd name="connsiteY59" fmla="*/ 395087 h 607074"/>
                <a:gd name="connsiteX60" fmla="*/ 147340 w 607991"/>
                <a:gd name="connsiteY60" fmla="*/ 359116 h 607074"/>
                <a:gd name="connsiteX61" fmla="*/ 175531 w 607991"/>
                <a:gd name="connsiteY61" fmla="*/ 330969 h 607074"/>
                <a:gd name="connsiteX62" fmla="*/ 197576 w 607991"/>
                <a:gd name="connsiteY62" fmla="*/ 330969 h 607074"/>
                <a:gd name="connsiteX63" fmla="*/ 212785 w 607991"/>
                <a:gd name="connsiteY63" fmla="*/ 319158 h 607074"/>
                <a:gd name="connsiteX64" fmla="*/ 220082 w 607991"/>
                <a:gd name="connsiteY64" fmla="*/ 301671 h 607074"/>
                <a:gd name="connsiteX65" fmla="*/ 217701 w 607991"/>
                <a:gd name="connsiteY65" fmla="*/ 282727 h 607074"/>
                <a:gd name="connsiteX66" fmla="*/ 202031 w 607991"/>
                <a:gd name="connsiteY66" fmla="*/ 267005 h 607074"/>
                <a:gd name="connsiteX67" fmla="*/ 193735 w 607991"/>
                <a:gd name="connsiteY67" fmla="*/ 247141 h 607074"/>
                <a:gd name="connsiteX68" fmla="*/ 202031 w 607991"/>
                <a:gd name="connsiteY68" fmla="*/ 227200 h 607074"/>
                <a:gd name="connsiteX69" fmla="*/ 227533 w 607991"/>
                <a:gd name="connsiteY69" fmla="*/ 201737 h 607074"/>
                <a:gd name="connsiteX70" fmla="*/ 247505 w 607991"/>
                <a:gd name="connsiteY70" fmla="*/ 193530 h 607074"/>
                <a:gd name="connsiteX71" fmla="*/ 267400 w 607991"/>
                <a:gd name="connsiteY71" fmla="*/ 201737 h 607074"/>
                <a:gd name="connsiteX72" fmla="*/ 283070 w 607991"/>
                <a:gd name="connsiteY72" fmla="*/ 217383 h 607074"/>
                <a:gd name="connsiteX73" fmla="*/ 294361 w 607991"/>
                <a:gd name="connsiteY73" fmla="*/ 221447 h 607074"/>
                <a:gd name="connsiteX74" fmla="*/ 302119 w 607991"/>
                <a:gd name="connsiteY74" fmla="*/ 219760 h 607074"/>
                <a:gd name="connsiteX75" fmla="*/ 319633 w 607991"/>
                <a:gd name="connsiteY75" fmla="*/ 212474 h 607074"/>
                <a:gd name="connsiteX76" fmla="*/ 331462 w 607991"/>
                <a:gd name="connsiteY76" fmla="*/ 197288 h 607074"/>
                <a:gd name="connsiteX77" fmla="*/ 331462 w 607991"/>
                <a:gd name="connsiteY77" fmla="*/ 175277 h 607074"/>
                <a:gd name="connsiteX78" fmla="*/ 359653 w 607991"/>
                <a:gd name="connsiteY78" fmla="*/ 147129 h 607074"/>
                <a:gd name="connsiteX79" fmla="*/ 119929 w 607991"/>
                <a:gd name="connsiteY79" fmla="*/ 83135 h 607074"/>
                <a:gd name="connsiteX80" fmla="*/ 83282 w 607991"/>
                <a:gd name="connsiteY80" fmla="*/ 119717 h 607074"/>
                <a:gd name="connsiteX81" fmla="*/ 119929 w 607991"/>
                <a:gd name="connsiteY81" fmla="*/ 156223 h 607074"/>
                <a:gd name="connsiteX82" fmla="*/ 156499 w 607991"/>
                <a:gd name="connsiteY82" fmla="*/ 119717 h 607074"/>
                <a:gd name="connsiteX83" fmla="*/ 119929 w 607991"/>
                <a:gd name="connsiteY83" fmla="*/ 83135 h 607074"/>
                <a:gd name="connsiteX84" fmla="*/ 110863 w 607991"/>
                <a:gd name="connsiteY84" fmla="*/ 0 h 607074"/>
                <a:gd name="connsiteX85" fmla="*/ 128918 w 607991"/>
                <a:gd name="connsiteY85" fmla="*/ 0 h 607074"/>
                <a:gd name="connsiteX86" fmla="*/ 147741 w 607991"/>
                <a:gd name="connsiteY86" fmla="*/ 18790 h 607074"/>
                <a:gd name="connsiteX87" fmla="*/ 147741 w 607991"/>
                <a:gd name="connsiteY87" fmla="*/ 29834 h 607074"/>
                <a:gd name="connsiteX88" fmla="*/ 150507 w 607991"/>
                <a:gd name="connsiteY88" fmla="*/ 32978 h 607074"/>
                <a:gd name="connsiteX89" fmla="*/ 159726 w 607991"/>
                <a:gd name="connsiteY89" fmla="*/ 36813 h 607074"/>
                <a:gd name="connsiteX90" fmla="*/ 161570 w 607991"/>
                <a:gd name="connsiteY90" fmla="*/ 37196 h 607074"/>
                <a:gd name="connsiteX91" fmla="*/ 163875 w 607991"/>
                <a:gd name="connsiteY91" fmla="*/ 36583 h 607074"/>
                <a:gd name="connsiteX92" fmla="*/ 171711 w 607991"/>
                <a:gd name="connsiteY92" fmla="*/ 28683 h 607074"/>
                <a:gd name="connsiteX93" fmla="*/ 185002 w 607991"/>
                <a:gd name="connsiteY93" fmla="*/ 23238 h 607074"/>
                <a:gd name="connsiteX94" fmla="*/ 198294 w 607991"/>
                <a:gd name="connsiteY94" fmla="*/ 28683 h 607074"/>
                <a:gd name="connsiteX95" fmla="*/ 211047 w 607991"/>
                <a:gd name="connsiteY95" fmla="*/ 41414 h 607074"/>
                <a:gd name="connsiteX96" fmla="*/ 211047 w 607991"/>
                <a:gd name="connsiteY96" fmla="*/ 67950 h 607074"/>
                <a:gd name="connsiteX97" fmla="*/ 203211 w 607991"/>
                <a:gd name="connsiteY97" fmla="*/ 75849 h 607074"/>
                <a:gd name="connsiteX98" fmla="*/ 202903 w 607991"/>
                <a:gd name="connsiteY98" fmla="*/ 79914 h 607074"/>
                <a:gd name="connsiteX99" fmla="*/ 206822 w 607991"/>
                <a:gd name="connsiteY99" fmla="*/ 89117 h 607074"/>
                <a:gd name="connsiteX100" fmla="*/ 209972 w 607991"/>
                <a:gd name="connsiteY100" fmla="*/ 91878 h 607074"/>
                <a:gd name="connsiteX101" fmla="*/ 220958 w 607991"/>
                <a:gd name="connsiteY101" fmla="*/ 91878 h 607074"/>
                <a:gd name="connsiteX102" fmla="*/ 239781 w 607991"/>
                <a:gd name="connsiteY102" fmla="*/ 110668 h 607074"/>
                <a:gd name="connsiteX103" fmla="*/ 239781 w 607991"/>
                <a:gd name="connsiteY103" fmla="*/ 128691 h 607074"/>
                <a:gd name="connsiteX104" fmla="*/ 220958 w 607991"/>
                <a:gd name="connsiteY104" fmla="*/ 147480 h 607074"/>
                <a:gd name="connsiteX105" fmla="*/ 209972 w 607991"/>
                <a:gd name="connsiteY105" fmla="*/ 147480 h 607074"/>
                <a:gd name="connsiteX106" fmla="*/ 206822 w 607991"/>
                <a:gd name="connsiteY106" fmla="*/ 150241 h 607074"/>
                <a:gd name="connsiteX107" fmla="*/ 202903 w 607991"/>
                <a:gd name="connsiteY107" fmla="*/ 159444 h 607074"/>
                <a:gd name="connsiteX108" fmla="*/ 203211 w 607991"/>
                <a:gd name="connsiteY108" fmla="*/ 163586 h 607074"/>
                <a:gd name="connsiteX109" fmla="*/ 211047 w 607991"/>
                <a:gd name="connsiteY109" fmla="*/ 171408 h 607074"/>
                <a:gd name="connsiteX110" fmla="*/ 211047 w 607991"/>
                <a:gd name="connsiteY110" fmla="*/ 197944 h 607074"/>
                <a:gd name="connsiteX111" fmla="*/ 198294 w 607991"/>
                <a:gd name="connsiteY111" fmla="*/ 210675 h 607074"/>
                <a:gd name="connsiteX112" fmla="*/ 185002 w 607991"/>
                <a:gd name="connsiteY112" fmla="*/ 216197 h 607074"/>
                <a:gd name="connsiteX113" fmla="*/ 171711 w 607991"/>
                <a:gd name="connsiteY113" fmla="*/ 210675 h 607074"/>
                <a:gd name="connsiteX114" fmla="*/ 163875 w 607991"/>
                <a:gd name="connsiteY114" fmla="*/ 202852 h 607074"/>
                <a:gd name="connsiteX115" fmla="*/ 161570 w 607991"/>
                <a:gd name="connsiteY115" fmla="*/ 202239 h 607074"/>
                <a:gd name="connsiteX116" fmla="*/ 159726 w 607991"/>
                <a:gd name="connsiteY116" fmla="*/ 202546 h 607074"/>
                <a:gd name="connsiteX117" fmla="*/ 150507 w 607991"/>
                <a:gd name="connsiteY117" fmla="*/ 206457 h 607074"/>
                <a:gd name="connsiteX118" fmla="*/ 147741 w 607991"/>
                <a:gd name="connsiteY118" fmla="*/ 209601 h 607074"/>
                <a:gd name="connsiteX119" fmla="*/ 147741 w 607991"/>
                <a:gd name="connsiteY119" fmla="*/ 220568 h 607074"/>
                <a:gd name="connsiteX120" fmla="*/ 128918 w 607991"/>
                <a:gd name="connsiteY120" fmla="*/ 239358 h 607074"/>
                <a:gd name="connsiteX121" fmla="*/ 110863 w 607991"/>
                <a:gd name="connsiteY121" fmla="*/ 239358 h 607074"/>
                <a:gd name="connsiteX122" fmla="*/ 92117 w 607991"/>
                <a:gd name="connsiteY122" fmla="*/ 220568 h 607074"/>
                <a:gd name="connsiteX123" fmla="*/ 92117 w 607991"/>
                <a:gd name="connsiteY123" fmla="*/ 209601 h 607074"/>
                <a:gd name="connsiteX124" fmla="*/ 89274 w 607991"/>
                <a:gd name="connsiteY124" fmla="*/ 206457 h 607074"/>
                <a:gd name="connsiteX125" fmla="*/ 80055 w 607991"/>
                <a:gd name="connsiteY125" fmla="*/ 202546 h 607074"/>
                <a:gd name="connsiteX126" fmla="*/ 78211 w 607991"/>
                <a:gd name="connsiteY126" fmla="*/ 202239 h 607074"/>
                <a:gd name="connsiteX127" fmla="*/ 75983 w 607991"/>
                <a:gd name="connsiteY127" fmla="*/ 202852 h 607074"/>
                <a:gd name="connsiteX128" fmla="*/ 68070 w 607991"/>
                <a:gd name="connsiteY128" fmla="*/ 210675 h 607074"/>
                <a:gd name="connsiteX129" fmla="*/ 54779 w 607991"/>
                <a:gd name="connsiteY129" fmla="*/ 216197 h 607074"/>
                <a:gd name="connsiteX130" fmla="*/ 41487 w 607991"/>
                <a:gd name="connsiteY130" fmla="*/ 210675 h 607074"/>
                <a:gd name="connsiteX131" fmla="*/ 28734 w 607991"/>
                <a:gd name="connsiteY131" fmla="*/ 197944 h 607074"/>
                <a:gd name="connsiteX132" fmla="*/ 23279 w 607991"/>
                <a:gd name="connsiteY132" fmla="*/ 184676 h 607074"/>
                <a:gd name="connsiteX133" fmla="*/ 28734 w 607991"/>
                <a:gd name="connsiteY133" fmla="*/ 171408 h 607074"/>
                <a:gd name="connsiteX134" fmla="*/ 36570 w 607991"/>
                <a:gd name="connsiteY134" fmla="*/ 163586 h 607074"/>
                <a:gd name="connsiteX135" fmla="*/ 36878 w 607991"/>
                <a:gd name="connsiteY135" fmla="*/ 159444 h 607074"/>
                <a:gd name="connsiteX136" fmla="*/ 33036 w 607991"/>
                <a:gd name="connsiteY136" fmla="*/ 150241 h 607074"/>
                <a:gd name="connsiteX137" fmla="*/ 29886 w 607991"/>
                <a:gd name="connsiteY137" fmla="*/ 147480 h 607074"/>
                <a:gd name="connsiteX138" fmla="*/ 18823 w 607991"/>
                <a:gd name="connsiteY138" fmla="*/ 147480 h 607074"/>
                <a:gd name="connsiteX139" fmla="*/ 0 w 607991"/>
                <a:gd name="connsiteY139" fmla="*/ 128691 h 607074"/>
                <a:gd name="connsiteX140" fmla="*/ 0 w 607991"/>
                <a:gd name="connsiteY140" fmla="*/ 110668 h 607074"/>
                <a:gd name="connsiteX141" fmla="*/ 18823 w 607991"/>
                <a:gd name="connsiteY141" fmla="*/ 91955 h 607074"/>
                <a:gd name="connsiteX142" fmla="*/ 29886 w 607991"/>
                <a:gd name="connsiteY142" fmla="*/ 91955 h 607074"/>
                <a:gd name="connsiteX143" fmla="*/ 33036 w 607991"/>
                <a:gd name="connsiteY143" fmla="*/ 89194 h 607074"/>
                <a:gd name="connsiteX144" fmla="*/ 36878 w 607991"/>
                <a:gd name="connsiteY144" fmla="*/ 79914 h 607074"/>
                <a:gd name="connsiteX145" fmla="*/ 36570 w 607991"/>
                <a:gd name="connsiteY145" fmla="*/ 75849 h 607074"/>
                <a:gd name="connsiteX146" fmla="*/ 28734 w 607991"/>
                <a:gd name="connsiteY146" fmla="*/ 67950 h 607074"/>
                <a:gd name="connsiteX147" fmla="*/ 28734 w 607991"/>
                <a:gd name="connsiteY147" fmla="*/ 41414 h 607074"/>
                <a:gd name="connsiteX148" fmla="*/ 41487 w 607991"/>
                <a:gd name="connsiteY148" fmla="*/ 28683 h 607074"/>
                <a:gd name="connsiteX149" fmla="*/ 54779 w 607991"/>
                <a:gd name="connsiteY149" fmla="*/ 23238 h 607074"/>
                <a:gd name="connsiteX150" fmla="*/ 68070 w 607991"/>
                <a:gd name="connsiteY150" fmla="*/ 28683 h 607074"/>
                <a:gd name="connsiteX151" fmla="*/ 75983 w 607991"/>
                <a:gd name="connsiteY151" fmla="*/ 36583 h 607074"/>
                <a:gd name="connsiteX152" fmla="*/ 78211 w 607991"/>
                <a:gd name="connsiteY152" fmla="*/ 37196 h 607074"/>
                <a:gd name="connsiteX153" fmla="*/ 80055 w 607991"/>
                <a:gd name="connsiteY153" fmla="*/ 36813 h 607074"/>
                <a:gd name="connsiteX154" fmla="*/ 89351 w 607991"/>
                <a:gd name="connsiteY154" fmla="*/ 32978 h 607074"/>
                <a:gd name="connsiteX155" fmla="*/ 92117 w 607991"/>
                <a:gd name="connsiteY155" fmla="*/ 29834 h 607074"/>
                <a:gd name="connsiteX156" fmla="*/ 92117 w 607991"/>
                <a:gd name="connsiteY156" fmla="*/ 18790 h 607074"/>
                <a:gd name="connsiteX157" fmla="*/ 110863 w 607991"/>
                <a:gd name="connsiteY157" fmla="*/ 0 h 607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</a:cxnLst>
              <a:rect l="l" t="t" r="r" b="b"/>
              <a:pathLst>
                <a:path w="607991" h="607074">
                  <a:moveTo>
                    <a:pt x="377627" y="294539"/>
                  </a:moveTo>
                  <a:cubicBezTo>
                    <a:pt x="332077" y="294539"/>
                    <a:pt x="294976" y="331583"/>
                    <a:pt x="294976" y="377063"/>
                  </a:cubicBezTo>
                  <a:cubicBezTo>
                    <a:pt x="294976" y="422621"/>
                    <a:pt x="332077" y="459588"/>
                    <a:pt x="377627" y="459588"/>
                  </a:cubicBezTo>
                  <a:cubicBezTo>
                    <a:pt x="423254" y="459588"/>
                    <a:pt x="460355" y="422621"/>
                    <a:pt x="460355" y="377063"/>
                  </a:cubicBezTo>
                  <a:cubicBezTo>
                    <a:pt x="460355" y="331583"/>
                    <a:pt x="423254" y="294539"/>
                    <a:pt x="377627" y="294539"/>
                  </a:cubicBezTo>
                  <a:close/>
                  <a:moveTo>
                    <a:pt x="359653" y="147129"/>
                  </a:moveTo>
                  <a:lnTo>
                    <a:pt x="395678" y="147129"/>
                  </a:lnTo>
                  <a:cubicBezTo>
                    <a:pt x="411271" y="147129"/>
                    <a:pt x="423869" y="159707"/>
                    <a:pt x="423869" y="175277"/>
                  </a:cubicBezTo>
                  <a:lnTo>
                    <a:pt x="423869" y="197288"/>
                  </a:lnTo>
                  <a:cubicBezTo>
                    <a:pt x="423869" y="203270"/>
                    <a:pt x="429323" y="210173"/>
                    <a:pt x="435698" y="212474"/>
                  </a:cubicBezTo>
                  <a:cubicBezTo>
                    <a:pt x="441613" y="214545"/>
                    <a:pt x="447527" y="216999"/>
                    <a:pt x="453212" y="219760"/>
                  </a:cubicBezTo>
                  <a:cubicBezTo>
                    <a:pt x="455516" y="220834"/>
                    <a:pt x="458205" y="221447"/>
                    <a:pt x="460970" y="221447"/>
                  </a:cubicBezTo>
                  <a:cubicBezTo>
                    <a:pt x="465502" y="221447"/>
                    <a:pt x="469727" y="219913"/>
                    <a:pt x="472185" y="217459"/>
                  </a:cubicBezTo>
                  <a:lnTo>
                    <a:pt x="487931" y="201737"/>
                  </a:lnTo>
                  <a:cubicBezTo>
                    <a:pt x="493232" y="196445"/>
                    <a:pt x="500298" y="193530"/>
                    <a:pt x="507826" y="193530"/>
                  </a:cubicBezTo>
                  <a:cubicBezTo>
                    <a:pt x="515431" y="193530"/>
                    <a:pt x="522498" y="196445"/>
                    <a:pt x="527798" y="201737"/>
                  </a:cubicBezTo>
                  <a:lnTo>
                    <a:pt x="553300" y="227200"/>
                  </a:lnTo>
                  <a:cubicBezTo>
                    <a:pt x="564284" y="238167"/>
                    <a:pt x="564284" y="256037"/>
                    <a:pt x="553300" y="267005"/>
                  </a:cubicBezTo>
                  <a:lnTo>
                    <a:pt x="537553" y="282727"/>
                  </a:lnTo>
                  <a:cubicBezTo>
                    <a:pt x="533405" y="286946"/>
                    <a:pt x="532253" y="295612"/>
                    <a:pt x="535249" y="301671"/>
                  </a:cubicBezTo>
                  <a:cubicBezTo>
                    <a:pt x="538014" y="307347"/>
                    <a:pt x="540472" y="313252"/>
                    <a:pt x="542546" y="319158"/>
                  </a:cubicBezTo>
                  <a:cubicBezTo>
                    <a:pt x="544850" y="325524"/>
                    <a:pt x="551764" y="330969"/>
                    <a:pt x="557755" y="330969"/>
                  </a:cubicBezTo>
                  <a:lnTo>
                    <a:pt x="579800" y="330969"/>
                  </a:lnTo>
                  <a:cubicBezTo>
                    <a:pt x="595317" y="330969"/>
                    <a:pt x="607991" y="343547"/>
                    <a:pt x="607991" y="359116"/>
                  </a:cubicBezTo>
                  <a:lnTo>
                    <a:pt x="607991" y="395087"/>
                  </a:lnTo>
                  <a:cubicBezTo>
                    <a:pt x="607991" y="410656"/>
                    <a:pt x="595394" y="423234"/>
                    <a:pt x="579800" y="423234"/>
                  </a:cubicBezTo>
                  <a:lnTo>
                    <a:pt x="557755" y="423234"/>
                  </a:lnTo>
                  <a:cubicBezTo>
                    <a:pt x="551764" y="423234"/>
                    <a:pt x="544850" y="428680"/>
                    <a:pt x="542546" y="435045"/>
                  </a:cubicBezTo>
                  <a:cubicBezTo>
                    <a:pt x="540472" y="440951"/>
                    <a:pt x="538014" y="446857"/>
                    <a:pt x="535249" y="452532"/>
                  </a:cubicBezTo>
                  <a:cubicBezTo>
                    <a:pt x="532330" y="458591"/>
                    <a:pt x="533405" y="467258"/>
                    <a:pt x="537630" y="471476"/>
                  </a:cubicBezTo>
                  <a:lnTo>
                    <a:pt x="553300" y="487199"/>
                  </a:lnTo>
                  <a:cubicBezTo>
                    <a:pt x="564284" y="498166"/>
                    <a:pt x="564284" y="516036"/>
                    <a:pt x="553300" y="527004"/>
                  </a:cubicBezTo>
                  <a:lnTo>
                    <a:pt x="527798" y="552467"/>
                  </a:lnTo>
                  <a:cubicBezTo>
                    <a:pt x="522498" y="557759"/>
                    <a:pt x="515431" y="560750"/>
                    <a:pt x="507826" y="560750"/>
                  </a:cubicBezTo>
                  <a:cubicBezTo>
                    <a:pt x="500298" y="560750"/>
                    <a:pt x="493232" y="557759"/>
                    <a:pt x="487931" y="552467"/>
                  </a:cubicBezTo>
                  <a:lnTo>
                    <a:pt x="472261" y="536821"/>
                  </a:lnTo>
                  <a:cubicBezTo>
                    <a:pt x="469727" y="534290"/>
                    <a:pt x="465502" y="532756"/>
                    <a:pt x="460970" y="532756"/>
                  </a:cubicBezTo>
                  <a:cubicBezTo>
                    <a:pt x="458205" y="532756"/>
                    <a:pt x="455439" y="533369"/>
                    <a:pt x="453212" y="534443"/>
                  </a:cubicBezTo>
                  <a:cubicBezTo>
                    <a:pt x="447527" y="537204"/>
                    <a:pt x="441613" y="539658"/>
                    <a:pt x="435698" y="541729"/>
                  </a:cubicBezTo>
                  <a:cubicBezTo>
                    <a:pt x="429323" y="544030"/>
                    <a:pt x="423869" y="550933"/>
                    <a:pt x="423869" y="556915"/>
                  </a:cubicBezTo>
                  <a:lnTo>
                    <a:pt x="423869" y="578927"/>
                  </a:lnTo>
                  <a:cubicBezTo>
                    <a:pt x="423869" y="594496"/>
                    <a:pt x="411271" y="607074"/>
                    <a:pt x="395678" y="607074"/>
                  </a:cubicBezTo>
                  <a:lnTo>
                    <a:pt x="359653" y="607074"/>
                  </a:lnTo>
                  <a:cubicBezTo>
                    <a:pt x="344060" y="607074"/>
                    <a:pt x="331462" y="594496"/>
                    <a:pt x="331462" y="578927"/>
                  </a:cubicBezTo>
                  <a:lnTo>
                    <a:pt x="331462" y="556915"/>
                  </a:lnTo>
                  <a:cubicBezTo>
                    <a:pt x="331462" y="550933"/>
                    <a:pt x="326008" y="544030"/>
                    <a:pt x="319633" y="541729"/>
                  </a:cubicBezTo>
                  <a:cubicBezTo>
                    <a:pt x="313718" y="539658"/>
                    <a:pt x="307804" y="537204"/>
                    <a:pt x="302119" y="534443"/>
                  </a:cubicBezTo>
                  <a:cubicBezTo>
                    <a:pt x="299892" y="533369"/>
                    <a:pt x="297203" y="532756"/>
                    <a:pt x="294361" y="532756"/>
                  </a:cubicBezTo>
                  <a:cubicBezTo>
                    <a:pt x="289829" y="532756"/>
                    <a:pt x="285681" y="534290"/>
                    <a:pt x="283146" y="536821"/>
                  </a:cubicBezTo>
                  <a:lnTo>
                    <a:pt x="267400" y="552467"/>
                  </a:lnTo>
                  <a:cubicBezTo>
                    <a:pt x="262099" y="557759"/>
                    <a:pt x="255033" y="560750"/>
                    <a:pt x="247505" y="560750"/>
                  </a:cubicBezTo>
                  <a:cubicBezTo>
                    <a:pt x="239977" y="560750"/>
                    <a:pt x="232834" y="557759"/>
                    <a:pt x="227533" y="552467"/>
                  </a:cubicBezTo>
                  <a:lnTo>
                    <a:pt x="202031" y="527004"/>
                  </a:lnTo>
                  <a:cubicBezTo>
                    <a:pt x="191047" y="516036"/>
                    <a:pt x="191047" y="498166"/>
                    <a:pt x="202031" y="487199"/>
                  </a:cubicBezTo>
                  <a:lnTo>
                    <a:pt x="217701" y="471476"/>
                  </a:lnTo>
                  <a:cubicBezTo>
                    <a:pt x="221926" y="467258"/>
                    <a:pt x="223001" y="458591"/>
                    <a:pt x="220082" y="452532"/>
                  </a:cubicBezTo>
                  <a:cubicBezTo>
                    <a:pt x="217317" y="446780"/>
                    <a:pt x="214859" y="440951"/>
                    <a:pt x="212785" y="435045"/>
                  </a:cubicBezTo>
                  <a:cubicBezTo>
                    <a:pt x="210481" y="428603"/>
                    <a:pt x="203568" y="423234"/>
                    <a:pt x="197576" y="423234"/>
                  </a:cubicBezTo>
                  <a:lnTo>
                    <a:pt x="175531" y="423234"/>
                  </a:lnTo>
                  <a:cubicBezTo>
                    <a:pt x="159937" y="423234"/>
                    <a:pt x="147340" y="410579"/>
                    <a:pt x="147340" y="395087"/>
                  </a:cubicBezTo>
                  <a:lnTo>
                    <a:pt x="147340" y="359116"/>
                  </a:lnTo>
                  <a:cubicBezTo>
                    <a:pt x="147340" y="343547"/>
                    <a:pt x="159937" y="330969"/>
                    <a:pt x="175531" y="330969"/>
                  </a:cubicBezTo>
                  <a:lnTo>
                    <a:pt x="197576" y="330969"/>
                  </a:lnTo>
                  <a:cubicBezTo>
                    <a:pt x="203568" y="330969"/>
                    <a:pt x="210481" y="325524"/>
                    <a:pt x="212785" y="319158"/>
                  </a:cubicBezTo>
                  <a:cubicBezTo>
                    <a:pt x="214859" y="313252"/>
                    <a:pt x="217317" y="307347"/>
                    <a:pt x="220082" y="301671"/>
                  </a:cubicBezTo>
                  <a:cubicBezTo>
                    <a:pt x="223001" y="295612"/>
                    <a:pt x="221926" y="286946"/>
                    <a:pt x="217701" y="282727"/>
                  </a:cubicBezTo>
                  <a:lnTo>
                    <a:pt x="202031" y="267005"/>
                  </a:lnTo>
                  <a:cubicBezTo>
                    <a:pt x="196731" y="261713"/>
                    <a:pt x="193735" y="254657"/>
                    <a:pt x="193735" y="247141"/>
                  </a:cubicBezTo>
                  <a:cubicBezTo>
                    <a:pt x="193735" y="239624"/>
                    <a:pt x="196731" y="232492"/>
                    <a:pt x="202031" y="227200"/>
                  </a:cubicBezTo>
                  <a:lnTo>
                    <a:pt x="227533" y="201737"/>
                  </a:lnTo>
                  <a:cubicBezTo>
                    <a:pt x="232834" y="196445"/>
                    <a:pt x="239977" y="193530"/>
                    <a:pt x="247505" y="193530"/>
                  </a:cubicBezTo>
                  <a:cubicBezTo>
                    <a:pt x="255033" y="193530"/>
                    <a:pt x="262099" y="196445"/>
                    <a:pt x="267400" y="201737"/>
                  </a:cubicBezTo>
                  <a:lnTo>
                    <a:pt x="283070" y="217383"/>
                  </a:lnTo>
                  <a:cubicBezTo>
                    <a:pt x="285604" y="219913"/>
                    <a:pt x="289829" y="221447"/>
                    <a:pt x="294361" y="221447"/>
                  </a:cubicBezTo>
                  <a:cubicBezTo>
                    <a:pt x="297126" y="221447"/>
                    <a:pt x="299892" y="220834"/>
                    <a:pt x="302119" y="219760"/>
                  </a:cubicBezTo>
                  <a:cubicBezTo>
                    <a:pt x="307804" y="216999"/>
                    <a:pt x="313718" y="214545"/>
                    <a:pt x="319633" y="212474"/>
                  </a:cubicBezTo>
                  <a:cubicBezTo>
                    <a:pt x="326008" y="210173"/>
                    <a:pt x="331462" y="203270"/>
                    <a:pt x="331462" y="197288"/>
                  </a:cubicBezTo>
                  <a:lnTo>
                    <a:pt x="331462" y="175277"/>
                  </a:lnTo>
                  <a:cubicBezTo>
                    <a:pt x="331462" y="159707"/>
                    <a:pt x="344060" y="147129"/>
                    <a:pt x="359653" y="147129"/>
                  </a:cubicBezTo>
                  <a:close/>
                  <a:moveTo>
                    <a:pt x="119929" y="83135"/>
                  </a:moveTo>
                  <a:cubicBezTo>
                    <a:pt x="99723" y="83135"/>
                    <a:pt x="83282" y="99547"/>
                    <a:pt x="83282" y="119717"/>
                  </a:cubicBezTo>
                  <a:cubicBezTo>
                    <a:pt x="83282" y="139888"/>
                    <a:pt x="99723" y="156223"/>
                    <a:pt x="119929" y="156223"/>
                  </a:cubicBezTo>
                  <a:cubicBezTo>
                    <a:pt x="140135" y="156223"/>
                    <a:pt x="156499" y="139888"/>
                    <a:pt x="156499" y="119717"/>
                  </a:cubicBezTo>
                  <a:cubicBezTo>
                    <a:pt x="156499" y="99547"/>
                    <a:pt x="140135" y="83135"/>
                    <a:pt x="119929" y="83135"/>
                  </a:cubicBezTo>
                  <a:close/>
                  <a:moveTo>
                    <a:pt x="110863" y="0"/>
                  </a:moveTo>
                  <a:lnTo>
                    <a:pt x="128918" y="0"/>
                  </a:lnTo>
                  <a:cubicBezTo>
                    <a:pt x="139290" y="0"/>
                    <a:pt x="147741" y="8436"/>
                    <a:pt x="147741" y="18790"/>
                  </a:cubicBezTo>
                  <a:lnTo>
                    <a:pt x="147741" y="29834"/>
                  </a:lnTo>
                  <a:cubicBezTo>
                    <a:pt x="147741" y="30677"/>
                    <a:pt x="148970" y="32441"/>
                    <a:pt x="150507" y="32978"/>
                  </a:cubicBezTo>
                  <a:cubicBezTo>
                    <a:pt x="153580" y="34052"/>
                    <a:pt x="156730" y="35355"/>
                    <a:pt x="159726" y="36813"/>
                  </a:cubicBezTo>
                  <a:cubicBezTo>
                    <a:pt x="160187" y="37043"/>
                    <a:pt x="160878" y="37196"/>
                    <a:pt x="161570" y="37196"/>
                  </a:cubicBezTo>
                  <a:cubicBezTo>
                    <a:pt x="162799" y="37196"/>
                    <a:pt x="163644" y="36813"/>
                    <a:pt x="163875" y="36583"/>
                  </a:cubicBezTo>
                  <a:lnTo>
                    <a:pt x="171711" y="28683"/>
                  </a:lnTo>
                  <a:cubicBezTo>
                    <a:pt x="175245" y="25155"/>
                    <a:pt x="180009" y="23238"/>
                    <a:pt x="185002" y="23238"/>
                  </a:cubicBezTo>
                  <a:cubicBezTo>
                    <a:pt x="189996" y="23238"/>
                    <a:pt x="194760" y="25155"/>
                    <a:pt x="198294" y="28683"/>
                  </a:cubicBezTo>
                  <a:lnTo>
                    <a:pt x="211047" y="41414"/>
                  </a:lnTo>
                  <a:cubicBezTo>
                    <a:pt x="218346" y="48777"/>
                    <a:pt x="218346" y="60664"/>
                    <a:pt x="211047" y="67950"/>
                  </a:cubicBezTo>
                  <a:lnTo>
                    <a:pt x="203211" y="75849"/>
                  </a:lnTo>
                  <a:cubicBezTo>
                    <a:pt x="202596" y="76386"/>
                    <a:pt x="202212" y="78533"/>
                    <a:pt x="202903" y="79914"/>
                  </a:cubicBezTo>
                  <a:cubicBezTo>
                    <a:pt x="204363" y="82905"/>
                    <a:pt x="205669" y="86049"/>
                    <a:pt x="206822" y="89117"/>
                  </a:cubicBezTo>
                  <a:cubicBezTo>
                    <a:pt x="207359" y="90651"/>
                    <a:pt x="209127" y="91878"/>
                    <a:pt x="209972" y="91878"/>
                  </a:cubicBezTo>
                  <a:lnTo>
                    <a:pt x="220958" y="91878"/>
                  </a:lnTo>
                  <a:cubicBezTo>
                    <a:pt x="231330" y="91878"/>
                    <a:pt x="239781" y="100314"/>
                    <a:pt x="239781" y="110668"/>
                  </a:cubicBezTo>
                  <a:lnTo>
                    <a:pt x="239781" y="128691"/>
                  </a:lnTo>
                  <a:cubicBezTo>
                    <a:pt x="239781" y="139044"/>
                    <a:pt x="231330" y="147480"/>
                    <a:pt x="220958" y="147480"/>
                  </a:cubicBezTo>
                  <a:lnTo>
                    <a:pt x="209972" y="147480"/>
                  </a:lnTo>
                  <a:cubicBezTo>
                    <a:pt x="209127" y="147480"/>
                    <a:pt x="207359" y="148707"/>
                    <a:pt x="206822" y="150241"/>
                  </a:cubicBezTo>
                  <a:cubicBezTo>
                    <a:pt x="205669" y="153309"/>
                    <a:pt x="204363" y="156453"/>
                    <a:pt x="202903" y="159444"/>
                  </a:cubicBezTo>
                  <a:cubicBezTo>
                    <a:pt x="202212" y="160825"/>
                    <a:pt x="202596" y="162972"/>
                    <a:pt x="203211" y="163586"/>
                  </a:cubicBezTo>
                  <a:lnTo>
                    <a:pt x="211047" y="171408"/>
                  </a:lnTo>
                  <a:cubicBezTo>
                    <a:pt x="218346" y="178694"/>
                    <a:pt x="218346" y="190658"/>
                    <a:pt x="211047" y="197944"/>
                  </a:cubicBezTo>
                  <a:lnTo>
                    <a:pt x="198294" y="210675"/>
                  </a:lnTo>
                  <a:cubicBezTo>
                    <a:pt x="194760" y="214203"/>
                    <a:pt x="189996" y="216197"/>
                    <a:pt x="185002" y="216197"/>
                  </a:cubicBezTo>
                  <a:cubicBezTo>
                    <a:pt x="180009" y="216197"/>
                    <a:pt x="175245" y="214203"/>
                    <a:pt x="171711" y="210675"/>
                  </a:cubicBezTo>
                  <a:lnTo>
                    <a:pt x="163875" y="202852"/>
                  </a:lnTo>
                  <a:cubicBezTo>
                    <a:pt x="163644" y="202622"/>
                    <a:pt x="162799" y="202239"/>
                    <a:pt x="161570" y="202239"/>
                  </a:cubicBezTo>
                  <a:cubicBezTo>
                    <a:pt x="160878" y="202239"/>
                    <a:pt x="160187" y="202316"/>
                    <a:pt x="159726" y="202546"/>
                  </a:cubicBezTo>
                  <a:cubicBezTo>
                    <a:pt x="156730" y="204003"/>
                    <a:pt x="153580" y="205307"/>
                    <a:pt x="150507" y="206457"/>
                  </a:cubicBezTo>
                  <a:cubicBezTo>
                    <a:pt x="148970" y="206994"/>
                    <a:pt x="147741" y="208758"/>
                    <a:pt x="147741" y="209601"/>
                  </a:cubicBezTo>
                  <a:lnTo>
                    <a:pt x="147741" y="220568"/>
                  </a:lnTo>
                  <a:cubicBezTo>
                    <a:pt x="147741" y="230922"/>
                    <a:pt x="139290" y="239358"/>
                    <a:pt x="128918" y="239358"/>
                  </a:cubicBezTo>
                  <a:lnTo>
                    <a:pt x="110863" y="239358"/>
                  </a:lnTo>
                  <a:cubicBezTo>
                    <a:pt x="100491" y="239358"/>
                    <a:pt x="92117" y="230922"/>
                    <a:pt x="92117" y="220568"/>
                  </a:cubicBezTo>
                  <a:lnTo>
                    <a:pt x="92117" y="209601"/>
                  </a:lnTo>
                  <a:cubicBezTo>
                    <a:pt x="92117" y="208758"/>
                    <a:pt x="90811" y="206917"/>
                    <a:pt x="89274" y="206457"/>
                  </a:cubicBezTo>
                  <a:cubicBezTo>
                    <a:pt x="86201" y="205307"/>
                    <a:pt x="83051" y="204003"/>
                    <a:pt x="80055" y="202546"/>
                  </a:cubicBezTo>
                  <a:cubicBezTo>
                    <a:pt x="79594" y="202316"/>
                    <a:pt x="78903" y="202239"/>
                    <a:pt x="78211" y="202239"/>
                  </a:cubicBezTo>
                  <a:cubicBezTo>
                    <a:pt x="77059" y="202239"/>
                    <a:pt x="76214" y="202622"/>
                    <a:pt x="75983" y="202852"/>
                  </a:cubicBezTo>
                  <a:lnTo>
                    <a:pt x="68070" y="210675"/>
                  </a:lnTo>
                  <a:cubicBezTo>
                    <a:pt x="64536" y="214203"/>
                    <a:pt x="59849" y="216197"/>
                    <a:pt x="54779" y="216197"/>
                  </a:cubicBezTo>
                  <a:cubicBezTo>
                    <a:pt x="49785" y="216197"/>
                    <a:pt x="45021" y="214203"/>
                    <a:pt x="41487" y="210675"/>
                  </a:cubicBezTo>
                  <a:lnTo>
                    <a:pt x="28734" y="197944"/>
                  </a:lnTo>
                  <a:cubicBezTo>
                    <a:pt x="25200" y="194416"/>
                    <a:pt x="23279" y="189661"/>
                    <a:pt x="23279" y="184676"/>
                  </a:cubicBezTo>
                  <a:cubicBezTo>
                    <a:pt x="23279" y="179691"/>
                    <a:pt x="25200" y="174936"/>
                    <a:pt x="28734" y="171408"/>
                  </a:cubicBezTo>
                  <a:lnTo>
                    <a:pt x="36570" y="163586"/>
                  </a:lnTo>
                  <a:cubicBezTo>
                    <a:pt x="37185" y="162972"/>
                    <a:pt x="37569" y="160825"/>
                    <a:pt x="36878" y="159444"/>
                  </a:cubicBezTo>
                  <a:cubicBezTo>
                    <a:pt x="35418" y="156453"/>
                    <a:pt x="34112" y="153386"/>
                    <a:pt x="33036" y="150241"/>
                  </a:cubicBezTo>
                  <a:cubicBezTo>
                    <a:pt x="32498" y="148707"/>
                    <a:pt x="30654" y="147480"/>
                    <a:pt x="29886" y="147480"/>
                  </a:cubicBezTo>
                  <a:lnTo>
                    <a:pt x="18823" y="147480"/>
                  </a:lnTo>
                  <a:cubicBezTo>
                    <a:pt x="8451" y="147480"/>
                    <a:pt x="0" y="139044"/>
                    <a:pt x="0" y="128691"/>
                  </a:cubicBezTo>
                  <a:lnTo>
                    <a:pt x="0" y="110668"/>
                  </a:lnTo>
                  <a:cubicBezTo>
                    <a:pt x="0" y="100314"/>
                    <a:pt x="8451" y="91955"/>
                    <a:pt x="18823" y="91955"/>
                  </a:cubicBezTo>
                  <a:lnTo>
                    <a:pt x="29886" y="91955"/>
                  </a:lnTo>
                  <a:cubicBezTo>
                    <a:pt x="30654" y="91955"/>
                    <a:pt x="32498" y="90651"/>
                    <a:pt x="33036" y="89194"/>
                  </a:cubicBezTo>
                  <a:cubicBezTo>
                    <a:pt x="34112" y="86049"/>
                    <a:pt x="35418" y="82905"/>
                    <a:pt x="36878" y="79914"/>
                  </a:cubicBezTo>
                  <a:cubicBezTo>
                    <a:pt x="37569" y="78533"/>
                    <a:pt x="37185" y="76386"/>
                    <a:pt x="36570" y="75849"/>
                  </a:cubicBezTo>
                  <a:lnTo>
                    <a:pt x="28734" y="67950"/>
                  </a:lnTo>
                  <a:cubicBezTo>
                    <a:pt x="21435" y="60664"/>
                    <a:pt x="21435" y="48777"/>
                    <a:pt x="28734" y="41414"/>
                  </a:cubicBezTo>
                  <a:lnTo>
                    <a:pt x="41487" y="28683"/>
                  </a:lnTo>
                  <a:cubicBezTo>
                    <a:pt x="45021" y="25155"/>
                    <a:pt x="49785" y="23238"/>
                    <a:pt x="54779" y="23238"/>
                  </a:cubicBezTo>
                  <a:cubicBezTo>
                    <a:pt x="59849" y="23238"/>
                    <a:pt x="64536" y="25155"/>
                    <a:pt x="68070" y="28683"/>
                  </a:cubicBezTo>
                  <a:lnTo>
                    <a:pt x="75983" y="36583"/>
                  </a:lnTo>
                  <a:cubicBezTo>
                    <a:pt x="76214" y="36813"/>
                    <a:pt x="77059" y="37196"/>
                    <a:pt x="78211" y="37196"/>
                  </a:cubicBezTo>
                  <a:cubicBezTo>
                    <a:pt x="78903" y="37196"/>
                    <a:pt x="79594" y="37043"/>
                    <a:pt x="80055" y="36813"/>
                  </a:cubicBezTo>
                  <a:cubicBezTo>
                    <a:pt x="83051" y="35355"/>
                    <a:pt x="86201" y="34052"/>
                    <a:pt x="89351" y="32978"/>
                  </a:cubicBezTo>
                  <a:cubicBezTo>
                    <a:pt x="90811" y="32441"/>
                    <a:pt x="92117" y="30677"/>
                    <a:pt x="92117" y="29834"/>
                  </a:cubicBezTo>
                  <a:lnTo>
                    <a:pt x="92117" y="18790"/>
                  </a:lnTo>
                  <a:cubicBezTo>
                    <a:pt x="92117" y="8436"/>
                    <a:pt x="100491" y="0"/>
                    <a:pt x="11086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91440" tIns="45720" rIns="91440" bIns="4572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grpSp>
          <p:nvGrpSpPr>
            <p:cNvPr id="10" name="íṧľîḓê">
              <a:extLst>
                <a:ext uri="{FF2B5EF4-FFF2-40B4-BE49-F238E27FC236}">
                  <a16:creationId xmlns:a16="http://schemas.microsoft.com/office/drawing/2014/main" id="{F8316ED2-F68F-481F-BE97-966B67B0747F}"/>
                </a:ext>
              </a:extLst>
            </p:cNvPr>
            <p:cNvGrpSpPr/>
            <p:nvPr/>
          </p:nvGrpSpPr>
          <p:grpSpPr>
            <a:xfrm>
              <a:off x="5546320" y="1961335"/>
              <a:ext cx="5972580" cy="1037258"/>
              <a:chOff x="5546320" y="1961335"/>
              <a:chExt cx="5972580" cy="1037258"/>
            </a:xfrm>
          </p:grpSpPr>
          <p:sp>
            <p:nvSpPr>
              <p:cNvPr id="16" name="PA-iṩḻïḓê">
                <a:extLst>
                  <a:ext uri="{FF2B5EF4-FFF2-40B4-BE49-F238E27FC236}">
                    <a16:creationId xmlns:a16="http://schemas.microsoft.com/office/drawing/2014/main" id="{EFC9CF8B-56B0-4A90-BF5B-00586133CF5B}"/>
                  </a:ext>
                </a:extLst>
              </p:cNvPr>
              <p:cNvSpPr txBox="1"/>
              <p:nvPr>
                <p:custDataLst>
                  <p:tags r:id="rId15"/>
                </p:custDataLst>
              </p:nvPr>
            </p:nvSpPr>
            <p:spPr bwMode="auto">
              <a:xfrm>
                <a:off x="5546320" y="1961335"/>
                <a:ext cx="5972580" cy="441805"/>
              </a:xfrm>
              <a:prstGeom prst="rect">
                <a:avLst/>
              </a:prstGeom>
              <a:no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/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</a:pPr>
                <a:r>
                  <a:rPr lang="en-US" altLang="zh-CN" sz="20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Add title text</a:t>
                </a:r>
              </a:p>
            </p:txBody>
          </p:sp>
          <p:sp>
            <p:nvSpPr>
              <p:cNvPr id="17" name="PA-iŝ1íde">
                <a:extLst>
                  <a:ext uri="{FF2B5EF4-FFF2-40B4-BE49-F238E27FC236}">
                    <a16:creationId xmlns:a16="http://schemas.microsoft.com/office/drawing/2014/main" id="{92278F90-E9C9-4BB3-8B12-A1F462409F3E}"/>
                  </a:ext>
                </a:extLst>
              </p:cNvPr>
              <p:cNvSpPr/>
              <p:nvPr>
                <p:custDataLst>
                  <p:tags r:id="rId16"/>
                </p:custDataLst>
              </p:nvPr>
            </p:nvSpPr>
            <p:spPr bwMode="auto">
              <a:xfrm>
                <a:off x="5547865" y="2403141"/>
                <a:ext cx="5970444" cy="5954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t" anchorCtr="0">
                <a:normAutofit/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marL="171450" indent="-1714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11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Supporting text here.</a:t>
                </a:r>
              </a:p>
              <a:p>
                <a:pPr marL="171450" indent="-1714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11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When you copy &amp; paste, choose "keep text only" option.</a:t>
                </a:r>
              </a:p>
            </p:txBody>
          </p:sp>
        </p:grpSp>
        <p:grpSp>
          <p:nvGrpSpPr>
            <p:cNvPr id="11" name="í$ḷïďè">
              <a:extLst>
                <a:ext uri="{FF2B5EF4-FFF2-40B4-BE49-F238E27FC236}">
                  <a16:creationId xmlns:a16="http://schemas.microsoft.com/office/drawing/2014/main" id="{564EF1C8-BA74-4E18-BBB4-51BF3F55AF16}"/>
                </a:ext>
              </a:extLst>
            </p:cNvPr>
            <p:cNvGrpSpPr/>
            <p:nvPr/>
          </p:nvGrpSpPr>
          <p:grpSpPr>
            <a:xfrm>
              <a:off x="660400" y="3919445"/>
              <a:ext cx="5972580" cy="1037257"/>
              <a:chOff x="660400" y="3974509"/>
              <a:chExt cx="5972580" cy="1037257"/>
            </a:xfrm>
          </p:grpSpPr>
          <p:sp>
            <p:nvSpPr>
              <p:cNvPr id="14" name="PA-ïṥliḍê">
                <a:extLst>
                  <a:ext uri="{FF2B5EF4-FFF2-40B4-BE49-F238E27FC236}">
                    <a16:creationId xmlns:a16="http://schemas.microsoft.com/office/drawing/2014/main" id="{EFC9CF8B-56B0-4A90-BF5B-00586133CF5B}"/>
                  </a:ext>
                </a:extLst>
              </p:cNvPr>
              <p:cNvSpPr txBox="1"/>
              <p:nvPr>
                <p:custDataLst>
                  <p:tags r:id="rId13"/>
                </p:custDataLst>
              </p:nvPr>
            </p:nvSpPr>
            <p:spPr bwMode="auto">
              <a:xfrm>
                <a:off x="660400" y="3974509"/>
                <a:ext cx="5972580" cy="441805"/>
              </a:xfrm>
              <a:prstGeom prst="rect">
                <a:avLst/>
              </a:prstGeom>
              <a:no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/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r" eaLnBrk="1" hangingPunct="1">
                  <a:lnSpc>
                    <a:spcPct val="100000"/>
                  </a:lnSpc>
                  <a:spcBef>
                    <a:spcPct val="0"/>
                  </a:spcBef>
                </a:pPr>
                <a:r>
                  <a:rPr lang="en-US" altLang="zh-CN" sz="20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Add title text</a:t>
                </a:r>
              </a:p>
            </p:txBody>
          </p:sp>
          <p:sp>
            <p:nvSpPr>
              <p:cNvPr id="15" name="PA-íŝ1ïḑé">
                <a:extLst>
                  <a:ext uri="{FF2B5EF4-FFF2-40B4-BE49-F238E27FC236}">
                    <a16:creationId xmlns:a16="http://schemas.microsoft.com/office/drawing/2014/main" id="{92278F90-E9C9-4BB3-8B12-A1F462409F3E}"/>
                  </a:ext>
                </a:extLst>
              </p:cNvPr>
              <p:cNvSpPr/>
              <p:nvPr>
                <p:custDataLst>
                  <p:tags r:id="rId14"/>
                </p:custDataLst>
              </p:nvPr>
            </p:nvSpPr>
            <p:spPr bwMode="auto">
              <a:xfrm>
                <a:off x="661945" y="4416314"/>
                <a:ext cx="5970444" cy="5954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t" anchorCtr="0">
                <a:normAutofit/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marL="171450" indent="-171450" algn="r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11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Supporting text here.</a:t>
                </a:r>
              </a:p>
              <a:p>
                <a:pPr marL="171450" indent="-171450" algn="r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11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When you copy &amp; paste, choose "keep text only" option.</a:t>
                </a:r>
              </a:p>
            </p:txBody>
          </p:sp>
        </p:grpSp>
        <p:cxnSp>
          <p:nvCxnSpPr>
            <p:cNvPr id="12" name="PA-直接连接符 11">
              <a:extLst>
                <a:ext uri="{FF2B5EF4-FFF2-40B4-BE49-F238E27FC236}">
                  <a16:creationId xmlns:a16="http://schemas.microsoft.com/office/drawing/2014/main" id="{0E6D8555-49F7-4EF1-8FF3-7EC75D6E6E01}"/>
                </a:ext>
              </a:extLst>
            </p:cNvPr>
            <p:cNvCxnSpPr/>
            <p:nvPr>
              <p:custDataLst>
                <p:tags r:id="rId11"/>
              </p:custDataLst>
            </p:nvPr>
          </p:nvCxnSpPr>
          <p:spPr>
            <a:xfrm>
              <a:off x="5624945" y="3158836"/>
              <a:ext cx="5893364" cy="0"/>
            </a:xfrm>
            <a:prstGeom prst="line">
              <a:avLst/>
            </a:prstGeom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PA-直接连接符 12">
              <a:extLst>
                <a:ext uri="{FF2B5EF4-FFF2-40B4-BE49-F238E27FC236}">
                  <a16:creationId xmlns:a16="http://schemas.microsoft.com/office/drawing/2014/main" id="{EB0F91CC-0119-44B6-AE27-9F46CCF7721C}"/>
                </a:ext>
              </a:extLst>
            </p:cNvPr>
            <p:cNvCxnSpPr/>
            <p:nvPr>
              <p:custDataLst>
                <p:tags r:id="rId12"/>
              </p:custDataLst>
            </p:nvPr>
          </p:nvCxnSpPr>
          <p:spPr>
            <a:xfrm>
              <a:off x="660400" y="5126182"/>
              <a:ext cx="5893364" cy="0"/>
            </a:xfrm>
            <a:prstGeom prst="line">
              <a:avLst/>
            </a:prstGeom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PA-组合 54">
            <a:extLst>
              <a:ext uri="{FF2B5EF4-FFF2-40B4-BE49-F238E27FC236}">
                <a16:creationId xmlns:a16="http://schemas.microsoft.com/office/drawing/2014/main" id="{27D03727-FEFF-434A-A99F-B6129C62F5C8}"/>
              </a:ext>
            </a:extLst>
          </p:cNvPr>
          <p:cNvGrpSpPr/>
          <p:nvPr>
            <p:custDataLst>
              <p:tags r:id="rId3"/>
            </p:custDataLst>
          </p:nvPr>
        </p:nvGrpSpPr>
        <p:grpSpPr>
          <a:xfrm>
            <a:off x="91440" y="-729138"/>
            <a:ext cx="2820061" cy="1471735"/>
            <a:chOff x="91440" y="-729138"/>
            <a:chExt cx="2820061" cy="1471735"/>
          </a:xfrm>
        </p:grpSpPr>
        <p:sp>
          <p:nvSpPr>
            <p:cNvPr id="21" name="PA-燕尾箭头 50">
              <a:extLst>
                <a:ext uri="{FF2B5EF4-FFF2-40B4-BE49-F238E27FC236}">
                  <a16:creationId xmlns:a16="http://schemas.microsoft.com/office/drawing/2014/main" id="{AC31B773-3615-4A0C-A856-01740B663F36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>
            <a:xfrm rot="16200000">
              <a:off x="-282761" y="-354937"/>
              <a:ext cx="1458275" cy="709873"/>
            </a:xfrm>
            <a:prstGeom prst="notchedRightArrow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2" name="PA-文本框 52">
              <a:extLst>
                <a:ext uri="{FF2B5EF4-FFF2-40B4-BE49-F238E27FC236}">
                  <a16:creationId xmlns:a16="http://schemas.microsoft.com/office/drawing/2014/main" id="{86065FD7-4D7F-4215-9033-EE290288E6CE}"/>
                </a:ext>
              </a:extLst>
            </p:cNvPr>
            <p:cNvSpPr txBox="1"/>
            <p:nvPr>
              <p:custDataLst>
                <p:tags r:id="rId5"/>
              </p:custDataLst>
            </p:nvPr>
          </p:nvSpPr>
          <p:spPr>
            <a:xfrm>
              <a:off x="669925" y="165042"/>
              <a:ext cx="224157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3" name="PA-文本框 53">
              <a:extLst>
                <a:ext uri="{FF2B5EF4-FFF2-40B4-BE49-F238E27FC236}">
                  <a16:creationId xmlns:a16="http://schemas.microsoft.com/office/drawing/2014/main" id="{5C3481B7-4A8F-4052-8974-37132009F7A8}"/>
                </a:ext>
              </a:extLst>
            </p:cNvPr>
            <p:cNvSpPr txBox="1"/>
            <p:nvPr>
              <p:custDataLst>
                <p:tags r:id="rId6"/>
              </p:custDataLst>
            </p:nvPr>
          </p:nvSpPr>
          <p:spPr>
            <a:xfrm>
              <a:off x="222350" y="219377"/>
              <a:ext cx="42773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1400" dirty="0">
                  <a:solidFill>
                    <a:schemeClr val="bg1"/>
                  </a:solidFill>
                  <a:cs typeface="+mn-ea"/>
                  <a:sym typeface="+mn-lt"/>
                </a:rPr>
                <a:t> 02</a:t>
              </a:r>
              <a:endParaRPr lang="zh-CN" altLang="en-US" sz="1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525185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 decel="100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PA-207561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>
            <a:extLst>
              <a:ext uri="{FF2B5EF4-FFF2-40B4-BE49-F238E27FC236}">
                <a16:creationId xmlns:a16="http://schemas.microsoft.com/office/drawing/2014/main" id="{904F236E-8670-4DE4-8532-7FDB4500C067}"/>
              </a:ext>
            </a:extLst>
          </p:cNvPr>
          <p:cNvGrpSpPr>
            <a:grpSpLocks noChangeAspect="1"/>
          </p:cNvGrpSpPr>
          <p:nvPr>
            <p:custDataLst>
              <p:tags r:id="rId2"/>
            </p:custDataLst>
          </p:nvPr>
        </p:nvGrpSpPr>
        <p:grpSpPr>
          <a:xfrm>
            <a:off x="670718" y="1391443"/>
            <a:ext cx="10850563" cy="4494215"/>
            <a:chOff x="670718" y="1391443"/>
            <a:chExt cx="10850563" cy="4494215"/>
          </a:xfrm>
        </p:grpSpPr>
        <p:cxnSp>
          <p:nvCxnSpPr>
            <p:cNvPr id="6" name="PA-直接连接符 5">
              <a:extLst>
                <a:ext uri="{FF2B5EF4-FFF2-40B4-BE49-F238E27FC236}">
                  <a16:creationId xmlns:a16="http://schemas.microsoft.com/office/drawing/2014/main" id="{0E3E3FFA-BA2D-4F5A-BF94-4512373F7403}"/>
                </a:ext>
              </a:extLst>
            </p:cNvPr>
            <p:cNvCxnSpPr/>
            <p:nvPr>
              <p:custDataLst>
                <p:tags r:id="rId7"/>
              </p:custDataLst>
            </p:nvPr>
          </p:nvCxnSpPr>
          <p:spPr>
            <a:xfrm flipV="1">
              <a:off x="7558470" y="3114416"/>
              <a:ext cx="3962811" cy="0"/>
            </a:xfrm>
            <a:prstGeom prst="line">
              <a:avLst/>
            </a:prstGeom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" name="í$liḋé">
              <a:extLst>
                <a:ext uri="{FF2B5EF4-FFF2-40B4-BE49-F238E27FC236}">
                  <a16:creationId xmlns:a16="http://schemas.microsoft.com/office/drawing/2014/main" id="{1AA6BA25-42C8-4227-A307-DD7CBF1D0DD2}"/>
                </a:ext>
              </a:extLst>
            </p:cNvPr>
            <p:cNvGrpSpPr>
              <a:grpSpLocks/>
            </p:cNvGrpSpPr>
            <p:nvPr/>
          </p:nvGrpSpPr>
          <p:grpSpPr>
            <a:xfrm>
              <a:off x="673893" y="1391443"/>
              <a:ext cx="3785411" cy="1155195"/>
              <a:chOff x="673100" y="1761086"/>
              <a:chExt cx="5402580" cy="1155195"/>
            </a:xfrm>
          </p:grpSpPr>
          <p:sp>
            <p:nvSpPr>
              <p:cNvPr id="33" name="PA-iṥḻídé">
                <a:extLst>
                  <a:ext uri="{FF2B5EF4-FFF2-40B4-BE49-F238E27FC236}">
                    <a16:creationId xmlns:a16="http://schemas.microsoft.com/office/drawing/2014/main" id="{7DACC728-7C5C-4A3D-9A73-3B8B533855DD}"/>
                  </a:ext>
                </a:extLst>
              </p:cNvPr>
              <p:cNvSpPr/>
              <p:nvPr>
                <p:custDataLst>
                  <p:tags r:id="rId29"/>
                </p:custDataLst>
              </p:nvPr>
            </p:nvSpPr>
            <p:spPr bwMode="auto">
              <a:xfrm>
                <a:off x="673103" y="2202890"/>
                <a:ext cx="5402577" cy="7133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t" anchorCtr="0">
                <a:normAutofit fontScale="92500"/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marL="171450" indent="-171450">
                  <a:lnSpc>
                    <a:spcPct val="150000"/>
                  </a:lnSpc>
                  <a:spcBef>
                    <a:spcPct val="0"/>
                  </a:spcBef>
                  <a:buFont typeface="Arial" panose="020B0604020202020204" pitchFamily="34" charset="0"/>
                  <a:buChar char="•"/>
                </a:pPr>
                <a:r>
                  <a:rPr lang="en-US" altLang="zh-CN" sz="11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Copy paste fonts. Choose the only option to retain text.</a:t>
                </a:r>
              </a:p>
              <a:p>
                <a:pPr marL="171450" indent="-171450">
                  <a:lnSpc>
                    <a:spcPct val="150000"/>
                  </a:lnSpc>
                  <a:spcBef>
                    <a:spcPct val="0"/>
                  </a:spcBef>
                  <a:buFont typeface="Arial" panose="020B0604020202020204" pitchFamily="34" charset="0"/>
                  <a:buChar char="•"/>
                </a:pPr>
                <a:r>
                  <a:rPr lang="en-US" altLang="zh-CN" sz="11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……</a:t>
                </a:r>
              </a:p>
            </p:txBody>
          </p:sp>
          <p:sp>
            <p:nvSpPr>
              <p:cNvPr id="34" name="PA-iSḻïďe">
                <a:extLst>
                  <a:ext uri="{FF2B5EF4-FFF2-40B4-BE49-F238E27FC236}">
                    <a16:creationId xmlns:a16="http://schemas.microsoft.com/office/drawing/2014/main" id="{923804C8-6D77-452F-9061-5F9D702E0173}"/>
                  </a:ext>
                </a:extLst>
              </p:cNvPr>
              <p:cNvSpPr txBox="1"/>
              <p:nvPr>
                <p:custDataLst>
                  <p:tags r:id="rId30"/>
                </p:custDataLst>
              </p:nvPr>
            </p:nvSpPr>
            <p:spPr bwMode="auto">
              <a:xfrm>
                <a:off x="673100" y="1761086"/>
                <a:ext cx="5402580" cy="441805"/>
              </a:xfrm>
              <a:prstGeom prst="rect">
                <a:avLst/>
              </a:prstGeom>
              <a:no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/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>
                  <a:spcBef>
                    <a:spcPct val="0"/>
                  </a:spcBef>
                </a:pPr>
                <a:r>
                  <a:rPr lang="en-US" altLang="zh-CN" sz="20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Add title text</a:t>
                </a:r>
              </a:p>
            </p:txBody>
          </p:sp>
        </p:grpSp>
        <p:grpSp>
          <p:nvGrpSpPr>
            <p:cNvPr id="8" name="îsļîďè">
              <a:extLst>
                <a:ext uri="{FF2B5EF4-FFF2-40B4-BE49-F238E27FC236}">
                  <a16:creationId xmlns:a16="http://schemas.microsoft.com/office/drawing/2014/main" id="{F308CBA2-CE2B-47B8-A89C-A23F0FD12185}"/>
                </a:ext>
              </a:extLst>
            </p:cNvPr>
            <p:cNvGrpSpPr>
              <a:grpSpLocks/>
            </p:cNvGrpSpPr>
            <p:nvPr/>
          </p:nvGrpSpPr>
          <p:grpSpPr>
            <a:xfrm>
              <a:off x="673893" y="3060954"/>
              <a:ext cx="3785411" cy="1155195"/>
              <a:chOff x="673100" y="3694742"/>
              <a:chExt cx="4681220" cy="1155195"/>
            </a:xfrm>
          </p:grpSpPr>
          <p:sp>
            <p:nvSpPr>
              <p:cNvPr id="31" name="PA-îŝľïdê">
                <a:extLst>
                  <a:ext uri="{FF2B5EF4-FFF2-40B4-BE49-F238E27FC236}">
                    <a16:creationId xmlns:a16="http://schemas.microsoft.com/office/drawing/2014/main" id="{7DACC728-7C5C-4A3D-9A73-3B8B533855DD}"/>
                  </a:ext>
                </a:extLst>
              </p:cNvPr>
              <p:cNvSpPr/>
              <p:nvPr>
                <p:custDataLst>
                  <p:tags r:id="rId27"/>
                </p:custDataLst>
              </p:nvPr>
            </p:nvSpPr>
            <p:spPr bwMode="auto">
              <a:xfrm>
                <a:off x="673103" y="4136546"/>
                <a:ext cx="4681217" cy="7133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t" anchorCtr="0">
                <a:normAutofit fontScale="92500"/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marL="171450" indent="-171450">
                  <a:lnSpc>
                    <a:spcPct val="150000"/>
                  </a:lnSpc>
                  <a:spcBef>
                    <a:spcPct val="0"/>
                  </a:spcBef>
                  <a:buFont typeface="Arial" panose="020B0604020202020204" pitchFamily="34" charset="0"/>
                  <a:buChar char="•"/>
                </a:pPr>
                <a:r>
                  <a:rPr lang="en-US" altLang="zh-CN" sz="11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Copy paste fonts. Choose the only option to retain text.</a:t>
                </a:r>
              </a:p>
              <a:p>
                <a:pPr marL="171450" indent="-171450">
                  <a:lnSpc>
                    <a:spcPct val="150000"/>
                  </a:lnSpc>
                  <a:spcBef>
                    <a:spcPct val="0"/>
                  </a:spcBef>
                  <a:buFont typeface="Arial" panose="020B0604020202020204" pitchFamily="34" charset="0"/>
                  <a:buChar char="•"/>
                </a:pPr>
                <a:r>
                  <a:rPr lang="en-US" altLang="zh-CN" sz="11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……</a:t>
                </a:r>
              </a:p>
            </p:txBody>
          </p:sp>
          <p:sp>
            <p:nvSpPr>
              <p:cNvPr id="32" name="PA-îṡlïḍe">
                <a:extLst>
                  <a:ext uri="{FF2B5EF4-FFF2-40B4-BE49-F238E27FC236}">
                    <a16:creationId xmlns:a16="http://schemas.microsoft.com/office/drawing/2014/main" id="{923804C8-6D77-452F-9061-5F9D702E0173}"/>
                  </a:ext>
                </a:extLst>
              </p:cNvPr>
              <p:cNvSpPr txBox="1"/>
              <p:nvPr>
                <p:custDataLst>
                  <p:tags r:id="rId28"/>
                </p:custDataLst>
              </p:nvPr>
            </p:nvSpPr>
            <p:spPr bwMode="auto">
              <a:xfrm>
                <a:off x="673100" y="3694742"/>
                <a:ext cx="4681220" cy="441805"/>
              </a:xfrm>
              <a:prstGeom prst="rect">
                <a:avLst/>
              </a:prstGeom>
              <a:no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/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>
                  <a:spcBef>
                    <a:spcPct val="0"/>
                  </a:spcBef>
                </a:pPr>
                <a:r>
                  <a:rPr lang="en-US" altLang="zh-CN" sz="20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Add title text</a:t>
                </a:r>
              </a:p>
            </p:txBody>
          </p:sp>
        </p:grpSp>
        <p:grpSp>
          <p:nvGrpSpPr>
            <p:cNvPr id="9" name="ïš1ïḍe">
              <a:extLst>
                <a:ext uri="{FF2B5EF4-FFF2-40B4-BE49-F238E27FC236}">
                  <a16:creationId xmlns:a16="http://schemas.microsoft.com/office/drawing/2014/main" id="{73113AB3-E3DB-4CB3-9C43-90E6E8965506}"/>
                </a:ext>
              </a:extLst>
            </p:cNvPr>
            <p:cNvGrpSpPr>
              <a:grpSpLocks/>
            </p:cNvGrpSpPr>
            <p:nvPr/>
          </p:nvGrpSpPr>
          <p:grpSpPr>
            <a:xfrm>
              <a:off x="673893" y="4730463"/>
              <a:ext cx="3785411" cy="1155195"/>
              <a:chOff x="673100" y="3694742"/>
              <a:chExt cx="4681220" cy="1155195"/>
            </a:xfrm>
          </p:grpSpPr>
          <p:sp>
            <p:nvSpPr>
              <p:cNvPr id="29" name="PA-iŝ1iďê">
                <a:extLst>
                  <a:ext uri="{FF2B5EF4-FFF2-40B4-BE49-F238E27FC236}">
                    <a16:creationId xmlns:a16="http://schemas.microsoft.com/office/drawing/2014/main" id="{7DACC728-7C5C-4A3D-9A73-3B8B533855DD}"/>
                  </a:ext>
                </a:extLst>
              </p:cNvPr>
              <p:cNvSpPr/>
              <p:nvPr>
                <p:custDataLst>
                  <p:tags r:id="rId25"/>
                </p:custDataLst>
              </p:nvPr>
            </p:nvSpPr>
            <p:spPr bwMode="auto">
              <a:xfrm>
                <a:off x="673103" y="4136546"/>
                <a:ext cx="4681217" cy="7133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t" anchorCtr="0">
                <a:normAutofit fontScale="92500"/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marL="171450" indent="-171450">
                  <a:lnSpc>
                    <a:spcPct val="150000"/>
                  </a:lnSpc>
                  <a:spcBef>
                    <a:spcPct val="0"/>
                  </a:spcBef>
                  <a:buFont typeface="Arial" panose="020B0604020202020204" pitchFamily="34" charset="0"/>
                  <a:buChar char="•"/>
                </a:pPr>
                <a:r>
                  <a:rPr lang="en-US" altLang="zh-CN" sz="11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Copy paste fonts. Choose the only option to retain text.</a:t>
                </a:r>
              </a:p>
              <a:p>
                <a:pPr marL="171450" indent="-171450">
                  <a:lnSpc>
                    <a:spcPct val="150000"/>
                  </a:lnSpc>
                  <a:spcBef>
                    <a:spcPct val="0"/>
                  </a:spcBef>
                  <a:buFont typeface="Arial" panose="020B0604020202020204" pitchFamily="34" charset="0"/>
                  <a:buChar char="•"/>
                </a:pPr>
                <a:r>
                  <a:rPr lang="en-US" altLang="zh-CN" sz="11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……</a:t>
                </a:r>
              </a:p>
            </p:txBody>
          </p:sp>
          <p:sp>
            <p:nvSpPr>
              <p:cNvPr id="30" name="PA-isḷïďe">
                <a:extLst>
                  <a:ext uri="{FF2B5EF4-FFF2-40B4-BE49-F238E27FC236}">
                    <a16:creationId xmlns:a16="http://schemas.microsoft.com/office/drawing/2014/main" id="{923804C8-6D77-452F-9061-5F9D702E0173}"/>
                  </a:ext>
                </a:extLst>
              </p:cNvPr>
              <p:cNvSpPr txBox="1"/>
              <p:nvPr>
                <p:custDataLst>
                  <p:tags r:id="rId26"/>
                </p:custDataLst>
              </p:nvPr>
            </p:nvSpPr>
            <p:spPr bwMode="auto">
              <a:xfrm>
                <a:off x="673100" y="3694742"/>
                <a:ext cx="4681220" cy="441805"/>
              </a:xfrm>
              <a:prstGeom prst="rect">
                <a:avLst/>
              </a:prstGeom>
              <a:no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/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>
                  <a:spcBef>
                    <a:spcPct val="0"/>
                  </a:spcBef>
                </a:pPr>
                <a:r>
                  <a:rPr lang="en-US" altLang="zh-CN" sz="20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Add title text</a:t>
                </a:r>
              </a:p>
            </p:txBody>
          </p:sp>
        </p:grpSp>
        <p:grpSp>
          <p:nvGrpSpPr>
            <p:cNvPr id="10" name="îṧļiďè">
              <a:extLst>
                <a:ext uri="{FF2B5EF4-FFF2-40B4-BE49-F238E27FC236}">
                  <a16:creationId xmlns:a16="http://schemas.microsoft.com/office/drawing/2014/main" id="{D2992EDC-F4B2-4FD1-81F4-211DA494167E}"/>
                </a:ext>
              </a:extLst>
            </p:cNvPr>
            <p:cNvGrpSpPr>
              <a:grpSpLocks/>
            </p:cNvGrpSpPr>
            <p:nvPr/>
          </p:nvGrpSpPr>
          <p:grpSpPr>
            <a:xfrm>
              <a:off x="7734282" y="1742396"/>
              <a:ext cx="3785411" cy="1155195"/>
              <a:chOff x="673100" y="1761086"/>
              <a:chExt cx="5402580" cy="1155195"/>
            </a:xfrm>
          </p:grpSpPr>
          <p:sp>
            <p:nvSpPr>
              <p:cNvPr id="27" name="PA-íšľíḍe">
                <a:extLst>
                  <a:ext uri="{FF2B5EF4-FFF2-40B4-BE49-F238E27FC236}">
                    <a16:creationId xmlns:a16="http://schemas.microsoft.com/office/drawing/2014/main" id="{7DACC728-7C5C-4A3D-9A73-3B8B533855DD}"/>
                  </a:ext>
                </a:extLst>
              </p:cNvPr>
              <p:cNvSpPr/>
              <p:nvPr>
                <p:custDataLst>
                  <p:tags r:id="rId23"/>
                </p:custDataLst>
              </p:nvPr>
            </p:nvSpPr>
            <p:spPr bwMode="auto">
              <a:xfrm>
                <a:off x="673103" y="2202890"/>
                <a:ext cx="5402577" cy="7133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t" anchorCtr="0">
                <a:normAutofit fontScale="92500"/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marL="171450" indent="-171450" algn="r">
                  <a:lnSpc>
                    <a:spcPct val="150000"/>
                  </a:lnSpc>
                  <a:spcBef>
                    <a:spcPct val="0"/>
                  </a:spcBef>
                  <a:buFont typeface="Arial" panose="020B0604020202020204" pitchFamily="34" charset="0"/>
                  <a:buChar char="•"/>
                </a:pPr>
                <a:r>
                  <a:rPr lang="en-US" altLang="zh-CN" sz="11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Copy paste fonts. Choose the only option to retain text.</a:t>
                </a:r>
              </a:p>
              <a:p>
                <a:pPr marL="171450" indent="-171450" algn="r">
                  <a:lnSpc>
                    <a:spcPct val="150000"/>
                  </a:lnSpc>
                  <a:spcBef>
                    <a:spcPct val="0"/>
                  </a:spcBef>
                  <a:buFont typeface="Arial" panose="020B0604020202020204" pitchFamily="34" charset="0"/>
                  <a:buChar char="•"/>
                </a:pPr>
                <a:r>
                  <a:rPr lang="en-US" altLang="zh-CN" sz="11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……</a:t>
                </a:r>
              </a:p>
            </p:txBody>
          </p:sp>
          <p:sp>
            <p:nvSpPr>
              <p:cNvPr id="28" name="PA-ï$ļïḍé">
                <a:extLst>
                  <a:ext uri="{FF2B5EF4-FFF2-40B4-BE49-F238E27FC236}">
                    <a16:creationId xmlns:a16="http://schemas.microsoft.com/office/drawing/2014/main" id="{923804C8-6D77-452F-9061-5F9D702E0173}"/>
                  </a:ext>
                </a:extLst>
              </p:cNvPr>
              <p:cNvSpPr txBox="1"/>
              <p:nvPr>
                <p:custDataLst>
                  <p:tags r:id="rId24"/>
                </p:custDataLst>
              </p:nvPr>
            </p:nvSpPr>
            <p:spPr bwMode="auto">
              <a:xfrm>
                <a:off x="673100" y="1761086"/>
                <a:ext cx="5402580" cy="441805"/>
              </a:xfrm>
              <a:prstGeom prst="rect">
                <a:avLst/>
              </a:prstGeom>
              <a:no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/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r">
                  <a:spcBef>
                    <a:spcPct val="0"/>
                  </a:spcBef>
                </a:pPr>
                <a:r>
                  <a:rPr lang="en-US" altLang="zh-CN" sz="20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Add title text</a:t>
                </a:r>
              </a:p>
            </p:txBody>
          </p:sp>
        </p:grpSp>
        <p:grpSp>
          <p:nvGrpSpPr>
            <p:cNvPr id="11" name="îśļïdé">
              <a:extLst>
                <a:ext uri="{FF2B5EF4-FFF2-40B4-BE49-F238E27FC236}">
                  <a16:creationId xmlns:a16="http://schemas.microsoft.com/office/drawing/2014/main" id="{6CE1AC49-9D88-4811-8986-6FA99DAB9845}"/>
                </a:ext>
              </a:extLst>
            </p:cNvPr>
            <p:cNvGrpSpPr>
              <a:grpSpLocks/>
            </p:cNvGrpSpPr>
            <p:nvPr/>
          </p:nvGrpSpPr>
          <p:grpSpPr>
            <a:xfrm>
              <a:off x="7734282" y="3331241"/>
              <a:ext cx="3785411" cy="1155195"/>
              <a:chOff x="673100" y="3694742"/>
              <a:chExt cx="4681220" cy="1155195"/>
            </a:xfrm>
          </p:grpSpPr>
          <p:sp>
            <p:nvSpPr>
              <p:cNvPr id="25" name="PA-iṩlïḑè">
                <a:extLst>
                  <a:ext uri="{FF2B5EF4-FFF2-40B4-BE49-F238E27FC236}">
                    <a16:creationId xmlns:a16="http://schemas.microsoft.com/office/drawing/2014/main" id="{7DACC728-7C5C-4A3D-9A73-3B8B533855DD}"/>
                  </a:ext>
                </a:extLst>
              </p:cNvPr>
              <p:cNvSpPr/>
              <p:nvPr>
                <p:custDataLst>
                  <p:tags r:id="rId21"/>
                </p:custDataLst>
              </p:nvPr>
            </p:nvSpPr>
            <p:spPr bwMode="auto">
              <a:xfrm>
                <a:off x="673103" y="4136546"/>
                <a:ext cx="4681217" cy="7133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t" anchorCtr="0">
                <a:normAutofit fontScale="92500"/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marL="171450" indent="-171450" algn="r">
                  <a:lnSpc>
                    <a:spcPct val="150000"/>
                  </a:lnSpc>
                  <a:spcBef>
                    <a:spcPct val="0"/>
                  </a:spcBef>
                  <a:buFont typeface="Arial" panose="020B0604020202020204" pitchFamily="34" charset="0"/>
                  <a:buChar char="•"/>
                </a:pPr>
                <a:r>
                  <a:rPr lang="en-US" altLang="zh-CN" sz="11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Copy paste fonts. Choose the only option to retain text.</a:t>
                </a:r>
              </a:p>
              <a:p>
                <a:pPr marL="171450" indent="-171450" algn="r">
                  <a:lnSpc>
                    <a:spcPct val="150000"/>
                  </a:lnSpc>
                  <a:spcBef>
                    <a:spcPct val="0"/>
                  </a:spcBef>
                  <a:buFont typeface="Arial" panose="020B0604020202020204" pitchFamily="34" charset="0"/>
                  <a:buChar char="•"/>
                </a:pPr>
                <a:r>
                  <a:rPr lang="en-US" altLang="zh-CN" sz="11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……</a:t>
                </a:r>
              </a:p>
            </p:txBody>
          </p:sp>
          <p:sp>
            <p:nvSpPr>
              <p:cNvPr id="26" name="PA-i$1îdè">
                <a:extLst>
                  <a:ext uri="{FF2B5EF4-FFF2-40B4-BE49-F238E27FC236}">
                    <a16:creationId xmlns:a16="http://schemas.microsoft.com/office/drawing/2014/main" id="{923804C8-6D77-452F-9061-5F9D702E0173}"/>
                  </a:ext>
                </a:extLst>
              </p:cNvPr>
              <p:cNvSpPr txBox="1"/>
              <p:nvPr>
                <p:custDataLst>
                  <p:tags r:id="rId22"/>
                </p:custDataLst>
              </p:nvPr>
            </p:nvSpPr>
            <p:spPr bwMode="auto">
              <a:xfrm>
                <a:off x="673100" y="3694742"/>
                <a:ext cx="4681220" cy="441805"/>
              </a:xfrm>
              <a:prstGeom prst="rect">
                <a:avLst/>
              </a:prstGeom>
              <a:no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/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r">
                  <a:spcBef>
                    <a:spcPct val="0"/>
                  </a:spcBef>
                </a:pPr>
                <a:r>
                  <a:rPr lang="en-US" altLang="zh-CN" sz="20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Add title text</a:t>
                </a:r>
              </a:p>
            </p:txBody>
          </p:sp>
        </p:grpSp>
        <p:cxnSp>
          <p:nvCxnSpPr>
            <p:cNvPr id="12" name="PA-直接连接符 11">
              <a:extLst>
                <a:ext uri="{FF2B5EF4-FFF2-40B4-BE49-F238E27FC236}">
                  <a16:creationId xmlns:a16="http://schemas.microsoft.com/office/drawing/2014/main" id="{90F58C92-0D1C-4CD1-8045-094942711E89}"/>
                </a:ext>
              </a:extLst>
            </p:cNvPr>
            <p:cNvCxnSpPr/>
            <p:nvPr>
              <p:custDataLst>
                <p:tags r:id="rId8"/>
              </p:custDataLst>
            </p:nvPr>
          </p:nvCxnSpPr>
          <p:spPr>
            <a:xfrm>
              <a:off x="7240110" y="4703260"/>
              <a:ext cx="4279583" cy="0"/>
            </a:xfrm>
            <a:prstGeom prst="line">
              <a:avLst/>
            </a:prstGeom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PA-直接连接符 12">
              <a:extLst>
                <a:ext uri="{FF2B5EF4-FFF2-40B4-BE49-F238E27FC236}">
                  <a16:creationId xmlns:a16="http://schemas.microsoft.com/office/drawing/2014/main" id="{3D9B3454-2338-4AB7-B24C-E22EE10E20FF}"/>
                </a:ext>
              </a:extLst>
            </p:cNvPr>
            <p:cNvCxnSpPr/>
            <p:nvPr>
              <p:custDataLst>
                <p:tags r:id="rId9"/>
              </p:custDataLst>
            </p:nvPr>
          </p:nvCxnSpPr>
          <p:spPr>
            <a:xfrm flipH="1">
              <a:off x="673893" y="2803796"/>
              <a:ext cx="3957266" cy="0"/>
            </a:xfrm>
            <a:prstGeom prst="line">
              <a:avLst/>
            </a:prstGeom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PA-直接连接符 13">
              <a:extLst>
                <a:ext uri="{FF2B5EF4-FFF2-40B4-BE49-F238E27FC236}">
                  <a16:creationId xmlns:a16="http://schemas.microsoft.com/office/drawing/2014/main" id="{03A2563B-D9D5-4FD0-9472-5FEB7C23C5E4}"/>
                </a:ext>
              </a:extLst>
            </p:cNvPr>
            <p:cNvCxnSpPr/>
            <p:nvPr>
              <p:custDataLst>
                <p:tags r:id="rId10"/>
              </p:custDataLst>
            </p:nvPr>
          </p:nvCxnSpPr>
          <p:spPr>
            <a:xfrm flipH="1">
              <a:off x="670718" y="4473306"/>
              <a:ext cx="3957266" cy="0"/>
            </a:xfrm>
            <a:prstGeom prst="line">
              <a:avLst/>
            </a:prstGeom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PA-îş1iḓê">
              <a:extLst>
                <a:ext uri="{FF2B5EF4-FFF2-40B4-BE49-F238E27FC236}">
                  <a16:creationId xmlns:a16="http://schemas.microsoft.com/office/drawing/2014/main" id="{B53BDD88-EF17-4103-9AEC-439B91A6CE49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 bwMode="auto">
            <a:xfrm>
              <a:off x="4309108" y="2352782"/>
              <a:ext cx="1230176" cy="1535207"/>
            </a:xfrm>
            <a:custGeom>
              <a:avLst/>
              <a:gdLst>
                <a:gd name="T0" fmla="*/ 181 w 311"/>
                <a:gd name="T1" fmla="*/ 32 h 388"/>
                <a:gd name="T2" fmla="*/ 16 w 311"/>
                <a:gd name="T3" fmla="*/ 180 h 388"/>
                <a:gd name="T4" fmla="*/ 16 w 311"/>
                <a:gd name="T5" fmla="*/ 180 h 388"/>
                <a:gd name="T6" fmla="*/ 19 w 311"/>
                <a:gd name="T7" fmla="*/ 298 h 388"/>
                <a:gd name="T8" fmla="*/ 199 w 311"/>
                <a:gd name="T9" fmla="*/ 354 h 388"/>
                <a:gd name="T10" fmla="*/ 256 w 311"/>
                <a:gd name="T11" fmla="*/ 174 h 388"/>
                <a:gd name="T12" fmla="*/ 143 w 311"/>
                <a:gd name="T13" fmla="*/ 103 h 388"/>
                <a:gd name="T14" fmla="*/ 197 w 311"/>
                <a:gd name="T15" fmla="*/ 73 h 388"/>
                <a:gd name="T16" fmla="*/ 209 w 311"/>
                <a:gd name="T17" fmla="*/ 104 h 388"/>
                <a:gd name="T18" fmla="*/ 311 w 311"/>
                <a:gd name="T19" fmla="*/ 39 h 388"/>
                <a:gd name="T20" fmla="*/ 169 w 311"/>
                <a:gd name="T21" fmla="*/ 1 h 388"/>
                <a:gd name="T22" fmla="*/ 181 w 311"/>
                <a:gd name="T23" fmla="*/ 32 h 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11" h="388">
                  <a:moveTo>
                    <a:pt x="181" y="32"/>
                  </a:moveTo>
                  <a:cubicBezTo>
                    <a:pt x="119" y="55"/>
                    <a:pt x="46" y="116"/>
                    <a:pt x="16" y="180"/>
                  </a:cubicBezTo>
                  <a:cubicBezTo>
                    <a:pt x="17" y="180"/>
                    <a:pt x="16" y="180"/>
                    <a:pt x="16" y="180"/>
                  </a:cubicBezTo>
                  <a:cubicBezTo>
                    <a:pt x="0" y="216"/>
                    <a:pt x="0" y="259"/>
                    <a:pt x="19" y="298"/>
                  </a:cubicBezTo>
                  <a:cubicBezTo>
                    <a:pt x="53" y="363"/>
                    <a:pt x="134" y="388"/>
                    <a:pt x="199" y="354"/>
                  </a:cubicBezTo>
                  <a:cubicBezTo>
                    <a:pt x="264" y="320"/>
                    <a:pt x="290" y="240"/>
                    <a:pt x="256" y="174"/>
                  </a:cubicBezTo>
                  <a:cubicBezTo>
                    <a:pt x="233" y="131"/>
                    <a:pt x="189" y="105"/>
                    <a:pt x="143" y="103"/>
                  </a:cubicBezTo>
                  <a:cubicBezTo>
                    <a:pt x="159" y="90"/>
                    <a:pt x="177" y="80"/>
                    <a:pt x="197" y="73"/>
                  </a:cubicBezTo>
                  <a:cubicBezTo>
                    <a:pt x="201" y="83"/>
                    <a:pt x="205" y="94"/>
                    <a:pt x="209" y="104"/>
                  </a:cubicBezTo>
                  <a:cubicBezTo>
                    <a:pt x="231" y="76"/>
                    <a:pt x="266" y="51"/>
                    <a:pt x="311" y="39"/>
                  </a:cubicBezTo>
                  <a:cubicBezTo>
                    <a:pt x="271" y="15"/>
                    <a:pt x="222" y="0"/>
                    <a:pt x="169" y="1"/>
                  </a:cubicBezTo>
                  <a:cubicBezTo>
                    <a:pt x="173" y="11"/>
                    <a:pt x="177" y="21"/>
                    <a:pt x="181" y="32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/>
            </a:bodyPr>
            <a:lstStyle/>
            <a:p>
              <a:endParaRPr lang="zh-HK" alt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6" name="PA-íşḷíḍè">
              <a:extLst>
                <a:ext uri="{FF2B5EF4-FFF2-40B4-BE49-F238E27FC236}">
                  <a16:creationId xmlns:a16="http://schemas.microsoft.com/office/drawing/2014/main" id="{00B74196-D821-419E-BBB8-4C01C59464DE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 bwMode="auto">
            <a:xfrm>
              <a:off x="4298701" y="3791639"/>
              <a:ext cx="1464814" cy="1389396"/>
            </a:xfrm>
            <a:custGeom>
              <a:avLst/>
              <a:gdLst>
                <a:gd name="T0" fmla="*/ 33 w 370"/>
                <a:gd name="T1" fmla="*/ 125 h 351"/>
                <a:gd name="T2" fmla="*/ 141 w 370"/>
                <a:gd name="T3" fmla="*/ 318 h 351"/>
                <a:gd name="T4" fmla="*/ 141 w 370"/>
                <a:gd name="T5" fmla="*/ 318 h 351"/>
                <a:gd name="T6" fmla="*/ 257 w 370"/>
                <a:gd name="T7" fmla="*/ 340 h 351"/>
                <a:gd name="T8" fmla="*/ 351 w 370"/>
                <a:gd name="T9" fmla="*/ 178 h 351"/>
                <a:gd name="T10" fmla="*/ 188 w 370"/>
                <a:gd name="T11" fmla="*/ 83 h 351"/>
                <a:gd name="T12" fmla="*/ 94 w 370"/>
                <a:gd name="T13" fmla="*/ 177 h 351"/>
                <a:gd name="T14" fmla="*/ 76 w 370"/>
                <a:gd name="T15" fmla="*/ 118 h 351"/>
                <a:gd name="T16" fmla="*/ 109 w 370"/>
                <a:gd name="T17" fmla="*/ 114 h 351"/>
                <a:gd name="T18" fmla="*/ 68 w 370"/>
                <a:gd name="T19" fmla="*/ 0 h 351"/>
                <a:gd name="T20" fmla="*/ 0 w 370"/>
                <a:gd name="T21" fmla="*/ 129 h 351"/>
                <a:gd name="T22" fmla="*/ 33 w 370"/>
                <a:gd name="T23" fmla="*/ 125 h 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70" h="351">
                  <a:moveTo>
                    <a:pt x="33" y="125"/>
                  </a:moveTo>
                  <a:cubicBezTo>
                    <a:pt x="42" y="190"/>
                    <a:pt x="86" y="275"/>
                    <a:pt x="141" y="318"/>
                  </a:cubicBezTo>
                  <a:cubicBezTo>
                    <a:pt x="141" y="317"/>
                    <a:pt x="141" y="318"/>
                    <a:pt x="141" y="318"/>
                  </a:cubicBezTo>
                  <a:cubicBezTo>
                    <a:pt x="173" y="342"/>
                    <a:pt x="215" y="351"/>
                    <a:pt x="257" y="340"/>
                  </a:cubicBezTo>
                  <a:cubicBezTo>
                    <a:pt x="328" y="322"/>
                    <a:pt x="370" y="249"/>
                    <a:pt x="351" y="178"/>
                  </a:cubicBezTo>
                  <a:cubicBezTo>
                    <a:pt x="332" y="106"/>
                    <a:pt x="259" y="64"/>
                    <a:pt x="188" y="83"/>
                  </a:cubicBezTo>
                  <a:cubicBezTo>
                    <a:pt x="141" y="96"/>
                    <a:pt x="106" y="133"/>
                    <a:pt x="94" y="177"/>
                  </a:cubicBezTo>
                  <a:cubicBezTo>
                    <a:pt x="85" y="159"/>
                    <a:pt x="79" y="139"/>
                    <a:pt x="76" y="118"/>
                  </a:cubicBezTo>
                  <a:cubicBezTo>
                    <a:pt x="87" y="117"/>
                    <a:pt x="98" y="115"/>
                    <a:pt x="109" y="114"/>
                  </a:cubicBezTo>
                  <a:cubicBezTo>
                    <a:pt x="87" y="85"/>
                    <a:pt x="70" y="46"/>
                    <a:pt x="68" y="0"/>
                  </a:cubicBezTo>
                  <a:cubicBezTo>
                    <a:pt x="36" y="33"/>
                    <a:pt x="11" y="77"/>
                    <a:pt x="0" y="129"/>
                  </a:cubicBezTo>
                  <a:cubicBezTo>
                    <a:pt x="11" y="128"/>
                    <a:pt x="22" y="126"/>
                    <a:pt x="33" y="125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/>
            </a:bodyPr>
            <a:lstStyle/>
            <a:p>
              <a:endParaRPr lang="zh-HK" alt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7" name="PA-íṡ1iḋè">
              <a:extLst>
                <a:ext uri="{FF2B5EF4-FFF2-40B4-BE49-F238E27FC236}">
                  <a16:creationId xmlns:a16="http://schemas.microsoft.com/office/drawing/2014/main" id="{9685A41D-37EF-4B5E-9104-95105A439FFB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 bwMode="auto">
            <a:xfrm>
              <a:off x="5703956" y="4102586"/>
              <a:ext cx="1595541" cy="1218444"/>
            </a:xfrm>
            <a:custGeom>
              <a:avLst/>
              <a:gdLst>
                <a:gd name="T0" fmla="*/ 95 w 403"/>
                <a:gd name="T1" fmla="*/ 277 h 308"/>
                <a:gd name="T2" fmla="*/ 316 w 403"/>
                <a:gd name="T3" fmla="*/ 266 h 308"/>
                <a:gd name="T4" fmla="*/ 316 w 403"/>
                <a:gd name="T5" fmla="*/ 266 h 308"/>
                <a:gd name="T6" fmla="*/ 388 w 403"/>
                <a:gd name="T7" fmla="*/ 173 h 308"/>
                <a:gd name="T8" fmla="*/ 285 w 403"/>
                <a:gd name="T9" fmla="*/ 15 h 308"/>
                <a:gd name="T10" fmla="*/ 128 w 403"/>
                <a:gd name="T11" fmla="*/ 119 h 308"/>
                <a:gd name="T12" fmla="*/ 170 w 403"/>
                <a:gd name="T13" fmla="*/ 246 h 308"/>
                <a:gd name="T14" fmla="*/ 109 w 403"/>
                <a:gd name="T15" fmla="*/ 235 h 308"/>
                <a:gd name="T16" fmla="*/ 119 w 403"/>
                <a:gd name="T17" fmla="*/ 203 h 308"/>
                <a:gd name="T18" fmla="*/ 0 w 403"/>
                <a:gd name="T19" fmla="*/ 189 h 308"/>
                <a:gd name="T20" fmla="*/ 85 w 403"/>
                <a:gd name="T21" fmla="*/ 308 h 308"/>
                <a:gd name="T22" fmla="*/ 95 w 403"/>
                <a:gd name="T23" fmla="*/ 277 h 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03" h="308">
                  <a:moveTo>
                    <a:pt x="95" y="277"/>
                  </a:moveTo>
                  <a:cubicBezTo>
                    <a:pt x="158" y="297"/>
                    <a:pt x="253" y="296"/>
                    <a:pt x="316" y="266"/>
                  </a:cubicBezTo>
                  <a:cubicBezTo>
                    <a:pt x="316" y="266"/>
                    <a:pt x="316" y="266"/>
                    <a:pt x="316" y="266"/>
                  </a:cubicBezTo>
                  <a:cubicBezTo>
                    <a:pt x="352" y="249"/>
                    <a:pt x="380" y="215"/>
                    <a:pt x="388" y="173"/>
                  </a:cubicBezTo>
                  <a:cubicBezTo>
                    <a:pt x="403" y="101"/>
                    <a:pt x="357" y="30"/>
                    <a:pt x="285" y="15"/>
                  </a:cubicBezTo>
                  <a:cubicBezTo>
                    <a:pt x="213" y="0"/>
                    <a:pt x="142" y="47"/>
                    <a:pt x="128" y="119"/>
                  </a:cubicBezTo>
                  <a:cubicBezTo>
                    <a:pt x="117" y="167"/>
                    <a:pt x="135" y="215"/>
                    <a:pt x="170" y="246"/>
                  </a:cubicBezTo>
                  <a:cubicBezTo>
                    <a:pt x="149" y="245"/>
                    <a:pt x="129" y="241"/>
                    <a:pt x="109" y="235"/>
                  </a:cubicBezTo>
                  <a:cubicBezTo>
                    <a:pt x="112" y="224"/>
                    <a:pt x="116" y="214"/>
                    <a:pt x="119" y="203"/>
                  </a:cubicBezTo>
                  <a:cubicBezTo>
                    <a:pt x="84" y="211"/>
                    <a:pt x="42" y="208"/>
                    <a:pt x="0" y="189"/>
                  </a:cubicBezTo>
                  <a:cubicBezTo>
                    <a:pt x="14" y="233"/>
                    <a:pt x="43" y="275"/>
                    <a:pt x="85" y="308"/>
                  </a:cubicBezTo>
                  <a:cubicBezTo>
                    <a:pt x="88" y="298"/>
                    <a:pt x="92" y="287"/>
                    <a:pt x="95" y="277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/>
            </a:bodyPr>
            <a:lstStyle/>
            <a:p>
              <a:endParaRPr lang="zh-HK" alt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8" name="PA-îṡlídè">
              <a:extLst>
                <a:ext uri="{FF2B5EF4-FFF2-40B4-BE49-F238E27FC236}">
                  <a16:creationId xmlns:a16="http://schemas.microsoft.com/office/drawing/2014/main" id="{88BB916D-E491-492F-A42A-F1E468779C9F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 bwMode="auto">
            <a:xfrm>
              <a:off x="6723369" y="2773618"/>
              <a:ext cx="1171516" cy="1634089"/>
            </a:xfrm>
            <a:custGeom>
              <a:avLst/>
              <a:gdLst>
                <a:gd name="T0" fmla="*/ 237 w 296"/>
                <a:gd name="T1" fmla="*/ 343 h 413"/>
                <a:gd name="T2" fmla="*/ 283 w 296"/>
                <a:gd name="T3" fmla="*/ 126 h 413"/>
                <a:gd name="T4" fmla="*/ 283 w 296"/>
                <a:gd name="T5" fmla="*/ 126 h 413"/>
                <a:gd name="T6" fmla="*/ 211 w 296"/>
                <a:gd name="T7" fmla="*/ 33 h 413"/>
                <a:gd name="T8" fmla="*/ 33 w 296"/>
                <a:gd name="T9" fmla="*/ 93 h 413"/>
                <a:gd name="T10" fmla="*/ 92 w 296"/>
                <a:gd name="T11" fmla="*/ 271 h 413"/>
                <a:gd name="T12" fmla="*/ 226 w 296"/>
                <a:gd name="T13" fmla="*/ 263 h 413"/>
                <a:gd name="T14" fmla="*/ 200 w 296"/>
                <a:gd name="T15" fmla="*/ 319 h 413"/>
                <a:gd name="T16" fmla="*/ 172 w 296"/>
                <a:gd name="T17" fmla="*/ 301 h 413"/>
                <a:gd name="T18" fmla="*/ 127 w 296"/>
                <a:gd name="T19" fmla="*/ 413 h 413"/>
                <a:gd name="T20" fmla="*/ 264 w 296"/>
                <a:gd name="T21" fmla="*/ 361 h 413"/>
                <a:gd name="T22" fmla="*/ 237 w 296"/>
                <a:gd name="T23" fmla="*/ 343 h 4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96" h="413">
                  <a:moveTo>
                    <a:pt x="237" y="343"/>
                  </a:moveTo>
                  <a:cubicBezTo>
                    <a:pt x="273" y="287"/>
                    <a:pt x="296" y="195"/>
                    <a:pt x="283" y="126"/>
                  </a:cubicBezTo>
                  <a:cubicBezTo>
                    <a:pt x="283" y="127"/>
                    <a:pt x="283" y="126"/>
                    <a:pt x="283" y="126"/>
                  </a:cubicBezTo>
                  <a:cubicBezTo>
                    <a:pt x="275" y="87"/>
                    <a:pt x="250" y="52"/>
                    <a:pt x="211" y="33"/>
                  </a:cubicBezTo>
                  <a:cubicBezTo>
                    <a:pt x="145" y="0"/>
                    <a:pt x="65" y="27"/>
                    <a:pt x="33" y="93"/>
                  </a:cubicBezTo>
                  <a:cubicBezTo>
                    <a:pt x="0" y="158"/>
                    <a:pt x="26" y="238"/>
                    <a:pt x="92" y="271"/>
                  </a:cubicBezTo>
                  <a:cubicBezTo>
                    <a:pt x="136" y="293"/>
                    <a:pt x="187" y="288"/>
                    <a:pt x="226" y="263"/>
                  </a:cubicBezTo>
                  <a:cubicBezTo>
                    <a:pt x="220" y="283"/>
                    <a:pt x="211" y="302"/>
                    <a:pt x="200" y="319"/>
                  </a:cubicBezTo>
                  <a:cubicBezTo>
                    <a:pt x="190" y="313"/>
                    <a:pt x="181" y="307"/>
                    <a:pt x="172" y="301"/>
                  </a:cubicBezTo>
                  <a:cubicBezTo>
                    <a:pt x="170" y="337"/>
                    <a:pt x="157" y="377"/>
                    <a:pt x="127" y="413"/>
                  </a:cubicBezTo>
                  <a:cubicBezTo>
                    <a:pt x="173" y="410"/>
                    <a:pt x="222" y="393"/>
                    <a:pt x="264" y="361"/>
                  </a:cubicBezTo>
                  <a:cubicBezTo>
                    <a:pt x="255" y="355"/>
                    <a:pt x="246" y="349"/>
                    <a:pt x="237" y="343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/>
            </a:bodyPr>
            <a:lstStyle/>
            <a:p>
              <a:endParaRPr lang="zh-HK" alt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9" name="PA-î$ľíḑé">
              <a:extLst>
                <a:ext uri="{FF2B5EF4-FFF2-40B4-BE49-F238E27FC236}">
                  <a16:creationId xmlns:a16="http://schemas.microsoft.com/office/drawing/2014/main" id="{50F30877-1D03-425E-B7FE-01E5866C4F23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 bwMode="auto">
            <a:xfrm>
              <a:off x="5520023" y="1956070"/>
              <a:ext cx="1595541" cy="1122913"/>
            </a:xfrm>
            <a:custGeom>
              <a:avLst/>
              <a:gdLst>
                <a:gd name="T0" fmla="*/ 355 w 403"/>
                <a:gd name="T1" fmla="*/ 104 h 284"/>
                <a:gd name="T2" fmla="*/ 158 w 403"/>
                <a:gd name="T3" fmla="*/ 3 h 284"/>
                <a:gd name="T4" fmla="*/ 158 w 403"/>
                <a:gd name="T5" fmla="*/ 3 h 284"/>
                <a:gd name="T6" fmla="*/ 49 w 403"/>
                <a:gd name="T7" fmla="*/ 48 h 284"/>
                <a:gd name="T8" fmla="*/ 60 w 403"/>
                <a:gd name="T9" fmla="*/ 236 h 284"/>
                <a:gd name="T10" fmla="*/ 248 w 403"/>
                <a:gd name="T11" fmla="*/ 224 h 284"/>
                <a:gd name="T12" fmla="*/ 275 w 403"/>
                <a:gd name="T13" fmla="*/ 93 h 284"/>
                <a:gd name="T14" fmla="*/ 322 w 403"/>
                <a:gd name="T15" fmla="*/ 133 h 284"/>
                <a:gd name="T16" fmla="*/ 297 w 403"/>
                <a:gd name="T17" fmla="*/ 155 h 284"/>
                <a:gd name="T18" fmla="*/ 394 w 403"/>
                <a:gd name="T19" fmla="*/ 227 h 284"/>
                <a:gd name="T20" fmla="*/ 379 w 403"/>
                <a:gd name="T21" fmla="*/ 81 h 284"/>
                <a:gd name="T22" fmla="*/ 355 w 403"/>
                <a:gd name="T23" fmla="*/ 104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03" h="284">
                  <a:moveTo>
                    <a:pt x="355" y="104"/>
                  </a:moveTo>
                  <a:cubicBezTo>
                    <a:pt x="310" y="54"/>
                    <a:pt x="227" y="8"/>
                    <a:pt x="158" y="3"/>
                  </a:cubicBezTo>
                  <a:cubicBezTo>
                    <a:pt x="158" y="3"/>
                    <a:pt x="158" y="2"/>
                    <a:pt x="158" y="3"/>
                  </a:cubicBezTo>
                  <a:cubicBezTo>
                    <a:pt x="118" y="0"/>
                    <a:pt x="77" y="16"/>
                    <a:pt x="49" y="48"/>
                  </a:cubicBezTo>
                  <a:cubicBezTo>
                    <a:pt x="0" y="103"/>
                    <a:pt x="5" y="187"/>
                    <a:pt x="60" y="236"/>
                  </a:cubicBezTo>
                  <a:cubicBezTo>
                    <a:pt x="115" y="284"/>
                    <a:pt x="199" y="279"/>
                    <a:pt x="248" y="224"/>
                  </a:cubicBezTo>
                  <a:cubicBezTo>
                    <a:pt x="281" y="187"/>
                    <a:pt x="289" y="137"/>
                    <a:pt x="275" y="93"/>
                  </a:cubicBezTo>
                  <a:cubicBezTo>
                    <a:pt x="292" y="104"/>
                    <a:pt x="308" y="118"/>
                    <a:pt x="322" y="133"/>
                  </a:cubicBezTo>
                  <a:cubicBezTo>
                    <a:pt x="313" y="140"/>
                    <a:pt x="305" y="148"/>
                    <a:pt x="297" y="155"/>
                  </a:cubicBezTo>
                  <a:cubicBezTo>
                    <a:pt x="331" y="166"/>
                    <a:pt x="367" y="190"/>
                    <a:pt x="394" y="227"/>
                  </a:cubicBezTo>
                  <a:cubicBezTo>
                    <a:pt x="403" y="182"/>
                    <a:pt x="399" y="131"/>
                    <a:pt x="379" y="81"/>
                  </a:cubicBezTo>
                  <a:cubicBezTo>
                    <a:pt x="371" y="89"/>
                    <a:pt x="363" y="96"/>
                    <a:pt x="355" y="104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/>
            </a:bodyPr>
            <a:lstStyle/>
            <a:p>
              <a:endParaRPr lang="zh-HK" alt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0" name="PA-iṧḷiḓè">
              <a:extLst>
                <a:ext uri="{FF2B5EF4-FFF2-40B4-BE49-F238E27FC236}">
                  <a16:creationId xmlns:a16="http://schemas.microsoft.com/office/drawing/2014/main" id="{7A9B0C16-4881-4895-B078-D6A26E3AFA1F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 bwMode="auto">
            <a:xfrm>
              <a:off x="7148324" y="3163268"/>
              <a:ext cx="410146" cy="407810"/>
            </a:xfrm>
            <a:custGeom>
              <a:avLst/>
              <a:gdLst>
                <a:gd name="T0" fmla="*/ 3682 w 4808"/>
                <a:gd name="T1" fmla="*/ 2763 h 4789"/>
                <a:gd name="T2" fmla="*/ 3420 w 4808"/>
                <a:gd name="T3" fmla="*/ 2703 h 4789"/>
                <a:gd name="T4" fmla="*/ 3026 w 4808"/>
                <a:gd name="T5" fmla="*/ 2392 h 4789"/>
                <a:gd name="T6" fmla="*/ 2818 w 4808"/>
                <a:gd name="T7" fmla="*/ 2517 h 4789"/>
                <a:gd name="T8" fmla="*/ 3219 w 4808"/>
                <a:gd name="T9" fmla="*/ 1876 h 4789"/>
                <a:gd name="T10" fmla="*/ 3609 w 4808"/>
                <a:gd name="T11" fmla="*/ 1953 h 4789"/>
                <a:gd name="T12" fmla="*/ 4553 w 4808"/>
                <a:gd name="T13" fmla="*/ 720 h 4789"/>
                <a:gd name="T14" fmla="*/ 4388 w 4808"/>
                <a:gd name="T15" fmla="*/ 680 h 4789"/>
                <a:gd name="T16" fmla="*/ 3872 w 4808"/>
                <a:gd name="T17" fmla="*/ 1161 h 4789"/>
                <a:gd name="T18" fmla="*/ 3859 w 4808"/>
                <a:gd name="T19" fmla="*/ 1160 h 4789"/>
                <a:gd name="T20" fmla="*/ 3491 w 4808"/>
                <a:gd name="T21" fmla="*/ 1099 h 4789"/>
                <a:gd name="T22" fmla="*/ 3432 w 4808"/>
                <a:gd name="T23" fmla="*/ 731 h 4789"/>
                <a:gd name="T24" fmla="*/ 3454 w 4808"/>
                <a:gd name="T25" fmla="*/ 658 h 4789"/>
                <a:gd name="T26" fmla="*/ 3938 w 4808"/>
                <a:gd name="T27" fmla="*/ 104 h 4789"/>
                <a:gd name="T28" fmla="*/ 3609 w 4808"/>
                <a:gd name="T29" fmla="*/ 0 h 4789"/>
                <a:gd name="T30" fmla="*/ 2710 w 4808"/>
                <a:gd name="T31" fmla="*/ 1369 h 4789"/>
                <a:gd name="T32" fmla="*/ 1300 w 4808"/>
                <a:gd name="T33" fmla="*/ 999 h 4789"/>
                <a:gd name="T34" fmla="*/ 1309 w 4808"/>
                <a:gd name="T35" fmla="*/ 892 h 4789"/>
                <a:gd name="T36" fmla="*/ 865 w 4808"/>
                <a:gd name="T37" fmla="*/ 294 h 4789"/>
                <a:gd name="T38" fmla="*/ 665 w 4808"/>
                <a:gd name="T39" fmla="*/ 298 h 4789"/>
                <a:gd name="T40" fmla="*/ 278 w 4808"/>
                <a:gd name="T41" fmla="*/ 787 h 4789"/>
                <a:gd name="T42" fmla="*/ 630 w 4808"/>
                <a:gd name="T43" fmla="*/ 1163 h 4789"/>
                <a:gd name="T44" fmla="*/ 926 w 4808"/>
                <a:gd name="T45" fmla="*/ 1291 h 4789"/>
                <a:gd name="T46" fmla="*/ 1018 w 4808"/>
                <a:gd name="T47" fmla="*/ 1282 h 4789"/>
                <a:gd name="T48" fmla="*/ 1485 w 4808"/>
                <a:gd name="T49" fmla="*/ 2594 h 4789"/>
                <a:gd name="T50" fmla="*/ 1037 w 4808"/>
                <a:gd name="T51" fmla="*/ 2572 h 4789"/>
                <a:gd name="T52" fmla="*/ 92 w 4808"/>
                <a:gd name="T53" fmla="*/ 3809 h 4789"/>
                <a:gd name="T54" fmla="*/ 186 w 4808"/>
                <a:gd name="T55" fmla="*/ 3882 h 4789"/>
                <a:gd name="T56" fmla="*/ 727 w 4808"/>
                <a:gd name="T57" fmla="*/ 3384 h 4789"/>
                <a:gd name="T58" fmla="*/ 789 w 4808"/>
                <a:gd name="T59" fmla="*/ 3371 h 4789"/>
                <a:gd name="T60" fmla="*/ 796 w 4808"/>
                <a:gd name="T61" fmla="*/ 3372 h 4789"/>
                <a:gd name="T62" fmla="*/ 1218 w 4808"/>
                <a:gd name="T63" fmla="*/ 3798 h 4789"/>
                <a:gd name="T64" fmla="*/ 1192 w 4808"/>
                <a:gd name="T65" fmla="*/ 3873 h 4789"/>
                <a:gd name="T66" fmla="*/ 707 w 4808"/>
                <a:gd name="T67" fmla="*/ 4427 h 4789"/>
                <a:gd name="T68" fmla="*/ 1037 w 4808"/>
                <a:gd name="T69" fmla="*/ 4531 h 4789"/>
                <a:gd name="T70" fmla="*/ 2016 w 4808"/>
                <a:gd name="T71" fmla="*/ 3551 h 4789"/>
                <a:gd name="T72" fmla="*/ 1994 w 4808"/>
                <a:gd name="T73" fmla="*/ 3103 h 4789"/>
                <a:gd name="T74" fmla="*/ 2535 w 4808"/>
                <a:gd name="T75" fmla="*/ 2799 h 4789"/>
                <a:gd name="T76" fmla="*/ 2410 w 4808"/>
                <a:gd name="T77" fmla="*/ 3007 h 4789"/>
                <a:gd name="T78" fmla="*/ 2721 w 4808"/>
                <a:gd name="T79" fmla="*/ 3401 h 4789"/>
                <a:gd name="T80" fmla="*/ 2781 w 4808"/>
                <a:gd name="T81" fmla="*/ 3663 h 4789"/>
                <a:gd name="T82" fmla="*/ 4013 w 4808"/>
                <a:gd name="T83" fmla="*/ 4789 h 4789"/>
                <a:gd name="T84" fmla="*/ 4734 w 4808"/>
                <a:gd name="T85" fmla="*/ 4173 h 4789"/>
                <a:gd name="T86" fmla="*/ 4734 w 4808"/>
                <a:gd name="T87" fmla="*/ 3815 h 47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808" h="4789">
                  <a:moveTo>
                    <a:pt x="4734" y="3815"/>
                  </a:moveTo>
                  <a:lnTo>
                    <a:pt x="3682" y="2763"/>
                  </a:lnTo>
                  <a:cubicBezTo>
                    <a:pt x="3634" y="2715"/>
                    <a:pt x="3570" y="2689"/>
                    <a:pt x="3502" y="2689"/>
                  </a:cubicBezTo>
                  <a:cubicBezTo>
                    <a:pt x="3474" y="2689"/>
                    <a:pt x="3446" y="2694"/>
                    <a:pt x="3420" y="2703"/>
                  </a:cubicBezTo>
                  <a:lnTo>
                    <a:pt x="3167" y="2450"/>
                  </a:lnTo>
                  <a:cubicBezTo>
                    <a:pt x="3130" y="2413"/>
                    <a:pt x="3079" y="2392"/>
                    <a:pt x="3026" y="2392"/>
                  </a:cubicBezTo>
                  <a:cubicBezTo>
                    <a:pt x="2972" y="2392"/>
                    <a:pt x="2922" y="2413"/>
                    <a:pt x="2884" y="2450"/>
                  </a:cubicBezTo>
                  <a:lnTo>
                    <a:pt x="2818" y="2517"/>
                  </a:lnTo>
                  <a:lnTo>
                    <a:pt x="2699" y="2398"/>
                  </a:lnTo>
                  <a:lnTo>
                    <a:pt x="3219" y="1876"/>
                  </a:lnTo>
                  <a:cubicBezTo>
                    <a:pt x="3340" y="1928"/>
                    <a:pt x="3472" y="1953"/>
                    <a:pt x="3609" y="1953"/>
                  </a:cubicBezTo>
                  <a:lnTo>
                    <a:pt x="3609" y="1953"/>
                  </a:lnTo>
                  <a:cubicBezTo>
                    <a:pt x="3870" y="1953"/>
                    <a:pt x="4116" y="1854"/>
                    <a:pt x="4301" y="1669"/>
                  </a:cubicBezTo>
                  <a:cubicBezTo>
                    <a:pt x="4549" y="1421"/>
                    <a:pt x="4646" y="1059"/>
                    <a:pt x="4553" y="720"/>
                  </a:cubicBezTo>
                  <a:cubicBezTo>
                    <a:pt x="4542" y="678"/>
                    <a:pt x="4502" y="648"/>
                    <a:pt x="4459" y="648"/>
                  </a:cubicBezTo>
                  <a:cubicBezTo>
                    <a:pt x="4441" y="648"/>
                    <a:pt x="4413" y="654"/>
                    <a:pt x="4388" y="680"/>
                  </a:cubicBezTo>
                  <a:cubicBezTo>
                    <a:pt x="4384" y="683"/>
                    <a:pt x="4034" y="1030"/>
                    <a:pt x="3918" y="1146"/>
                  </a:cubicBezTo>
                  <a:cubicBezTo>
                    <a:pt x="3906" y="1159"/>
                    <a:pt x="3885" y="1161"/>
                    <a:pt x="3872" y="1161"/>
                  </a:cubicBezTo>
                  <a:cubicBezTo>
                    <a:pt x="3864" y="1161"/>
                    <a:pt x="3859" y="1160"/>
                    <a:pt x="3859" y="1160"/>
                  </a:cubicBezTo>
                  <a:lnTo>
                    <a:pt x="3859" y="1160"/>
                  </a:lnTo>
                  <a:lnTo>
                    <a:pt x="3851" y="1159"/>
                  </a:lnTo>
                  <a:cubicBezTo>
                    <a:pt x="3707" y="1146"/>
                    <a:pt x="3535" y="1119"/>
                    <a:pt x="3491" y="1099"/>
                  </a:cubicBezTo>
                  <a:cubicBezTo>
                    <a:pt x="3470" y="1055"/>
                    <a:pt x="3445" y="879"/>
                    <a:pt x="3432" y="733"/>
                  </a:cubicBezTo>
                  <a:lnTo>
                    <a:pt x="3432" y="731"/>
                  </a:lnTo>
                  <a:lnTo>
                    <a:pt x="3429" y="727"/>
                  </a:lnTo>
                  <a:cubicBezTo>
                    <a:pt x="3428" y="720"/>
                    <a:pt x="3425" y="687"/>
                    <a:pt x="3454" y="658"/>
                  </a:cubicBezTo>
                  <a:cubicBezTo>
                    <a:pt x="3574" y="538"/>
                    <a:pt x="3905" y="204"/>
                    <a:pt x="3908" y="201"/>
                  </a:cubicBezTo>
                  <a:cubicBezTo>
                    <a:pt x="3936" y="173"/>
                    <a:pt x="3947" y="138"/>
                    <a:pt x="3938" y="104"/>
                  </a:cubicBezTo>
                  <a:cubicBezTo>
                    <a:pt x="3927" y="64"/>
                    <a:pt x="3893" y="42"/>
                    <a:pt x="3865" y="34"/>
                  </a:cubicBezTo>
                  <a:cubicBezTo>
                    <a:pt x="3782" y="11"/>
                    <a:pt x="3695" y="0"/>
                    <a:pt x="3609" y="0"/>
                  </a:cubicBezTo>
                  <a:cubicBezTo>
                    <a:pt x="3347" y="0"/>
                    <a:pt x="3101" y="102"/>
                    <a:pt x="2916" y="287"/>
                  </a:cubicBezTo>
                  <a:cubicBezTo>
                    <a:pt x="2624" y="579"/>
                    <a:pt x="2555" y="1011"/>
                    <a:pt x="2710" y="1369"/>
                  </a:cubicBezTo>
                  <a:lnTo>
                    <a:pt x="2190" y="1889"/>
                  </a:lnTo>
                  <a:lnTo>
                    <a:pt x="1300" y="999"/>
                  </a:lnTo>
                  <a:cubicBezTo>
                    <a:pt x="1300" y="998"/>
                    <a:pt x="1299" y="998"/>
                    <a:pt x="1299" y="997"/>
                  </a:cubicBezTo>
                  <a:cubicBezTo>
                    <a:pt x="1307" y="963"/>
                    <a:pt x="1311" y="928"/>
                    <a:pt x="1309" y="892"/>
                  </a:cubicBezTo>
                  <a:cubicBezTo>
                    <a:pt x="1305" y="788"/>
                    <a:pt x="1260" y="689"/>
                    <a:pt x="1182" y="611"/>
                  </a:cubicBezTo>
                  <a:lnTo>
                    <a:pt x="865" y="294"/>
                  </a:lnTo>
                  <a:cubicBezTo>
                    <a:pt x="858" y="288"/>
                    <a:pt x="821" y="253"/>
                    <a:pt x="766" y="253"/>
                  </a:cubicBezTo>
                  <a:cubicBezTo>
                    <a:pt x="740" y="253"/>
                    <a:pt x="702" y="261"/>
                    <a:pt x="665" y="298"/>
                  </a:cubicBezTo>
                  <a:lnTo>
                    <a:pt x="318" y="645"/>
                  </a:lnTo>
                  <a:cubicBezTo>
                    <a:pt x="277" y="685"/>
                    <a:pt x="263" y="737"/>
                    <a:pt x="278" y="787"/>
                  </a:cubicBezTo>
                  <a:cubicBezTo>
                    <a:pt x="288" y="820"/>
                    <a:pt x="308" y="842"/>
                    <a:pt x="314" y="848"/>
                  </a:cubicBezTo>
                  <a:lnTo>
                    <a:pt x="630" y="1163"/>
                  </a:lnTo>
                  <a:cubicBezTo>
                    <a:pt x="712" y="1246"/>
                    <a:pt x="817" y="1291"/>
                    <a:pt x="926" y="1291"/>
                  </a:cubicBezTo>
                  <a:lnTo>
                    <a:pt x="926" y="1291"/>
                  </a:lnTo>
                  <a:cubicBezTo>
                    <a:pt x="957" y="1291"/>
                    <a:pt x="987" y="1287"/>
                    <a:pt x="1016" y="1280"/>
                  </a:cubicBezTo>
                  <a:cubicBezTo>
                    <a:pt x="1017" y="1281"/>
                    <a:pt x="1017" y="1281"/>
                    <a:pt x="1018" y="1282"/>
                  </a:cubicBezTo>
                  <a:lnTo>
                    <a:pt x="1907" y="2171"/>
                  </a:lnTo>
                  <a:lnTo>
                    <a:pt x="1485" y="2594"/>
                  </a:lnTo>
                  <a:cubicBezTo>
                    <a:pt x="1466" y="2613"/>
                    <a:pt x="1449" y="2634"/>
                    <a:pt x="1435" y="2656"/>
                  </a:cubicBezTo>
                  <a:cubicBezTo>
                    <a:pt x="1311" y="2601"/>
                    <a:pt x="1176" y="2572"/>
                    <a:pt x="1037" y="2572"/>
                  </a:cubicBezTo>
                  <a:cubicBezTo>
                    <a:pt x="775" y="2572"/>
                    <a:pt x="529" y="2674"/>
                    <a:pt x="344" y="2859"/>
                  </a:cubicBezTo>
                  <a:cubicBezTo>
                    <a:pt x="96" y="3106"/>
                    <a:pt x="0" y="3471"/>
                    <a:pt x="92" y="3809"/>
                  </a:cubicBezTo>
                  <a:cubicBezTo>
                    <a:pt x="103" y="3852"/>
                    <a:pt x="143" y="3882"/>
                    <a:pt x="186" y="3882"/>
                  </a:cubicBezTo>
                  <a:lnTo>
                    <a:pt x="186" y="3882"/>
                  </a:lnTo>
                  <a:cubicBezTo>
                    <a:pt x="204" y="3882"/>
                    <a:pt x="232" y="3877"/>
                    <a:pt x="258" y="3851"/>
                  </a:cubicBezTo>
                  <a:cubicBezTo>
                    <a:pt x="261" y="3847"/>
                    <a:pt x="611" y="3500"/>
                    <a:pt x="727" y="3384"/>
                  </a:cubicBezTo>
                  <a:cubicBezTo>
                    <a:pt x="740" y="3372"/>
                    <a:pt x="762" y="3370"/>
                    <a:pt x="774" y="3370"/>
                  </a:cubicBezTo>
                  <a:cubicBezTo>
                    <a:pt x="783" y="3370"/>
                    <a:pt x="789" y="3371"/>
                    <a:pt x="789" y="3371"/>
                  </a:cubicBezTo>
                  <a:lnTo>
                    <a:pt x="789" y="3371"/>
                  </a:lnTo>
                  <a:lnTo>
                    <a:pt x="796" y="3372"/>
                  </a:lnTo>
                  <a:cubicBezTo>
                    <a:pt x="940" y="3385"/>
                    <a:pt x="1113" y="3411"/>
                    <a:pt x="1157" y="3431"/>
                  </a:cubicBezTo>
                  <a:cubicBezTo>
                    <a:pt x="1178" y="3475"/>
                    <a:pt x="1205" y="3652"/>
                    <a:pt x="1218" y="3798"/>
                  </a:cubicBezTo>
                  <a:lnTo>
                    <a:pt x="1219" y="3805"/>
                  </a:lnTo>
                  <a:cubicBezTo>
                    <a:pt x="1219" y="3805"/>
                    <a:pt x="1223" y="3842"/>
                    <a:pt x="1192" y="3873"/>
                  </a:cubicBezTo>
                  <a:cubicBezTo>
                    <a:pt x="1072" y="3993"/>
                    <a:pt x="741" y="4327"/>
                    <a:pt x="738" y="4330"/>
                  </a:cubicBezTo>
                  <a:cubicBezTo>
                    <a:pt x="710" y="4358"/>
                    <a:pt x="699" y="4393"/>
                    <a:pt x="707" y="4427"/>
                  </a:cubicBezTo>
                  <a:cubicBezTo>
                    <a:pt x="718" y="4467"/>
                    <a:pt x="752" y="4489"/>
                    <a:pt x="780" y="4497"/>
                  </a:cubicBezTo>
                  <a:cubicBezTo>
                    <a:pt x="864" y="4519"/>
                    <a:pt x="950" y="4531"/>
                    <a:pt x="1037" y="4531"/>
                  </a:cubicBezTo>
                  <a:cubicBezTo>
                    <a:pt x="1298" y="4531"/>
                    <a:pt x="1544" y="4429"/>
                    <a:pt x="1729" y="4244"/>
                  </a:cubicBezTo>
                  <a:cubicBezTo>
                    <a:pt x="1914" y="4059"/>
                    <a:pt x="2016" y="3813"/>
                    <a:pt x="2016" y="3551"/>
                  </a:cubicBezTo>
                  <a:cubicBezTo>
                    <a:pt x="2016" y="3412"/>
                    <a:pt x="1987" y="3277"/>
                    <a:pt x="1932" y="3153"/>
                  </a:cubicBezTo>
                  <a:cubicBezTo>
                    <a:pt x="1954" y="3139"/>
                    <a:pt x="1975" y="3122"/>
                    <a:pt x="1994" y="3103"/>
                  </a:cubicBezTo>
                  <a:lnTo>
                    <a:pt x="2417" y="2681"/>
                  </a:lnTo>
                  <a:lnTo>
                    <a:pt x="2535" y="2799"/>
                  </a:lnTo>
                  <a:lnTo>
                    <a:pt x="2469" y="2866"/>
                  </a:lnTo>
                  <a:cubicBezTo>
                    <a:pt x="2431" y="2904"/>
                    <a:pt x="2410" y="2954"/>
                    <a:pt x="2410" y="3007"/>
                  </a:cubicBezTo>
                  <a:cubicBezTo>
                    <a:pt x="2410" y="3061"/>
                    <a:pt x="2431" y="3111"/>
                    <a:pt x="2469" y="3149"/>
                  </a:cubicBezTo>
                  <a:lnTo>
                    <a:pt x="2721" y="3401"/>
                  </a:lnTo>
                  <a:cubicBezTo>
                    <a:pt x="2712" y="3427"/>
                    <a:pt x="2707" y="3455"/>
                    <a:pt x="2707" y="3484"/>
                  </a:cubicBezTo>
                  <a:cubicBezTo>
                    <a:pt x="2707" y="3552"/>
                    <a:pt x="2734" y="3615"/>
                    <a:pt x="2781" y="3663"/>
                  </a:cubicBezTo>
                  <a:lnTo>
                    <a:pt x="3834" y="4715"/>
                  </a:lnTo>
                  <a:cubicBezTo>
                    <a:pt x="3881" y="4763"/>
                    <a:pt x="3945" y="4789"/>
                    <a:pt x="4013" y="4789"/>
                  </a:cubicBezTo>
                  <a:cubicBezTo>
                    <a:pt x="4081" y="4789"/>
                    <a:pt x="4144" y="4763"/>
                    <a:pt x="4192" y="4715"/>
                  </a:cubicBezTo>
                  <a:lnTo>
                    <a:pt x="4734" y="4173"/>
                  </a:lnTo>
                  <a:cubicBezTo>
                    <a:pt x="4782" y="4126"/>
                    <a:pt x="4808" y="4062"/>
                    <a:pt x="4808" y="3994"/>
                  </a:cubicBezTo>
                  <a:cubicBezTo>
                    <a:pt x="4808" y="3926"/>
                    <a:pt x="4782" y="3863"/>
                    <a:pt x="4734" y="381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wrap="square" lIns="91440" tIns="45720" rIns="91440" bIns="45720">
              <a:normAutofit/>
            </a:bodyPr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1" name="PA-iṧľîḍè">
              <a:extLst>
                <a:ext uri="{FF2B5EF4-FFF2-40B4-BE49-F238E27FC236}">
                  <a16:creationId xmlns:a16="http://schemas.microsoft.com/office/drawing/2014/main" id="{F6AD3355-A06F-415D-AB6F-16114A185A21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 bwMode="auto">
            <a:xfrm>
              <a:off x="4683929" y="3081450"/>
              <a:ext cx="400660" cy="400052"/>
            </a:xfrm>
            <a:custGeom>
              <a:avLst/>
              <a:gdLst>
                <a:gd name="connsiteX0" fmla="*/ 373273 h 605239"/>
                <a:gd name="connsiteY0" fmla="*/ 373273 h 605239"/>
                <a:gd name="connsiteX1" fmla="*/ 373273 h 605239"/>
                <a:gd name="connsiteY1" fmla="*/ 373273 h 605239"/>
                <a:gd name="connsiteX2" fmla="*/ 373273 h 605239"/>
                <a:gd name="connsiteY2" fmla="*/ 373273 h 605239"/>
                <a:gd name="connsiteX3" fmla="*/ 373273 h 605239"/>
                <a:gd name="connsiteY3" fmla="*/ 373273 h 605239"/>
                <a:gd name="connsiteX4" fmla="*/ 373273 h 605239"/>
                <a:gd name="connsiteY4" fmla="*/ 373273 h 605239"/>
                <a:gd name="connsiteX5" fmla="*/ 373273 h 605239"/>
                <a:gd name="connsiteY5" fmla="*/ 373273 h 605239"/>
                <a:gd name="connsiteX6" fmla="*/ 373273 h 605239"/>
                <a:gd name="connsiteY6" fmla="*/ 373273 h 605239"/>
                <a:gd name="connsiteX7" fmla="*/ 373273 h 605239"/>
                <a:gd name="connsiteY7" fmla="*/ 373273 h 605239"/>
                <a:gd name="connsiteX8" fmla="*/ 373273 h 605239"/>
                <a:gd name="connsiteY8" fmla="*/ 373273 h 605239"/>
                <a:gd name="connsiteX9" fmla="*/ 373273 h 605239"/>
                <a:gd name="connsiteY9" fmla="*/ 373273 h 605239"/>
                <a:gd name="connsiteX10" fmla="*/ 373273 h 605239"/>
                <a:gd name="connsiteY10" fmla="*/ 373273 h 605239"/>
                <a:gd name="connsiteX11" fmla="*/ 373273 h 605239"/>
                <a:gd name="connsiteY11" fmla="*/ 373273 h 605239"/>
                <a:gd name="connsiteX12" fmla="*/ 373273 h 605239"/>
                <a:gd name="connsiteY12" fmla="*/ 373273 h 605239"/>
                <a:gd name="connsiteX13" fmla="*/ 373273 h 605239"/>
                <a:gd name="connsiteY13" fmla="*/ 373273 h 605239"/>
                <a:gd name="connsiteX14" fmla="*/ 373273 h 605239"/>
                <a:gd name="connsiteY14" fmla="*/ 373273 h 605239"/>
                <a:gd name="connsiteX15" fmla="*/ 373273 h 605239"/>
                <a:gd name="connsiteY15" fmla="*/ 373273 h 605239"/>
                <a:gd name="connsiteX16" fmla="*/ 373273 h 605239"/>
                <a:gd name="connsiteY16" fmla="*/ 373273 h 605239"/>
                <a:gd name="connsiteX17" fmla="*/ 373273 h 605239"/>
                <a:gd name="connsiteY17" fmla="*/ 373273 h 605239"/>
                <a:gd name="connsiteX18" fmla="*/ 373273 h 605239"/>
                <a:gd name="connsiteY18" fmla="*/ 373273 h 605239"/>
                <a:gd name="connsiteX19" fmla="*/ 373273 h 605239"/>
                <a:gd name="connsiteY19" fmla="*/ 373273 h 605239"/>
                <a:gd name="connsiteX20" fmla="*/ 373273 h 605239"/>
                <a:gd name="connsiteY20" fmla="*/ 373273 h 605239"/>
                <a:gd name="connsiteX21" fmla="*/ 373273 h 605239"/>
                <a:gd name="connsiteY21" fmla="*/ 373273 h 605239"/>
                <a:gd name="connsiteX22" fmla="*/ 373273 h 605239"/>
                <a:gd name="connsiteY22" fmla="*/ 373273 h 605239"/>
                <a:gd name="connsiteX23" fmla="*/ 373273 h 605239"/>
                <a:gd name="connsiteY23" fmla="*/ 373273 h 605239"/>
                <a:gd name="connsiteX24" fmla="*/ 373273 h 605239"/>
                <a:gd name="connsiteY24" fmla="*/ 373273 h 605239"/>
                <a:gd name="connsiteX25" fmla="*/ 373273 h 605239"/>
                <a:gd name="connsiteY25" fmla="*/ 373273 h 605239"/>
                <a:gd name="connsiteX26" fmla="*/ 373273 h 605239"/>
                <a:gd name="connsiteY26" fmla="*/ 373273 h 605239"/>
                <a:gd name="connsiteX27" fmla="*/ 373273 h 605239"/>
                <a:gd name="connsiteY27" fmla="*/ 373273 h 605239"/>
                <a:gd name="connsiteX28" fmla="*/ 373273 h 605239"/>
                <a:gd name="connsiteY28" fmla="*/ 373273 h 605239"/>
                <a:gd name="connsiteX29" fmla="*/ 373273 h 605239"/>
                <a:gd name="connsiteY29" fmla="*/ 373273 h 605239"/>
                <a:gd name="connsiteX30" fmla="*/ 373273 h 605239"/>
                <a:gd name="connsiteY30" fmla="*/ 373273 h 605239"/>
                <a:gd name="connsiteX31" fmla="*/ 373273 h 605239"/>
                <a:gd name="connsiteY31" fmla="*/ 373273 h 605239"/>
                <a:gd name="connsiteX32" fmla="*/ 373273 h 605239"/>
                <a:gd name="connsiteY32" fmla="*/ 373273 h 605239"/>
                <a:gd name="connsiteX33" fmla="*/ 373273 h 605239"/>
                <a:gd name="connsiteY33" fmla="*/ 373273 h 605239"/>
                <a:gd name="connsiteX34" fmla="*/ 373273 h 605239"/>
                <a:gd name="connsiteY34" fmla="*/ 373273 h 605239"/>
                <a:gd name="connsiteX35" fmla="*/ 373273 h 605239"/>
                <a:gd name="connsiteY35" fmla="*/ 373273 h 605239"/>
                <a:gd name="connsiteX36" fmla="*/ 373273 h 605239"/>
                <a:gd name="connsiteY36" fmla="*/ 373273 h 605239"/>
                <a:gd name="connsiteX37" fmla="*/ 373273 h 605239"/>
                <a:gd name="connsiteY37" fmla="*/ 373273 h 605239"/>
                <a:gd name="connsiteX38" fmla="*/ 373273 h 605239"/>
                <a:gd name="connsiteY38" fmla="*/ 373273 h 605239"/>
                <a:gd name="connsiteX39" fmla="*/ 373273 h 605239"/>
                <a:gd name="connsiteY39" fmla="*/ 373273 h 605239"/>
                <a:gd name="connsiteX40" fmla="*/ 373273 h 605239"/>
                <a:gd name="connsiteY40" fmla="*/ 373273 h 605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578649" h="594741">
                  <a:moveTo>
                    <a:pt x="411175" y="315251"/>
                  </a:moveTo>
                  <a:cubicBezTo>
                    <a:pt x="392328" y="315251"/>
                    <a:pt x="373301" y="322420"/>
                    <a:pt x="358940" y="336757"/>
                  </a:cubicBezTo>
                  <a:cubicBezTo>
                    <a:pt x="330220" y="365432"/>
                    <a:pt x="330220" y="411311"/>
                    <a:pt x="358940" y="439986"/>
                  </a:cubicBezTo>
                  <a:cubicBezTo>
                    <a:pt x="387661" y="468660"/>
                    <a:pt x="435049" y="468660"/>
                    <a:pt x="462333" y="439986"/>
                  </a:cubicBezTo>
                  <a:cubicBezTo>
                    <a:pt x="491053" y="411311"/>
                    <a:pt x="491053" y="365432"/>
                    <a:pt x="462333" y="336757"/>
                  </a:cubicBezTo>
                  <a:cubicBezTo>
                    <a:pt x="448691" y="322420"/>
                    <a:pt x="430023" y="315251"/>
                    <a:pt x="411175" y="315251"/>
                  </a:cubicBezTo>
                  <a:close/>
                  <a:moveTo>
                    <a:pt x="410816" y="276182"/>
                  </a:moveTo>
                  <a:cubicBezTo>
                    <a:pt x="439716" y="276182"/>
                    <a:pt x="468795" y="287293"/>
                    <a:pt x="491053" y="309516"/>
                  </a:cubicBezTo>
                  <a:cubicBezTo>
                    <a:pt x="525517" y="342492"/>
                    <a:pt x="532697" y="394106"/>
                    <a:pt x="514029" y="435685"/>
                  </a:cubicBezTo>
                  <a:lnTo>
                    <a:pt x="578649" y="500203"/>
                  </a:lnTo>
                  <a:lnTo>
                    <a:pt x="522645" y="556118"/>
                  </a:lnTo>
                  <a:lnTo>
                    <a:pt x="458025" y="491600"/>
                  </a:lnTo>
                  <a:cubicBezTo>
                    <a:pt x="416381" y="510239"/>
                    <a:pt x="366121" y="503070"/>
                    <a:pt x="331656" y="468660"/>
                  </a:cubicBezTo>
                  <a:cubicBezTo>
                    <a:pt x="287140" y="424215"/>
                    <a:pt x="287140" y="352528"/>
                    <a:pt x="331656" y="309516"/>
                  </a:cubicBezTo>
                  <a:cubicBezTo>
                    <a:pt x="353197" y="287293"/>
                    <a:pt x="381917" y="276182"/>
                    <a:pt x="410816" y="276182"/>
                  </a:cubicBezTo>
                  <a:close/>
                  <a:moveTo>
                    <a:pt x="134949" y="20001"/>
                  </a:moveTo>
                  <a:lnTo>
                    <a:pt x="134949" y="144835"/>
                  </a:lnTo>
                  <a:lnTo>
                    <a:pt x="17242" y="144835"/>
                  </a:lnTo>
                  <a:close/>
                  <a:moveTo>
                    <a:pt x="172278" y="0"/>
                  </a:moveTo>
                  <a:lnTo>
                    <a:pt x="480943" y="0"/>
                  </a:lnTo>
                  <a:lnTo>
                    <a:pt x="480943" y="276591"/>
                  </a:lnTo>
                  <a:cubicBezTo>
                    <a:pt x="460844" y="263693"/>
                    <a:pt x="436438" y="256527"/>
                    <a:pt x="410596" y="256527"/>
                  </a:cubicBezTo>
                  <a:cubicBezTo>
                    <a:pt x="381883" y="256527"/>
                    <a:pt x="354606" y="265126"/>
                    <a:pt x="331636" y="282323"/>
                  </a:cubicBezTo>
                  <a:lnTo>
                    <a:pt x="81832" y="282323"/>
                  </a:lnTo>
                  <a:lnTo>
                    <a:pt x="81832" y="322450"/>
                  </a:lnTo>
                  <a:lnTo>
                    <a:pt x="295744" y="322450"/>
                  </a:lnTo>
                  <a:cubicBezTo>
                    <a:pt x="288566" y="335348"/>
                    <a:pt x="282823" y="351112"/>
                    <a:pt x="279952" y="366877"/>
                  </a:cubicBezTo>
                  <a:lnTo>
                    <a:pt x="81832" y="366877"/>
                  </a:lnTo>
                  <a:lnTo>
                    <a:pt x="81832" y="407004"/>
                  </a:lnTo>
                  <a:lnTo>
                    <a:pt x="279952" y="407004"/>
                  </a:lnTo>
                  <a:cubicBezTo>
                    <a:pt x="281388" y="422768"/>
                    <a:pt x="287130" y="438532"/>
                    <a:pt x="294309" y="451430"/>
                  </a:cubicBezTo>
                  <a:lnTo>
                    <a:pt x="81832" y="451430"/>
                  </a:lnTo>
                  <a:lnTo>
                    <a:pt x="81832" y="491557"/>
                  </a:lnTo>
                  <a:lnTo>
                    <a:pt x="327329" y="491557"/>
                  </a:lnTo>
                  <a:cubicBezTo>
                    <a:pt x="350299" y="511621"/>
                    <a:pt x="380448" y="521653"/>
                    <a:pt x="410596" y="521653"/>
                  </a:cubicBezTo>
                  <a:cubicBezTo>
                    <a:pt x="424953" y="521653"/>
                    <a:pt x="439309" y="518786"/>
                    <a:pt x="453666" y="514487"/>
                  </a:cubicBezTo>
                  <a:lnTo>
                    <a:pt x="480943" y="543149"/>
                  </a:lnTo>
                  <a:lnTo>
                    <a:pt x="480943" y="594741"/>
                  </a:lnTo>
                  <a:lnTo>
                    <a:pt x="0" y="594741"/>
                  </a:lnTo>
                  <a:lnTo>
                    <a:pt x="0" y="180572"/>
                  </a:lnTo>
                  <a:lnTo>
                    <a:pt x="172278" y="18057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wrap="square" lIns="91440" tIns="45720" rIns="91440" bIns="45720">
              <a:normAutofit/>
            </a:bodyPr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2" name="PA-ïšḻïḑè">
              <a:extLst>
                <a:ext uri="{FF2B5EF4-FFF2-40B4-BE49-F238E27FC236}">
                  <a16:creationId xmlns:a16="http://schemas.microsoft.com/office/drawing/2014/main" id="{3B05F392-0467-4658-A027-56B761729123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5896596" y="2327856"/>
              <a:ext cx="434552" cy="379340"/>
            </a:xfrm>
            <a:custGeom>
              <a:avLst/>
              <a:gdLst>
                <a:gd name="connsiteX0" fmla="*/ 424975 w 608697"/>
                <a:gd name="connsiteY0" fmla="*/ 168488 h 531358"/>
                <a:gd name="connsiteX1" fmla="*/ 387604 w 608697"/>
                <a:gd name="connsiteY1" fmla="*/ 205806 h 531358"/>
                <a:gd name="connsiteX2" fmla="*/ 424975 w 608697"/>
                <a:gd name="connsiteY2" fmla="*/ 243124 h 531358"/>
                <a:gd name="connsiteX3" fmla="*/ 462346 w 608697"/>
                <a:gd name="connsiteY3" fmla="*/ 205806 h 531358"/>
                <a:gd name="connsiteX4" fmla="*/ 424975 w 608697"/>
                <a:gd name="connsiteY4" fmla="*/ 168488 h 531358"/>
                <a:gd name="connsiteX5" fmla="*/ 287947 w 608697"/>
                <a:gd name="connsiteY5" fmla="*/ 168488 h 531358"/>
                <a:gd name="connsiteX6" fmla="*/ 250576 w 608697"/>
                <a:gd name="connsiteY6" fmla="*/ 205806 h 531358"/>
                <a:gd name="connsiteX7" fmla="*/ 287947 w 608697"/>
                <a:gd name="connsiteY7" fmla="*/ 243124 h 531358"/>
                <a:gd name="connsiteX8" fmla="*/ 325318 w 608697"/>
                <a:gd name="connsiteY8" fmla="*/ 205806 h 531358"/>
                <a:gd name="connsiteX9" fmla="*/ 287947 w 608697"/>
                <a:gd name="connsiteY9" fmla="*/ 168488 h 531358"/>
                <a:gd name="connsiteX10" fmla="*/ 102356 w 608697"/>
                <a:gd name="connsiteY10" fmla="*/ 121231 h 531358"/>
                <a:gd name="connsiteX11" fmla="*/ 98850 w 608697"/>
                <a:gd name="connsiteY11" fmla="*/ 127711 h 531358"/>
                <a:gd name="connsiteX12" fmla="*/ 76842 w 608697"/>
                <a:gd name="connsiteY12" fmla="*/ 217990 h 531358"/>
                <a:gd name="connsiteX13" fmla="*/ 98850 w 608697"/>
                <a:gd name="connsiteY13" fmla="*/ 308194 h 531358"/>
                <a:gd name="connsiteX14" fmla="*/ 157488 w 608697"/>
                <a:gd name="connsiteY14" fmla="*/ 380223 h 531358"/>
                <a:gd name="connsiteX15" fmla="*/ 344668 w 608697"/>
                <a:gd name="connsiteY15" fmla="*/ 444729 h 531358"/>
                <a:gd name="connsiteX16" fmla="*/ 370257 w 608697"/>
                <a:gd name="connsiteY16" fmla="*/ 443687 h 531358"/>
                <a:gd name="connsiteX17" fmla="*/ 236717 w 608697"/>
                <a:gd name="connsiteY17" fmla="*/ 477876 h 531358"/>
                <a:gd name="connsiteX18" fmla="*/ 198072 w 608697"/>
                <a:gd name="connsiteY18" fmla="*/ 475344 h 531358"/>
                <a:gd name="connsiteX19" fmla="*/ 82437 w 608697"/>
                <a:gd name="connsiteY19" fmla="*/ 531284 h 531358"/>
                <a:gd name="connsiteX20" fmla="*/ 81542 w 608697"/>
                <a:gd name="connsiteY20" fmla="*/ 531358 h 531358"/>
                <a:gd name="connsiteX21" fmla="*/ 75051 w 608697"/>
                <a:gd name="connsiteY21" fmla="*/ 527857 h 531358"/>
                <a:gd name="connsiteX22" fmla="*/ 74753 w 608697"/>
                <a:gd name="connsiteY22" fmla="*/ 519738 h 531358"/>
                <a:gd name="connsiteX23" fmla="*/ 88778 w 608697"/>
                <a:gd name="connsiteY23" fmla="*/ 435046 h 531358"/>
                <a:gd name="connsiteX24" fmla="*/ 0 w 608697"/>
                <a:gd name="connsiteY24" fmla="*/ 282198 h 531358"/>
                <a:gd name="connsiteX25" fmla="*/ 102356 w 608697"/>
                <a:gd name="connsiteY25" fmla="*/ 121231 h 531358"/>
                <a:gd name="connsiteX26" fmla="*/ 356424 w 608697"/>
                <a:gd name="connsiteY26" fmla="*/ 0 h 531358"/>
                <a:gd name="connsiteX27" fmla="*/ 608697 w 608697"/>
                <a:gd name="connsiteY27" fmla="*/ 211244 h 531358"/>
                <a:gd name="connsiteX28" fmla="*/ 518290 w 608697"/>
                <a:gd name="connsiteY28" fmla="*/ 373401 h 531358"/>
                <a:gd name="connsiteX29" fmla="*/ 531941 w 608697"/>
                <a:gd name="connsiteY29" fmla="*/ 441109 h 531358"/>
                <a:gd name="connsiteX30" fmla="*/ 531120 w 608697"/>
                <a:gd name="connsiteY30" fmla="*/ 465391 h 531358"/>
                <a:gd name="connsiteX31" fmla="*/ 511577 w 608697"/>
                <a:gd name="connsiteY31" fmla="*/ 475894 h 531358"/>
                <a:gd name="connsiteX32" fmla="*/ 509041 w 608697"/>
                <a:gd name="connsiteY32" fmla="*/ 475745 h 531358"/>
                <a:gd name="connsiteX33" fmla="*/ 391408 w 608697"/>
                <a:gd name="connsiteY33" fmla="*/ 420476 h 531358"/>
                <a:gd name="connsiteX34" fmla="*/ 356424 w 608697"/>
                <a:gd name="connsiteY34" fmla="*/ 422487 h 531358"/>
                <a:gd name="connsiteX35" fmla="*/ 104225 w 608697"/>
                <a:gd name="connsiteY35" fmla="*/ 211244 h 531358"/>
                <a:gd name="connsiteX36" fmla="*/ 356424 w 608697"/>
                <a:gd name="connsiteY36" fmla="*/ 0 h 531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608697" h="531358">
                  <a:moveTo>
                    <a:pt x="424975" y="168488"/>
                  </a:moveTo>
                  <a:cubicBezTo>
                    <a:pt x="404312" y="168488"/>
                    <a:pt x="387604" y="185248"/>
                    <a:pt x="387604" y="205806"/>
                  </a:cubicBezTo>
                  <a:cubicBezTo>
                    <a:pt x="387604" y="226439"/>
                    <a:pt x="404312" y="243124"/>
                    <a:pt x="424975" y="243124"/>
                  </a:cubicBezTo>
                  <a:cubicBezTo>
                    <a:pt x="445562" y="243124"/>
                    <a:pt x="462346" y="226439"/>
                    <a:pt x="462346" y="205806"/>
                  </a:cubicBezTo>
                  <a:cubicBezTo>
                    <a:pt x="462346" y="185248"/>
                    <a:pt x="445637" y="168488"/>
                    <a:pt x="424975" y="168488"/>
                  </a:cubicBezTo>
                  <a:close/>
                  <a:moveTo>
                    <a:pt x="287947" y="168488"/>
                  </a:moveTo>
                  <a:cubicBezTo>
                    <a:pt x="267285" y="168488"/>
                    <a:pt x="250576" y="185248"/>
                    <a:pt x="250576" y="205806"/>
                  </a:cubicBezTo>
                  <a:cubicBezTo>
                    <a:pt x="250576" y="226439"/>
                    <a:pt x="267285" y="243124"/>
                    <a:pt x="287947" y="243124"/>
                  </a:cubicBezTo>
                  <a:cubicBezTo>
                    <a:pt x="308610" y="243124"/>
                    <a:pt x="325318" y="226439"/>
                    <a:pt x="325318" y="205806"/>
                  </a:cubicBezTo>
                  <a:cubicBezTo>
                    <a:pt x="325318" y="185248"/>
                    <a:pt x="308610" y="168488"/>
                    <a:pt x="287947" y="168488"/>
                  </a:cubicBezTo>
                  <a:close/>
                  <a:moveTo>
                    <a:pt x="102356" y="121231"/>
                  </a:moveTo>
                  <a:cubicBezTo>
                    <a:pt x="101162" y="123317"/>
                    <a:pt x="99969" y="125477"/>
                    <a:pt x="98850" y="127711"/>
                  </a:cubicBezTo>
                  <a:cubicBezTo>
                    <a:pt x="84227" y="156240"/>
                    <a:pt x="76842" y="186631"/>
                    <a:pt x="76842" y="217990"/>
                  </a:cubicBezTo>
                  <a:cubicBezTo>
                    <a:pt x="76842" y="249275"/>
                    <a:pt x="84227" y="279666"/>
                    <a:pt x="98850" y="308194"/>
                  </a:cubicBezTo>
                  <a:cubicBezTo>
                    <a:pt x="112726" y="335308"/>
                    <a:pt x="132496" y="359516"/>
                    <a:pt x="157488" y="380223"/>
                  </a:cubicBezTo>
                  <a:cubicBezTo>
                    <a:pt x="207845" y="421787"/>
                    <a:pt x="274317" y="444729"/>
                    <a:pt x="344668" y="444729"/>
                  </a:cubicBezTo>
                  <a:cubicBezTo>
                    <a:pt x="353173" y="444729"/>
                    <a:pt x="361752" y="444357"/>
                    <a:pt x="370257" y="443687"/>
                  </a:cubicBezTo>
                  <a:cubicBezTo>
                    <a:pt x="332209" y="465288"/>
                    <a:pt x="286254" y="477876"/>
                    <a:pt x="236717" y="477876"/>
                  </a:cubicBezTo>
                  <a:cubicBezTo>
                    <a:pt x="223736" y="477876"/>
                    <a:pt x="210755" y="477057"/>
                    <a:pt x="198072" y="475344"/>
                  </a:cubicBezTo>
                  <a:cubicBezTo>
                    <a:pt x="160397" y="499478"/>
                    <a:pt x="110637" y="528155"/>
                    <a:pt x="82437" y="531284"/>
                  </a:cubicBezTo>
                  <a:cubicBezTo>
                    <a:pt x="82138" y="531358"/>
                    <a:pt x="81840" y="531358"/>
                    <a:pt x="81542" y="531358"/>
                  </a:cubicBezTo>
                  <a:cubicBezTo>
                    <a:pt x="78930" y="531358"/>
                    <a:pt x="76469" y="530017"/>
                    <a:pt x="75051" y="527857"/>
                  </a:cubicBezTo>
                  <a:cubicBezTo>
                    <a:pt x="73410" y="525399"/>
                    <a:pt x="73335" y="522271"/>
                    <a:pt x="74753" y="519738"/>
                  </a:cubicBezTo>
                  <a:cubicBezTo>
                    <a:pt x="75051" y="519291"/>
                    <a:pt x="99223" y="476014"/>
                    <a:pt x="88778" y="435046"/>
                  </a:cubicBezTo>
                  <a:cubicBezTo>
                    <a:pt x="32303" y="397653"/>
                    <a:pt x="0" y="342160"/>
                    <a:pt x="0" y="282198"/>
                  </a:cubicBezTo>
                  <a:cubicBezTo>
                    <a:pt x="0" y="215532"/>
                    <a:pt x="40584" y="156538"/>
                    <a:pt x="102356" y="121231"/>
                  </a:cubicBezTo>
                  <a:close/>
                  <a:moveTo>
                    <a:pt x="356424" y="0"/>
                  </a:moveTo>
                  <a:cubicBezTo>
                    <a:pt x="495540" y="0"/>
                    <a:pt x="608697" y="94747"/>
                    <a:pt x="608697" y="211244"/>
                  </a:cubicBezTo>
                  <a:cubicBezTo>
                    <a:pt x="608697" y="274408"/>
                    <a:pt x="575802" y="333178"/>
                    <a:pt x="518290" y="373401"/>
                  </a:cubicBezTo>
                  <a:cubicBezTo>
                    <a:pt x="512845" y="406324"/>
                    <a:pt x="531717" y="440811"/>
                    <a:pt x="531941" y="441109"/>
                  </a:cubicBezTo>
                  <a:cubicBezTo>
                    <a:pt x="536267" y="448781"/>
                    <a:pt x="535969" y="458092"/>
                    <a:pt x="531120" y="465391"/>
                  </a:cubicBezTo>
                  <a:cubicBezTo>
                    <a:pt x="526794" y="472021"/>
                    <a:pt x="519484" y="475894"/>
                    <a:pt x="511577" y="475894"/>
                  </a:cubicBezTo>
                  <a:cubicBezTo>
                    <a:pt x="510756" y="475894"/>
                    <a:pt x="509936" y="475894"/>
                    <a:pt x="509041" y="475745"/>
                  </a:cubicBezTo>
                  <a:cubicBezTo>
                    <a:pt x="484574" y="473064"/>
                    <a:pt x="444966" y="454442"/>
                    <a:pt x="391408" y="420476"/>
                  </a:cubicBezTo>
                  <a:cubicBezTo>
                    <a:pt x="379920" y="421817"/>
                    <a:pt x="368135" y="422487"/>
                    <a:pt x="356424" y="422487"/>
                  </a:cubicBezTo>
                  <a:cubicBezTo>
                    <a:pt x="217382" y="422487"/>
                    <a:pt x="104225" y="327741"/>
                    <a:pt x="104225" y="211244"/>
                  </a:cubicBezTo>
                  <a:cubicBezTo>
                    <a:pt x="104225" y="94747"/>
                    <a:pt x="217382" y="0"/>
                    <a:pt x="3564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1440" tIns="45720" rIns="91440" bIns="45720" numCol="1" spcCol="1270" anchor="ctr" anchorCtr="0">
              <a:normAutofit lnSpcReduction="1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200" kern="12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3" name="PA-ís1ïdê">
              <a:extLst>
                <a:ext uri="{FF2B5EF4-FFF2-40B4-BE49-F238E27FC236}">
                  <a16:creationId xmlns:a16="http://schemas.microsoft.com/office/drawing/2014/main" id="{363E72DD-C792-49A7-849C-6809C4F9048D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4979267" y="4365461"/>
              <a:ext cx="438464" cy="395392"/>
            </a:xfrm>
            <a:custGeom>
              <a:avLst/>
              <a:gdLst>
                <a:gd name="connsiteX0" fmla="*/ 521432 w 608344"/>
                <a:gd name="connsiteY0" fmla="*/ 370453 h 548582"/>
                <a:gd name="connsiteX1" fmla="*/ 465737 w 608344"/>
                <a:gd name="connsiteY1" fmla="*/ 425787 h 548582"/>
                <a:gd name="connsiteX2" fmla="*/ 442491 w 608344"/>
                <a:gd name="connsiteY2" fmla="*/ 402479 h 548582"/>
                <a:gd name="connsiteX3" fmla="*/ 418201 w 608344"/>
                <a:gd name="connsiteY3" fmla="*/ 426545 h 548582"/>
                <a:gd name="connsiteX4" fmla="*/ 441447 w 608344"/>
                <a:gd name="connsiteY4" fmla="*/ 449948 h 548582"/>
                <a:gd name="connsiteX5" fmla="*/ 465642 w 608344"/>
                <a:gd name="connsiteY5" fmla="*/ 474204 h 548582"/>
                <a:gd name="connsiteX6" fmla="*/ 489932 w 608344"/>
                <a:gd name="connsiteY6" fmla="*/ 450043 h 548582"/>
                <a:gd name="connsiteX7" fmla="*/ 545532 w 608344"/>
                <a:gd name="connsiteY7" fmla="*/ 394709 h 548582"/>
                <a:gd name="connsiteX8" fmla="*/ 481962 w 608344"/>
                <a:gd name="connsiteY8" fmla="*/ 296170 h 548582"/>
                <a:gd name="connsiteX9" fmla="*/ 608344 w 608344"/>
                <a:gd name="connsiteY9" fmla="*/ 422376 h 548582"/>
                <a:gd name="connsiteX10" fmla="*/ 481962 w 608344"/>
                <a:gd name="connsiteY10" fmla="*/ 548582 h 548582"/>
                <a:gd name="connsiteX11" fmla="*/ 355579 w 608344"/>
                <a:gd name="connsiteY11" fmla="*/ 422376 h 548582"/>
                <a:gd name="connsiteX12" fmla="*/ 481962 w 608344"/>
                <a:gd name="connsiteY12" fmla="*/ 296170 h 548582"/>
                <a:gd name="connsiteX13" fmla="*/ 255835 w 608344"/>
                <a:gd name="connsiteY13" fmla="*/ 446 h 548582"/>
                <a:gd name="connsiteX14" fmla="*/ 317801 w 608344"/>
                <a:gd name="connsiteY14" fmla="*/ 13616 h 548582"/>
                <a:gd name="connsiteX15" fmla="*/ 348072 w 608344"/>
                <a:gd name="connsiteY15" fmla="*/ 41661 h 548582"/>
                <a:gd name="connsiteX16" fmla="*/ 381190 w 608344"/>
                <a:gd name="connsiteY16" fmla="*/ 146831 h 548582"/>
                <a:gd name="connsiteX17" fmla="*/ 378913 w 608344"/>
                <a:gd name="connsiteY17" fmla="*/ 156211 h 548582"/>
                <a:gd name="connsiteX18" fmla="*/ 387833 w 608344"/>
                <a:gd name="connsiteY18" fmla="*/ 200458 h 548582"/>
                <a:gd name="connsiteX19" fmla="*/ 366387 w 608344"/>
                <a:gd name="connsiteY19" fmla="*/ 237694 h 548582"/>
                <a:gd name="connsiteX20" fmla="*/ 351393 w 608344"/>
                <a:gd name="connsiteY20" fmla="*/ 278720 h 548582"/>
                <a:gd name="connsiteX21" fmla="*/ 351393 w 608344"/>
                <a:gd name="connsiteY21" fmla="*/ 322873 h 548582"/>
                <a:gd name="connsiteX22" fmla="*/ 317611 w 608344"/>
                <a:gd name="connsiteY22" fmla="*/ 422358 h 548582"/>
                <a:gd name="connsiteX23" fmla="*/ 376635 w 608344"/>
                <a:gd name="connsiteY23" fmla="*/ 548088 h 548582"/>
                <a:gd name="connsiteX24" fmla="*/ 26855 w 608344"/>
                <a:gd name="connsiteY24" fmla="*/ 548088 h 548582"/>
                <a:gd name="connsiteX25" fmla="*/ 0 w 608344"/>
                <a:gd name="connsiteY25" fmla="*/ 521274 h 548582"/>
                <a:gd name="connsiteX26" fmla="*/ 0 w 608344"/>
                <a:gd name="connsiteY26" fmla="*/ 473806 h 548582"/>
                <a:gd name="connsiteX27" fmla="*/ 19453 w 608344"/>
                <a:gd name="connsiteY27" fmla="*/ 432969 h 548582"/>
                <a:gd name="connsiteX28" fmla="*/ 173751 w 608344"/>
                <a:gd name="connsiteY28" fmla="*/ 334242 h 548582"/>
                <a:gd name="connsiteX29" fmla="*/ 176408 w 608344"/>
                <a:gd name="connsiteY29" fmla="*/ 329884 h 548582"/>
                <a:gd name="connsiteX30" fmla="*/ 176408 w 608344"/>
                <a:gd name="connsiteY30" fmla="*/ 278720 h 548582"/>
                <a:gd name="connsiteX31" fmla="*/ 161320 w 608344"/>
                <a:gd name="connsiteY31" fmla="*/ 237694 h 548582"/>
                <a:gd name="connsiteX32" fmla="*/ 139969 w 608344"/>
                <a:gd name="connsiteY32" fmla="*/ 200458 h 548582"/>
                <a:gd name="connsiteX33" fmla="*/ 148320 w 608344"/>
                <a:gd name="connsiteY33" fmla="*/ 156211 h 548582"/>
                <a:gd name="connsiteX34" fmla="*/ 146042 w 608344"/>
                <a:gd name="connsiteY34" fmla="*/ 146736 h 548582"/>
                <a:gd name="connsiteX35" fmla="*/ 145758 w 608344"/>
                <a:gd name="connsiteY35" fmla="*/ 95099 h 548582"/>
                <a:gd name="connsiteX36" fmla="*/ 176029 w 608344"/>
                <a:gd name="connsiteY36" fmla="*/ 42135 h 548582"/>
                <a:gd name="connsiteX37" fmla="*/ 203928 w 608344"/>
                <a:gd name="connsiteY37" fmla="*/ 19017 h 548582"/>
                <a:gd name="connsiteX38" fmla="*/ 231162 w 608344"/>
                <a:gd name="connsiteY38" fmla="*/ 5089 h 548582"/>
                <a:gd name="connsiteX39" fmla="*/ 255835 w 608344"/>
                <a:gd name="connsiteY39" fmla="*/ 446 h 548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608344" h="548582">
                  <a:moveTo>
                    <a:pt x="521432" y="370453"/>
                  </a:moveTo>
                  <a:lnTo>
                    <a:pt x="465737" y="425787"/>
                  </a:lnTo>
                  <a:lnTo>
                    <a:pt x="442491" y="402479"/>
                  </a:lnTo>
                  <a:lnTo>
                    <a:pt x="418201" y="426545"/>
                  </a:lnTo>
                  <a:lnTo>
                    <a:pt x="441447" y="449948"/>
                  </a:lnTo>
                  <a:lnTo>
                    <a:pt x="465642" y="474204"/>
                  </a:lnTo>
                  <a:lnTo>
                    <a:pt x="489932" y="450043"/>
                  </a:lnTo>
                  <a:lnTo>
                    <a:pt x="545532" y="394709"/>
                  </a:lnTo>
                  <a:close/>
                  <a:moveTo>
                    <a:pt x="481962" y="296170"/>
                  </a:moveTo>
                  <a:cubicBezTo>
                    <a:pt x="551795" y="296170"/>
                    <a:pt x="608344" y="352641"/>
                    <a:pt x="608344" y="422376"/>
                  </a:cubicBezTo>
                  <a:cubicBezTo>
                    <a:pt x="608344" y="492111"/>
                    <a:pt x="551795" y="548582"/>
                    <a:pt x="481962" y="548582"/>
                  </a:cubicBezTo>
                  <a:cubicBezTo>
                    <a:pt x="412129" y="548582"/>
                    <a:pt x="355579" y="492111"/>
                    <a:pt x="355579" y="422376"/>
                  </a:cubicBezTo>
                  <a:cubicBezTo>
                    <a:pt x="355579" y="352641"/>
                    <a:pt x="412129" y="296170"/>
                    <a:pt x="481962" y="296170"/>
                  </a:cubicBezTo>
                  <a:close/>
                  <a:moveTo>
                    <a:pt x="255835" y="446"/>
                  </a:moveTo>
                  <a:cubicBezTo>
                    <a:pt x="282785" y="-1828"/>
                    <a:pt x="303187" y="4899"/>
                    <a:pt x="317801" y="13616"/>
                  </a:cubicBezTo>
                  <a:cubicBezTo>
                    <a:pt x="339721" y="25744"/>
                    <a:pt x="348072" y="41661"/>
                    <a:pt x="348072" y="41661"/>
                  </a:cubicBezTo>
                  <a:cubicBezTo>
                    <a:pt x="348072" y="41661"/>
                    <a:pt x="398176" y="45167"/>
                    <a:pt x="381190" y="146831"/>
                  </a:cubicBezTo>
                  <a:cubicBezTo>
                    <a:pt x="380621" y="149863"/>
                    <a:pt x="379862" y="153085"/>
                    <a:pt x="378913" y="156211"/>
                  </a:cubicBezTo>
                  <a:cubicBezTo>
                    <a:pt x="388592" y="156211"/>
                    <a:pt x="398271" y="163507"/>
                    <a:pt x="387833" y="200458"/>
                  </a:cubicBezTo>
                  <a:cubicBezTo>
                    <a:pt x="379672" y="229262"/>
                    <a:pt x="372080" y="237221"/>
                    <a:pt x="366387" y="237694"/>
                  </a:cubicBezTo>
                  <a:cubicBezTo>
                    <a:pt x="364394" y="250675"/>
                    <a:pt x="359175" y="265076"/>
                    <a:pt x="351393" y="278720"/>
                  </a:cubicBezTo>
                  <a:lnTo>
                    <a:pt x="351393" y="322873"/>
                  </a:lnTo>
                  <a:cubicBezTo>
                    <a:pt x="330232" y="350539"/>
                    <a:pt x="317611" y="385027"/>
                    <a:pt x="317611" y="422358"/>
                  </a:cubicBezTo>
                  <a:cubicBezTo>
                    <a:pt x="317611" y="472764"/>
                    <a:pt x="340480" y="518053"/>
                    <a:pt x="376635" y="548088"/>
                  </a:cubicBezTo>
                  <a:lnTo>
                    <a:pt x="26855" y="548088"/>
                  </a:lnTo>
                  <a:cubicBezTo>
                    <a:pt x="12052" y="548088"/>
                    <a:pt x="0" y="536055"/>
                    <a:pt x="0" y="521274"/>
                  </a:cubicBezTo>
                  <a:lnTo>
                    <a:pt x="0" y="473806"/>
                  </a:lnTo>
                  <a:cubicBezTo>
                    <a:pt x="0" y="457983"/>
                    <a:pt x="7212" y="443013"/>
                    <a:pt x="19453" y="432969"/>
                  </a:cubicBezTo>
                  <a:cubicBezTo>
                    <a:pt x="86638" y="377921"/>
                    <a:pt x="159043" y="341443"/>
                    <a:pt x="173751" y="334242"/>
                  </a:cubicBezTo>
                  <a:cubicBezTo>
                    <a:pt x="175365" y="333484"/>
                    <a:pt x="176408" y="331779"/>
                    <a:pt x="176408" y="329884"/>
                  </a:cubicBezTo>
                  <a:lnTo>
                    <a:pt x="176408" y="278720"/>
                  </a:lnTo>
                  <a:cubicBezTo>
                    <a:pt x="168437" y="265076"/>
                    <a:pt x="163313" y="250675"/>
                    <a:pt x="161320" y="237694"/>
                  </a:cubicBezTo>
                  <a:cubicBezTo>
                    <a:pt x="155627" y="237221"/>
                    <a:pt x="148035" y="229072"/>
                    <a:pt x="139969" y="200458"/>
                  </a:cubicBezTo>
                  <a:cubicBezTo>
                    <a:pt x="129531" y="164170"/>
                    <a:pt x="138925" y="156496"/>
                    <a:pt x="148320" y="156211"/>
                  </a:cubicBezTo>
                  <a:cubicBezTo>
                    <a:pt x="147371" y="153085"/>
                    <a:pt x="146612" y="149863"/>
                    <a:pt x="146042" y="146736"/>
                  </a:cubicBezTo>
                  <a:cubicBezTo>
                    <a:pt x="142436" y="128450"/>
                    <a:pt x="141487" y="111396"/>
                    <a:pt x="145758" y="95099"/>
                  </a:cubicBezTo>
                  <a:cubicBezTo>
                    <a:pt x="150787" y="73212"/>
                    <a:pt x="162744" y="55684"/>
                    <a:pt x="176029" y="42135"/>
                  </a:cubicBezTo>
                  <a:cubicBezTo>
                    <a:pt x="184379" y="33134"/>
                    <a:pt x="193869" y="25459"/>
                    <a:pt x="203928" y="19017"/>
                  </a:cubicBezTo>
                  <a:cubicBezTo>
                    <a:pt x="212183" y="13332"/>
                    <a:pt x="221293" y="8405"/>
                    <a:pt x="231162" y="5089"/>
                  </a:cubicBezTo>
                  <a:cubicBezTo>
                    <a:pt x="238849" y="2625"/>
                    <a:pt x="247105" y="825"/>
                    <a:pt x="255835" y="44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1440" tIns="45720" rIns="91440" bIns="45720" numCol="1" spcCol="1270" anchor="ctr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200" kern="12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4" name="PA-isḻîḋé">
              <a:extLst>
                <a:ext uri="{FF2B5EF4-FFF2-40B4-BE49-F238E27FC236}">
                  <a16:creationId xmlns:a16="http://schemas.microsoft.com/office/drawing/2014/main" id="{0C67F189-191B-4E11-81B9-EE6FB837954C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6516555" y="4407707"/>
              <a:ext cx="436196" cy="394686"/>
            </a:xfrm>
            <a:custGeom>
              <a:avLst/>
              <a:gdLst>
                <a:gd name="connsiteX0" fmla="*/ 407586 w 606580"/>
                <a:gd name="connsiteY0" fmla="*/ 252695 h 548858"/>
                <a:gd name="connsiteX1" fmla="*/ 502285 w 606580"/>
                <a:gd name="connsiteY1" fmla="*/ 252695 h 548858"/>
                <a:gd name="connsiteX2" fmla="*/ 502285 w 606580"/>
                <a:gd name="connsiteY2" fmla="*/ 346759 h 548858"/>
                <a:gd name="connsiteX3" fmla="*/ 407586 w 606580"/>
                <a:gd name="connsiteY3" fmla="*/ 346759 h 548858"/>
                <a:gd name="connsiteX4" fmla="*/ 104296 w 606580"/>
                <a:gd name="connsiteY4" fmla="*/ 205698 h 548858"/>
                <a:gd name="connsiteX5" fmla="*/ 199065 w 606580"/>
                <a:gd name="connsiteY5" fmla="*/ 205698 h 548858"/>
                <a:gd name="connsiteX6" fmla="*/ 199065 w 606580"/>
                <a:gd name="connsiteY6" fmla="*/ 346758 h 548858"/>
                <a:gd name="connsiteX7" fmla="*/ 104296 w 606580"/>
                <a:gd name="connsiteY7" fmla="*/ 346758 h 548858"/>
                <a:gd name="connsiteX8" fmla="*/ 255870 w 606580"/>
                <a:gd name="connsiteY8" fmla="*/ 96040 h 548858"/>
                <a:gd name="connsiteX9" fmla="*/ 350710 w 606580"/>
                <a:gd name="connsiteY9" fmla="*/ 96040 h 548858"/>
                <a:gd name="connsiteX10" fmla="*/ 350710 w 606580"/>
                <a:gd name="connsiteY10" fmla="*/ 346759 h 548858"/>
                <a:gd name="connsiteX11" fmla="*/ 255870 w 606580"/>
                <a:gd name="connsiteY11" fmla="*/ 346759 h 548858"/>
                <a:gd name="connsiteX12" fmla="*/ 37882 w 606580"/>
                <a:gd name="connsiteY12" fmla="*/ 37913 h 548858"/>
                <a:gd name="connsiteX13" fmla="*/ 37882 w 606580"/>
                <a:gd name="connsiteY13" fmla="*/ 405363 h 548858"/>
                <a:gd name="connsiteX14" fmla="*/ 568698 w 606580"/>
                <a:gd name="connsiteY14" fmla="*/ 405363 h 548858"/>
                <a:gd name="connsiteX15" fmla="*/ 568698 w 606580"/>
                <a:gd name="connsiteY15" fmla="*/ 37913 h 548858"/>
                <a:gd name="connsiteX16" fmla="*/ 18941 w 606580"/>
                <a:gd name="connsiteY16" fmla="*/ 0 h 548858"/>
                <a:gd name="connsiteX17" fmla="*/ 587639 w 606580"/>
                <a:gd name="connsiteY17" fmla="*/ 0 h 548858"/>
                <a:gd name="connsiteX18" fmla="*/ 606580 w 606580"/>
                <a:gd name="connsiteY18" fmla="*/ 18910 h 548858"/>
                <a:gd name="connsiteX19" fmla="*/ 606580 w 606580"/>
                <a:gd name="connsiteY19" fmla="*/ 424274 h 548858"/>
                <a:gd name="connsiteX20" fmla="*/ 587639 w 606580"/>
                <a:gd name="connsiteY20" fmla="*/ 443184 h 548858"/>
                <a:gd name="connsiteX21" fmla="*/ 322278 w 606580"/>
                <a:gd name="connsiteY21" fmla="*/ 443184 h 548858"/>
                <a:gd name="connsiteX22" fmla="*/ 322278 w 606580"/>
                <a:gd name="connsiteY22" fmla="*/ 511038 h 548858"/>
                <a:gd name="connsiteX23" fmla="*/ 450223 w 606580"/>
                <a:gd name="connsiteY23" fmla="*/ 511038 h 548858"/>
                <a:gd name="connsiteX24" fmla="*/ 450223 w 606580"/>
                <a:gd name="connsiteY24" fmla="*/ 548858 h 548858"/>
                <a:gd name="connsiteX25" fmla="*/ 156357 w 606580"/>
                <a:gd name="connsiteY25" fmla="*/ 548858 h 548858"/>
                <a:gd name="connsiteX26" fmla="*/ 156357 w 606580"/>
                <a:gd name="connsiteY26" fmla="*/ 511038 h 548858"/>
                <a:gd name="connsiteX27" fmla="*/ 284302 w 606580"/>
                <a:gd name="connsiteY27" fmla="*/ 511038 h 548858"/>
                <a:gd name="connsiteX28" fmla="*/ 284302 w 606580"/>
                <a:gd name="connsiteY28" fmla="*/ 443184 h 548858"/>
                <a:gd name="connsiteX29" fmla="*/ 18941 w 606580"/>
                <a:gd name="connsiteY29" fmla="*/ 443184 h 548858"/>
                <a:gd name="connsiteX30" fmla="*/ 0 w 606580"/>
                <a:gd name="connsiteY30" fmla="*/ 424274 h 548858"/>
                <a:gd name="connsiteX31" fmla="*/ 0 w 606580"/>
                <a:gd name="connsiteY31" fmla="*/ 18910 h 548858"/>
                <a:gd name="connsiteX32" fmla="*/ 18941 w 606580"/>
                <a:gd name="connsiteY32" fmla="*/ 0 h 548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606580" h="548858">
                  <a:moveTo>
                    <a:pt x="407586" y="252695"/>
                  </a:moveTo>
                  <a:lnTo>
                    <a:pt x="502285" y="252695"/>
                  </a:lnTo>
                  <a:lnTo>
                    <a:pt x="502285" y="346759"/>
                  </a:lnTo>
                  <a:lnTo>
                    <a:pt x="407586" y="346759"/>
                  </a:lnTo>
                  <a:close/>
                  <a:moveTo>
                    <a:pt x="104296" y="205698"/>
                  </a:moveTo>
                  <a:lnTo>
                    <a:pt x="199065" y="205698"/>
                  </a:lnTo>
                  <a:lnTo>
                    <a:pt x="199065" y="346758"/>
                  </a:lnTo>
                  <a:lnTo>
                    <a:pt x="104296" y="346758"/>
                  </a:lnTo>
                  <a:close/>
                  <a:moveTo>
                    <a:pt x="255870" y="96040"/>
                  </a:moveTo>
                  <a:lnTo>
                    <a:pt x="350710" y="96040"/>
                  </a:lnTo>
                  <a:lnTo>
                    <a:pt x="350710" y="346759"/>
                  </a:lnTo>
                  <a:lnTo>
                    <a:pt x="255870" y="346759"/>
                  </a:lnTo>
                  <a:close/>
                  <a:moveTo>
                    <a:pt x="37882" y="37913"/>
                  </a:moveTo>
                  <a:lnTo>
                    <a:pt x="37882" y="405363"/>
                  </a:lnTo>
                  <a:lnTo>
                    <a:pt x="568698" y="405363"/>
                  </a:lnTo>
                  <a:lnTo>
                    <a:pt x="568698" y="37913"/>
                  </a:lnTo>
                  <a:close/>
                  <a:moveTo>
                    <a:pt x="18941" y="0"/>
                  </a:moveTo>
                  <a:lnTo>
                    <a:pt x="587639" y="0"/>
                  </a:lnTo>
                  <a:cubicBezTo>
                    <a:pt x="598038" y="0"/>
                    <a:pt x="606580" y="8528"/>
                    <a:pt x="606580" y="18910"/>
                  </a:cubicBezTo>
                  <a:lnTo>
                    <a:pt x="606580" y="424274"/>
                  </a:lnTo>
                  <a:cubicBezTo>
                    <a:pt x="606580" y="434656"/>
                    <a:pt x="598038" y="443184"/>
                    <a:pt x="587639" y="443184"/>
                  </a:cubicBezTo>
                  <a:lnTo>
                    <a:pt x="322278" y="443184"/>
                  </a:lnTo>
                  <a:lnTo>
                    <a:pt x="322278" y="511038"/>
                  </a:lnTo>
                  <a:lnTo>
                    <a:pt x="450223" y="511038"/>
                  </a:lnTo>
                  <a:lnTo>
                    <a:pt x="450223" y="548858"/>
                  </a:lnTo>
                  <a:lnTo>
                    <a:pt x="156357" y="548858"/>
                  </a:lnTo>
                  <a:lnTo>
                    <a:pt x="156357" y="511038"/>
                  </a:lnTo>
                  <a:lnTo>
                    <a:pt x="284302" y="511038"/>
                  </a:lnTo>
                  <a:lnTo>
                    <a:pt x="284302" y="443184"/>
                  </a:lnTo>
                  <a:lnTo>
                    <a:pt x="18941" y="443184"/>
                  </a:lnTo>
                  <a:cubicBezTo>
                    <a:pt x="8542" y="443184"/>
                    <a:pt x="0" y="434656"/>
                    <a:pt x="0" y="424274"/>
                  </a:cubicBezTo>
                  <a:lnTo>
                    <a:pt x="0" y="18910"/>
                  </a:lnTo>
                  <a:cubicBezTo>
                    <a:pt x="0" y="8528"/>
                    <a:pt x="8542" y="0"/>
                    <a:pt x="189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1440" tIns="45720" rIns="91440" bIns="45720" numCol="1" spcCol="1270" anchor="ctr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200" kern="12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7" name="PA-组合 54">
            <a:extLst>
              <a:ext uri="{FF2B5EF4-FFF2-40B4-BE49-F238E27FC236}">
                <a16:creationId xmlns:a16="http://schemas.microsoft.com/office/drawing/2014/main" id="{A9FB1A66-EE9B-41C1-A93C-0AD8F466EBDD}"/>
              </a:ext>
            </a:extLst>
          </p:cNvPr>
          <p:cNvGrpSpPr/>
          <p:nvPr>
            <p:custDataLst>
              <p:tags r:id="rId3"/>
            </p:custDataLst>
          </p:nvPr>
        </p:nvGrpSpPr>
        <p:grpSpPr>
          <a:xfrm>
            <a:off x="91440" y="-729138"/>
            <a:ext cx="2820061" cy="1471735"/>
            <a:chOff x="91440" y="-729138"/>
            <a:chExt cx="2820061" cy="1471735"/>
          </a:xfrm>
        </p:grpSpPr>
        <p:sp>
          <p:nvSpPr>
            <p:cNvPr id="38" name="PA-燕尾箭头 50">
              <a:extLst>
                <a:ext uri="{FF2B5EF4-FFF2-40B4-BE49-F238E27FC236}">
                  <a16:creationId xmlns:a16="http://schemas.microsoft.com/office/drawing/2014/main" id="{E4BAB0D6-7253-475C-8AEF-1F45E0073FD7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>
            <a:xfrm rot="16200000">
              <a:off x="-282761" y="-354937"/>
              <a:ext cx="1458275" cy="709873"/>
            </a:xfrm>
            <a:prstGeom prst="notchedRightArrow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9" name="PA-文本框 52">
              <a:extLst>
                <a:ext uri="{FF2B5EF4-FFF2-40B4-BE49-F238E27FC236}">
                  <a16:creationId xmlns:a16="http://schemas.microsoft.com/office/drawing/2014/main" id="{781194E1-3832-4492-94AA-EE82FAA2411F}"/>
                </a:ext>
              </a:extLst>
            </p:cNvPr>
            <p:cNvSpPr txBox="1"/>
            <p:nvPr>
              <p:custDataLst>
                <p:tags r:id="rId5"/>
              </p:custDataLst>
            </p:nvPr>
          </p:nvSpPr>
          <p:spPr>
            <a:xfrm>
              <a:off x="669925" y="165042"/>
              <a:ext cx="224157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0" name="PA-文本框 53">
              <a:extLst>
                <a:ext uri="{FF2B5EF4-FFF2-40B4-BE49-F238E27FC236}">
                  <a16:creationId xmlns:a16="http://schemas.microsoft.com/office/drawing/2014/main" id="{D8F17971-C248-4761-82C2-207F30B61ACD}"/>
                </a:ext>
              </a:extLst>
            </p:cNvPr>
            <p:cNvSpPr txBox="1"/>
            <p:nvPr>
              <p:custDataLst>
                <p:tags r:id="rId6"/>
              </p:custDataLst>
            </p:nvPr>
          </p:nvSpPr>
          <p:spPr>
            <a:xfrm>
              <a:off x="222350" y="219377"/>
              <a:ext cx="42773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1400" dirty="0">
                  <a:solidFill>
                    <a:schemeClr val="bg1"/>
                  </a:solidFill>
                  <a:cs typeface="+mn-ea"/>
                  <a:sym typeface="+mn-lt"/>
                </a:rPr>
                <a:t> 02</a:t>
              </a:r>
              <a:endParaRPr lang="zh-CN" altLang="en-US" sz="1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069419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 decel="100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PA-204222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>
            <a:extLst>
              <a:ext uri="{FF2B5EF4-FFF2-40B4-BE49-F238E27FC236}">
                <a16:creationId xmlns:a16="http://schemas.microsoft.com/office/drawing/2014/main" id="{24D74449-161F-4858-A514-9FC6871BBE81}"/>
              </a:ext>
            </a:extLst>
          </p:cNvPr>
          <p:cNvGrpSpPr>
            <a:grpSpLocks noChangeAspect="1"/>
          </p:cNvGrpSpPr>
          <p:nvPr>
            <p:custDataLst>
              <p:tags r:id="rId2"/>
            </p:custDataLst>
          </p:nvPr>
        </p:nvGrpSpPr>
        <p:grpSpPr>
          <a:xfrm>
            <a:off x="660399" y="1382437"/>
            <a:ext cx="10858501" cy="4691370"/>
            <a:chOff x="660399" y="1382437"/>
            <a:chExt cx="10858501" cy="4691370"/>
          </a:xfrm>
        </p:grpSpPr>
        <p:sp>
          <p:nvSpPr>
            <p:cNvPr id="29" name="PA-í$ḻíďe">
              <a:extLst>
                <a:ext uri="{FF2B5EF4-FFF2-40B4-BE49-F238E27FC236}">
                  <a16:creationId xmlns:a16="http://schemas.microsoft.com/office/drawing/2014/main" id="{1C638FE0-C63E-4D03-9248-784161AA52A9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8281269" y="1382437"/>
              <a:ext cx="3237631" cy="2182359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91440" tIns="45720" rIns="91440" bIns="45720" numCol="1" anchor="t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>
                <a:cs typeface="+mn-ea"/>
                <a:sym typeface="+mn-lt"/>
              </a:endParaRPr>
            </a:p>
          </p:txBody>
        </p:sp>
        <p:sp>
          <p:nvSpPr>
            <p:cNvPr id="30" name="PA-ïṣḷiḋé">
              <a:extLst>
                <a:ext uri="{FF2B5EF4-FFF2-40B4-BE49-F238E27FC236}">
                  <a16:creationId xmlns:a16="http://schemas.microsoft.com/office/drawing/2014/main" id="{01FCA232-CB68-4F83-9087-C304F14D3310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 flipH="1">
              <a:off x="8281269" y="1383655"/>
              <a:ext cx="590790" cy="5642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934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9340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91440" tIns="45720" rIns="91440" bIns="45720" numCol="1" anchor="t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>
                <a:cs typeface="+mn-ea"/>
                <a:sym typeface="+mn-lt"/>
              </a:endParaRPr>
            </a:p>
          </p:txBody>
        </p:sp>
        <p:sp>
          <p:nvSpPr>
            <p:cNvPr id="31" name="PA-íṩľîḋe">
              <a:extLst>
                <a:ext uri="{FF2B5EF4-FFF2-40B4-BE49-F238E27FC236}">
                  <a16:creationId xmlns:a16="http://schemas.microsoft.com/office/drawing/2014/main" id="{B4F2A9EF-A7F6-4347-B89D-29382C973512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4784435" y="1633355"/>
              <a:ext cx="4087626" cy="278687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91440" tIns="45720" rIns="91440" bIns="45720" numCol="1" anchor="t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>
                <a:cs typeface="+mn-ea"/>
                <a:sym typeface="+mn-lt"/>
              </a:endParaRPr>
            </a:p>
          </p:txBody>
        </p:sp>
        <p:sp>
          <p:nvSpPr>
            <p:cNvPr id="32" name="PA-îšľidê">
              <a:extLst>
                <a:ext uri="{FF2B5EF4-FFF2-40B4-BE49-F238E27FC236}">
                  <a16:creationId xmlns:a16="http://schemas.microsoft.com/office/drawing/2014/main" id="{3487858C-8B2E-499C-8E91-B8813E8BEBBD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 flipH="1">
              <a:off x="4784435" y="1635534"/>
              <a:ext cx="887853" cy="8479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934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934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91440" tIns="45720" rIns="91440" bIns="45720" numCol="1" anchor="t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>
                <a:cs typeface="+mn-ea"/>
                <a:sym typeface="+mn-lt"/>
              </a:endParaRPr>
            </a:p>
          </p:txBody>
        </p:sp>
        <p:sp>
          <p:nvSpPr>
            <p:cNvPr id="33" name="PA-ïśļîdé">
              <a:extLst>
                <a:ext uri="{FF2B5EF4-FFF2-40B4-BE49-F238E27FC236}">
                  <a16:creationId xmlns:a16="http://schemas.microsoft.com/office/drawing/2014/main" id="{5AD7159E-2337-4888-9252-892CEDB7DD12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660399" y="2002219"/>
              <a:ext cx="5011886" cy="407158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91440" tIns="45720" rIns="91440" bIns="45720" numCol="1" anchor="t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>
                <a:cs typeface="+mn-ea"/>
                <a:sym typeface="+mn-lt"/>
              </a:endParaRPr>
            </a:p>
          </p:txBody>
        </p:sp>
        <p:grpSp>
          <p:nvGrpSpPr>
            <p:cNvPr id="34" name="išļíde">
              <a:extLst>
                <a:ext uri="{FF2B5EF4-FFF2-40B4-BE49-F238E27FC236}">
                  <a16:creationId xmlns:a16="http://schemas.microsoft.com/office/drawing/2014/main" id="{5F8F9DDC-4CFB-4B2F-B521-B44476645D29}"/>
                </a:ext>
              </a:extLst>
            </p:cNvPr>
            <p:cNvGrpSpPr/>
            <p:nvPr/>
          </p:nvGrpSpPr>
          <p:grpSpPr>
            <a:xfrm>
              <a:off x="2479662" y="2474923"/>
              <a:ext cx="1139838" cy="1139838"/>
              <a:chOff x="5979741" y="471678"/>
              <a:chExt cx="622362" cy="622362"/>
            </a:xfrm>
          </p:grpSpPr>
          <p:sp>
            <p:nvSpPr>
              <p:cNvPr id="47" name="PA-îśḻíde">
                <a:extLst>
                  <a:ext uri="{FF2B5EF4-FFF2-40B4-BE49-F238E27FC236}">
                    <a16:creationId xmlns:a16="http://schemas.microsoft.com/office/drawing/2014/main" id="{5CBCA5B3-1EB7-4355-9904-F60A4A0FEB0C}"/>
                  </a:ext>
                </a:extLst>
              </p:cNvPr>
              <p:cNvSpPr/>
              <p:nvPr>
                <p:custDataLst>
                  <p:tags r:id="rId20"/>
                </p:custDataLst>
              </p:nvPr>
            </p:nvSpPr>
            <p:spPr>
              <a:xfrm>
                <a:off x="5979741" y="471678"/>
                <a:ext cx="622362" cy="622362"/>
              </a:xfrm>
              <a:prstGeom prst="ellipse">
                <a:avLst/>
              </a:prstGeom>
              <a:solidFill>
                <a:schemeClr val="accent1"/>
              </a:solidFill>
              <a:ln w="28575" cap="flat">
                <a:solidFill>
                  <a:schemeClr val="bg1">
                    <a:lumMod val="95000"/>
                  </a:schemeClr>
                </a:solidFill>
                <a:miter lim="400000"/>
              </a:ln>
              <a:effectLst/>
            </p:spPr>
            <p:txBody>
              <a:bodyPr wrap="square" lIns="91440" tIns="45720" rIns="91440" bIns="45720" numCol="1" anchor="t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48" name="PA-is1îḋé">
                <a:extLst>
                  <a:ext uri="{FF2B5EF4-FFF2-40B4-BE49-F238E27FC236}">
                    <a16:creationId xmlns:a16="http://schemas.microsoft.com/office/drawing/2014/main" id="{10FACEFA-BB9E-4EA5-A07C-09CFABF78AAF}"/>
                  </a:ext>
                </a:extLst>
              </p:cNvPr>
              <p:cNvSpPr/>
              <p:nvPr>
                <p:custDataLst>
                  <p:tags r:id="rId21"/>
                </p:custDataLst>
              </p:nvPr>
            </p:nvSpPr>
            <p:spPr bwMode="auto">
              <a:xfrm>
                <a:off x="6129362" y="619867"/>
                <a:ext cx="323118" cy="325984"/>
              </a:xfrm>
              <a:custGeom>
                <a:avLst/>
                <a:gdLst>
                  <a:gd name="connsiteX0" fmla="*/ 420659 w 597082"/>
                  <a:gd name="connsiteY0" fmla="*/ 304801 h 602376"/>
                  <a:gd name="connsiteX1" fmla="*/ 435487 w 597082"/>
                  <a:gd name="connsiteY1" fmla="*/ 370123 h 602376"/>
                  <a:gd name="connsiteX2" fmla="*/ 370687 w 597082"/>
                  <a:gd name="connsiteY2" fmla="*/ 434853 h 602376"/>
                  <a:gd name="connsiteX3" fmla="*/ 305294 w 597082"/>
                  <a:gd name="connsiteY3" fmla="*/ 420041 h 602376"/>
                  <a:gd name="connsiteX4" fmla="*/ 420659 w 597082"/>
                  <a:gd name="connsiteY4" fmla="*/ 304801 h 602376"/>
                  <a:gd name="connsiteX5" fmla="*/ 204255 w 597082"/>
                  <a:gd name="connsiteY5" fmla="*/ 71668 h 602376"/>
                  <a:gd name="connsiteX6" fmla="*/ 69406 w 597082"/>
                  <a:gd name="connsiteY6" fmla="*/ 201568 h 602376"/>
                  <a:gd name="connsiteX7" fmla="*/ 294154 w 597082"/>
                  <a:gd name="connsiteY7" fmla="*/ 425967 h 602376"/>
                  <a:gd name="connsiteX8" fmla="*/ 377378 w 597082"/>
                  <a:gd name="connsiteY8" fmla="*/ 445519 h 602376"/>
                  <a:gd name="connsiteX9" fmla="*/ 465052 w 597082"/>
                  <a:gd name="connsiteY9" fmla="*/ 464330 h 602376"/>
                  <a:gd name="connsiteX10" fmla="*/ 446212 w 597082"/>
                  <a:gd name="connsiteY10" fmla="*/ 376644 h 602376"/>
                  <a:gd name="connsiteX11" fmla="*/ 426481 w 597082"/>
                  <a:gd name="connsiteY11" fmla="*/ 293550 h 602376"/>
                  <a:gd name="connsiteX12" fmla="*/ 141800 w 597082"/>
                  <a:gd name="connsiteY12" fmla="*/ 720 h 602376"/>
                  <a:gd name="connsiteX13" fmla="*/ 147882 w 597082"/>
                  <a:gd name="connsiteY13" fmla="*/ 1460 h 602376"/>
                  <a:gd name="connsiteX14" fmla="*/ 206480 w 597082"/>
                  <a:gd name="connsiteY14" fmla="*/ 59967 h 602376"/>
                  <a:gd name="connsiteX15" fmla="*/ 314626 w 597082"/>
                  <a:gd name="connsiteY15" fmla="*/ 38490 h 602376"/>
                  <a:gd name="connsiteX16" fmla="*/ 597082 w 597082"/>
                  <a:gd name="connsiteY16" fmla="*/ 320359 h 602376"/>
                  <a:gd name="connsiteX17" fmla="*/ 314626 w 597082"/>
                  <a:gd name="connsiteY17" fmla="*/ 602376 h 602376"/>
                  <a:gd name="connsiteX18" fmla="*/ 32171 w 597082"/>
                  <a:gd name="connsiteY18" fmla="*/ 320359 h 602376"/>
                  <a:gd name="connsiteX19" fmla="*/ 57538 w 597082"/>
                  <a:gd name="connsiteY19" fmla="*/ 203790 h 602376"/>
                  <a:gd name="connsiteX20" fmla="*/ 1462 w 597082"/>
                  <a:gd name="connsiteY20" fmla="*/ 147653 h 602376"/>
                  <a:gd name="connsiteX21" fmla="*/ 721 w 597082"/>
                  <a:gd name="connsiteY21" fmla="*/ 141580 h 602376"/>
                  <a:gd name="connsiteX22" fmla="*/ 141800 w 597082"/>
                  <a:gd name="connsiteY22" fmla="*/ 720 h 6023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597082" h="602376">
                    <a:moveTo>
                      <a:pt x="420659" y="304801"/>
                    </a:moveTo>
                    <a:lnTo>
                      <a:pt x="435487" y="370123"/>
                    </a:lnTo>
                    <a:cubicBezTo>
                      <a:pt x="407758" y="383899"/>
                      <a:pt x="384478" y="407154"/>
                      <a:pt x="370687" y="434853"/>
                    </a:cubicBezTo>
                    <a:lnTo>
                      <a:pt x="305294" y="420041"/>
                    </a:lnTo>
                    <a:cubicBezTo>
                      <a:pt x="328871" y="368790"/>
                      <a:pt x="369353" y="328353"/>
                      <a:pt x="420659" y="304801"/>
                    </a:cubicBezTo>
                    <a:close/>
                    <a:moveTo>
                      <a:pt x="204255" y="71668"/>
                    </a:moveTo>
                    <a:cubicBezTo>
                      <a:pt x="145361" y="97737"/>
                      <a:pt x="97741" y="143654"/>
                      <a:pt x="69406" y="201568"/>
                    </a:cubicBezTo>
                    <a:lnTo>
                      <a:pt x="294154" y="425967"/>
                    </a:lnTo>
                    <a:lnTo>
                      <a:pt x="377378" y="445519"/>
                    </a:lnTo>
                    <a:lnTo>
                      <a:pt x="465052" y="464330"/>
                    </a:lnTo>
                    <a:lnTo>
                      <a:pt x="446212" y="376644"/>
                    </a:lnTo>
                    <a:lnTo>
                      <a:pt x="426481" y="293550"/>
                    </a:lnTo>
                    <a:close/>
                    <a:moveTo>
                      <a:pt x="141800" y="720"/>
                    </a:moveTo>
                    <a:cubicBezTo>
                      <a:pt x="143729" y="-465"/>
                      <a:pt x="146251" y="-169"/>
                      <a:pt x="147882" y="1460"/>
                    </a:cubicBezTo>
                    <a:lnTo>
                      <a:pt x="206480" y="59967"/>
                    </a:lnTo>
                    <a:cubicBezTo>
                      <a:pt x="240897" y="45748"/>
                      <a:pt x="277242" y="38490"/>
                      <a:pt x="314626" y="38490"/>
                    </a:cubicBezTo>
                    <a:cubicBezTo>
                      <a:pt x="470392" y="38490"/>
                      <a:pt x="597082" y="164983"/>
                      <a:pt x="597082" y="320359"/>
                    </a:cubicBezTo>
                    <a:cubicBezTo>
                      <a:pt x="597082" y="475883"/>
                      <a:pt x="470392" y="602376"/>
                      <a:pt x="314626" y="602376"/>
                    </a:cubicBezTo>
                    <a:cubicBezTo>
                      <a:pt x="158860" y="602376"/>
                      <a:pt x="32171" y="475883"/>
                      <a:pt x="32171" y="320359"/>
                    </a:cubicBezTo>
                    <a:cubicBezTo>
                      <a:pt x="32171" y="279775"/>
                      <a:pt x="40775" y="240523"/>
                      <a:pt x="57538" y="203790"/>
                    </a:cubicBezTo>
                    <a:lnTo>
                      <a:pt x="1462" y="147653"/>
                    </a:lnTo>
                    <a:cubicBezTo>
                      <a:pt x="-169" y="146024"/>
                      <a:pt x="-466" y="143506"/>
                      <a:pt x="721" y="141580"/>
                    </a:cubicBezTo>
                    <a:cubicBezTo>
                      <a:pt x="36028" y="84703"/>
                      <a:pt x="84686" y="35972"/>
                      <a:pt x="141800" y="72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wrap="square" lIns="91440" tIns="45720" rIns="91440" bIns="4572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35" name="işlíḑê">
              <a:extLst>
                <a:ext uri="{FF2B5EF4-FFF2-40B4-BE49-F238E27FC236}">
                  <a16:creationId xmlns:a16="http://schemas.microsoft.com/office/drawing/2014/main" id="{BFDE5B5B-7C41-458A-9EA3-57AB8E2949DD}"/>
                </a:ext>
              </a:extLst>
            </p:cNvPr>
            <p:cNvGrpSpPr/>
            <p:nvPr/>
          </p:nvGrpSpPr>
          <p:grpSpPr>
            <a:xfrm>
              <a:off x="660400" y="3778964"/>
              <a:ext cx="5011886" cy="1288335"/>
              <a:chOff x="7166653" y="2137341"/>
              <a:chExt cx="1696691" cy="1288335"/>
            </a:xfrm>
          </p:grpSpPr>
          <p:sp>
            <p:nvSpPr>
              <p:cNvPr id="45" name="PA-iŝliďé">
                <a:extLst>
                  <a:ext uri="{FF2B5EF4-FFF2-40B4-BE49-F238E27FC236}">
                    <a16:creationId xmlns:a16="http://schemas.microsoft.com/office/drawing/2014/main" id="{35FA2880-B71F-4E8F-890A-29B8E265D993}"/>
                  </a:ext>
                </a:extLst>
              </p:cNvPr>
              <p:cNvSpPr/>
              <p:nvPr>
                <p:custDataLst>
                  <p:tags r:id="rId18"/>
                </p:custDataLst>
              </p:nvPr>
            </p:nvSpPr>
            <p:spPr bwMode="auto">
              <a:xfrm>
                <a:off x="7166653" y="2579145"/>
                <a:ext cx="1696690" cy="8465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t" anchorCtr="0">
                <a:normAutofit fontScale="925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171450" indent="-171450">
                  <a:lnSpc>
                    <a:spcPct val="150000"/>
                  </a:lnSpc>
                  <a:spcBef>
                    <a:spcPct val="0"/>
                  </a:spcBef>
                  <a:buFont typeface="Arial" panose="020B0604020202020204" pitchFamily="34" charset="0"/>
                  <a:buChar char="•"/>
                </a:pPr>
                <a:r>
                  <a:rPr lang="en-US" altLang="zh-CN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Copy paste fonts. Choose the only option to retain text.</a:t>
                </a:r>
              </a:p>
              <a:p>
                <a:pPr marL="171450" indent="-171450">
                  <a:lnSpc>
                    <a:spcPct val="150000"/>
                  </a:lnSpc>
                  <a:spcBef>
                    <a:spcPct val="0"/>
                  </a:spcBef>
                  <a:buFont typeface="Arial" panose="020B0604020202020204" pitchFamily="34" charset="0"/>
                  <a:buChar char="•"/>
                </a:pPr>
                <a:r>
                  <a:rPr lang="en-US" altLang="zh-CN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……</a:t>
                </a:r>
              </a:p>
            </p:txBody>
          </p:sp>
          <p:sp>
            <p:nvSpPr>
              <p:cNvPr id="46" name="PA-ïšļíḋè">
                <a:extLst>
                  <a:ext uri="{FF2B5EF4-FFF2-40B4-BE49-F238E27FC236}">
                    <a16:creationId xmlns:a16="http://schemas.microsoft.com/office/drawing/2014/main" id="{E85A9B11-395A-490B-B4A1-1F11CEFEDEC8}"/>
                  </a:ext>
                </a:extLst>
              </p:cNvPr>
              <p:cNvSpPr txBox="1"/>
              <p:nvPr>
                <p:custDataLst>
                  <p:tags r:id="rId19"/>
                </p:custDataLst>
              </p:nvPr>
            </p:nvSpPr>
            <p:spPr bwMode="auto">
              <a:xfrm>
                <a:off x="7166654" y="2137341"/>
                <a:ext cx="1696690" cy="441805"/>
              </a:xfrm>
              <a:prstGeom prst="rect">
                <a:avLst/>
              </a:prstGeom>
              <a:no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</a:pPr>
                <a:r>
                  <a:rPr lang="en-US" altLang="zh-CN" sz="20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Add title text</a:t>
                </a:r>
              </a:p>
            </p:txBody>
          </p:sp>
        </p:grpSp>
        <p:grpSp>
          <p:nvGrpSpPr>
            <p:cNvPr id="36" name="iṣľîḋe">
              <a:extLst>
                <a:ext uri="{FF2B5EF4-FFF2-40B4-BE49-F238E27FC236}">
                  <a16:creationId xmlns:a16="http://schemas.microsoft.com/office/drawing/2014/main" id="{52C27251-DE7E-4F8E-BB22-4C3CD0814CAC}"/>
                </a:ext>
              </a:extLst>
            </p:cNvPr>
            <p:cNvGrpSpPr/>
            <p:nvPr/>
          </p:nvGrpSpPr>
          <p:grpSpPr>
            <a:xfrm>
              <a:off x="5781340" y="2879125"/>
              <a:ext cx="2981660" cy="1288335"/>
              <a:chOff x="7166653" y="2137341"/>
              <a:chExt cx="1696691" cy="1288335"/>
            </a:xfrm>
          </p:grpSpPr>
          <p:sp>
            <p:nvSpPr>
              <p:cNvPr id="43" name="PA-î$liḑé">
                <a:extLst>
                  <a:ext uri="{FF2B5EF4-FFF2-40B4-BE49-F238E27FC236}">
                    <a16:creationId xmlns:a16="http://schemas.microsoft.com/office/drawing/2014/main" id="{29E638F8-955A-4B7D-A357-687765768B44}"/>
                  </a:ext>
                </a:extLst>
              </p:cNvPr>
              <p:cNvSpPr/>
              <p:nvPr>
                <p:custDataLst>
                  <p:tags r:id="rId16"/>
                </p:custDataLst>
              </p:nvPr>
            </p:nvSpPr>
            <p:spPr bwMode="auto">
              <a:xfrm>
                <a:off x="7166653" y="2579145"/>
                <a:ext cx="1696690" cy="8465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t" anchorCtr="0">
                <a:normAutofit lnSpcReduction="1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171450" indent="-171450">
                  <a:lnSpc>
                    <a:spcPct val="150000"/>
                  </a:lnSpc>
                  <a:spcBef>
                    <a:spcPct val="0"/>
                  </a:spcBef>
                  <a:buFont typeface="Arial" panose="020B0604020202020204" pitchFamily="34" charset="0"/>
                  <a:buChar char="•"/>
                </a:pPr>
                <a:r>
                  <a:rPr lang="en-US" altLang="zh-CN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Copy paste fonts. Choose the only option to retain text.</a:t>
                </a:r>
              </a:p>
              <a:p>
                <a:pPr marL="171450" indent="-171450">
                  <a:lnSpc>
                    <a:spcPct val="150000"/>
                  </a:lnSpc>
                  <a:spcBef>
                    <a:spcPct val="0"/>
                  </a:spcBef>
                  <a:buFont typeface="Arial" panose="020B0604020202020204" pitchFamily="34" charset="0"/>
                  <a:buChar char="•"/>
                </a:pPr>
                <a:r>
                  <a:rPr lang="en-US" altLang="zh-CN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……</a:t>
                </a:r>
              </a:p>
            </p:txBody>
          </p:sp>
          <p:sp>
            <p:nvSpPr>
              <p:cNvPr id="44" name="PA-îsļiḍê">
                <a:extLst>
                  <a:ext uri="{FF2B5EF4-FFF2-40B4-BE49-F238E27FC236}">
                    <a16:creationId xmlns:a16="http://schemas.microsoft.com/office/drawing/2014/main" id="{6F3BB9E1-581A-4B52-94D6-221EBE28538C}"/>
                  </a:ext>
                </a:extLst>
              </p:cNvPr>
              <p:cNvSpPr txBox="1"/>
              <p:nvPr>
                <p:custDataLst>
                  <p:tags r:id="rId17"/>
                </p:custDataLst>
              </p:nvPr>
            </p:nvSpPr>
            <p:spPr bwMode="auto">
              <a:xfrm>
                <a:off x="7166654" y="2137341"/>
                <a:ext cx="1696690" cy="441805"/>
              </a:xfrm>
              <a:prstGeom prst="rect">
                <a:avLst/>
              </a:prstGeom>
              <a:no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</a:pPr>
                <a:r>
                  <a:rPr lang="en-US" altLang="zh-CN" sz="20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Add title text</a:t>
                </a:r>
              </a:p>
            </p:txBody>
          </p:sp>
        </p:grpSp>
        <p:grpSp>
          <p:nvGrpSpPr>
            <p:cNvPr id="37" name="ïSlïḓê">
              <a:extLst>
                <a:ext uri="{FF2B5EF4-FFF2-40B4-BE49-F238E27FC236}">
                  <a16:creationId xmlns:a16="http://schemas.microsoft.com/office/drawing/2014/main" id="{A52A7030-8510-4C8B-8915-EF7BE7544C01}"/>
                </a:ext>
              </a:extLst>
            </p:cNvPr>
            <p:cNvGrpSpPr/>
            <p:nvPr/>
          </p:nvGrpSpPr>
          <p:grpSpPr>
            <a:xfrm>
              <a:off x="6886242" y="1929000"/>
              <a:ext cx="771858" cy="771858"/>
              <a:chOff x="5979741" y="471678"/>
              <a:chExt cx="622362" cy="622362"/>
            </a:xfrm>
          </p:grpSpPr>
          <p:sp>
            <p:nvSpPr>
              <p:cNvPr id="41" name="PA-î$ľiḑe">
                <a:extLst>
                  <a:ext uri="{FF2B5EF4-FFF2-40B4-BE49-F238E27FC236}">
                    <a16:creationId xmlns:a16="http://schemas.microsoft.com/office/drawing/2014/main" id="{3AFF4470-9BC0-44B5-9204-641028303F97}"/>
                  </a:ext>
                </a:extLst>
              </p:cNvPr>
              <p:cNvSpPr/>
              <p:nvPr>
                <p:custDataLst>
                  <p:tags r:id="rId14"/>
                </p:custDataLst>
              </p:nvPr>
            </p:nvSpPr>
            <p:spPr>
              <a:xfrm>
                <a:off x="5979741" y="471678"/>
                <a:ext cx="622362" cy="622362"/>
              </a:xfrm>
              <a:prstGeom prst="ellipse">
                <a:avLst/>
              </a:prstGeom>
              <a:solidFill>
                <a:schemeClr val="tx2"/>
              </a:solidFill>
              <a:ln w="28575" cap="flat">
                <a:solidFill>
                  <a:schemeClr val="bg1">
                    <a:lumMod val="95000"/>
                  </a:schemeClr>
                </a:solidFill>
                <a:miter lim="400000"/>
              </a:ln>
              <a:effectLst/>
            </p:spPr>
            <p:txBody>
              <a:bodyPr wrap="square" lIns="91440" tIns="45720" rIns="91440" bIns="45720" numCol="1" anchor="t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42" name="PA-iSļîdè">
                <a:extLst>
                  <a:ext uri="{FF2B5EF4-FFF2-40B4-BE49-F238E27FC236}">
                    <a16:creationId xmlns:a16="http://schemas.microsoft.com/office/drawing/2014/main" id="{C5F364C7-DC93-4273-B4D5-8898E2677412}"/>
                  </a:ext>
                </a:extLst>
              </p:cNvPr>
              <p:cNvSpPr/>
              <p:nvPr>
                <p:custDataLst>
                  <p:tags r:id="rId15"/>
                </p:custDataLst>
              </p:nvPr>
            </p:nvSpPr>
            <p:spPr bwMode="auto">
              <a:xfrm>
                <a:off x="6127930" y="620114"/>
                <a:ext cx="325984" cy="325490"/>
              </a:xfrm>
              <a:custGeom>
                <a:avLst/>
                <a:gdLst>
                  <a:gd name="connsiteX0" fmla="*/ 373273 h 605239"/>
                  <a:gd name="connsiteY0" fmla="*/ 373273 h 605239"/>
                  <a:gd name="connsiteX1" fmla="*/ 373273 h 605239"/>
                  <a:gd name="connsiteY1" fmla="*/ 373273 h 605239"/>
                  <a:gd name="connsiteX2" fmla="*/ 373273 h 605239"/>
                  <a:gd name="connsiteY2" fmla="*/ 373273 h 605239"/>
                  <a:gd name="connsiteX3" fmla="*/ 373273 h 605239"/>
                  <a:gd name="connsiteY3" fmla="*/ 373273 h 605239"/>
                  <a:gd name="connsiteX4" fmla="*/ 373273 h 605239"/>
                  <a:gd name="connsiteY4" fmla="*/ 373273 h 605239"/>
                  <a:gd name="connsiteX5" fmla="*/ 373273 h 605239"/>
                  <a:gd name="connsiteY5" fmla="*/ 373273 h 605239"/>
                  <a:gd name="connsiteX6" fmla="*/ 373273 h 605239"/>
                  <a:gd name="connsiteY6" fmla="*/ 373273 h 605239"/>
                  <a:gd name="connsiteX7" fmla="*/ 373273 h 605239"/>
                  <a:gd name="connsiteY7" fmla="*/ 373273 h 605239"/>
                  <a:gd name="connsiteX8" fmla="*/ 373273 h 605239"/>
                  <a:gd name="connsiteY8" fmla="*/ 373273 h 605239"/>
                  <a:gd name="connsiteX9" fmla="*/ 373273 h 605239"/>
                  <a:gd name="connsiteY9" fmla="*/ 373273 h 605239"/>
                  <a:gd name="connsiteX10" fmla="*/ 373273 h 605239"/>
                  <a:gd name="connsiteY10" fmla="*/ 373273 h 605239"/>
                  <a:gd name="connsiteX11" fmla="*/ 373273 h 605239"/>
                  <a:gd name="connsiteY11" fmla="*/ 373273 h 605239"/>
                  <a:gd name="connsiteX12" fmla="*/ 373273 h 605239"/>
                  <a:gd name="connsiteY12" fmla="*/ 373273 h 605239"/>
                  <a:gd name="connsiteX13" fmla="*/ 373273 h 605239"/>
                  <a:gd name="connsiteY13" fmla="*/ 373273 h 605239"/>
                  <a:gd name="connsiteX14" fmla="*/ 373273 h 605239"/>
                  <a:gd name="connsiteY14" fmla="*/ 373273 h 605239"/>
                  <a:gd name="connsiteX15" fmla="*/ 373273 h 605239"/>
                  <a:gd name="connsiteY15" fmla="*/ 373273 h 605239"/>
                  <a:gd name="connsiteX16" fmla="*/ 373273 h 605239"/>
                  <a:gd name="connsiteY16" fmla="*/ 373273 h 605239"/>
                  <a:gd name="connsiteX17" fmla="*/ 373273 h 605239"/>
                  <a:gd name="connsiteY17" fmla="*/ 373273 h 605239"/>
                  <a:gd name="connsiteX18" fmla="*/ 373273 h 605239"/>
                  <a:gd name="connsiteY18" fmla="*/ 373273 h 605239"/>
                  <a:gd name="connsiteX19" fmla="*/ 373273 h 605239"/>
                  <a:gd name="connsiteY19" fmla="*/ 373273 h 605239"/>
                  <a:gd name="connsiteX20" fmla="*/ 373273 h 605239"/>
                  <a:gd name="connsiteY20" fmla="*/ 373273 h 605239"/>
                  <a:gd name="connsiteX21" fmla="*/ 373273 h 605239"/>
                  <a:gd name="connsiteY21" fmla="*/ 373273 h 605239"/>
                  <a:gd name="connsiteX22" fmla="*/ 373273 h 605239"/>
                  <a:gd name="connsiteY22" fmla="*/ 373273 h 605239"/>
                  <a:gd name="connsiteX23" fmla="*/ 373273 h 605239"/>
                  <a:gd name="connsiteY23" fmla="*/ 373273 h 605239"/>
                  <a:gd name="connsiteX24" fmla="*/ 373273 h 605239"/>
                  <a:gd name="connsiteY24" fmla="*/ 373273 h 605239"/>
                  <a:gd name="connsiteX25" fmla="*/ 373273 h 605239"/>
                  <a:gd name="connsiteY25" fmla="*/ 373273 h 605239"/>
                  <a:gd name="connsiteX26" fmla="*/ 373273 h 605239"/>
                  <a:gd name="connsiteY26" fmla="*/ 373273 h 605239"/>
                  <a:gd name="connsiteX27" fmla="*/ 373273 h 605239"/>
                  <a:gd name="connsiteY27" fmla="*/ 373273 h 605239"/>
                  <a:gd name="connsiteX28" fmla="*/ 373273 h 605239"/>
                  <a:gd name="connsiteY28" fmla="*/ 373273 h 605239"/>
                  <a:gd name="connsiteX29" fmla="*/ 373273 h 605239"/>
                  <a:gd name="connsiteY29" fmla="*/ 373273 h 605239"/>
                  <a:gd name="connsiteX30" fmla="*/ 373273 h 605239"/>
                  <a:gd name="connsiteY30" fmla="*/ 373273 h 605239"/>
                  <a:gd name="connsiteX31" fmla="*/ 373273 h 605239"/>
                  <a:gd name="connsiteY31" fmla="*/ 373273 h 605239"/>
                  <a:gd name="connsiteX32" fmla="*/ 373273 h 605239"/>
                  <a:gd name="connsiteY32" fmla="*/ 373273 h 605239"/>
                  <a:gd name="connsiteX33" fmla="*/ 373273 h 605239"/>
                  <a:gd name="connsiteY33" fmla="*/ 373273 h 605239"/>
                  <a:gd name="connsiteX34" fmla="*/ 373273 h 605239"/>
                  <a:gd name="connsiteY34" fmla="*/ 373273 h 605239"/>
                  <a:gd name="connsiteX35" fmla="*/ 373273 h 605239"/>
                  <a:gd name="connsiteY35" fmla="*/ 373273 h 605239"/>
                  <a:gd name="connsiteX36" fmla="*/ 373273 h 605239"/>
                  <a:gd name="connsiteY36" fmla="*/ 373273 h 605239"/>
                  <a:gd name="connsiteX37" fmla="*/ 373273 h 605239"/>
                  <a:gd name="connsiteY37" fmla="*/ 373273 h 605239"/>
                  <a:gd name="connsiteX38" fmla="*/ 373273 h 605239"/>
                  <a:gd name="connsiteY38" fmla="*/ 373273 h 605239"/>
                  <a:gd name="connsiteX39" fmla="*/ 373273 h 605239"/>
                  <a:gd name="connsiteY39" fmla="*/ 373273 h 605239"/>
                  <a:gd name="connsiteX40" fmla="*/ 373273 h 605239"/>
                  <a:gd name="connsiteY40" fmla="*/ 373273 h 6052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</a:cxnLst>
                <a:rect l="l" t="t" r="r" b="b"/>
                <a:pathLst>
                  <a:path w="578649" h="594741">
                    <a:moveTo>
                      <a:pt x="411175" y="315251"/>
                    </a:moveTo>
                    <a:cubicBezTo>
                      <a:pt x="392328" y="315251"/>
                      <a:pt x="373301" y="322420"/>
                      <a:pt x="358940" y="336757"/>
                    </a:cubicBezTo>
                    <a:cubicBezTo>
                      <a:pt x="330220" y="365432"/>
                      <a:pt x="330220" y="411311"/>
                      <a:pt x="358940" y="439986"/>
                    </a:cubicBezTo>
                    <a:cubicBezTo>
                      <a:pt x="387661" y="468660"/>
                      <a:pt x="435049" y="468660"/>
                      <a:pt x="462333" y="439986"/>
                    </a:cubicBezTo>
                    <a:cubicBezTo>
                      <a:pt x="491053" y="411311"/>
                      <a:pt x="491053" y="365432"/>
                      <a:pt x="462333" y="336757"/>
                    </a:cubicBezTo>
                    <a:cubicBezTo>
                      <a:pt x="448691" y="322420"/>
                      <a:pt x="430023" y="315251"/>
                      <a:pt x="411175" y="315251"/>
                    </a:cubicBezTo>
                    <a:close/>
                    <a:moveTo>
                      <a:pt x="410816" y="276182"/>
                    </a:moveTo>
                    <a:cubicBezTo>
                      <a:pt x="439716" y="276182"/>
                      <a:pt x="468795" y="287293"/>
                      <a:pt x="491053" y="309516"/>
                    </a:cubicBezTo>
                    <a:cubicBezTo>
                      <a:pt x="525517" y="342492"/>
                      <a:pt x="532697" y="394106"/>
                      <a:pt x="514029" y="435685"/>
                    </a:cubicBezTo>
                    <a:lnTo>
                      <a:pt x="578649" y="500203"/>
                    </a:lnTo>
                    <a:lnTo>
                      <a:pt x="522645" y="556118"/>
                    </a:lnTo>
                    <a:lnTo>
                      <a:pt x="458025" y="491600"/>
                    </a:lnTo>
                    <a:cubicBezTo>
                      <a:pt x="416381" y="510239"/>
                      <a:pt x="366121" y="503070"/>
                      <a:pt x="331656" y="468660"/>
                    </a:cubicBezTo>
                    <a:cubicBezTo>
                      <a:pt x="287140" y="424215"/>
                      <a:pt x="287140" y="352528"/>
                      <a:pt x="331656" y="309516"/>
                    </a:cubicBezTo>
                    <a:cubicBezTo>
                      <a:pt x="353197" y="287293"/>
                      <a:pt x="381917" y="276182"/>
                      <a:pt x="410816" y="276182"/>
                    </a:cubicBezTo>
                    <a:close/>
                    <a:moveTo>
                      <a:pt x="134949" y="20001"/>
                    </a:moveTo>
                    <a:lnTo>
                      <a:pt x="134949" y="144835"/>
                    </a:lnTo>
                    <a:lnTo>
                      <a:pt x="17242" y="144835"/>
                    </a:lnTo>
                    <a:close/>
                    <a:moveTo>
                      <a:pt x="172278" y="0"/>
                    </a:moveTo>
                    <a:lnTo>
                      <a:pt x="480943" y="0"/>
                    </a:lnTo>
                    <a:lnTo>
                      <a:pt x="480943" y="276591"/>
                    </a:lnTo>
                    <a:cubicBezTo>
                      <a:pt x="460844" y="263693"/>
                      <a:pt x="436438" y="256527"/>
                      <a:pt x="410596" y="256527"/>
                    </a:cubicBezTo>
                    <a:cubicBezTo>
                      <a:pt x="381883" y="256527"/>
                      <a:pt x="354606" y="265126"/>
                      <a:pt x="331636" y="282323"/>
                    </a:cubicBezTo>
                    <a:lnTo>
                      <a:pt x="81832" y="282323"/>
                    </a:lnTo>
                    <a:lnTo>
                      <a:pt x="81832" y="322450"/>
                    </a:lnTo>
                    <a:lnTo>
                      <a:pt x="295744" y="322450"/>
                    </a:lnTo>
                    <a:cubicBezTo>
                      <a:pt x="288566" y="335348"/>
                      <a:pt x="282823" y="351112"/>
                      <a:pt x="279952" y="366877"/>
                    </a:cubicBezTo>
                    <a:lnTo>
                      <a:pt x="81832" y="366877"/>
                    </a:lnTo>
                    <a:lnTo>
                      <a:pt x="81832" y="407004"/>
                    </a:lnTo>
                    <a:lnTo>
                      <a:pt x="279952" y="407004"/>
                    </a:lnTo>
                    <a:cubicBezTo>
                      <a:pt x="281388" y="422768"/>
                      <a:pt x="287130" y="438532"/>
                      <a:pt x="294309" y="451430"/>
                    </a:cubicBezTo>
                    <a:lnTo>
                      <a:pt x="81832" y="451430"/>
                    </a:lnTo>
                    <a:lnTo>
                      <a:pt x="81832" y="491557"/>
                    </a:lnTo>
                    <a:lnTo>
                      <a:pt x="327329" y="491557"/>
                    </a:lnTo>
                    <a:cubicBezTo>
                      <a:pt x="350299" y="511621"/>
                      <a:pt x="380448" y="521653"/>
                      <a:pt x="410596" y="521653"/>
                    </a:cubicBezTo>
                    <a:cubicBezTo>
                      <a:pt x="424953" y="521653"/>
                      <a:pt x="439309" y="518786"/>
                      <a:pt x="453666" y="514487"/>
                    </a:cubicBezTo>
                    <a:lnTo>
                      <a:pt x="480943" y="543149"/>
                    </a:lnTo>
                    <a:lnTo>
                      <a:pt x="480943" y="594741"/>
                    </a:lnTo>
                    <a:lnTo>
                      <a:pt x="0" y="594741"/>
                    </a:lnTo>
                    <a:lnTo>
                      <a:pt x="0" y="180572"/>
                    </a:lnTo>
                    <a:lnTo>
                      <a:pt x="172278" y="180572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wrap="square" lIns="91440" tIns="45720" rIns="91440" bIns="4572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38" name="íṥliḋe">
              <a:extLst>
                <a:ext uri="{FF2B5EF4-FFF2-40B4-BE49-F238E27FC236}">
                  <a16:creationId xmlns:a16="http://schemas.microsoft.com/office/drawing/2014/main" id="{A3623556-427B-43FA-8DC6-C42FC82B52E1}"/>
                </a:ext>
              </a:extLst>
            </p:cNvPr>
            <p:cNvGrpSpPr/>
            <p:nvPr/>
          </p:nvGrpSpPr>
          <p:grpSpPr>
            <a:xfrm>
              <a:off x="8867434" y="1929000"/>
              <a:ext cx="2651466" cy="1413905"/>
              <a:chOff x="7166653" y="2137341"/>
              <a:chExt cx="1696691" cy="1413905"/>
            </a:xfrm>
          </p:grpSpPr>
          <p:sp>
            <p:nvSpPr>
              <p:cNvPr id="39" name="PA-íṣľïďè">
                <a:extLst>
                  <a:ext uri="{FF2B5EF4-FFF2-40B4-BE49-F238E27FC236}">
                    <a16:creationId xmlns:a16="http://schemas.microsoft.com/office/drawing/2014/main" id="{F3B6BD6A-C58E-48D9-8C64-00A644E0D1D6}"/>
                  </a:ext>
                </a:extLst>
              </p:cNvPr>
              <p:cNvSpPr/>
              <p:nvPr>
                <p:custDataLst>
                  <p:tags r:id="rId12"/>
                </p:custDataLst>
              </p:nvPr>
            </p:nvSpPr>
            <p:spPr bwMode="auto">
              <a:xfrm>
                <a:off x="7166653" y="2579145"/>
                <a:ext cx="1696690" cy="9721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t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171450" indent="-171450">
                  <a:lnSpc>
                    <a:spcPct val="150000"/>
                  </a:lnSpc>
                  <a:spcBef>
                    <a:spcPct val="0"/>
                  </a:spcBef>
                  <a:buFont typeface="Arial" panose="020B0604020202020204" pitchFamily="34" charset="0"/>
                  <a:buChar char="•"/>
                </a:pPr>
                <a:r>
                  <a:rPr lang="en-US" altLang="zh-CN" sz="1100" dirty="0">
                    <a:solidFill>
                      <a:schemeClr val="bg1"/>
                    </a:solidFill>
                    <a:cs typeface="+mn-ea"/>
                    <a:sym typeface="+mn-lt"/>
                  </a:rPr>
                  <a:t>Copy paste fonts. Choose the only option to retain text.</a:t>
                </a:r>
              </a:p>
              <a:p>
                <a:pPr marL="171450" indent="-171450">
                  <a:lnSpc>
                    <a:spcPct val="150000"/>
                  </a:lnSpc>
                  <a:spcBef>
                    <a:spcPct val="0"/>
                  </a:spcBef>
                  <a:buFont typeface="Arial" panose="020B0604020202020204" pitchFamily="34" charset="0"/>
                  <a:buChar char="•"/>
                </a:pPr>
                <a:r>
                  <a:rPr lang="en-US" altLang="zh-CN" sz="1100" dirty="0">
                    <a:solidFill>
                      <a:schemeClr val="bg1"/>
                    </a:solidFill>
                    <a:cs typeface="+mn-ea"/>
                    <a:sym typeface="+mn-lt"/>
                  </a:rPr>
                  <a:t>……</a:t>
                </a:r>
              </a:p>
            </p:txBody>
          </p:sp>
          <p:sp>
            <p:nvSpPr>
              <p:cNvPr id="40" name="PA-ïś1íḑê">
                <a:extLst>
                  <a:ext uri="{FF2B5EF4-FFF2-40B4-BE49-F238E27FC236}">
                    <a16:creationId xmlns:a16="http://schemas.microsoft.com/office/drawing/2014/main" id="{A2156C98-48F9-4137-9B46-BC9C2511A83B}"/>
                  </a:ext>
                </a:extLst>
              </p:cNvPr>
              <p:cNvSpPr txBox="1"/>
              <p:nvPr>
                <p:custDataLst>
                  <p:tags r:id="rId13"/>
                </p:custDataLst>
              </p:nvPr>
            </p:nvSpPr>
            <p:spPr bwMode="auto">
              <a:xfrm>
                <a:off x="7166654" y="2137341"/>
                <a:ext cx="1696690" cy="441805"/>
              </a:xfrm>
              <a:prstGeom prst="rect">
                <a:avLst/>
              </a:prstGeom>
              <a:no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</a:pPr>
                <a:r>
                  <a:rPr lang="en-US" altLang="zh-CN" sz="2000" b="1" dirty="0">
                    <a:solidFill>
                      <a:schemeClr val="bg1"/>
                    </a:solidFill>
                    <a:cs typeface="+mn-ea"/>
                    <a:sym typeface="+mn-lt"/>
                  </a:rPr>
                  <a:t>Add title text</a:t>
                </a:r>
              </a:p>
            </p:txBody>
          </p:sp>
        </p:grpSp>
      </p:grpSp>
      <p:grpSp>
        <p:nvGrpSpPr>
          <p:cNvPr id="49" name="PA-组合 54">
            <a:extLst>
              <a:ext uri="{FF2B5EF4-FFF2-40B4-BE49-F238E27FC236}">
                <a16:creationId xmlns:a16="http://schemas.microsoft.com/office/drawing/2014/main" id="{C4E6D3DE-4A18-4B08-845C-10AA4CA00C27}"/>
              </a:ext>
            </a:extLst>
          </p:cNvPr>
          <p:cNvGrpSpPr/>
          <p:nvPr>
            <p:custDataLst>
              <p:tags r:id="rId3"/>
            </p:custDataLst>
          </p:nvPr>
        </p:nvGrpSpPr>
        <p:grpSpPr>
          <a:xfrm>
            <a:off x="91440" y="-729138"/>
            <a:ext cx="2820061" cy="1471735"/>
            <a:chOff x="91440" y="-729138"/>
            <a:chExt cx="2820061" cy="1471735"/>
          </a:xfrm>
        </p:grpSpPr>
        <p:sp>
          <p:nvSpPr>
            <p:cNvPr id="50" name="PA-燕尾箭头 50">
              <a:extLst>
                <a:ext uri="{FF2B5EF4-FFF2-40B4-BE49-F238E27FC236}">
                  <a16:creationId xmlns:a16="http://schemas.microsoft.com/office/drawing/2014/main" id="{1CB302C0-DA8C-4268-B540-63B347C40B3F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>
            <a:xfrm rot="16200000">
              <a:off x="-282761" y="-354937"/>
              <a:ext cx="1458275" cy="709873"/>
            </a:xfrm>
            <a:prstGeom prst="notchedRightArrow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1" name="PA-文本框 52">
              <a:extLst>
                <a:ext uri="{FF2B5EF4-FFF2-40B4-BE49-F238E27FC236}">
                  <a16:creationId xmlns:a16="http://schemas.microsoft.com/office/drawing/2014/main" id="{44FAC47F-07A8-448F-A4F9-B34183CFF0D2}"/>
                </a:ext>
              </a:extLst>
            </p:cNvPr>
            <p:cNvSpPr txBox="1"/>
            <p:nvPr>
              <p:custDataLst>
                <p:tags r:id="rId5"/>
              </p:custDataLst>
            </p:nvPr>
          </p:nvSpPr>
          <p:spPr>
            <a:xfrm>
              <a:off x="669925" y="165042"/>
              <a:ext cx="224157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2" name="PA-文本框 53">
              <a:extLst>
                <a:ext uri="{FF2B5EF4-FFF2-40B4-BE49-F238E27FC236}">
                  <a16:creationId xmlns:a16="http://schemas.microsoft.com/office/drawing/2014/main" id="{9181E735-B921-4B8F-B009-5244267B0E9D}"/>
                </a:ext>
              </a:extLst>
            </p:cNvPr>
            <p:cNvSpPr txBox="1"/>
            <p:nvPr>
              <p:custDataLst>
                <p:tags r:id="rId6"/>
              </p:custDataLst>
            </p:nvPr>
          </p:nvSpPr>
          <p:spPr>
            <a:xfrm>
              <a:off x="222350" y="219377"/>
              <a:ext cx="42773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1400" dirty="0">
                  <a:solidFill>
                    <a:schemeClr val="bg1"/>
                  </a:solidFill>
                  <a:cs typeface="+mn-ea"/>
                  <a:sym typeface="+mn-lt"/>
                </a:rPr>
                <a:t> 02</a:t>
              </a:r>
              <a:endParaRPr lang="zh-CN" altLang="en-US" sz="1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127340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 decel="100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PA-19587edc-a1e3-4d64-894c-f55a5674797e" descr="ig4AAB+LCAAAAAAABADlVMFugkAQ/ZdteyMGoVrlJiKNh1YTTXtoPGxhKtvAYpal0Rj+vbsIygZt66VVe9Phzcx7M7Nvja75agHIQpMIM+4QPGc4GnKIkIaGPrJoGoYasgn1CZ3fszhdJMh6WW/Tql+eCQ/6cRizJxymIAtQwgkON3+tWpKCHTMiGKzy2CGsgNVqjd7eiAfTACIoMVNCeY/6kwD7AqE3dCGAkXnAKSRJERi9voPHK2lWS6LSJBA1r1y3ZXdtpyWL5W30LNPQBLyY+r9Fsv09SXvg3A0GKslDwy7n/EAoidKogOV9H/CyEmrqmyDx/RCqsCHlwD6262zKWP57wplo4MYswlw0XOvZzW4It0Yj5zWkPixFVkkWKdsvSMrD23tf8sP2vPJj2yWNsThZENz2qK7n7dAa6tF5WKorR7gtKzazgEeBlYQKoTLURDNVQ0lHVAbK6+oy7SCtKSz5cUJkRlXCvtl/qUEWqEooKCjkv+VdHvGxG6gyF28iAd7zPNG3uO7Ny8zjtQe7oWYcpa2kWd8MymZ75F2Ai7UVgxD+4JjNk3MxlaTb6bu2edou1u4qLmacvYsZ5+9ixgW7WG09/8vFOqpBuH1d1//SxTo/IeneOu0Td7GW4mLm2buYef4uZl6wi9XWc9DFZtknl5PLMooOAAA=">
            <a:extLst>
              <a:ext uri="{FF2B5EF4-FFF2-40B4-BE49-F238E27FC236}">
                <a16:creationId xmlns:a16="http://schemas.microsoft.com/office/drawing/2014/main" id="{D7830115-E274-486C-86C7-4EEA8FCB2074}"/>
              </a:ext>
            </a:extLst>
          </p:cNvPr>
          <p:cNvGrpSpPr>
            <a:grpSpLocks noChangeAspect="1"/>
          </p:cNvGrpSpPr>
          <p:nvPr>
            <p:custDataLst>
              <p:tags r:id="rId2"/>
            </p:custDataLst>
          </p:nvPr>
        </p:nvGrpSpPr>
        <p:grpSpPr>
          <a:xfrm>
            <a:off x="4640474" y="1836093"/>
            <a:ext cx="5550080" cy="3996043"/>
            <a:chOff x="3290480" y="1430979"/>
            <a:chExt cx="5550080" cy="3996043"/>
          </a:xfrm>
        </p:grpSpPr>
        <p:sp>
          <p:nvSpPr>
            <p:cNvPr id="4" name="PA-ExtraShape1">
              <a:extLst>
                <a:ext uri="{FF2B5EF4-FFF2-40B4-BE49-F238E27FC236}">
                  <a16:creationId xmlns:a16="http://schemas.microsoft.com/office/drawing/2014/main" id="{E6B16A08-D9B6-4C87-BD3E-2088C993B850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 bwMode="auto">
            <a:xfrm>
              <a:off x="3290480" y="1430979"/>
              <a:ext cx="1396765" cy="3328186"/>
            </a:xfrm>
            <a:custGeom>
              <a:avLst/>
              <a:gdLst>
                <a:gd name="T0" fmla="*/ 787 w 787"/>
                <a:gd name="T1" fmla="*/ 1881 h 1884"/>
                <a:gd name="T2" fmla="*/ 785 w 787"/>
                <a:gd name="T3" fmla="*/ 0 h 1884"/>
                <a:gd name="T4" fmla="*/ 1 w 787"/>
                <a:gd name="T5" fmla="*/ 794 h 1884"/>
                <a:gd name="T6" fmla="*/ 232 w 787"/>
                <a:gd name="T7" fmla="*/ 1350 h 1884"/>
                <a:gd name="T8" fmla="*/ 465 w 787"/>
                <a:gd name="T9" fmla="*/ 1749 h 1884"/>
                <a:gd name="T10" fmla="*/ 501 w 787"/>
                <a:gd name="T11" fmla="*/ 1884 h 1884"/>
                <a:gd name="T12" fmla="*/ 501 w 787"/>
                <a:gd name="T13" fmla="*/ 1883 h 1884"/>
                <a:gd name="T14" fmla="*/ 787 w 787"/>
                <a:gd name="T15" fmla="*/ 1881 h 18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87" h="1884">
                  <a:moveTo>
                    <a:pt x="787" y="1881"/>
                  </a:moveTo>
                  <a:cubicBezTo>
                    <a:pt x="785" y="0"/>
                    <a:pt x="785" y="0"/>
                    <a:pt x="785" y="0"/>
                  </a:cubicBezTo>
                  <a:cubicBezTo>
                    <a:pt x="351" y="4"/>
                    <a:pt x="0" y="360"/>
                    <a:pt x="1" y="794"/>
                  </a:cubicBezTo>
                  <a:cubicBezTo>
                    <a:pt x="2" y="1011"/>
                    <a:pt x="90" y="1208"/>
                    <a:pt x="232" y="1350"/>
                  </a:cubicBezTo>
                  <a:cubicBezTo>
                    <a:pt x="343" y="1461"/>
                    <a:pt x="424" y="1598"/>
                    <a:pt x="465" y="1749"/>
                  </a:cubicBezTo>
                  <a:cubicBezTo>
                    <a:pt x="501" y="1884"/>
                    <a:pt x="501" y="1884"/>
                    <a:pt x="501" y="1884"/>
                  </a:cubicBezTo>
                  <a:cubicBezTo>
                    <a:pt x="501" y="1883"/>
                    <a:pt x="501" y="1883"/>
                    <a:pt x="501" y="1883"/>
                  </a:cubicBezTo>
                  <a:lnTo>
                    <a:pt x="787" y="1881"/>
                  </a:ln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" name="PA-ExtraShape2">
              <a:extLst>
                <a:ext uri="{FF2B5EF4-FFF2-40B4-BE49-F238E27FC236}">
                  <a16:creationId xmlns:a16="http://schemas.microsoft.com/office/drawing/2014/main" id="{EEB7C7E1-36A2-4611-95E9-8D5E38339FB4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 bwMode="auto">
            <a:xfrm>
              <a:off x="4179415" y="4759165"/>
              <a:ext cx="507831" cy="667857"/>
            </a:xfrm>
            <a:custGeom>
              <a:avLst/>
              <a:gdLst>
                <a:gd name="T0" fmla="*/ 42 w 286"/>
                <a:gd name="T1" fmla="*/ 205 h 378"/>
                <a:gd name="T2" fmla="*/ 41 w 286"/>
                <a:gd name="T3" fmla="*/ 183 h 378"/>
                <a:gd name="T4" fmla="*/ 286 w 286"/>
                <a:gd name="T5" fmla="*/ 180 h 378"/>
                <a:gd name="T6" fmla="*/ 286 w 286"/>
                <a:gd name="T7" fmla="*/ 136 h 378"/>
                <a:gd name="T8" fmla="*/ 42 w 286"/>
                <a:gd name="T9" fmla="*/ 136 h 378"/>
                <a:gd name="T10" fmla="*/ 41 w 286"/>
                <a:gd name="T11" fmla="*/ 114 h 378"/>
                <a:gd name="T12" fmla="*/ 286 w 286"/>
                <a:gd name="T13" fmla="*/ 111 h 378"/>
                <a:gd name="T14" fmla="*/ 286 w 286"/>
                <a:gd name="T15" fmla="*/ 101 h 378"/>
                <a:gd name="T16" fmla="*/ 28 w 286"/>
                <a:gd name="T17" fmla="*/ 101 h 378"/>
                <a:gd name="T18" fmla="*/ 0 w 286"/>
                <a:gd name="T19" fmla="*/ 0 h 378"/>
                <a:gd name="T20" fmla="*/ 22 w 286"/>
                <a:gd name="T21" fmla="*/ 258 h 378"/>
                <a:gd name="T22" fmla="*/ 159 w 286"/>
                <a:gd name="T23" fmla="*/ 378 h 378"/>
                <a:gd name="T24" fmla="*/ 286 w 286"/>
                <a:gd name="T25" fmla="*/ 378 h 378"/>
                <a:gd name="T26" fmla="*/ 286 w 286"/>
                <a:gd name="T27" fmla="*/ 205 h 378"/>
                <a:gd name="T28" fmla="*/ 42 w 286"/>
                <a:gd name="T29" fmla="*/ 205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86" h="378">
                  <a:moveTo>
                    <a:pt x="42" y="205"/>
                  </a:moveTo>
                  <a:cubicBezTo>
                    <a:pt x="28" y="205"/>
                    <a:pt x="27" y="184"/>
                    <a:pt x="41" y="183"/>
                  </a:cubicBezTo>
                  <a:cubicBezTo>
                    <a:pt x="123" y="180"/>
                    <a:pt x="204" y="180"/>
                    <a:pt x="286" y="180"/>
                  </a:cubicBezTo>
                  <a:cubicBezTo>
                    <a:pt x="286" y="136"/>
                    <a:pt x="286" y="136"/>
                    <a:pt x="286" y="136"/>
                  </a:cubicBezTo>
                  <a:cubicBezTo>
                    <a:pt x="204" y="137"/>
                    <a:pt x="123" y="138"/>
                    <a:pt x="42" y="136"/>
                  </a:cubicBezTo>
                  <a:cubicBezTo>
                    <a:pt x="28" y="135"/>
                    <a:pt x="27" y="114"/>
                    <a:pt x="41" y="114"/>
                  </a:cubicBezTo>
                  <a:cubicBezTo>
                    <a:pt x="123" y="110"/>
                    <a:pt x="204" y="110"/>
                    <a:pt x="286" y="111"/>
                  </a:cubicBezTo>
                  <a:cubicBezTo>
                    <a:pt x="286" y="101"/>
                    <a:pt x="286" y="101"/>
                    <a:pt x="286" y="101"/>
                  </a:cubicBezTo>
                  <a:cubicBezTo>
                    <a:pt x="28" y="101"/>
                    <a:pt x="28" y="101"/>
                    <a:pt x="28" y="10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2" y="258"/>
                    <a:pt x="22" y="258"/>
                    <a:pt x="22" y="258"/>
                  </a:cubicBezTo>
                  <a:cubicBezTo>
                    <a:pt x="26" y="325"/>
                    <a:pt x="87" y="378"/>
                    <a:pt x="159" y="378"/>
                  </a:cubicBezTo>
                  <a:cubicBezTo>
                    <a:pt x="286" y="378"/>
                    <a:pt x="286" y="378"/>
                    <a:pt x="286" y="378"/>
                  </a:cubicBezTo>
                  <a:cubicBezTo>
                    <a:pt x="286" y="205"/>
                    <a:pt x="286" y="205"/>
                    <a:pt x="286" y="205"/>
                  </a:cubicBezTo>
                  <a:cubicBezTo>
                    <a:pt x="204" y="207"/>
                    <a:pt x="123" y="208"/>
                    <a:pt x="42" y="205"/>
                  </a:cubicBezTo>
                  <a:close/>
                </a:path>
              </a:pathLst>
            </a:custGeom>
            <a:solidFill>
              <a:srgbClr val="59595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" name="PA-ExtraShape3">
              <a:extLst>
                <a:ext uri="{FF2B5EF4-FFF2-40B4-BE49-F238E27FC236}">
                  <a16:creationId xmlns:a16="http://schemas.microsoft.com/office/drawing/2014/main" id="{78E102FF-0795-4B06-868F-D3AA46551952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 bwMode="auto">
            <a:xfrm>
              <a:off x="4179415" y="4753615"/>
              <a:ext cx="507831" cy="184077"/>
            </a:xfrm>
            <a:custGeom>
              <a:avLst/>
              <a:gdLst>
                <a:gd name="T0" fmla="*/ 549 w 549"/>
                <a:gd name="T1" fmla="*/ 199 h 199"/>
                <a:gd name="T2" fmla="*/ 549 w 549"/>
                <a:gd name="T3" fmla="*/ 0 h 199"/>
                <a:gd name="T4" fmla="*/ 0 w 549"/>
                <a:gd name="T5" fmla="*/ 4 h 199"/>
                <a:gd name="T6" fmla="*/ 0 w 549"/>
                <a:gd name="T7" fmla="*/ 6 h 199"/>
                <a:gd name="T8" fmla="*/ 54 w 549"/>
                <a:gd name="T9" fmla="*/ 199 h 199"/>
                <a:gd name="T10" fmla="*/ 549 w 549"/>
                <a:gd name="T11" fmla="*/ 199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49" h="199">
                  <a:moveTo>
                    <a:pt x="549" y="199"/>
                  </a:moveTo>
                  <a:lnTo>
                    <a:pt x="549" y="0"/>
                  </a:lnTo>
                  <a:lnTo>
                    <a:pt x="0" y="4"/>
                  </a:lnTo>
                  <a:lnTo>
                    <a:pt x="0" y="6"/>
                  </a:lnTo>
                  <a:lnTo>
                    <a:pt x="54" y="199"/>
                  </a:lnTo>
                  <a:lnTo>
                    <a:pt x="549" y="199"/>
                  </a:lnTo>
                  <a:close/>
                </a:path>
              </a:pathLst>
            </a:custGeom>
            <a:solidFill>
              <a:srgbClr val="59595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" name="PA-ExtraShape4">
              <a:extLst>
                <a:ext uri="{FF2B5EF4-FFF2-40B4-BE49-F238E27FC236}">
                  <a16:creationId xmlns:a16="http://schemas.microsoft.com/office/drawing/2014/main" id="{3ECF68EF-0BDA-495A-B6FC-C52BEED09843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 bwMode="auto">
            <a:xfrm>
              <a:off x="4227516" y="4953417"/>
              <a:ext cx="459730" cy="49026"/>
            </a:xfrm>
            <a:custGeom>
              <a:avLst/>
              <a:gdLst>
                <a:gd name="T0" fmla="*/ 14 w 259"/>
                <a:gd name="T1" fmla="*/ 4 h 28"/>
                <a:gd name="T2" fmla="*/ 15 w 259"/>
                <a:gd name="T3" fmla="*/ 26 h 28"/>
                <a:gd name="T4" fmla="*/ 259 w 259"/>
                <a:gd name="T5" fmla="*/ 26 h 28"/>
                <a:gd name="T6" fmla="*/ 259 w 259"/>
                <a:gd name="T7" fmla="*/ 1 h 28"/>
                <a:gd name="T8" fmla="*/ 14 w 259"/>
                <a:gd name="T9" fmla="*/ 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9" h="28">
                  <a:moveTo>
                    <a:pt x="14" y="4"/>
                  </a:moveTo>
                  <a:cubicBezTo>
                    <a:pt x="0" y="4"/>
                    <a:pt x="1" y="25"/>
                    <a:pt x="15" y="26"/>
                  </a:cubicBezTo>
                  <a:cubicBezTo>
                    <a:pt x="96" y="28"/>
                    <a:pt x="177" y="27"/>
                    <a:pt x="259" y="26"/>
                  </a:cubicBezTo>
                  <a:cubicBezTo>
                    <a:pt x="259" y="1"/>
                    <a:pt x="259" y="1"/>
                    <a:pt x="259" y="1"/>
                  </a:cubicBezTo>
                  <a:cubicBezTo>
                    <a:pt x="177" y="0"/>
                    <a:pt x="96" y="0"/>
                    <a:pt x="14" y="4"/>
                  </a:cubicBezTo>
                  <a:close/>
                </a:path>
              </a:pathLst>
            </a:custGeom>
            <a:solidFill>
              <a:srgbClr val="80818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" name="PA-ExtraShape5">
              <a:extLst>
                <a:ext uri="{FF2B5EF4-FFF2-40B4-BE49-F238E27FC236}">
                  <a16:creationId xmlns:a16="http://schemas.microsoft.com/office/drawing/2014/main" id="{67571E82-4A16-4E6D-AA0B-7BE267FA0BEE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 bwMode="auto">
            <a:xfrm>
              <a:off x="4227516" y="5077368"/>
              <a:ext cx="459730" cy="49026"/>
            </a:xfrm>
            <a:custGeom>
              <a:avLst/>
              <a:gdLst>
                <a:gd name="T0" fmla="*/ 14 w 259"/>
                <a:gd name="T1" fmla="*/ 3 h 28"/>
                <a:gd name="T2" fmla="*/ 15 w 259"/>
                <a:gd name="T3" fmla="*/ 25 h 28"/>
                <a:gd name="T4" fmla="*/ 259 w 259"/>
                <a:gd name="T5" fmla="*/ 25 h 28"/>
                <a:gd name="T6" fmla="*/ 259 w 259"/>
                <a:gd name="T7" fmla="*/ 0 h 28"/>
                <a:gd name="T8" fmla="*/ 14 w 259"/>
                <a:gd name="T9" fmla="*/ 3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9" h="28">
                  <a:moveTo>
                    <a:pt x="14" y="3"/>
                  </a:moveTo>
                  <a:cubicBezTo>
                    <a:pt x="0" y="4"/>
                    <a:pt x="1" y="25"/>
                    <a:pt x="15" y="25"/>
                  </a:cubicBezTo>
                  <a:cubicBezTo>
                    <a:pt x="96" y="28"/>
                    <a:pt x="177" y="27"/>
                    <a:pt x="259" y="25"/>
                  </a:cubicBezTo>
                  <a:cubicBezTo>
                    <a:pt x="259" y="0"/>
                    <a:pt x="259" y="0"/>
                    <a:pt x="259" y="0"/>
                  </a:cubicBezTo>
                  <a:cubicBezTo>
                    <a:pt x="177" y="0"/>
                    <a:pt x="96" y="0"/>
                    <a:pt x="14" y="3"/>
                  </a:cubicBezTo>
                  <a:close/>
                </a:path>
              </a:pathLst>
            </a:custGeom>
            <a:solidFill>
              <a:srgbClr val="80818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" name="PA-ValueShape1">
              <a:extLst>
                <a:ext uri="{FF2B5EF4-FFF2-40B4-BE49-F238E27FC236}">
                  <a16:creationId xmlns:a16="http://schemas.microsoft.com/office/drawing/2014/main" id="{178550EA-FF4B-4882-9D6F-4FCBEE096657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4158061" y="1885074"/>
              <a:ext cx="3589295" cy="547679"/>
            </a:xfrm>
            <a:prstGeom prst="homePlate">
              <a:avLst/>
            </a:prstGeom>
            <a:gradFill flip="none" rotWithShape="1">
              <a:gsLst>
                <a:gs pos="0">
                  <a:schemeClr val="accent1">
                    <a:lumMod val="100000"/>
                  </a:schemeClr>
                </a:gs>
                <a:gs pos="100000">
                  <a:schemeClr val="accent1">
                    <a:lumMod val="40000"/>
                    <a:lumOff val="60000"/>
                  </a:schemeClr>
                </a:gs>
                <a:gs pos="42000">
                  <a:schemeClr val="accent1">
                    <a:lumMod val="100000"/>
                  </a:schemeClr>
                </a:gs>
                <a:gs pos="42100">
                  <a:schemeClr val="accent1">
                    <a:lumMod val="40000"/>
                    <a:lumOff val="6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" name="PA-ValueShape2">
              <a:extLst>
                <a:ext uri="{FF2B5EF4-FFF2-40B4-BE49-F238E27FC236}">
                  <a16:creationId xmlns:a16="http://schemas.microsoft.com/office/drawing/2014/main" id="{A7E1ACFD-DB28-47B2-9856-0764F1A1F028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4152740" y="2731493"/>
              <a:ext cx="3589295" cy="547679"/>
            </a:xfrm>
            <a:prstGeom prst="homePlate">
              <a:avLst/>
            </a:prstGeom>
            <a:gradFill flip="none" rotWithShape="1">
              <a:gsLst>
                <a:gs pos="0">
                  <a:schemeClr val="accent2">
                    <a:lumMod val="100000"/>
                  </a:schemeClr>
                </a:gs>
                <a:gs pos="100000">
                  <a:schemeClr val="accent2">
                    <a:lumMod val="40000"/>
                    <a:lumOff val="60000"/>
                  </a:schemeClr>
                </a:gs>
                <a:gs pos="69000">
                  <a:schemeClr val="accent2">
                    <a:lumMod val="100000"/>
                  </a:schemeClr>
                </a:gs>
                <a:gs pos="69100">
                  <a:schemeClr val="accent2">
                    <a:lumMod val="40000"/>
                    <a:lumOff val="6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" name="PA-ValueShape3">
              <a:extLst>
                <a:ext uri="{FF2B5EF4-FFF2-40B4-BE49-F238E27FC236}">
                  <a16:creationId xmlns:a16="http://schemas.microsoft.com/office/drawing/2014/main" id="{C5654C59-6AAA-4F69-A69A-CD1F9575489B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4158061" y="3573498"/>
              <a:ext cx="3589295" cy="547679"/>
            </a:xfrm>
            <a:prstGeom prst="homePlate">
              <a:avLst/>
            </a:prstGeom>
            <a:gradFill flip="none" rotWithShape="1">
              <a:gsLst>
                <a:gs pos="0">
                  <a:schemeClr val="accent1"/>
                </a:gs>
                <a:gs pos="100000">
                  <a:schemeClr val="accent1">
                    <a:lumMod val="20000"/>
                    <a:lumOff val="80000"/>
                  </a:schemeClr>
                </a:gs>
                <a:gs pos="66000">
                  <a:schemeClr val="accent1"/>
                </a:gs>
                <a:gs pos="66000">
                  <a:schemeClr val="accent1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" name="PA-ValueText1">
              <a:extLst>
                <a:ext uri="{FF2B5EF4-FFF2-40B4-BE49-F238E27FC236}">
                  <a16:creationId xmlns:a16="http://schemas.microsoft.com/office/drawing/2014/main" id="{595E758D-C254-414A-BD2E-98F64A962EEF}"/>
                </a:ext>
              </a:extLst>
            </p:cNvPr>
            <p:cNvSpPr txBox="1"/>
            <p:nvPr>
              <p:custDataLst>
                <p:tags r:id="rId17"/>
              </p:custDataLst>
            </p:nvPr>
          </p:nvSpPr>
          <p:spPr>
            <a:xfrm>
              <a:off x="7975257" y="1891418"/>
              <a:ext cx="859982" cy="548614"/>
            </a:xfrm>
            <a:prstGeom prst="rect">
              <a:avLst/>
            </a:prstGeom>
            <a:noFill/>
          </p:spPr>
          <p:txBody>
            <a:bodyPr wrap="square" lIns="0" tIns="0" rIns="0" bIns="0" numCol="1" anchor="ctr" anchorCtr="1">
              <a:prstTxWarp prst="textPlain">
                <a:avLst/>
              </a:prstTxWarp>
              <a:normAutofit fontScale="85000" lnSpcReduction="1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/>
              <a:r>
                <a:rPr lang="en-US" altLang="zh-CN" sz="3600" b="1">
                  <a:solidFill>
                    <a:schemeClr val="accent1">
                      <a:lumMod val="100000"/>
                    </a:schemeClr>
                  </a:solidFill>
                  <a:cs typeface="+mn-ea"/>
                  <a:sym typeface="+mn-lt"/>
                </a:rPr>
                <a:t>42%</a:t>
              </a:r>
              <a:endParaRPr lang="en-US" altLang="zh-CN" sz="3600" b="1" dirty="0">
                <a:solidFill>
                  <a:schemeClr val="accent1">
                    <a:lumMod val="10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3" name="PA-ValueText2">
              <a:extLst>
                <a:ext uri="{FF2B5EF4-FFF2-40B4-BE49-F238E27FC236}">
                  <a16:creationId xmlns:a16="http://schemas.microsoft.com/office/drawing/2014/main" id="{6485C38C-E253-4471-A6EC-4034608172CA}"/>
                </a:ext>
              </a:extLst>
            </p:cNvPr>
            <p:cNvSpPr txBox="1"/>
            <p:nvPr>
              <p:custDataLst>
                <p:tags r:id="rId18"/>
              </p:custDataLst>
            </p:nvPr>
          </p:nvSpPr>
          <p:spPr>
            <a:xfrm>
              <a:off x="7980578" y="2748482"/>
              <a:ext cx="859982" cy="548614"/>
            </a:xfrm>
            <a:prstGeom prst="rect">
              <a:avLst/>
            </a:prstGeom>
            <a:noFill/>
          </p:spPr>
          <p:txBody>
            <a:bodyPr wrap="square" lIns="0" tIns="0" rIns="0" bIns="0" numCol="1" anchor="ctr" anchorCtr="1">
              <a:prstTxWarp prst="textPlain">
                <a:avLst/>
              </a:prstTxWarp>
              <a:normAutofit fontScale="85000" lnSpcReduction="1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/>
              <a:r>
                <a:rPr lang="en-US" altLang="zh-CN" sz="3600" b="1">
                  <a:solidFill>
                    <a:schemeClr val="accent2">
                      <a:lumMod val="100000"/>
                    </a:schemeClr>
                  </a:solidFill>
                  <a:cs typeface="+mn-ea"/>
                  <a:sym typeface="+mn-lt"/>
                </a:rPr>
                <a:t>69%</a:t>
              </a:r>
              <a:endParaRPr lang="en-US" altLang="zh-CN" sz="3600" b="1" dirty="0">
                <a:solidFill>
                  <a:schemeClr val="accent2">
                    <a:lumMod val="10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4" name="PA-ValueText3">
              <a:extLst>
                <a:ext uri="{FF2B5EF4-FFF2-40B4-BE49-F238E27FC236}">
                  <a16:creationId xmlns:a16="http://schemas.microsoft.com/office/drawing/2014/main" id="{123CA215-C95E-4443-8920-4A3A4947E61A}"/>
                </a:ext>
              </a:extLst>
            </p:cNvPr>
            <p:cNvSpPr txBox="1"/>
            <p:nvPr>
              <p:custDataLst>
                <p:tags r:id="rId19"/>
              </p:custDataLst>
            </p:nvPr>
          </p:nvSpPr>
          <p:spPr>
            <a:xfrm>
              <a:off x="7975257" y="3602430"/>
              <a:ext cx="859982" cy="548614"/>
            </a:xfrm>
            <a:prstGeom prst="rect">
              <a:avLst/>
            </a:prstGeom>
            <a:noFill/>
          </p:spPr>
          <p:txBody>
            <a:bodyPr wrap="square" lIns="0" tIns="0" rIns="0" bIns="0" numCol="1" anchor="ctr" anchorCtr="1">
              <a:prstTxWarp prst="textPlain">
                <a:avLst/>
              </a:prstTxWarp>
              <a:normAutofit fontScale="85000" lnSpcReduction="1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/>
              <a:r>
                <a:rPr lang="en-US" altLang="zh-CN" sz="3600" b="1" dirty="0">
                  <a:solidFill>
                    <a:srgbClr val="535969"/>
                  </a:solidFill>
                  <a:cs typeface="+mn-ea"/>
                  <a:sym typeface="+mn-lt"/>
                </a:rPr>
                <a:t>65%</a:t>
              </a:r>
            </a:p>
          </p:txBody>
        </p:sp>
        <p:sp>
          <p:nvSpPr>
            <p:cNvPr id="15" name="PA-CustomText ">
              <a:extLst>
                <a:ext uri="{FF2B5EF4-FFF2-40B4-BE49-F238E27FC236}">
                  <a16:creationId xmlns:a16="http://schemas.microsoft.com/office/drawing/2014/main" id="{33293A65-47CF-4CC1-A8BE-E7477F63B067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4845973" y="4280976"/>
              <a:ext cx="2049087" cy="400280"/>
            </a:xfrm>
            <a:prstGeom prst="rect">
              <a:avLst/>
            </a:prstGeom>
            <a:noFill/>
          </p:spPr>
          <p:txBody>
            <a:bodyPr wrap="square" lIns="90000" tIns="46800" rIns="90000" bIns="46800" anchor="ctr">
              <a:normAutofit fontScale="77500" lnSpcReduction="20000"/>
            </a:bodyPr>
            <a:lstStyle/>
            <a:p>
              <a:pPr marL="0" marR="0" lvl="0" indent="0" defTabSz="9144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1" i="0" strike="noStrike" kern="1200" cap="none" spc="0" normalizeH="0" baseline="0" noProof="0" dirty="0">
                  <a:solidFill>
                    <a:schemeClr val="tx2"/>
                  </a:solidFill>
                  <a:effectLst/>
                  <a:uLnTx/>
                  <a:uFillTx/>
                  <a:cs typeface="+mn-ea"/>
                  <a:sym typeface="+mn-lt"/>
                </a:rPr>
                <a:t>Add title text</a:t>
              </a:r>
            </a:p>
          </p:txBody>
        </p:sp>
        <p:sp>
          <p:nvSpPr>
            <p:cNvPr id="16" name="PA-CustomText1">
              <a:extLst>
                <a:ext uri="{FF2B5EF4-FFF2-40B4-BE49-F238E27FC236}">
                  <a16:creationId xmlns:a16="http://schemas.microsoft.com/office/drawing/2014/main" id="{A840FB55-6224-4E8A-A9FC-993552159D45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4845973" y="4605182"/>
              <a:ext cx="2049088" cy="307121"/>
            </a:xfrm>
            <a:prstGeom prst="rect">
              <a:avLst/>
            </a:prstGeom>
            <a:noFill/>
          </p:spPr>
          <p:txBody>
            <a:bodyPr wrap="none" lIns="90000" tIns="46800" rIns="90000" bIns="46800">
              <a:normAutofit fontScale="92500" lnSpcReduction="20000"/>
            </a:bodyPr>
            <a:lstStyle/>
            <a:p>
              <a:pPr marL="0" marR="0" lvl="0" indent="0" defTabSz="9144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700" i="0" u="none" strike="noStrike" kern="120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cs typeface="+mn-ea"/>
                  <a:sym typeface="+mn-lt"/>
                </a:rPr>
                <a:t>Supporting text here</a:t>
              </a:r>
            </a:p>
          </p:txBody>
        </p:sp>
      </p:grpSp>
      <p:sp>
        <p:nvSpPr>
          <p:cNvPr id="17" name="PA-ïṥḷïde">
            <a:extLst>
              <a:ext uri="{FF2B5EF4-FFF2-40B4-BE49-F238E27FC236}">
                <a16:creationId xmlns:a16="http://schemas.microsoft.com/office/drawing/2014/main" id="{AA7341E4-C1C1-476E-AFEF-308BD61B02E4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882738" y="2419065"/>
            <a:ext cx="3489243" cy="852162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b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buSzPct val="25000"/>
            </a:pP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title text</a:t>
            </a:r>
          </a:p>
        </p:txBody>
      </p:sp>
      <p:sp>
        <p:nvSpPr>
          <p:cNvPr id="18" name="PA-iṩ1ïde">
            <a:extLst>
              <a:ext uri="{FF2B5EF4-FFF2-40B4-BE49-F238E27FC236}">
                <a16:creationId xmlns:a16="http://schemas.microsoft.com/office/drawing/2014/main" id="{67E9B5B4-9A53-48B6-BE16-87941B7FC3E8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882737" y="3271227"/>
            <a:ext cx="3489244" cy="1042172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ctr" anchorCtr="0">
            <a:normAutofit fontScale="92500" lnSpcReduction="1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ct val="150000"/>
              </a:lnSpc>
              <a:buSzPct val="25000"/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Theme color makes PPT more convenient to change.</a:t>
            </a:r>
          </a:p>
          <a:p>
            <a:pPr>
              <a:lnSpc>
                <a:spcPct val="150000"/>
              </a:lnSpc>
              <a:buSzPct val="25000"/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Adjust the spacing to adapt to Chinese typesetting, use the reference line in PPT.</a:t>
            </a:r>
          </a:p>
        </p:txBody>
      </p:sp>
      <p:grpSp>
        <p:nvGrpSpPr>
          <p:cNvPr id="19" name="PA-组合 54">
            <a:extLst>
              <a:ext uri="{FF2B5EF4-FFF2-40B4-BE49-F238E27FC236}">
                <a16:creationId xmlns:a16="http://schemas.microsoft.com/office/drawing/2014/main" id="{6EDF5191-377C-4A44-A172-B727DCADBD1E}"/>
              </a:ext>
            </a:extLst>
          </p:cNvPr>
          <p:cNvGrpSpPr/>
          <p:nvPr>
            <p:custDataLst>
              <p:tags r:id="rId5"/>
            </p:custDataLst>
          </p:nvPr>
        </p:nvGrpSpPr>
        <p:grpSpPr>
          <a:xfrm>
            <a:off x="91440" y="-729138"/>
            <a:ext cx="2820061" cy="1471735"/>
            <a:chOff x="91440" y="-729138"/>
            <a:chExt cx="2820061" cy="1471735"/>
          </a:xfrm>
        </p:grpSpPr>
        <p:sp>
          <p:nvSpPr>
            <p:cNvPr id="20" name="PA-燕尾箭头 50">
              <a:extLst>
                <a:ext uri="{FF2B5EF4-FFF2-40B4-BE49-F238E27FC236}">
                  <a16:creationId xmlns:a16="http://schemas.microsoft.com/office/drawing/2014/main" id="{09F318D9-48E1-43A5-A463-893A9D30705E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 rot="16200000">
              <a:off x="-282761" y="-354937"/>
              <a:ext cx="1458275" cy="709873"/>
            </a:xfrm>
            <a:prstGeom prst="notchedRightArrow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" name="PA-文本框 52">
              <a:extLst>
                <a:ext uri="{FF2B5EF4-FFF2-40B4-BE49-F238E27FC236}">
                  <a16:creationId xmlns:a16="http://schemas.microsoft.com/office/drawing/2014/main" id="{953A358B-D8DE-403F-8993-7E0B25C56B7A}"/>
                </a:ext>
              </a:extLst>
            </p:cNvPr>
            <p:cNvSpPr txBox="1"/>
            <p:nvPr>
              <p:custDataLst>
                <p:tags r:id="rId7"/>
              </p:custDataLst>
            </p:nvPr>
          </p:nvSpPr>
          <p:spPr>
            <a:xfrm>
              <a:off x="669925" y="165042"/>
              <a:ext cx="224157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2" name="PA-文本框 53">
              <a:extLst>
                <a:ext uri="{FF2B5EF4-FFF2-40B4-BE49-F238E27FC236}">
                  <a16:creationId xmlns:a16="http://schemas.microsoft.com/office/drawing/2014/main" id="{3CD547F1-1B37-46C6-87A7-089B6285D2FF}"/>
                </a:ext>
              </a:extLst>
            </p:cNvPr>
            <p:cNvSpPr txBox="1"/>
            <p:nvPr>
              <p:custDataLst>
                <p:tags r:id="rId8"/>
              </p:custDataLst>
            </p:nvPr>
          </p:nvSpPr>
          <p:spPr>
            <a:xfrm>
              <a:off x="222350" y="219377"/>
              <a:ext cx="42773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1400" dirty="0">
                  <a:solidFill>
                    <a:schemeClr val="bg1"/>
                  </a:solidFill>
                  <a:cs typeface="+mn-ea"/>
                  <a:sym typeface="+mn-lt"/>
                </a:rPr>
                <a:t> 02</a:t>
              </a:r>
              <a:endParaRPr lang="zh-CN" altLang="en-US" sz="1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649542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 decel="100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800" decel="100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A-椭圆 13">
            <a:extLst>
              <a:ext uri="{FF2B5EF4-FFF2-40B4-BE49-F238E27FC236}">
                <a16:creationId xmlns:a16="http://schemas.microsoft.com/office/drawing/2014/main" id="{05651E1F-45F1-4115-9FBD-29EFFA2F1DDC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4973256" y="1212449"/>
            <a:ext cx="2245489" cy="224548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8000" dirty="0">
                <a:cs typeface="+mn-ea"/>
                <a:sym typeface="+mn-lt"/>
              </a:rPr>
              <a:t>03</a:t>
            </a:r>
            <a:endParaRPr lang="zh-CN" altLang="en-US" sz="8000" dirty="0">
              <a:cs typeface="+mn-ea"/>
              <a:sym typeface="+mn-lt"/>
            </a:endParaRPr>
          </a:p>
        </p:txBody>
      </p:sp>
      <p:sp>
        <p:nvSpPr>
          <p:cNvPr id="16" name="PA-í$liḑé">
            <a:extLst>
              <a:ext uri="{FF2B5EF4-FFF2-40B4-BE49-F238E27FC236}">
                <a16:creationId xmlns:a16="http://schemas.microsoft.com/office/drawing/2014/main" id="{58D05E1E-7330-40AC-A415-FF3915D32C9D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2612020" y="3811299"/>
            <a:ext cx="6967958" cy="2081331"/>
          </a:xfrm>
          <a:prstGeom prst="rect">
            <a:avLst/>
          </a:prstGeom>
          <a:noFill/>
        </p:spPr>
        <p:txBody>
          <a:bodyPr wrap="square" lIns="91440" tIns="45720" rIns="91440" bIns="45720">
            <a:normAutofit/>
          </a:bodyPr>
          <a:lstStyle/>
          <a:p>
            <a:pPr algn="ctr"/>
            <a:r>
              <a:rPr lang="en-US" altLang="zh-CN" sz="8000" b="1" dirty="0">
                <a:solidFill>
                  <a:schemeClr val="accent2"/>
                </a:solidFill>
                <a:cs typeface="+mn-ea"/>
                <a:sym typeface="+mn-lt"/>
              </a:rPr>
              <a:t>Add title text</a:t>
            </a:r>
            <a:endParaRPr lang="zh-CN" altLang="en-US" sz="8000" b="1" dirty="0">
              <a:solidFill>
                <a:schemeClr val="accent2"/>
              </a:solidFill>
              <a:cs typeface="+mn-ea"/>
              <a:sym typeface="+mn-lt"/>
            </a:endParaRPr>
          </a:p>
        </p:txBody>
      </p:sp>
      <p:sp>
        <p:nvSpPr>
          <p:cNvPr id="18" name="PA-î$ḷïďe">
            <a:extLst>
              <a:ext uri="{FF2B5EF4-FFF2-40B4-BE49-F238E27FC236}">
                <a16:creationId xmlns:a16="http://schemas.microsoft.com/office/drawing/2014/main" id="{45CE5B8B-CB43-4118-AD53-6DED441298F4}"/>
              </a:ext>
            </a:extLst>
          </p:cNvPr>
          <p:cNvSpPr/>
          <p:nvPr>
            <p:custDataLst>
              <p:tags r:id="rId4"/>
            </p:custDataLst>
          </p:nvPr>
        </p:nvSpPr>
        <p:spPr bwMode="auto">
          <a:xfrm>
            <a:off x="3879382" y="5268262"/>
            <a:ext cx="4433236" cy="350950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ctr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altLang="zh-CN" sz="1100" dirty="0">
                <a:cs typeface="+mn-ea"/>
                <a:sym typeface="+mn-lt"/>
              </a:rPr>
              <a:t>Copy paste fonts. Choose the only option to retain text……</a:t>
            </a:r>
          </a:p>
        </p:txBody>
      </p:sp>
      <p:grpSp>
        <p:nvGrpSpPr>
          <p:cNvPr id="25" name="PA-组合 24">
            <a:extLst>
              <a:ext uri="{FF2B5EF4-FFF2-40B4-BE49-F238E27FC236}">
                <a16:creationId xmlns:a16="http://schemas.microsoft.com/office/drawing/2014/main" id="{DBC34AEB-C932-4767-A878-8CE35835058E}"/>
              </a:ext>
            </a:extLst>
          </p:cNvPr>
          <p:cNvGrpSpPr/>
          <p:nvPr>
            <p:custDataLst>
              <p:tags r:id="rId5"/>
            </p:custDataLst>
          </p:nvPr>
        </p:nvGrpSpPr>
        <p:grpSpPr>
          <a:xfrm>
            <a:off x="-34153" y="4982301"/>
            <a:ext cx="3709727" cy="1887273"/>
            <a:chOff x="-34153" y="4513628"/>
            <a:chExt cx="5684676" cy="2344372"/>
          </a:xfrm>
        </p:grpSpPr>
        <p:sp>
          <p:nvSpPr>
            <p:cNvPr id="26" name="PA-等腰三角形 25">
              <a:extLst>
                <a:ext uri="{FF2B5EF4-FFF2-40B4-BE49-F238E27FC236}">
                  <a16:creationId xmlns:a16="http://schemas.microsoft.com/office/drawing/2014/main" id="{A54D2735-9FA4-40FB-84B2-B79927E9A0D3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0" y="4560276"/>
              <a:ext cx="5650523" cy="2297724"/>
            </a:xfrm>
            <a:prstGeom prst="triangle">
              <a:avLst>
                <a:gd name="adj" fmla="val 0"/>
              </a:avLst>
            </a:prstGeom>
            <a:solidFill>
              <a:srgbClr val="ECED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7" name="PA-等腰三角形 26">
              <a:extLst>
                <a:ext uri="{FF2B5EF4-FFF2-40B4-BE49-F238E27FC236}">
                  <a16:creationId xmlns:a16="http://schemas.microsoft.com/office/drawing/2014/main" id="{E6793362-FFB1-4110-A712-1CF3D7FF319F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 rot="5400000">
              <a:off x="42477" y="4436998"/>
              <a:ext cx="1453662" cy="1606921"/>
            </a:xfrm>
            <a:prstGeom prst="triangle">
              <a:avLst>
                <a:gd name="adj" fmla="val 46593"/>
              </a:avLst>
            </a:prstGeom>
            <a:solidFill>
              <a:srgbClr val="CDB17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28" name="PA-组合 27">
            <a:extLst>
              <a:ext uri="{FF2B5EF4-FFF2-40B4-BE49-F238E27FC236}">
                <a16:creationId xmlns:a16="http://schemas.microsoft.com/office/drawing/2014/main" id="{26C8FC5C-7B09-4D44-8FA0-C7A76840795C}"/>
              </a:ext>
            </a:extLst>
          </p:cNvPr>
          <p:cNvGrpSpPr/>
          <p:nvPr>
            <p:custDataLst>
              <p:tags r:id="rId6"/>
            </p:custDataLst>
          </p:nvPr>
        </p:nvGrpSpPr>
        <p:grpSpPr>
          <a:xfrm>
            <a:off x="8033763" y="-59670"/>
            <a:ext cx="4158237" cy="1836205"/>
            <a:chOff x="6541477" y="-36006"/>
            <a:chExt cx="5650523" cy="2297724"/>
          </a:xfrm>
        </p:grpSpPr>
        <p:sp>
          <p:nvSpPr>
            <p:cNvPr id="29" name="PA-等腰三角形 28">
              <a:extLst>
                <a:ext uri="{FF2B5EF4-FFF2-40B4-BE49-F238E27FC236}">
                  <a16:creationId xmlns:a16="http://schemas.microsoft.com/office/drawing/2014/main" id="{0BC1E91A-355A-44E1-9524-216752B5289B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 flipH="1" flipV="1">
              <a:off x="6541477" y="-36006"/>
              <a:ext cx="5650523" cy="2297724"/>
            </a:xfrm>
            <a:prstGeom prst="triangle">
              <a:avLst>
                <a:gd name="adj" fmla="val 0"/>
              </a:avLst>
            </a:prstGeom>
            <a:solidFill>
              <a:srgbClr val="ECED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" name="PA-等腰三角形 29">
              <a:extLst>
                <a:ext uri="{FF2B5EF4-FFF2-40B4-BE49-F238E27FC236}">
                  <a16:creationId xmlns:a16="http://schemas.microsoft.com/office/drawing/2014/main" id="{FD3FD05B-44CE-4A6F-A8EB-5AFF5475A724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 rot="16200000" flipH="1">
              <a:off x="10661708" y="714679"/>
              <a:ext cx="1453662" cy="1606921"/>
            </a:xfrm>
            <a:prstGeom prst="triangle">
              <a:avLst>
                <a:gd name="adj" fmla="val 56028"/>
              </a:avLst>
            </a:prstGeom>
            <a:solidFill>
              <a:srgbClr val="CDB17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607892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/>
      <p:bldP spid="1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PA-217739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>
            <a:extLst>
              <a:ext uri="{FF2B5EF4-FFF2-40B4-BE49-F238E27FC236}">
                <a16:creationId xmlns:a16="http://schemas.microsoft.com/office/drawing/2014/main" id="{982F08AC-856E-4007-8427-F5A7E172AFFA}"/>
              </a:ext>
            </a:extLst>
          </p:cNvPr>
          <p:cNvGrpSpPr>
            <a:grpSpLocks noChangeAspect="1"/>
          </p:cNvGrpSpPr>
          <p:nvPr>
            <p:custDataLst>
              <p:tags r:id="rId2"/>
            </p:custDataLst>
          </p:nvPr>
        </p:nvGrpSpPr>
        <p:grpSpPr>
          <a:xfrm>
            <a:off x="673100" y="1130887"/>
            <a:ext cx="10847388" cy="4143998"/>
            <a:chOff x="673100" y="1130887"/>
            <a:chExt cx="10847388" cy="4143998"/>
          </a:xfrm>
        </p:grpSpPr>
        <p:cxnSp>
          <p:nvCxnSpPr>
            <p:cNvPr id="6" name="PA-直接连接符 5">
              <a:extLst>
                <a:ext uri="{FF2B5EF4-FFF2-40B4-BE49-F238E27FC236}">
                  <a16:creationId xmlns:a16="http://schemas.microsoft.com/office/drawing/2014/main" id="{FF0BEEF6-298E-4F2A-9BCB-6A442D76B1CE}"/>
                </a:ext>
              </a:extLst>
            </p:cNvPr>
            <p:cNvCxnSpPr>
              <a:cxnSpLocks/>
            </p:cNvCxnSpPr>
            <p:nvPr>
              <p:custDataLst>
                <p:tags r:id="rId7"/>
              </p:custDataLst>
            </p:nvPr>
          </p:nvCxnSpPr>
          <p:spPr>
            <a:xfrm flipV="1">
              <a:off x="6658582" y="3425350"/>
              <a:ext cx="4861906" cy="0"/>
            </a:xfrm>
            <a:prstGeom prst="line">
              <a:avLst/>
            </a:prstGeom>
            <a:ln w="3175" cap="rnd">
              <a:solidFill>
                <a:schemeClr val="bg1">
                  <a:lumMod val="7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PA-直接连接符 6">
              <a:extLst>
                <a:ext uri="{FF2B5EF4-FFF2-40B4-BE49-F238E27FC236}">
                  <a16:creationId xmlns:a16="http://schemas.microsoft.com/office/drawing/2014/main" id="{0BDD07D1-F251-46D7-84F1-8B613CBBEE4C}"/>
                </a:ext>
              </a:extLst>
            </p:cNvPr>
            <p:cNvCxnSpPr>
              <a:cxnSpLocks/>
            </p:cNvCxnSpPr>
            <p:nvPr>
              <p:custDataLst>
                <p:tags r:id="rId8"/>
              </p:custDataLst>
            </p:nvPr>
          </p:nvCxnSpPr>
          <p:spPr>
            <a:xfrm flipV="1">
              <a:off x="6775611" y="4037638"/>
              <a:ext cx="4744877" cy="0"/>
            </a:xfrm>
            <a:prstGeom prst="line">
              <a:avLst/>
            </a:prstGeom>
            <a:ln w="3175" cap="rnd">
              <a:solidFill>
                <a:schemeClr val="bg1">
                  <a:lumMod val="7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PA-直接连接符 7">
              <a:extLst>
                <a:ext uri="{FF2B5EF4-FFF2-40B4-BE49-F238E27FC236}">
                  <a16:creationId xmlns:a16="http://schemas.microsoft.com/office/drawing/2014/main" id="{FD5C5A1B-1EB6-42E0-8663-D94F9BB40013}"/>
                </a:ext>
              </a:extLst>
            </p:cNvPr>
            <p:cNvCxnSpPr>
              <a:cxnSpLocks/>
            </p:cNvCxnSpPr>
            <p:nvPr>
              <p:custDataLst>
                <p:tags r:id="rId9"/>
              </p:custDataLst>
            </p:nvPr>
          </p:nvCxnSpPr>
          <p:spPr>
            <a:xfrm flipV="1">
              <a:off x="6592944" y="4649926"/>
              <a:ext cx="4927544" cy="0"/>
            </a:xfrm>
            <a:prstGeom prst="line">
              <a:avLst/>
            </a:prstGeom>
            <a:ln w="3175" cap="rnd">
              <a:solidFill>
                <a:schemeClr val="bg1">
                  <a:lumMod val="7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PA-直接连接符 8">
              <a:extLst>
                <a:ext uri="{FF2B5EF4-FFF2-40B4-BE49-F238E27FC236}">
                  <a16:creationId xmlns:a16="http://schemas.microsoft.com/office/drawing/2014/main" id="{73324D56-9F36-46BA-A714-DCE53744F966}"/>
                </a:ext>
              </a:extLst>
            </p:cNvPr>
            <p:cNvCxnSpPr>
              <a:cxnSpLocks/>
            </p:cNvCxnSpPr>
            <p:nvPr>
              <p:custDataLst>
                <p:tags r:id="rId10"/>
              </p:custDataLst>
            </p:nvPr>
          </p:nvCxnSpPr>
          <p:spPr>
            <a:xfrm flipV="1">
              <a:off x="6069872" y="5262213"/>
              <a:ext cx="5450616" cy="0"/>
            </a:xfrm>
            <a:prstGeom prst="line">
              <a:avLst/>
            </a:prstGeom>
            <a:ln w="3175" cap="rnd">
              <a:solidFill>
                <a:schemeClr val="bg1">
                  <a:lumMod val="7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PA-îŝlîḓé">
              <a:extLst>
                <a:ext uri="{FF2B5EF4-FFF2-40B4-BE49-F238E27FC236}">
                  <a16:creationId xmlns:a16="http://schemas.microsoft.com/office/drawing/2014/main" id="{D32E0902-5B84-4C1D-8273-ACFE8D4ABB8D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 bwMode="auto">
            <a:xfrm>
              <a:off x="7150264" y="3608952"/>
              <a:ext cx="3888088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 anchorCtr="0">
              <a:normAutofit fontScale="925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en-US" altLang="zh-CN" sz="1100" dirty="0">
                  <a:cs typeface="+mn-ea"/>
                  <a:sym typeface="+mn-lt"/>
                </a:rPr>
                <a:t>Copy paste fonts. Choose the only option to retain text……</a:t>
              </a:r>
            </a:p>
          </p:txBody>
        </p:sp>
        <p:grpSp>
          <p:nvGrpSpPr>
            <p:cNvPr id="11" name="îṣlídè">
              <a:extLst>
                <a:ext uri="{FF2B5EF4-FFF2-40B4-BE49-F238E27FC236}">
                  <a16:creationId xmlns:a16="http://schemas.microsoft.com/office/drawing/2014/main" id="{E5B043A8-B3E0-480C-A488-405BA25E4F8C}"/>
                </a:ext>
              </a:extLst>
            </p:cNvPr>
            <p:cNvGrpSpPr/>
            <p:nvPr/>
          </p:nvGrpSpPr>
          <p:grpSpPr>
            <a:xfrm>
              <a:off x="6351641" y="4179992"/>
              <a:ext cx="482606" cy="482606"/>
              <a:chOff x="5097360" y="3349923"/>
              <a:chExt cx="482606" cy="482606"/>
            </a:xfrm>
          </p:grpSpPr>
          <p:sp>
            <p:nvSpPr>
              <p:cNvPr id="46" name="PA-î$1íḋê">
                <a:extLst>
                  <a:ext uri="{FF2B5EF4-FFF2-40B4-BE49-F238E27FC236}">
                    <a16:creationId xmlns:a16="http://schemas.microsoft.com/office/drawing/2014/main" id="{3B33226E-AD33-4DBA-8A86-917D200E3A69}"/>
                  </a:ext>
                </a:extLst>
              </p:cNvPr>
              <p:cNvSpPr/>
              <p:nvPr>
                <p:custDataLst>
                  <p:tags r:id="rId39"/>
                </p:custDataLst>
              </p:nvPr>
            </p:nvSpPr>
            <p:spPr>
              <a:xfrm>
                <a:off x="5097360" y="3349923"/>
                <a:ext cx="482606" cy="482606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rtlCol="0" anchor="ctr">
                <a:normAutofit fontScale="85000" lnSpcReduction="20000"/>
              </a:bodyPr>
              <a:lstStyle/>
              <a:p>
                <a:pPr algn="ctr"/>
                <a:endParaRPr lang="zh-CN" altLang="en-US" sz="2400" b="1" i="1" dirty="0">
                  <a:cs typeface="+mn-ea"/>
                  <a:sym typeface="+mn-lt"/>
                </a:endParaRPr>
              </a:p>
            </p:txBody>
          </p:sp>
          <p:sp>
            <p:nvSpPr>
              <p:cNvPr id="47" name="PA-islîḍê">
                <a:extLst>
                  <a:ext uri="{FF2B5EF4-FFF2-40B4-BE49-F238E27FC236}">
                    <a16:creationId xmlns:a16="http://schemas.microsoft.com/office/drawing/2014/main" id="{E4107BF2-346A-45DD-A1E5-00B797739B56}"/>
                  </a:ext>
                </a:extLst>
              </p:cNvPr>
              <p:cNvSpPr/>
              <p:nvPr>
                <p:custDataLst>
                  <p:tags r:id="rId40"/>
                </p:custDataLst>
              </p:nvPr>
            </p:nvSpPr>
            <p:spPr bwMode="auto">
              <a:xfrm>
                <a:off x="5206550" y="3467402"/>
                <a:ext cx="264226" cy="247648"/>
              </a:xfrm>
              <a:custGeom>
                <a:avLst/>
                <a:gdLst>
                  <a:gd name="connsiteX0" fmla="*/ 388426 w 607282"/>
                  <a:gd name="connsiteY0" fmla="*/ 385710 h 569180"/>
                  <a:gd name="connsiteX1" fmla="*/ 431276 w 607282"/>
                  <a:gd name="connsiteY1" fmla="*/ 385710 h 569180"/>
                  <a:gd name="connsiteX2" fmla="*/ 431276 w 607282"/>
                  <a:gd name="connsiteY2" fmla="*/ 438433 h 569180"/>
                  <a:gd name="connsiteX3" fmla="*/ 522771 w 607282"/>
                  <a:gd name="connsiteY3" fmla="*/ 529738 h 569180"/>
                  <a:gd name="connsiteX4" fmla="*/ 522771 w 607282"/>
                  <a:gd name="connsiteY4" fmla="*/ 559964 h 569180"/>
                  <a:gd name="connsiteX5" fmla="*/ 492483 w 607282"/>
                  <a:gd name="connsiteY5" fmla="*/ 559964 h 569180"/>
                  <a:gd name="connsiteX6" fmla="*/ 431276 w 607282"/>
                  <a:gd name="connsiteY6" fmla="*/ 498941 h 569180"/>
                  <a:gd name="connsiteX7" fmla="*/ 431276 w 607282"/>
                  <a:gd name="connsiteY7" fmla="*/ 547771 h 569180"/>
                  <a:gd name="connsiteX8" fmla="*/ 409822 w 607282"/>
                  <a:gd name="connsiteY8" fmla="*/ 569180 h 569180"/>
                  <a:gd name="connsiteX9" fmla="*/ 388426 w 607282"/>
                  <a:gd name="connsiteY9" fmla="*/ 547771 h 569180"/>
                  <a:gd name="connsiteX10" fmla="*/ 388426 w 607282"/>
                  <a:gd name="connsiteY10" fmla="*/ 498941 h 569180"/>
                  <a:gd name="connsiteX11" fmla="*/ 327276 w 607282"/>
                  <a:gd name="connsiteY11" fmla="*/ 559964 h 569180"/>
                  <a:gd name="connsiteX12" fmla="*/ 296988 w 607282"/>
                  <a:gd name="connsiteY12" fmla="*/ 559964 h 569180"/>
                  <a:gd name="connsiteX13" fmla="*/ 296988 w 607282"/>
                  <a:gd name="connsiteY13" fmla="*/ 529738 h 569180"/>
                  <a:gd name="connsiteX14" fmla="*/ 296931 w 607282"/>
                  <a:gd name="connsiteY14" fmla="*/ 529738 h 569180"/>
                  <a:gd name="connsiteX15" fmla="*/ 388426 w 607282"/>
                  <a:gd name="connsiteY15" fmla="*/ 438433 h 569180"/>
                  <a:gd name="connsiteX16" fmla="*/ 388426 w 607282"/>
                  <a:gd name="connsiteY16" fmla="*/ 434597 h 569180"/>
                  <a:gd name="connsiteX17" fmla="*/ 38140 w 607282"/>
                  <a:gd name="connsiteY17" fmla="*/ 145929 h 569180"/>
                  <a:gd name="connsiteX18" fmla="*/ 38255 w 607282"/>
                  <a:gd name="connsiteY18" fmla="*/ 145929 h 569180"/>
                  <a:gd name="connsiteX19" fmla="*/ 66358 w 607282"/>
                  <a:gd name="connsiteY19" fmla="*/ 145929 h 569180"/>
                  <a:gd name="connsiteX20" fmla="*/ 68767 w 607282"/>
                  <a:gd name="connsiteY20" fmla="*/ 161160 h 569180"/>
                  <a:gd name="connsiteX21" fmla="*/ 76453 w 607282"/>
                  <a:gd name="connsiteY21" fmla="*/ 208857 h 569180"/>
                  <a:gd name="connsiteX22" fmla="*/ 82589 w 607282"/>
                  <a:gd name="connsiteY22" fmla="*/ 246763 h 569180"/>
                  <a:gd name="connsiteX23" fmla="*/ 92684 w 607282"/>
                  <a:gd name="connsiteY23" fmla="*/ 246763 h 569180"/>
                  <a:gd name="connsiteX24" fmla="*/ 99222 w 607282"/>
                  <a:gd name="connsiteY24" fmla="*/ 172898 h 569180"/>
                  <a:gd name="connsiteX25" fmla="*/ 91594 w 607282"/>
                  <a:gd name="connsiteY25" fmla="*/ 145929 h 569180"/>
                  <a:gd name="connsiteX26" fmla="*/ 136502 w 607282"/>
                  <a:gd name="connsiteY26" fmla="*/ 145929 h 569180"/>
                  <a:gd name="connsiteX27" fmla="*/ 128874 w 607282"/>
                  <a:gd name="connsiteY27" fmla="*/ 172898 h 569180"/>
                  <a:gd name="connsiteX28" fmla="*/ 135355 w 607282"/>
                  <a:gd name="connsiteY28" fmla="*/ 246763 h 569180"/>
                  <a:gd name="connsiteX29" fmla="*/ 145507 w 607282"/>
                  <a:gd name="connsiteY29" fmla="*/ 246763 h 569180"/>
                  <a:gd name="connsiteX30" fmla="*/ 153192 w 607282"/>
                  <a:gd name="connsiteY30" fmla="*/ 198780 h 569180"/>
                  <a:gd name="connsiteX31" fmla="*/ 161738 w 607282"/>
                  <a:gd name="connsiteY31" fmla="*/ 145929 h 569180"/>
                  <a:gd name="connsiteX32" fmla="*/ 336094 w 607282"/>
                  <a:gd name="connsiteY32" fmla="*/ 145929 h 569180"/>
                  <a:gd name="connsiteX33" fmla="*/ 374349 w 607282"/>
                  <a:gd name="connsiteY33" fmla="*/ 184121 h 569180"/>
                  <a:gd name="connsiteX34" fmla="*/ 336094 w 607282"/>
                  <a:gd name="connsiteY34" fmla="*/ 222256 h 569180"/>
                  <a:gd name="connsiteX35" fmla="*/ 189841 w 607282"/>
                  <a:gd name="connsiteY35" fmla="*/ 222256 h 569180"/>
                  <a:gd name="connsiteX36" fmla="*/ 189841 w 607282"/>
                  <a:gd name="connsiteY36" fmla="*/ 298011 h 569180"/>
                  <a:gd name="connsiteX37" fmla="*/ 189841 w 607282"/>
                  <a:gd name="connsiteY37" fmla="*/ 365807 h 569180"/>
                  <a:gd name="connsiteX38" fmla="*/ 189841 w 607282"/>
                  <a:gd name="connsiteY38" fmla="*/ 528081 h 569180"/>
                  <a:gd name="connsiteX39" fmla="*/ 151586 w 607282"/>
                  <a:gd name="connsiteY39" fmla="*/ 566216 h 569180"/>
                  <a:gd name="connsiteX40" fmla="*/ 114019 w 607282"/>
                  <a:gd name="connsiteY40" fmla="*/ 535239 h 569180"/>
                  <a:gd name="connsiteX41" fmla="*/ 76453 w 607282"/>
                  <a:gd name="connsiteY41" fmla="*/ 566216 h 569180"/>
                  <a:gd name="connsiteX42" fmla="*/ 38255 w 607282"/>
                  <a:gd name="connsiteY42" fmla="*/ 528081 h 569180"/>
                  <a:gd name="connsiteX43" fmla="*/ 38255 w 607282"/>
                  <a:gd name="connsiteY43" fmla="*/ 384874 h 569180"/>
                  <a:gd name="connsiteX44" fmla="*/ 0 w 607282"/>
                  <a:gd name="connsiteY44" fmla="*/ 346739 h 569180"/>
                  <a:gd name="connsiteX45" fmla="*/ 0 w 607282"/>
                  <a:gd name="connsiteY45" fmla="*/ 184121 h 569180"/>
                  <a:gd name="connsiteX46" fmla="*/ 38140 w 607282"/>
                  <a:gd name="connsiteY46" fmla="*/ 145929 h 569180"/>
                  <a:gd name="connsiteX47" fmla="*/ 545532 w 607282"/>
                  <a:gd name="connsiteY47" fmla="*/ 89195 h 569180"/>
                  <a:gd name="connsiteX48" fmla="*/ 587343 w 607282"/>
                  <a:gd name="connsiteY48" fmla="*/ 89195 h 569180"/>
                  <a:gd name="connsiteX49" fmla="*/ 587343 w 607282"/>
                  <a:gd name="connsiteY49" fmla="*/ 124061 h 569180"/>
                  <a:gd name="connsiteX50" fmla="*/ 587228 w 607282"/>
                  <a:gd name="connsiteY50" fmla="*/ 124061 h 569180"/>
                  <a:gd name="connsiteX51" fmla="*/ 587343 w 607282"/>
                  <a:gd name="connsiteY51" fmla="*/ 324787 h 569180"/>
                  <a:gd name="connsiteX52" fmla="*/ 541403 w 607282"/>
                  <a:gd name="connsiteY52" fmla="*/ 370989 h 569180"/>
                  <a:gd name="connsiteX53" fmla="*/ 278325 w 607282"/>
                  <a:gd name="connsiteY53" fmla="*/ 370531 h 569180"/>
                  <a:gd name="connsiteX54" fmla="*/ 233131 w 607282"/>
                  <a:gd name="connsiteY54" fmla="*/ 331027 h 569180"/>
                  <a:gd name="connsiteX55" fmla="*/ 232729 w 607282"/>
                  <a:gd name="connsiteY55" fmla="*/ 233012 h 569180"/>
                  <a:gd name="connsiteX56" fmla="*/ 272475 w 607282"/>
                  <a:gd name="connsiteY56" fmla="*/ 233012 h 569180"/>
                  <a:gd name="connsiteX57" fmla="*/ 272475 w 607282"/>
                  <a:gd name="connsiteY57" fmla="*/ 330340 h 569180"/>
                  <a:gd name="connsiteX58" fmla="*/ 545532 w 607282"/>
                  <a:gd name="connsiteY58" fmla="*/ 329997 h 569180"/>
                  <a:gd name="connsiteX59" fmla="*/ 545532 w 607282"/>
                  <a:gd name="connsiteY59" fmla="*/ 124061 h 569180"/>
                  <a:gd name="connsiteX60" fmla="*/ 231948 w 607282"/>
                  <a:gd name="connsiteY60" fmla="*/ 89124 h 569180"/>
                  <a:gd name="connsiteX61" fmla="*/ 273793 w 607282"/>
                  <a:gd name="connsiteY61" fmla="*/ 89124 h 569180"/>
                  <a:gd name="connsiteX62" fmla="*/ 273793 w 607282"/>
                  <a:gd name="connsiteY62" fmla="*/ 135062 h 569180"/>
                  <a:gd name="connsiteX63" fmla="*/ 272240 w 607282"/>
                  <a:gd name="connsiteY63" fmla="*/ 135062 h 569180"/>
                  <a:gd name="connsiteX64" fmla="*/ 233571 w 607282"/>
                  <a:gd name="connsiteY64" fmla="*/ 135062 h 569180"/>
                  <a:gd name="connsiteX65" fmla="*/ 231948 w 607282"/>
                  <a:gd name="connsiteY65" fmla="*/ 135062 h 569180"/>
                  <a:gd name="connsiteX66" fmla="*/ 409822 w 607282"/>
                  <a:gd name="connsiteY66" fmla="*/ 10232 h 569180"/>
                  <a:gd name="connsiteX67" fmla="*/ 437925 w 607282"/>
                  <a:gd name="connsiteY67" fmla="*/ 35771 h 569180"/>
                  <a:gd name="connsiteX68" fmla="*/ 447503 w 607282"/>
                  <a:gd name="connsiteY68" fmla="*/ 35771 h 569180"/>
                  <a:gd name="connsiteX69" fmla="*/ 578958 w 607282"/>
                  <a:gd name="connsiteY69" fmla="*/ 35828 h 569180"/>
                  <a:gd name="connsiteX70" fmla="*/ 593009 w 607282"/>
                  <a:gd name="connsiteY70" fmla="*/ 37031 h 569180"/>
                  <a:gd name="connsiteX71" fmla="*/ 607233 w 607282"/>
                  <a:gd name="connsiteY71" fmla="*/ 57874 h 569180"/>
                  <a:gd name="connsiteX72" fmla="*/ 587159 w 607282"/>
                  <a:gd name="connsiteY72" fmla="*/ 76828 h 569180"/>
                  <a:gd name="connsiteX73" fmla="*/ 579244 w 607282"/>
                  <a:gd name="connsiteY73" fmla="*/ 76885 h 569180"/>
                  <a:gd name="connsiteX74" fmla="*/ 241776 w 607282"/>
                  <a:gd name="connsiteY74" fmla="*/ 76885 h 569180"/>
                  <a:gd name="connsiteX75" fmla="*/ 233861 w 607282"/>
                  <a:gd name="connsiteY75" fmla="*/ 76828 h 569180"/>
                  <a:gd name="connsiteX76" fmla="*/ 212984 w 607282"/>
                  <a:gd name="connsiteY76" fmla="*/ 56672 h 569180"/>
                  <a:gd name="connsiteX77" fmla="*/ 233287 w 607282"/>
                  <a:gd name="connsiteY77" fmla="*/ 35943 h 569180"/>
                  <a:gd name="connsiteX78" fmla="*/ 244357 w 607282"/>
                  <a:gd name="connsiteY78" fmla="*/ 35771 h 569180"/>
                  <a:gd name="connsiteX79" fmla="*/ 371108 w 607282"/>
                  <a:gd name="connsiteY79" fmla="*/ 35771 h 569180"/>
                  <a:gd name="connsiteX80" fmla="*/ 381661 w 607282"/>
                  <a:gd name="connsiteY80" fmla="*/ 35771 h 569180"/>
                  <a:gd name="connsiteX81" fmla="*/ 409822 w 607282"/>
                  <a:gd name="connsiteY81" fmla="*/ 10232 h 569180"/>
                  <a:gd name="connsiteX82" fmla="*/ 114034 w 607282"/>
                  <a:gd name="connsiteY82" fmla="*/ 0 h 569180"/>
                  <a:gd name="connsiteX83" fmla="*/ 182130 w 607282"/>
                  <a:gd name="connsiteY83" fmla="*/ 67990 h 569180"/>
                  <a:gd name="connsiteX84" fmla="*/ 114034 w 607282"/>
                  <a:gd name="connsiteY84" fmla="*/ 135980 h 569180"/>
                  <a:gd name="connsiteX85" fmla="*/ 45938 w 607282"/>
                  <a:gd name="connsiteY85" fmla="*/ 67990 h 569180"/>
                  <a:gd name="connsiteX86" fmla="*/ 114034 w 607282"/>
                  <a:gd name="connsiteY86" fmla="*/ 0 h 5691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</a:cxnLst>
                <a:rect l="l" t="t" r="r" b="b"/>
                <a:pathLst>
                  <a:path w="607282" h="569180">
                    <a:moveTo>
                      <a:pt x="388426" y="385710"/>
                    </a:moveTo>
                    <a:lnTo>
                      <a:pt x="431276" y="385710"/>
                    </a:lnTo>
                    <a:lnTo>
                      <a:pt x="431276" y="438433"/>
                    </a:lnTo>
                    <a:lnTo>
                      <a:pt x="522771" y="529738"/>
                    </a:lnTo>
                    <a:cubicBezTo>
                      <a:pt x="531146" y="538096"/>
                      <a:pt x="531146" y="551606"/>
                      <a:pt x="522771" y="559964"/>
                    </a:cubicBezTo>
                    <a:cubicBezTo>
                      <a:pt x="514396" y="568321"/>
                      <a:pt x="500858" y="568321"/>
                      <a:pt x="492483" y="559964"/>
                    </a:cubicBezTo>
                    <a:lnTo>
                      <a:pt x="431276" y="498941"/>
                    </a:lnTo>
                    <a:lnTo>
                      <a:pt x="431276" y="547771"/>
                    </a:lnTo>
                    <a:cubicBezTo>
                      <a:pt x="431276" y="559563"/>
                      <a:pt x="421697" y="569180"/>
                      <a:pt x="409822" y="569180"/>
                    </a:cubicBezTo>
                    <a:cubicBezTo>
                      <a:pt x="398005" y="569180"/>
                      <a:pt x="388426" y="559563"/>
                      <a:pt x="388426" y="547771"/>
                    </a:cubicBezTo>
                    <a:lnTo>
                      <a:pt x="388426" y="498941"/>
                    </a:lnTo>
                    <a:lnTo>
                      <a:pt x="327276" y="559964"/>
                    </a:lnTo>
                    <a:cubicBezTo>
                      <a:pt x="318901" y="568321"/>
                      <a:pt x="305306" y="568321"/>
                      <a:pt x="296988" y="559964"/>
                    </a:cubicBezTo>
                    <a:cubicBezTo>
                      <a:pt x="288613" y="551606"/>
                      <a:pt x="288613" y="538096"/>
                      <a:pt x="296988" y="529738"/>
                    </a:cubicBezTo>
                    <a:lnTo>
                      <a:pt x="296931" y="529738"/>
                    </a:lnTo>
                    <a:lnTo>
                      <a:pt x="388426" y="438433"/>
                    </a:lnTo>
                    <a:lnTo>
                      <a:pt x="388426" y="434597"/>
                    </a:lnTo>
                    <a:close/>
                    <a:moveTo>
                      <a:pt x="38140" y="145929"/>
                    </a:moveTo>
                    <a:lnTo>
                      <a:pt x="38255" y="145929"/>
                    </a:lnTo>
                    <a:lnTo>
                      <a:pt x="66358" y="145929"/>
                    </a:lnTo>
                    <a:lnTo>
                      <a:pt x="68767" y="161160"/>
                    </a:lnTo>
                    <a:lnTo>
                      <a:pt x="76453" y="208857"/>
                    </a:lnTo>
                    <a:lnTo>
                      <a:pt x="82589" y="246763"/>
                    </a:lnTo>
                    <a:lnTo>
                      <a:pt x="92684" y="246763"/>
                    </a:lnTo>
                    <a:lnTo>
                      <a:pt x="99222" y="172898"/>
                    </a:lnTo>
                    <a:lnTo>
                      <a:pt x="91594" y="145929"/>
                    </a:lnTo>
                    <a:lnTo>
                      <a:pt x="136502" y="145929"/>
                    </a:lnTo>
                    <a:lnTo>
                      <a:pt x="128874" y="172898"/>
                    </a:lnTo>
                    <a:lnTo>
                      <a:pt x="135355" y="246763"/>
                    </a:lnTo>
                    <a:lnTo>
                      <a:pt x="145507" y="246763"/>
                    </a:lnTo>
                    <a:lnTo>
                      <a:pt x="153192" y="198780"/>
                    </a:lnTo>
                    <a:lnTo>
                      <a:pt x="161738" y="145929"/>
                    </a:lnTo>
                    <a:lnTo>
                      <a:pt x="336094" y="145929"/>
                    </a:lnTo>
                    <a:cubicBezTo>
                      <a:pt x="357200" y="145929"/>
                      <a:pt x="374349" y="162992"/>
                      <a:pt x="374349" y="184121"/>
                    </a:cubicBezTo>
                    <a:cubicBezTo>
                      <a:pt x="374349" y="205193"/>
                      <a:pt x="357200" y="222256"/>
                      <a:pt x="336094" y="222256"/>
                    </a:cubicBezTo>
                    <a:lnTo>
                      <a:pt x="189841" y="222256"/>
                    </a:lnTo>
                    <a:lnTo>
                      <a:pt x="189841" y="298011"/>
                    </a:lnTo>
                    <a:lnTo>
                      <a:pt x="189841" y="365807"/>
                    </a:lnTo>
                    <a:lnTo>
                      <a:pt x="189841" y="528081"/>
                    </a:lnTo>
                    <a:cubicBezTo>
                      <a:pt x="189841" y="549153"/>
                      <a:pt x="172692" y="566216"/>
                      <a:pt x="151586" y="566216"/>
                    </a:cubicBezTo>
                    <a:cubicBezTo>
                      <a:pt x="132889" y="566216"/>
                      <a:pt x="117403" y="552875"/>
                      <a:pt x="114019" y="535239"/>
                    </a:cubicBezTo>
                    <a:cubicBezTo>
                      <a:pt x="110693" y="552875"/>
                      <a:pt x="95150" y="566216"/>
                      <a:pt x="76453" y="566216"/>
                    </a:cubicBezTo>
                    <a:cubicBezTo>
                      <a:pt x="55346" y="566216"/>
                      <a:pt x="38255" y="549153"/>
                      <a:pt x="38255" y="528081"/>
                    </a:cubicBezTo>
                    <a:lnTo>
                      <a:pt x="38255" y="384874"/>
                    </a:lnTo>
                    <a:cubicBezTo>
                      <a:pt x="17091" y="384874"/>
                      <a:pt x="0" y="367811"/>
                      <a:pt x="0" y="346739"/>
                    </a:cubicBezTo>
                    <a:lnTo>
                      <a:pt x="0" y="184121"/>
                    </a:lnTo>
                    <a:cubicBezTo>
                      <a:pt x="0" y="163050"/>
                      <a:pt x="17091" y="145986"/>
                      <a:pt x="38140" y="145929"/>
                    </a:cubicBezTo>
                    <a:close/>
                    <a:moveTo>
                      <a:pt x="545532" y="89195"/>
                    </a:moveTo>
                    <a:lnTo>
                      <a:pt x="587343" y="89195"/>
                    </a:lnTo>
                    <a:lnTo>
                      <a:pt x="587343" y="124061"/>
                    </a:lnTo>
                    <a:lnTo>
                      <a:pt x="587228" y="124061"/>
                    </a:lnTo>
                    <a:cubicBezTo>
                      <a:pt x="587228" y="190989"/>
                      <a:pt x="587056" y="257859"/>
                      <a:pt x="587343" y="324787"/>
                    </a:cubicBezTo>
                    <a:cubicBezTo>
                      <a:pt x="587457" y="352669"/>
                      <a:pt x="567498" y="371104"/>
                      <a:pt x="541403" y="370989"/>
                    </a:cubicBezTo>
                    <a:cubicBezTo>
                      <a:pt x="453710" y="370646"/>
                      <a:pt x="366018" y="370703"/>
                      <a:pt x="278325" y="370531"/>
                    </a:cubicBezTo>
                    <a:cubicBezTo>
                      <a:pt x="255441" y="370474"/>
                      <a:pt x="234278" y="353527"/>
                      <a:pt x="233131" y="331027"/>
                    </a:cubicBezTo>
                    <a:cubicBezTo>
                      <a:pt x="231525" y="299024"/>
                      <a:pt x="232729" y="266905"/>
                      <a:pt x="232729" y="233012"/>
                    </a:cubicBezTo>
                    <a:lnTo>
                      <a:pt x="272475" y="233012"/>
                    </a:lnTo>
                    <a:lnTo>
                      <a:pt x="272475" y="330340"/>
                    </a:lnTo>
                    <a:cubicBezTo>
                      <a:pt x="364010" y="330512"/>
                      <a:pt x="453997" y="330398"/>
                      <a:pt x="545532" y="329997"/>
                    </a:cubicBezTo>
                    <a:lnTo>
                      <a:pt x="545532" y="124061"/>
                    </a:lnTo>
                    <a:close/>
                    <a:moveTo>
                      <a:pt x="231948" y="89124"/>
                    </a:moveTo>
                    <a:lnTo>
                      <a:pt x="273793" y="89124"/>
                    </a:lnTo>
                    <a:lnTo>
                      <a:pt x="273793" y="135062"/>
                    </a:lnTo>
                    <a:lnTo>
                      <a:pt x="272240" y="135062"/>
                    </a:lnTo>
                    <a:lnTo>
                      <a:pt x="233571" y="135062"/>
                    </a:lnTo>
                    <a:lnTo>
                      <a:pt x="231948" y="135062"/>
                    </a:lnTo>
                    <a:close/>
                    <a:moveTo>
                      <a:pt x="409822" y="10232"/>
                    </a:moveTo>
                    <a:cubicBezTo>
                      <a:pt x="424505" y="10232"/>
                      <a:pt x="436606" y="21455"/>
                      <a:pt x="437925" y="35771"/>
                    </a:cubicBezTo>
                    <a:lnTo>
                      <a:pt x="447503" y="35771"/>
                    </a:lnTo>
                    <a:cubicBezTo>
                      <a:pt x="491321" y="35771"/>
                      <a:pt x="535140" y="35771"/>
                      <a:pt x="578958" y="35828"/>
                    </a:cubicBezTo>
                    <a:cubicBezTo>
                      <a:pt x="583661" y="35828"/>
                      <a:pt x="588650" y="35599"/>
                      <a:pt x="593009" y="37031"/>
                    </a:cubicBezTo>
                    <a:cubicBezTo>
                      <a:pt x="601326" y="39665"/>
                      <a:pt x="607921" y="50144"/>
                      <a:pt x="607233" y="57874"/>
                    </a:cubicBezTo>
                    <a:cubicBezTo>
                      <a:pt x="606315" y="67380"/>
                      <a:pt x="597368" y="75912"/>
                      <a:pt x="587159" y="76828"/>
                    </a:cubicBezTo>
                    <a:cubicBezTo>
                      <a:pt x="584521" y="77057"/>
                      <a:pt x="581883" y="76885"/>
                      <a:pt x="579244" y="76885"/>
                    </a:cubicBezTo>
                    <a:cubicBezTo>
                      <a:pt x="466774" y="76885"/>
                      <a:pt x="354304" y="76885"/>
                      <a:pt x="241776" y="76885"/>
                    </a:cubicBezTo>
                    <a:cubicBezTo>
                      <a:pt x="239137" y="76885"/>
                      <a:pt x="236499" y="77057"/>
                      <a:pt x="233861" y="76828"/>
                    </a:cubicBezTo>
                    <a:cubicBezTo>
                      <a:pt x="223078" y="75740"/>
                      <a:pt x="213156" y="66120"/>
                      <a:pt x="212984" y="56672"/>
                    </a:cubicBezTo>
                    <a:cubicBezTo>
                      <a:pt x="212755" y="47166"/>
                      <a:pt x="222448" y="37088"/>
                      <a:pt x="233287" y="35943"/>
                    </a:cubicBezTo>
                    <a:cubicBezTo>
                      <a:pt x="236958" y="35542"/>
                      <a:pt x="240686" y="35771"/>
                      <a:pt x="244357" y="35771"/>
                    </a:cubicBezTo>
                    <a:cubicBezTo>
                      <a:pt x="286626" y="35771"/>
                      <a:pt x="328839" y="35771"/>
                      <a:pt x="371108" y="35771"/>
                    </a:cubicBezTo>
                    <a:lnTo>
                      <a:pt x="381661" y="35771"/>
                    </a:lnTo>
                    <a:cubicBezTo>
                      <a:pt x="382981" y="21455"/>
                      <a:pt x="395082" y="10232"/>
                      <a:pt x="409822" y="10232"/>
                    </a:cubicBezTo>
                    <a:close/>
                    <a:moveTo>
                      <a:pt x="114034" y="0"/>
                    </a:moveTo>
                    <a:cubicBezTo>
                      <a:pt x="151642" y="0"/>
                      <a:pt x="182130" y="30440"/>
                      <a:pt x="182130" y="67990"/>
                    </a:cubicBezTo>
                    <a:cubicBezTo>
                      <a:pt x="182130" y="105540"/>
                      <a:pt x="151642" y="135980"/>
                      <a:pt x="114034" y="135980"/>
                    </a:cubicBezTo>
                    <a:cubicBezTo>
                      <a:pt x="76426" y="135980"/>
                      <a:pt x="45938" y="105540"/>
                      <a:pt x="45938" y="67990"/>
                    </a:cubicBezTo>
                    <a:cubicBezTo>
                      <a:pt x="45938" y="30440"/>
                      <a:pt x="76426" y="0"/>
                      <a:pt x="114034" y="0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12" name="PA-iṥľiḑè">
              <a:extLst>
                <a:ext uri="{FF2B5EF4-FFF2-40B4-BE49-F238E27FC236}">
                  <a16:creationId xmlns:a16="http://schemas.microsoft.com/office/drawing/2014/main" id="{B7B7BF71-4CFC-44DE-86D3-26DC0920B65D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 bwMode="auto">
            <a:xfrm>
              <a:off x="6967597" y="4221240"/>
              <a:ext cx="3888088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 anchorCtr="0">
              <a:normAutofit fontScale="925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en-US" altLang="zh-CN" sz="1100" dirty="0">
                  <a:cs typeface="+mn-ea"/>
                  <a:sym typeface="+mn-lt"/>
                </a:rPr>
                <a:t>Copy paste fonts. Choose the only option to retain text……</a:t>
              </a:r>
            </a:p>
          </p:txBody>
        </p:sp>
        <p:grpSp>
          <p:nvGrpSpPr>
            <p:cNvPr id="13" name="iṥľiḓe">
              <a:extLst>
                <a:ext uri="{FF2B5EF4-FFF2-40B4-BE49-F238E27FC236}">
                  <a16:creationId xmlns:a16="http://schemas.microsoft.com/office/drawing/2014/main" id="{60FE7793-D018-480E-AD35-8A9356149B98}"/>
                </a:ext>
              </a:extLst>
            </p:cNvPr>
            <p:cNvGrpSpPr/>
            <p:nvPr/>
          </p:nvGrpSpPr>
          <p:grpSpPr>
            <a:xfrm>
              <a:off x="6534308" y="3567704"/>
              <a:ext cx="482606" cy="482606"/>
              <a:chOff x="5280027" y="2737635"/>
              <a:chExt cx="482606" cy="482606"/>
            </a:xfrm>
          </p:grpSpPr>
          <p:sp>
            <p:nvSpPr>
              <p:cNvPr id="44" name="PA-iṥ1îďè">
                <a:extLst>
                  <a:ext uri="{FF2B5EF4-FFF2-40B4-BE49-F238E27FC236}">
                    <a16:creationId xmlns:a16="http://schemas.microsoft.com/office/drawing/2014/main" id="{CB4BAD4C-9085-41CE-9E1D-7811D798C762}"/>
                  </a:ext>
                </a:extLst>
              </p:cNvPr>
              <p:cNvSpPr/>
              <p:nvPr>
                <p:custDataLst>
                  <p:tags r:id="rId37"/>
                </p:custDataLst>
              </p:nvPr>
            </p:nvSpPr>
            <p:spPr>
              <a:xfrm>
                <a:off x="5280027" y="2737635"/>
                <a:ext cx="482606" cy="482606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rtlCol="0" anchor="ctr">
                <a:normAutofit fontScale="85000" lnSpcReduction="20000"/>
              </a:bodyPr>
              <a:lstStyle/>
              <a:p>
                <a:pPr algn="ctr"/>
                <a:endParaRPr lang="zh-CN" altLang="en-US" sz="2400" b="1" i="1" dirty="0">
                  <a:cs typeface="+mn-ea"/>
                  <a:sym typeface="+mn-lt"/>
                </a:endParaRPr>
              </a:p>
            </p:txBody>
          </p:sp>
          <p:sp>
            <p:nvSpPr>
              <p:cNvPr id="45" name="PA-iSlíḍè">
                <a:extLst>
                  <a:ext uri="{FF2B5EF4-FFF2-40B4-BE49-F238E27FC236}">
                    <a16:creationId xmlns:a16="http://schemas.microsoft.com/office/drawing/2014/main" id="{83365E05-371C-477A-9196-5A86810B864E}"/>
                  </a:ext>
                </a:extLst>
              </p:cNvPr>
              <p:cNvSpPr/>
              <p:nvPr>
                <p:custDataLst>
                  <p:tags r:id="rId38"/>
                </p:custDataLst>
              </p:nvPr>
            </p:nvSpPr>
            <p:spPr bwMode="auto">
              <a:xfrm>
                <a:off x="5377735" y="2830212"/>
                <a:ext cx="287190" cy="297452"/>
              </a:xfrm>
              <a:custGeom>
                <a:avLst/>
                <a:gdLst>
                  <a:gd name="connsiteX0" fmla="*/ 307751 w 586469"/>
                  <a:gd name="connsiteY0" fmla="*/ 301103 h 607427"/>
                  <a:gd name="connsiteX1" fmla="*/ 468697 w 586469"/>
                  <a:gd name="connsiteY1" fmla="*/ 301103 h 607427"/>
                  <a:gd name="connsiteX2" fmla="*/ 546247 w 586469"/>
                  <a:gd name="connsiteY2" fmla="*/ 301103 h 607427"/>
                  <a:gd name="connsiteX3" fmla="*/ 586469 w 586469"/>
                  <a:gd name="connsiteY3" fmla="*/ 301103 h 607427"/>
                  <a:gd name="connsiteX4" fmla="*/ 586469 w 586469"/>
                  <a:gd name="connsiteY4" fmla="*/ 332857 h 607427"/>
                  <a:gd name="connsiteX5" fmla="*/ 546247 w 586469"/>
                  <a:gd name="connsiteY5" fmla="*/ 332857 h 607427"/>
                  <a:gd name="connsiteX6" fmla="*/ 468697 w 586469"/>
                  <a:gd name="connsiteY6" fmla="*/ 332857 h 607427"/>
                  <a:gd name="connsiteX7" fmla="*/ 307751 w 586469"/>
                  <a:gd name="connsiteY7" fmla="*/ 332857 h 607427"/>
                  <a:gd name="connsiteX8" fmla="*/ 295598 w 586469"/>
                  <a:gd name="connsiteY8" fmla="*/ 320711 h 607427"/>
                  <a:gd name="connsiteX9" fmla="*/ 295598 w 586469"/>
                  <a:gd name="connsiteY9" fmla="*/ 313249 h 607427"/>
                  <a:gd name="connsiteX10" fmla="*/ 307751 w 586469"/>
                  <a:gd name="connsiteY10" fmla="*/ 301103 h 607427"/>
                  <a:gd name="connsiteX11" fmla="*/ 122002 w 586469"/>
                  <a:gd name="connsiteY11" fmla="*/ 165476 h 607427"/>
                  <a:gd name="connsiteX12" fmla="*/ 145152 w 586469"/>
                  <a:gd name="connsiteY12" fmla="*/ 188589 h 607427"/>
                  <a:gd name="connsiteX13" fmla="*/ 145152 w 586469"/>
                  <a:gd name="connsiteY13" fmla="*/ 323050 h 607427"/>
                  <a:gd name="connsiteX14" fmla="*/ 122002 w 586469"/>
                  <a:gd name="connsiteY14" fmla="*/ 346163 h 607427"/>
                  <a:gd name="connsiteX15" fmla="*/ 98852 w 586469"/>
                  <a:gd name="connsiteY15" fmla="*/ 323050 h 607427"/>
                  <a:gd name="connsiteX16" fmla="*/ 98852 w 586469"/>
                  <a:gd name="connsiteY16" fmla="*/ 270121 h 607427"/>
                  <a:gd name="connsiteX17" fmla="*/ 24655 w 586469"/>
                  <a:gd name="connsiteY17" fmla="*/ 361360 h 607427"/>
                  <a:gd name="connsiteX18" fmla="*/ 110832 w 586469"/>
                  <a:gd name="connsiteY18" fmla="*/ 454332 h 607427"/>
                  <a:gd name="connsiteX19" fmla="*/ 134792 w 586469"/>
                  <a:gd name="connsiteY19" fmla="*/ 439887 h 607427"/>
                  <a:gd name="connsiteX20" fmla="*/ 330528 w 586469"/>
                  <a:gd name="connsiteY20" fmla="*/ 439887 h 607427"/>
                  <a:gd name="connsiteX21" fmla="*/ 330528 w 586469"/>
                  <a:gd name="connsiteY21" fmla="*/ 494029 h 607427"/>
                  <a:gd name="connsiteX22" fmla="*/ 134792 w 586469"/>
                  <a:gd name="connsiteY22" fmla="*/ 494029 h 607427"/>
                  <a:gd name="connsiteX23" fmla="*/ 110543 w 586469"/>
                  <a:gd name="connsiteY23" fmla="*/ 479005 h 607427"/>
                  <a:gd name="connsiteX24" fmla="*/ 0 w 586469"/>
                  <a:gd name="connsiteY24" fmla="*/ 361360 h 607427"/>
                  <a:gd name="connsiteX25" fmla="*/ 98852 w 586469"/>
                  <a:gd name="connsiteY25" fmla="*/ 245101 h 607427"/>
                  <a:gd name="connsiteX26" fmla="*/ 98852 w 586469"/>
                  <a:gd name="connsiteY26" fmla="*/ 188589 h 607427"/>
                  <a:gd name="connsiteX27" fmla="*/ 122002 w 586469"/>
                  <a:gd name="connsiteY27" fmla="*/ 165476 h 607427"/>
                  <a:gd name="connsiteX28" fmla="*/ 563182 w 586469"/>
                  <a:gd name="connsiteY28" fmla="*/ 131818 h 607427"/>
                  <a:gd name="connsiteX29" fmla="*/ 569952 w 586469"/>
                  <a:gd name="connsiteY29" fmla="*/ 145572 h 607427"/>
                  <a:gd name="connsiteX30" fmla="*/ 521637 w 586469"/>
                  <a:gd name="connsiteY30" fmla="*/ 286290 h 607427"/>
                  <a:gd name="connsiteX31" fmla="*/ 520017 w 586469"/>
                  <a:gd name="connsiteY31" fmla="*/ 289353 h 607427"/>
                  <a:gd name="connsiteX32" fmla="*/ 511164 w 586469"/>
                  <a:gd name="connsiteY32" fmla="*/ 293976 h 607427"/>
                  <a:gd name="connsiteX33" fmla="*/ 339372 w 586469"/>
                  <a:gd name="connsiteY33" fmla="*/ 293976 h 607427"/>
                  <a:gd name="connsiteX34" fmla="*/ 328552 w 586469"/>
                  <a:gd name="connsiteY34" fmla="*/ 283169 h 607427"/>
                  <a:gd name="connsiteX35" fmla="*/ 339372 w 586469"/>
                  <a:gd name="connsiteY35" fmla="*/ 272363 h 607427"/>
                  <a:gd name="connsiteX36" fmla="*/ 503584 w 586469"/>
                  <a:gd name="connsiteY36" fmla="*/ 272363 h 607427"/>
                  <a:gd name="connsiteX37" fmla="*/ 549469 w 586469"/>
                  <a:gd name="connsiteY37" fmla="*/ 138579 h 607427"/>
                  <a:gd name="connsiteX38" fmla="*/ 563182 w 586469"/>
                  <a:gd name="connsiteY38" fmla="*/ 131818 h 607427"/>
                  <a:gd name="connsiteX39" fmla="*/ 216578 w 586469"/>
                  <a:gd name="connsiteY39" fmla="*/ 110153 h 607427"/>
                  <a:gd name="connsiteX40" fmla="*/ 285152 w 586469"/>
                  <a:gd name="connsiteY40" fmla="*/ 189719 h 607427"/>
                  <a:gd name="connsiteX41" fmla="*/ 285152 w 586469"/>
                  <a:gd name="connsiteY41" fmla="*/ 207632 h 607427"/>
                  <a:gd name="connsiteX42" fmla="*/ 288798 w 586469"/>
                  <a:gd name="connsiteY42" fmla="*/ 207632 h 607427"/>
                  <a:gd name="connsiteX43" fmla="*/ 442961 w 586469"/>
                  <a:gd name="connsiteY43" fmla="*/ 207689 h 607427"/>
                  <a:gd name="connsiteX44" fmla="*/ 469754 w 586469"/>
                  <a:gd name="connsiteY44" fmla="*/ 234500 h 607427"/>
                  <a:gd name="connsiteX45" fmla="*/ 442961 w 586469"/>
                  <a:gd name="connsiteY45" fmla="*/ 261254 h 607427"/>
                  <a:gd name="connsiteX46" fmla="*/ 289550 w 586469"/>
                  <a:gd name="connsiteY46" fmla="*/ 261254 h 607427"/>
                  <a:gd name="connsiteX47" fmla="*/ 283300 w 586469"/>
                  <a:gd name="connsiteY47" fmla="*/ 261022 h 607427"/>
                  <a:gd name="connsiteX48" fmla="*/ 266750 w 586469"/>
                  <a:gd name="connsiteY48" fmla="*/ 253569 h 607427"/>
                  <a:gd name="connsiteX49" fmla="*/ 214147 w 586469"/>
                  <a:gd name="connsiteY49" fmla="*/ 196249 h 607427"/>
                  <a:gd name="connsiteX50" fmla="*/ 207782 w 586469"/>
                  <a:gd name="connsiteY50" fmla="*/ 195960 h 607427"/>
                  <a:gd name="connsiteX51" fmla="*/ 207492 w 586469"/>
                  <a:gd name="connsiteY51" fmla="*/ 202316 h 607427"/>
                  <a:gd name="connsiteX52" fmla="*/ 260095 w 586469"/>
                  <a:gd name="connsiteY52" fmla="*/ 259636 h 607427"/>
                  <a:gd name="connsiteX53" fmla="*/ 283185 w 586469"/>
                  <a:gd name="connsiteY53" fmla="*/ 269805 h 607427"/>
                  <a:gd name="connsiteX54" fmla="*/ 285152 w 586469"/>
                  <a:gd name="connsiteY54" fmla="*/ 269805 h 607427"/>
                  <a:gd name="connsiteX55" fmla="*/ 285152 w 586469"/>
                  <a:gd name="connsiteY55" fmla="*/ 343304 h 607427"/>
                  <a:gd name="connsiteX56" fmla="*/ 291286 w 586469"/>
                  <a:gd name="connsiteY56" fmla="*/ 343304 h 607427"/>
                  <a:gd name="connsiteX57" fmla="*/ 351123 w 586469"/>
                  <a:gd name="connsiteY57" fmla="*/ 343304 h 607427"/>
                  <a:gd name="connsiteX58" fmla="*/ 366979 w 586469"/>
                  <a:gd name="connsiteY58" fmla="*/ 343304 h 607427"/>
                  <a:gd name="connsiteX59" fmla="*/ 375428 w 586469"/>
                  <a:gd name="connsiteY59" fmla="*/ 343304 h 607427"/>
                  <a:gd name="connsiteX60" fmla="*/ 409975 w 586469"/>
                  <a:gd name="connsiteY60" fmla="*/ 377685 h 607427"/>
                  <a:gd name="connsiteX61" fmla="*/ 409975 w 586469"/>
                  <a:gd name="connsiteY61" fmla="*/ 572989 h 607427"/>
                  <a:gd name="connsiteX62" fmla="*/ 375428 w 586469"/>
                  <a:gd name="connsiteY62" fmla="*/ 607427 h 607427"/>
                  <a:gd name="connsiteX63" fmla="*/ 340822 w 586469"/>
                  <a:gd name="connsiteY63" fmla="*/ 572989 h 607427"/>
                  <a:gd name="connsiteX64" fmla="*/ 340822 w 586469"/>
                  <a:gd name="connsiteY64" fmla="*/ 429169 h 607427"/>
                  <a:gd name="connsiteX65" fmla="*/ 291286 w 586469"/>
                  <a:gd name="connsiteY65" fmla="*/ 429169 h 607427"/>
                  <a:gd name="connsiteX66" fmla="*/ 274273 w 586469"/>
                  <a:gd name="connsiteY66" fmla="*/ 429169 h 607427"/>
                  <a:gd name="connsiteX67" fmla="*/ 234401 w 586469"/>
                  <a:gd name="connsiteY67" fmla="*/ 429169 h 607427"/>
                  <a:gd name="connsiteX68" fmla="*/ 198523 w 586469"/>
                  <a:gd name="connsiteY68" fmla="*/ 429169 h 607427"/>
                  <a:gd name="connsiteX69" fmla="*/ 155584 w 586469"/>
                  <a:gd name="connsiteY69" fmla="*/ 388606 h 607427"/>
                  <a:gd name="connsiteX70" fmla="*/ 155526 w 586469"/>
                  <a:gd name="connsiteY70" fmla="*/ 386237 h 607427"/>
                  <a:gd name="connsiteX71" fmla="*/ 155584 w 586469"/>
                  <a:gd name="connsiteY71" fmla="*/ 383868 h 607427"/>
                  <a:gd name="connsiteX72" fmla="*/ 155584 w 586469"/>
                  <a:gd name="connsiteY72" fmla="*/ 366302 h 607427"/>
                  <a:gd name="connsiteX73" fmla="*/ 155526 w 586469"/>
                  <a:gd name="connsiteY73" fmla="*/ 363586 h 607427"/>
                  <a:gd name="connsiteX74" fmla="*/ 155526 w 586469"/>
                  <a:gd name="connsiteY74" fmla="*/ 171113 h 607427"/>
                  <a:gd name="connsiteX75" fmla="*/ 216578 w 586469"/>
                  <a:gd name="connsiteY75" fmla="*/ 110153 h 607427"/>
                  <a:gd name="connsiteX76" fmla="*/ 295599 w 586469"/>
                  <a:gd name="connsiteY76" fmla="*/ 0 h 607427"/>
                  <a:gd name="connsiteX77" fmla="*/ 362848 w 586469"/>
                  <a:gd name="connsiteY77" fmla="*/ 67179 h 607427"/>
                  <a:gd name="connsiteX78" fmla="*/ 295599 w 586469"/>
                  <a:gd name="connsiteY78" fmla="*/ 134358 h 607427"/>
                  <a:gd name="connsiteX79" fmla="*/ 228350 w 586469"/>
                  <a:gd name="connsiteY79" fmla="*/ 67179 h 607427"/>
                  <a:gd name="connsiteX80" fmla="*/ 295599 w 586469"/>
                  <a:gd name="connsiteY80" fmla="*/ 0 h 6074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</a:cxnLst>
                <a:rect l="l" t="t" r="r" b="b"/>
                <a:pathLst>
                  <a:path w="586469" h="607427">
                    <a:moveTo>
                      <a:pt x="307751" y="301103"/>
                    </a:moveTo>
                    <a:lnTo>
                      <a:pt x="468697" y="301103"/>
                    </a:lnTo>
                    <a:lnTo>
                      <a:pt x="546247" y="301103"/>
                    </a:lnTo>
                    <a:lnTo>
                      <a:pt x="586469" y="301103"/>
                    </a:lnTo>
                    <a:lnTo>
                      <a:pt x="586469" y="332857"/>
                    </a:lnTo>
                    <a:lnTo>
                      <a:pt x="546247" y="332857"/>
                    </a:lnTo>
                    <a:lnTo>
                      <a:pt x="468697" y="332857"/>
                    </a:lnTo>
                    <a:lnTo>
                      <a:pt x="307751" y="332857"/>
                    </a:lnTo>
                    <a:cubicBezTo>
                      <a:pt x="301038" y="332857"/>
                      <a:pt x="295598" y="327420"/>
                      <a:pt x="295598" y="320711"/>
                    </a:cubicBezTo>
                    <a:lnTo>
                      <a:pt x="295598" y="313249"/>
                    </a:lnTo>
                    <a:cubicBezTo>
                      <a:pt x="295598" y="306540"/>
                      <a:pt x="301038" y="301103"/>
                      <a:pt x="307751" y="301103"/>
                    </a:cubicBezTo>
                    <a:close/>
                    <a:moveTo>
                      <a:pt x="122002" y="165476"/>
                    </a:moveTo>
                    <a:cubicBezTo>
                      <a:pt x="134792" y="165476"/>
                      <a:pt x="145152" y="175819"/>
                      <a:pt x="145152" y="188589"/>
                    </a:cubicBezTo>
                    <a:lnTo>
                      <a:pt x="145152" y="323050"/>
                    </a:lnTo>
                    <a:cubicBezTo>
                      <a:pt x="145152" y="335820"/>
                      <a:pt x="134792" y="346163"/>
                      <a:pt x="122002" y="346163"/>
                    </a:cubicBezTo>
                    <a:cubicBezTo>
                      <a:pt x="109211" y="346163"/>
                      <a:pt x="98852" y="335820"/>
                      <a:pt x="98852" y="323050"/>
                    </a:cubicBezTo>
                    <a:lnTo>
                      <a:pt x="98852" y="270121"/>
                    </a:lnTo>
                    <a:cubicBezTo>
                      <a:pt x="56545" y="279019"/>
                      <a:pt x="24655" y="316520"/>
                      <a:pt x="24655" y="361360"/>
                    </a:cubicBezTo>
                    <a:cubicBezTo>
                      <a:pt x="24655" y="410360"/>
                      <a:pt x="62679" y="450634"/>
                      <a:pt x="110832" y="454332"/>
                    </a:cubicBezTo>
                    <a:cubicBezTo>
                      <a:pt x="115346" y="445780"/>
                      <a:pt x="124375" y="439887"/>
                      <a:pt x="134792" y="439887"/>
                    </a:cubicBezTo>
                    <a:lnTo>
                      <a:pt x="330528" y="439887"/>
                    </a:lnTo>
                    <a:lnTo>
                      <a:pt x="330528" y="494029"/>
                    </a:lnTo>
                    <a:lnTo>
                      <a:pt x="134792" y="494029"/>
                    </a:lnTo>
                    <a:cubicBezTo>
                      <a:pt x="124201" y="494029"/>
                      <a:pt x="114999" y="487904"/>
                      <a:pt x="110543" y="479005"/>
                    </a:cubicBezTo>
                    <a:cubicBezTo>
                      <a:pt x="48963" y="475134"/>
                      <a:pt x="0" y="423823"/>
                      <a:pt x="0" y="361360"/>
                    </a:cubicBezTo>
                    <a:cubicBezTo>
                      <a:pt x="0" y="302941"/>
                      <a:pt x="42828" y="254288"/>
                      <a:pt x="98852" y="245101"/>
                    </a:cubicBezTo>
                    <a:lnTo>
                      <a:pt x="98852" y="188589"/>
                    </a:lnTo>
                    <a:cubicBezTo>
                      <a:pt x="98852" y="175819"/>
                      <a:pt x="109211" y="165476"/>
                      <a:pt x="122002" y="165476"/>
                    </a:cubicBezTo>
                    <a:close/>
                    <a:moveTo>
                      <a:pt x="563182" y="131818"/>
                    </a:moveTo>
                    <a:cubicBezTo>
                      <a:pt x="568852" y="133783"/>
                      <a:pt x="571861" y="139909"/>
                      <a:pt x="569952" y="145572"/>
                    </a:cubicBezTo>
                    <a:lnTo>
                      <a:pt x="521637" y="286290"/>
                    </a:lnTo>
                    <a:cubicBezTo>
                      <a:pt x="521290" y="287446"/>
                      <a:pt x="520711" y="288428"/>
                      <a:pt x="520017" y="289353"/>
                    </a:cubicBezTo>
                    <a:cubicBezTo>
                      <a:pt x="518107" y="292127"/>
                      <a:pt x="514867" y="293976"/>
                      <a:pt x="511164" y="293976"/>
                    </a:cubicBezTo>
                    <a:lnTo>
                      <a:pt x="339372" y="293976"/>
                    </a:lnTo>
                    <a:cubicBezTo>
                      <a:pt x="333412" y="293976"/>
                      <a:pt x="328552" y="289122"/>
                      <a:pt x="328552" y="283169"/>
                    </a:cubicBezTo>
                    <a:cubicBezTo>
                      <a:pt x="328552" y="277217"/>
                      <a:pt x="333412" y="272363"/>
                      <a:pt x="339372" y="272363"/>
                    </a:cubicBezTo>
                    <a:lnTo>
                      <a:pt x="503584" y="272363"/>
                    </a:lnTo>
                    <a:lnTo>
                      <a:pt x="549469" y="138579"/>
                    </a:lnTo>
                    <a:cubicBezTo>
                      <a:pt x="551378" y="132916"/>
                      <a:pt x="557511" y="129911"/>
                      <a:pt x="563182" y="131818"/>
                    </a:cubicBezTo>
                    <a:close/>
                    <a:moveTo>
                      <a:pt x="216578" y="110153"/>
                    </a:moveTo>
                    <a:lnTo>
                      <a:pt x="285152" y="189719"/>
                    </a:lnTo>
                    <a:lnTo>
                      <a:pt x="285152" y="207632"/>
                    </a:lnTo>
                    <a:lnTo>
                      <a:pt x="288798" y="207632"/>
                    </a:lnTo>
                    <a:lnTo>
                      <a:pt x="442961" y="207689"/>
                    </a:lnTo>
                    <a:cubicBezTo>
                      <a:pt x="457775" y="207689"/>
                      <a:pt x="469754" y="219708"/>
                      <a:pt x="469754" y="234500"/>
                    </a:cubicBezTo>
                    <a:cubicBezTo>
                      <a:pt x="469754" y="249293"/>
                      <a:pt x="457775" y="261254"/>
                      <a:pt x="442961" y="261254"/>
                    </a:cubicBezTo>
                    <a:lnTo>
                      <a:pt x="289550" y="261254"/>
                    </a:lnTo>
                    <a:cubicBezTo>
                      <a:pt x="289550" y="261254"/>
                      <a:pt x="283532" y="261022"/>
                      <a:pt x="283300" y="261022"/>
                    </a:cubicBezTo>
                    <a:cubicBezTo>
                      <a:pt x="276935" y="260791"/>
                      <a:pt x="271032" y="258249"/>
                      <a:pt x="266750" y="253569"/>
                    </a:cubicBezTo>
                    <a:lnTo>
                      <a:pt x="214147" y="196249"/>
                    </a:lnTo>
                    <a:cubicBezTo>
                      <a:pt x="212469" y="194400"/>
                      <a:pt x="209576" y="194284"/>
                      <a:pt x="207782" y="195960"/>
                    </a:cubicBezTo>
                    <a:cubicBezTo>
                      <a:pt x="205930" y="197635"/>
                      <a:pt x="205814" y="200467"/>
                      <a:pt x="207492" y="202316"/>
                    </a:cubicBezTo>
                    <a:lnTo>
                      <a:pt x="260095" y="259636"/>
                    </a:lnTo>
                    <a:cubicBezTo>
                      <a:pt x="266056" y="266107"/>
                      <a:pt x="274447" y="269805"/>
                      <a:pt x="283185" y="269805"/>
                    </a:cubicBezTo>
                    <a:cubicBezTo>
                      <a:pt x="283300" y="269805"/>
                      <a:pt x="285152" y="269805"/>
                      <a:pt x="285152" y="269805"/>
                    </a:cubicBezTo>
                    <a:lnTo>
                      <a:pt x="285152" y="343304"/>
                    </a:lnTo>
                    <a:lnTo>
                      <a:pt x="291286" y="343304"/>
                    </a:lnTo>
                    <a:lnTo>
                      <a:pt x="351123" y="343304"/>
                    </a:lnTo>
                    <a:lnTo>
                      <a:pt x="366979" y="343304"/>
                    </a:lnTo>
                    <a:lnTo>
                      <a:pt x="375428" y="343304"/>
                    </a:lnTo>
                    <a:cubicBezTo>
                      <a:pt x="394524" y="343304"/>
                      <a:pt x="409975" y="358674"/>
                      <a:pt x="409975" y="377685"/>
                    </a:cubicBezTo>
                    <a:lnTo>
                      <a:pt x="409975" y="572989"/>
                    </a:lnTo>
                    <a:cubicBezTo>
                      <a:pt x="409975" y="591999"/>
                      <a:pt x="394524" y="607427"/>
                      <a:pt x="375428" y="607427"/>
                    </a:cubicBezTo>
                    <a:cubicBezTo>
                      <a:pt x="356331" y="607427"/>
                      <a:pt x="340822" y="591999"/>
                      <a:pt x="340822" y="572989"/>
                    </a:cubicBezTo>
                    <a:lnTo>
                      <a:pt x="340822" y="429169"/>
                    </a:lnTo>
                    <a:lnTo>
                      <a:pt x="291286" y="429169"/>
                    </a:lnTo>
                    <a:lnTo>
                      <a:pt x="274273" y="429169"/>
                    </a:lnTo>
                    <a:lnTo>
                      <a:pt x="234401" y="429169"/>
                    </a:lnTo>
                    <a:lnTo>
                      <a:pt x="198523" y="429169"/>
                    </a:lnTo>
                    <a:cubicBezTo>
                      <a:pt x="175606" y="429169"/>
                      <a:pt x="156857" y="411256"/>
                      <a:pt x="155584" y="388606"/>
                    </a:cubicBezTo>
                    <a:cubicBezTo>
                      <a:pt x="155526" y="387797"/>
                      <a:pt x="155526" y="387046"/>
                      <a:pt x="155526" y="386237"/>
                    </a:cubicBezTo>
                    <a:cubicBezTo>
                      <a:pt x="155526" y="385428"/>
                      <a:pt x="155526" y="384619"/>
                      <a:pt x="155584" y="383868"/>
                    </a:cubicBezTo>
                    <a:lnTo>
                      <a:pt x="155584" y="366302"/>
                    </a:lnTo>
                    <a:cubicBezTo>
                      <a:pt x="155526" y="365377"/>
                      <a:pt x="155526" y="364453"/>
                      <a:pt x="155526" y="363586"/>
                    </a:cubicBezTo>
                    <a:lnTo>
                      <a:pt x="155526" y="171113"/>
                    </a:lnTo>
                    <a:cubicBezTo>
                      <a:pt x="155526" y="137426"/>
                      <a:pt x="182840" y="110153"/>
                      <a:pt x="216578" y="110153"/>
                    </a:cubicBezTo>
                    <a:close/>
                    <a:moveTo>
                      <a:pt x="295599" y="0"/>
                    </a:moveTo>
                    <a:cubicBezTo>
                      <a:pt x="332740" y="0"/>
                      <a:pt x="362848" y="30077"/>
                      <a:pt x="362848" y="67179"/>
                    </a:cubicBezTo>
                    <a:cubicBezTo>
                      <a:pt x="362848" y="104281"/>
                      <a:pt x="332740" y="134358"/>
                      <a:pt x="295599" y="134358"/>
                    </a:cubicBezTo>
                    <a:cubicBezTo>
                      <a:pt x="258458" y="134358"/>
                      <a:pt x="228350" y="104281"/>
                      <a:pt x="228350" y="67179"/>
                    </a:cubicBezTo>
                    <a:cubicBezTo>
                      <a:pt x="228350" y="30077"/>
                      <a:pt x="258458" y="0"/>
                      <a:pt x="295599" y="0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14" name="PA-iṡ1îḑé">
              <a:extLst>
                <a:ext uri="{FF2B5EF4-FFF2-40B4-BE49-F238E27FC236}">
                  <a16:creationId xmlns:a16="http://schemas.microsoft.com/office/drawing/2014/main" id="{29E79A0B-CEAA-45F1-BB95-FB94CEB8A024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 bwMode="auto">
            <a:xfrm>
              <a:off x="7033235" y="2996664"/>
              <a:ext cx="3888088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 anchorCtr="0">
              <a:normAutofit fontScale="925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en-US" altLang="zh-CN" sz="1100" dirty="0">
                  <a:cs typeface="+mn-ea"/>
                  <a:sym typeface="+mn-lt"/>
                </a:rPr>
                <a:t>Copy paste fonts. Choose the only option to retain text……</a:t>
              </a:r>
            </a:p>
          </p:txBody>
        </p:sp>
        <p:grpSp>
          <p:nvGrpSpPr>
            <p:cNvPr id="15" name="iṩlíďè">
              <a:extLst>
                <a:ext uri="{FF2B5EF4-FFF2-40B4-BE49-F238E27FC236}">
                  <a16:creationId xmlns:a16="http://schemas.microsoft.com/office/drawing/2014/main" id="{1909CF20-1E48-4071-8E51-2C8284E8BA90}"/>
                </a:ext>
              </a:extLst>
            </p:cNvPr>
            <p:cNvGrpSpPr/>
            <p:nvPr/>
          </p:nvGrpSpPr>
          <p:grpSpPr>
            <a:xfrm>
              <a:off x="6417279" y="2955416"/>
              <a:ext cx="482606" cy="482606"/>
              <a:chOff x="5162998" y="2125347"/>
              <a:chExt cx="482606" cy="482606"/>
            </a:xfrm>
          </p:grpSpPr>
          <p:sp>
            <p:nvSpPr>
              <p:cNvPr id="42" name="PA-íṧ1idè">
                <a:extLst>
                  <a:ext uri="{FF2B5EF4-FFF2-40B4-BE49-F238E27FC236}">
                    <a16:creationId xmlns:a16="http://schemas.microsoft.com/office/drawing/2014/main" id="{3FFCD37A-799A-4E3E-9B1C-359D7D2024DF}"/>
                  </a:ext>
                </a:extLst>
              </p:cNvPr>
              <p:cNvSpPr/>
              <p:nvPr>
                <p:custDataLst>
                  <p:tags r:id="rId35"/>
                </p:custDataLst>
              </p:nvPr>
            </p:nvSpPr>
            <p:spPr>
              <a:xfrm>
                <a:off x="5162998" y="2125347"/>
                <a:ext cx="482606" cy="482606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rtlCol="0" anchor="ctr">
                <a:normAutofit fontScale="85000" lnSpcReduction="20000"/>
              </a:bodyPr>
              <a:lstStyle/>
              <a:p>
                <a:pPr algn="ctr"/>
                <a:endParaRPr lang="zh-CN" altLang="en-US" sz="2400" b="1" i="1" dirty="0">
                  <a:cs typeface="+mn-ea"/>
                  <a:sym typeface="+mn-lt"/>
                </a:endParaRPr>
              </a:p>
            </p:txBody>
          </p:sp>
          <p:sp>
            <p:nvSpPr>
              <p:cNvPr id="43" name="PA-í$lîḑe">
                <a:extLst>
                  <a:ext uri="{FF2B5EF4-FFF2-40B4-BE49-F238E27FC236}">
                    <a16:creationId xmlns:a16="http://schemas.microsoft.com/office/drawing/2014/main" id="{8DEB8E61-B06A-44D1-B47B-F120E87D164E}"/>
                  </a:ext>
                </a:extLst>
              </p:cNvPr>
              <p:cNvSpPr/>
              <p:nvPr>
                <p:custDataLst>
                  <p:tags r:id="rId36"/>
                </p:custDataLst>
              </p:nvPr>
            </p:nvSpPr>
            <p:spPr bwMode="auto">
              <a:xfrm>
                <a:off x="5265316" y="2225347"/>
                <a:ext cx="277971" cy="282606"/>
              </a:xfrm>
              <a:custGeom>
                <a:avLst/>
                <a:gdLst>
                  <a:gd name="connsiteX0" fmla="*/ 265579 w 596772"/>
                  <a:gd name="connsiteY0" fmla="*/ 291153 h 606722"/>
                  <a:gd name="connsiteX1" fmla="*/ 300286 w 596772"/>
                  <a:gd name="connsiteY1" fmla="*/ 291153 h 606722"/>
                  <a:gd name="connsiteX2" fmla="*/ 304913 w 596772"/>
                  <a:gd name="connsiteY2" fmla="*/ 295864 h 606722"/>
                  <a:gd name="connsiteX3" fmla="*/ 304913 w 596772"/>
                  <a:gd name="connsiteY3" fmla="*/ 342613 h 606722"/>
                  <a:gd name="connsiteX4" fmla="*/ 300286 w 596772"/>
                  <a:gd name="connsiteY4" fmla="*/ 347323 h 606722"/>
                  <a:gd name="connsiteX5" fmla="*/ 265579 w 596772"/>
                  <a:gd name="connsiteY5" fmla="*/ 347323 h 606722"/>
                  <a:gd name="connsiteX6" fmla="*/ 260951 w 596772"/>
                  <a:gd name="connsiteY6" fmla="*/ 342613 h 606722"/>
                  <a:gd name="connsiteX7" fmla="*/ 260951 w 596772"/>
                  <a:gd name="connsiteY7" fmla="*/ 295864 h 606722"/>
                  <a:gd name="connsiteX8" fmla="*/ 265579 w 596772"/>
                  <a:gd name="connsiteY8" fmla="*/ 291153 h 606722"/>
                  <a:gd name="connsiteX9" fmla="*/ 197340 w 596772"/>
                  <a:gd name="connsiteY9" fmla="*/ 256012 h 606722"/>
                  <a:gd name="connsiteX10" fmla="*/ 232032 w 596772"/>
                  <a:gd name="connsiteY10" fmla="*/ 256012 h 606722"/>
                  <a:gd name="connsiteX11" fmla="*/ 236747 w 596772"/>
                  <a:gd name="connsiteY11" fmla="*/ 260636 h 606722"/>
                  <a:gd name="connsiteX12" fmla="*/ 236747 w 596772"/>
                  <a:gd name="connsiteY12" fmla="*/ 342612 h 606722"/>
                  <a:gd name="connsiteX13" fmla="*/ 232032 w 596772"/>
                  <a:gd name="connsiteY13" fmla="*/ 347324 h 606722"/>
                  <a:gd name="connsiteX14" fmla="*/ 197340 w 596772"/>
                  <a:gd name="connsiteY14" fmla="*/ 347324 h 606722"/>
                  <a:gd name="connsiteX15" fmla="*/ 192714 w 596772"/>
                  <a:gd name="connsiteY15" fmla="*/ 342612 h 606722"/>
                  <a:gd name="connsiteX16" fmla="*/ 192714 w 596772"/>
                  <a:gd name="connsiteY16" fmla="*/ 260636 h 606722"/>
                  <a:gd name="connsiteX17" fmla="*/ 197340 w 596772"/>
                  <a:gd name="connsiteY17" fmla="*/ 256012 h 606722"/>
                  <a:gd name="connsiteX18" fmla="*/ 129129 w 596772"/>
                  <a:gd name="connsiteY18" fmla="*/ 221223 h 606722"/>
                  <a:gd name="connsiteX19" fmla="*/ 163877 w 596772"/>
                  <a:gd name="connsiteY19" fmla="*/ 221223 h 606722"/>
                  <a:gd name="connsiteX20" fmla="*/ 168510 w 596772"/>
                  <a:gd name="connsiteY20" fmla="*/ 225844 h 606722"/>
                  <a:gd name="connsiteX21" fmla="*/ 168510 w 596772"/>
                  <a:gd name="connsiteY21" fmla="*/ 342614 h 606722"/>
                  <a:gd name="connsiteX22" fmla="*/ 163877 w 596772"/>
                  <a:gd name="connsiteY22" fmla="*/ 347324 h 606722"/>
                  <a:gd name="connsiteX23" fmla="*/ 129129 w 596772"/>
                  <a:gd name="connsiteY23" fmla="*/ 347324 h 606722"/>
                  <a:gd name="connsiteX24" fmla="*/ 124407 w 596772"/>
                  <a:gd name="connsiteY24" fmla="*/ 342614 h 606722"/>
                  <a:gd name="connsiteX25" fmla="*/ 124407 w 596772"/>
                  <a:gd name="connsiteY25" fmla="*/ 225844 h 606722"/>
                  <a:gd name="connsiteX26" fmla="*/ 129129 w 596772"/>
                  <a:gd name="connsiteY26" fmla="*/ 221223 h 606722"/>
                  <a:gd name="connsiteX27" fmla="*/ 60869 w 596772"/>
                  <a:gd name="connsiteY27" fmla="*/ 182200 h 606722"/>
                  <a:gd name="connsiteX28" fmla="*/ 95576 w 596772"/>
                  <a:gd name="connsiteY28" fmla="*/ 182200 h 606722"/>
                  <a:gd name="connsiteX29" fmla="*/ 100203 w 596772"/>
                  <a:gd name="connsiteY29" fmla="*/ 186910 h 606722"/>
                  <a:gd name="connsiteX30" fmla="*/ 100203 w 596772"/>
                  <a:gd name="connsiteY30" fmla="*/ 342613 h 606722"/>
                  <a:gd name="connsiteX31" fmla="*/ 95576 w 596772"/>
                  <a:gd name="connsiteY31" fmla="*/ 347323 h 606722"/>
                  <a:gd name="connsiteX32" fmla="*/ 60869 w 596772"/>
                  <a:gd name="connsiteY32" fmla="*/ 347323 h 606722"/>
                  <a:gd name="connsiteX33" fmla="*/ 56241 w 596772"/>
                  <a:gd name="connsiteY33" fmla="*/ 342613 h 606722"/>
                  <a:gd name="connsiteX34" fmla="*/ 56241 w 596772"/>
                  <a:gd name="connsiteY34" fmla="*/ 186910 h 606722"/>
                  <a:gd name="connsiteX35" fmla="*/ 60869 w 596772"/>
                  <a:gd name="connsiteY35" fmla="*/ 182200 h 606722"/>
                  <a:gd name="connsiteX36" fmla="*/ 13172 w 596772"/>
                  <a:gd name="connsiteY36" fmla="*/ 118197 h 606722"/>
                  <a:gd name="connsiteX37" fmla="*/ 350131 w 596772"/>
                  <a:gd name="connsiteY37" fmla="*/ 118197 h 606722"/>
                  <a:gd name="connsiteX38" fmla="*/ 350754 w 596772"/>
                  <a:gd name="connsiteY38" fmla="*/ 118197 h 606722"/>
                  <a:gd name="connsiteX39" fmla="*/ 333221 w 596772"/>
                  <a:gd name="connsiteY39" fmla="*/ 144594 h 606722"/>
                  <a:gd name="connsiteX40" fmla="*/ 26344 w 596772"/>
                  <a:gd name="connsiteY40" fmla="*/ 144594 h 606722"/>
                  <a:gd name="connsiteX41" fmla="*/ 26344 w 596772"/>
                  <a:gd name="connsiteY41" fmla="*/ 367597 h 606722"/>
                  <a:gd name="connsiteX42" fmla="*/ 330729 w 596772"/>
                  <a:gd name="connsiteY42" fmla="*/ 367597 h 606722"/>
                  <a:gd name="connsiteX43" fmla="*/ 357696 w 596772"/>
                  <a:gd name="connsiteY43" fmla="*/ 391594 h 606722"/>
                  <a:gd name="connsiteX44" fmla="*/ 350131 w 596772"/>
                  <a:gd name="connsiteY44" fmla="*/ 393905 h 606722"/>
                  <a:gd name="connsiteX45" fmla="*/ 238078 w 596772"/>
                  <a:gd name="connsiteY45" fmla="*/ 393905 h 606722"/>
                  <a:gd name="connsiteX46" fmla="*/ 296997 w 596772"/>
                  <a:gd name="connsiteY46" fmla="*/ 496651 h 606722"/>
                  <a:gd name="connsiteX47" fmla="*/ 292636 w 596772"/>
                  <a:gd name="connsiteY47" fmla="*/ 512828 h 606722"/>
                  <a:gd name="connsiteX48" fmla="*/ 276349 w 596772"/>
                  <a:gd name="connsiteY48" fmla="*/ 508472 h 606722"/>
                  <a:gd name="connsiteX49" fmla="*/ 210755 w 596772"/>
                  <a:gd name="connsiteY49" fmla="*/ 393905 h 606722"/>
                  <a:gd name="connsiteX50" fmla="*/ 152548 w 596772"/>
                  <a:gd name="connsiteY50" fmla="*/ 393905 h 606722"/>
                  <a:gd name="connsiteX51" fmla="*/ 86865 w 596772"/>
                  <a:gd name="connsiteY51" fmla="*/ 508472 h 606722"/>
                  <a:gd name="connsiteX52" fmla="*/ 70667 w 596772"/>
                  <a:gd name="connsiteY52" fmla="*/ 512828 h 606722"/>
                  <a:gd name="connsiteX53" fmla="*/ 66306 w 596772"/>
                  <a:gd name="connsiteY53" fmla="*/ 496651 h 606722"/>
                  <a:gd name="connsiteX54" fmla="*/ 125136 w 596772"/>
                  <a:gd name="connsiteY54" fmla="*/ 393905 h 606722"/>
                  <a:gd name="connsiteX55" fmla="*/ 13172 w 596772"/>
                  <a:gd name="connsiteY55" fmla="*/ 393905 h 606722"/>
                  <a:gd name="connsiteX56" fmla="*/ 0 w 596772"/>
                  <a:gd name="connsiteY56" fmla="*/ 380751 h 606722"/>
                  <a:gd name="connsiteX57" fmla="*/ 0 w 596772"/>
                  <a:gd name="connsiteY57" fmla="*/ 131351 h 606722"/>
                  <a:gd name="connsiteX58" fmla="*/ 13172 w 596772"/>
                  <a:gd name="connsiteY58" fmla="*/ 118197 h 606722"/>
                  <a:gd name="connsiteX59" fmla="*/ 457846 w 596772"/>
                  <a:gd name="connsiteY59" fmla="*/ 115375 h 606722"/>
                  <a:gd name="connsiteX60" fmla="*/ 481520 w 596772"/>
                  <a:gd name="connsiteY60" fmla="*/ 115375 h 606722"/>
                  <a:gd name="connsiteX61" fmla="*/ 484546 w 596772"/>
                  <a:gd name="connsiteY61" fmla="*/ 120618 h 606722"/>
                  <a:gd name="connsiteX62" fmla="*/ 476002 w 596772"/>
                  <a:gd name="connsiteY62" fmla="*/ 136259 h 606722"/>
                  <a:gd name="connsiteX63" fmla="*/ 485614 w 596772"/>
                  <a:gd name="connsiteY63" fmla="*/ 153854 h 606722"/>
                  <a:gd name="connsiteX64" fmla="*/ 486682 w 596772"/>
                  <a:gd name="connsiteY64" fmla="*/ 160697 h 606722"/>
                  <a:gd name="connsiteX65" fmla="*/ 479651 w 596772"/>
                  <a:gd name="connsiteY65" fmla="*/ 193845 h 606722"/>
                  <a:gd name="connsiteX66" fmla="*/ 509554 w 596772"/>
                  <a:gd name="connsiteY66" fmla="*/ 115819 h 606722"/>
                  <a:gd name="connsiteX67" fmla="*/ 534296 w 596772"/>
                  <a:gd name="connsiteY67" fmla="*/ 115819 h 606722"/>
                  <a:gd name="connsiteX68" fmla="*/ 591343 w 596772"/>
                  <a:gd name="connsiteY68" fmla="*/ 172516 h 606722"/>
                  <a:gd name="connsiteX69" fmla="*/ 592233 w 596772"/>
                  <a:gd name="connsiteY69" fmla="*/ 349540 h 606722"/>
                  <a:gd name="connsiteX70" fmla="*/ 582621 w 596772"/>
                  <a:gd name="connsiteY70" fmla="*/ 368825 h 606722"/>
                  <a:gd name="connsiteX71" fmla="*/ 582621 w 596772"/>
                  <a:gd name="connsiteY71" fmla="*/ 390597 h 606722"/>
                  <a:gd name="connsiteX72" fmla="*/ 586804 w 596772"/>
                  <a:gd name="connsiteY72" fmla="*/ 390597 h 606722"/>
                  <a:gd name="connsiteX73" fmla="*/ 596772 w 596772"/>
                  <a:gd name="connsiteY73" fmla="*/ 400550 h 606722"/>
                  <a:gd name="connsiteX74" fmla="*/ 596772 w 596772"/>
                  <a:gd name="connsiteY74" fmla="*/ 496438 h 606722"/>
                  <a:gd name="connsiteX75" fmla="*/ 586804 w 596772"/>
                  <a:gd name="connsiteY75" fmla="*/ 506391 h 606722"/>
                  <a:gd name="connsiteX76" fmla="*/ 550404 w 596772"/>
                  <a:gd name="connsiteY76" fmla="*/ 506391 h 606722"/>
                  <a:gd name="connsiteX77" fmla="*/ 540525 w 596772"/>
                  <a:gd name="connsiteY77" fmla="*/ 496438 h 606722"/>
                  <a:gd name="connsiteX78" fmla="*/ 540525 w 596772"/>
                  <a:gd name="connsiteY78" fmla="*/ 400550 h 606722"/>
                  <a:gd name="connsiteX79" fmla="*/ 550404 w 596772"/>
                  <a:gd name="connsiteY79" fmla="*/ 390597 h 606722"/>
                  <a:gd name="connsiteX80" fmla="*/ 554498 w 596772"/>
                  <a:gd name="connsiteY80" fmla="*/ 390597 h 606722"/>
                  <a:gd name="connsiteX81" fmla="*/ 554498 w 596772"/>
                  <a:gd name="connsiteY81" fmla="*/ 369536 h 606722"/>
                  <a:gd name="connsiteX82" fmla="*/ 543996 w 596772"/>
                  <a:gd name="connsiteY82" fmla="*/ 349807 h 606722"/>
                  <a:gd name="connsiteX83" fmla="*/ 543106 w 596772"/>
                  <a:gd name="connsiteY83" fmla="*/ 172783 h 606722"/>
                  <a:gd name="connsiteX84" fmla="*/ 543106 w 596772"/>
                  <a:gd name="connsiteY84" fmla="*/ 172516 h 606722"/>
                  <a:gd name="connsiteX85" fmla="*/ 538034 w 596772"/>
                  <a:gd name="connsiteY85" fmla="*/ 167451 h 606722"/>
                  <a:gd name="connsiteX86" fmla="*/ 532961 w 596772"/>
                  <a:gd name="connsiteY86" fmla="*/ 172516 h 606722"/>
                  <a:gd name="connsiteX87" fmla="*/ 533495 w 596772"/>
                  <a:gd name="connsiteY87" fmla="*/ 368469 h 606722"/>
                  <a:gd name="connsiteX88" fmla="*/ 514093 w 596772"/>
                  <a:gd name="connsiteY88" fmla="*/ 400550 h 606722"/>
                  <a:gd name="connsiteX89" fmla="*/ 514093 w 596772"/>
                  <a:gd name="connsiteY89" fmla="*/ 496438 h 606722"/>
                  <a:gd name="connsiteX90" fmla="*/ 533495 w 596772"/>
                  <a:gd name="connsiteY90" fmla="*/ 528519 h 606722"/>
                  <a:gd name="connsiteX91" fmla="*/ 533495 w 596772"/>
                  <a:gd name="connsiteY91" fmla="*/ 577752 h 606722"/>
                  <a:gd name="connsiteX92" fmla="*/ 504570 w 596772"/>
                  <a:gd name="connsiteY92" fmla="*/ 606722 h 606722"/>
                  <a:gd name="connsiteX93" fmla="*/ 475646 w 596772"/>
                  <a:gd name="connsiteY93" fmla="*/ 577752 h 606722"/>
                  <a:gd name="connsiteX94" fmla="*/ 475646 w 596772"/>
                  <a:gd name="connsiteY94" fmla="*/ 346697 h 606722"/>
                  <a:gd name="connsiteX95" fmla="*/ 463097 w 596772"/>
                  <a:gd name="connsiteY95" fmla="*/ 346697 h 606722"/>
                  <a:gd name="connsiteX96" fmla="*/ 463097 w 596772"/>
                  <a:gd name="connsiteY96" fmla="*/ 577752 h 606722"/>
                  <a:gd name="connsiteX97" fmla="*/ 434173 w 596772"/>
                  <a:gd name="connsiteY97" fmla="*/ 606722 h 606722"/>
                  <a:gd name="connsiteX98" fmla="*/ 405249 w 596772"/>
                  <a:gd name="connsiteY98" fmla="*/ 577752 h 606722"/>
                  <a:gd name="connsiteX99" fmla="*/ 405160 w 596772"/>
                  <a:gd name="connsiteY99" fmla="*/ 172783 h 606722"/>
                  <a:gd name="connsiteX100" fmla="*/ 400532 w 596772"/>
                  <a:gd name="connsiteY100" fmla="*/ 168162 h 606722"/>
                  <a:gd name="connsiteX101" fmla="*/ 395904 w 596772"/>
                  <a:gd name="connsiteY101" fmla="*/ 172783 h 606722"/>
                  <a:gd name="connsiteX102" fmla="*/ 395014 w 596772"/>
                  <a:gd name="connsiteY102" fmla="*/ 349807 h 606722"/>
                  <a:gd name="connsiteX103" fmla="*/ 370896 w 596772"/>
                  <a:gd name="connsiteY103" fmla="*/ 373712 h 606722"/>
                  <a:gd name="connsiteX104" fmla="*/ 370718 w 596772"/>
                  <a:gd name="connsiteY104" fmla="*/ 373712 h 606722"/>
                  <a:gd name="connsiteX105" fmla="*/ 346688 w 596772"/>
                  <a:gd name="connsiteY105" fmla="*/ 349540 h 606722"/>
                  <a:gd name="connsiteX106" fmla="*/ 347578 w 596772"/>
                  <a:gd name="connsiteY106" fmla="*/ 172516 h 606722"/>
                  <a:gd name="connsiteX107" fmla="*/ 404715 w 596772"/>
                  <a:gd name="connsiteY107" fmla="*/ 115819 h 606722"/>
                  <a:gd name="connsiteX108" fmla="*/ 429189 w 596772"/>
                  <a:gd name="connsiteY108" fmla="*/ 115819 h 606722"/>
                  <a:gd name="connsiteX109" fmla="*/ 458825 w 596772"/>
                  <a:gd name="connsiteY109" fmla="*/ 193845 h 606722"/>
                  <a:gd name="connsiteX110" fmla="*/ 452685 w 596772"/>
                  <a:gd name="connsiteY110" fmla="*/ 160608 h 606722"/>
                  <a:gd name="connsiteX111" fmla="*/ 453664 w 596772"/>
                  <a:gd name="connsiteY111" fmla="*/ 153854 h 606722"/>
                  <a:gd name="connsiteX112" fmla="*/ 463453 w 596772"/>
                  <a:gd name="connsiteY112" fmla="*/ 136259 h 606722"/>
                  <a:gd name="connsiteX113" fmla="*/ 454821 w 596772"/>
                  <a:gd name="connsiteY113" fmla="*/ 120618 h 606722"/>
                  <a:gd name="connsiteX114" fmla="*/ 457846 w 596772"/>
                  <a:gd name="connsiteY114" fmla="*/ 115375 h 606722"/>
                  <a:gd name="connsiteX115" fmla="*/ 469684 w 596772"/>
                  <a:gd name="connsiteY115" fmla="*/ 0 h 606722"/>
                  <a:gd name="connsiteX116" fmla="*/ 519715 w 596772"/>
                  <a:gd name="connsiteY116" fmla="*/ 49960 h 606722"/>
                  <a:gd name="connsiteX117" fmla="*/ 469684 w 596772"/>
                  <a:gd name="connsiteY117" fmla="*/ 99921 h 606722"/>
                  <a:gd name="connsiteX118" fmla="*/ 419653 w 596772"/>
                  <a:gd name="connsiteY118" fmla="*/ 49960 h 606722"/>
                  <a:gd name="connsiteX119" fmla="*/ 469684 w 596772"/>
                  <a:gd name="connsiteY119" fmla="*/ 0 h 606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</a:cxnLst>
                <a:rect l="l" t="t" r="r" b="b"/>
                <a:pathLst>
                  <a:path w="596772" h="606722">
                    <a:moveTo>
                      <a:pt x="265579" y="291153"/>
                    </a:moveTo>
                    <a:lnTo>
                      <a:pt x="300286" y="291153"/>
                    </a:lnTo>
                    <a:cubicBezTo>
                      <a:pt x="302866" y="291153"/>
                      <a:pt x="304913" y="293286"/>
                      <a:pt x="304913" y="295864"/>
                    </a:cubicBezTo>
                    <a:lnTo>
                      <a:pt x="304913" y="342613"/>
                    </a:lnTo>
                    <a:cubicBezTo>
                      <a:pt x="304913" y="345190"/>
                      <a:pt x="302866" y="347323"/>
                      <a:pt x="300286" y="347323"/>
                    </a:cubicBezTo>
                    <a:lnTo>
                      <a:pt x="265579" y="347323"/>
                    </a:lnTo>
                    <a:cubicBezTo>
                      <a:pt x="262998" y="347323"/>
                      <a:pt x="260951" y="345190"/>
                      <a:pt x="260951" y="342613"/>
                    </a:cubicBezTo>
                    <a:lnTo>
                      <a:pt x="260951" y="295864"/>
                    </a:lnTo>
                    <a:cubicBezTo>
                      <a:pt x="260951" y="293286"/>
                      <a:pt x="262998" y="291153"/>
                      <a:pt x="265579" y="291153"/>
                    </a:cubicBezTo>
                    <a:close/>
                    <a:moveTo>
                      <a:pt x="197340" y="256012"/>
                    </a:moveTo>
                    <a:lnTo>
                      <a:pt x="232032" y="256012"/>
                    </a:lnTo>
                    <a:cubicBezTo>
                      <a:pt x="234612" y="256012"/>
                      <a:pt x="236747" y="258057"/>
                      <a:pt x="236747" y="260636"/>
                    </a:cubicBezTo>
                    <a:lnTo>
                      <a:pt x="236747" y="342612"/>
                    </a:lnTo>
                    <a:cubicBezTo>
                      <a:pt x="236747" y="345190"/>
                      <a:pt x="234612" y="347324"/>
                      <a:pt x="232032" y="347324"/>
                    </a:cubicBezTo>
                    <a:lnTo>
                      <a:pt x="197340" y="347324"/>
                    </a:lnTo>
                    <a:cubicBezTo>
                      <a:pt x="194760" y="347324"/>
                      <a:pt x="192714" y="345190"/>
                      <a:pt x="192714" y="342612"/>
                    </a:cubicBezTo>
                    <a:lnTo>
                      <a:pt x="192714" y="260636"/>
                    </a:lnTo>
                    <a:cubicBezTo>
                      <a:pt x="192714" y="258057"/>
                      <a:pt x="194760" y="256012"/>
                      <a:pt x="197340" y="256012"/>
                    </a:cubicBezTo>
                    <a:close/>
                    <a:moveTo>
                      <a:pt x="129129" y="221223"/>
                    </a:moveTo>
                    <a:lnTo>
                      <a:pt x="163877" y="221223"/>
                    </a:lnTo>
                    <a:cubicBezTo>
                      <a:pt x="166372" y="221223"/>
                      <a:pt x="168510" y="223267"/>
                      <a:pt x="168510" y="225844"/>
                    </a:cubicBezTo>
                    <a:lnTo>
                      <a:pt x="168510" y="342614"/>
                    </a:lnTo>
                    <a:cubicBezTo>
                      <a:pt x="168510" y="345191"/>
                      <a:pt x="166372" y="347324"/>
                      <a:pt x="163877" y="347324"/>
                    </a:cubicBezTo>
                    <a:lnTo>
                      <a:pt x="129129" y="347324"/>
                    </a:lnTo>
                    <a:cubicBezTo>
                      <a:pt x="126545" y="347324"/>
                      <a:pt x="124407" y="345191"/>
                      <a:pt x="124407" y="342614"/>
                    </a:cubicBezTo>
                    <a:lnTo>
                      <a:pt x="124407" y="225844"/>
                    </a:lnTo>
                    <a:cubicBezTo>
                      <a:pt x="124407" y="223267"/>
                      <a:pt x="126545" y="221223"/>
                      <a:pt x="129129" y="221223"/>
                    </a:cubicBezTo>
                    <a:close/>
                    <a:moveTo>
                      <a:pt x="60869" y="182200"/>
                    </a:moveTo>
                    <a:lnTo>
                      <a:pt x="95576" y="182200"/>
                    </a:lnTo>
                    <a:cubicBezTo>
                      <a:pt x="98156" y="182200"/>
                      <a:pt x="100203" y="184333"/>
                      <a:pt x="100203" y="186910"/>
                    </a:cubicBezTo>
                    <a:lnTo>
                      <a:pt x="100203" y="342613"/>
                    </a:lnTo>
                    <a:cubicBezTo>
                      <a:pt x="100203" y="345190"/>
                      <a:pt x="98156" y="347323"/>
                      <a:pt x="95576" y="347323"/>
                    </a:cubicBezTo>
                    <a:lnTo>
                      <a:pt x="60869" y="347323"/>
                    </a:lnTo>
                    <a:cubicBezTo>
                      <a:pt x="58288" y="347323"/>
                      <a:pt x="56241" y="345190"/>
                      <a:pt x="56241" y="342613"/>
                    </a:cubicBezTo>
                    <a:lnTo>
                      <a:pt x="56241" y="186910"/>
                    </a:lnTo>
                    <a:cubicBezTo>
                      <a:pt x="56241" y="184333"/>
                      <a:pt x="58288" y="182200"/>
                      <a:pt x="60869" y="182200"/>
                    </a:cubicBezTo>
                    <a:close/>
                    <a:moveTo>
                      <a:pt x="13172" y="118197"/>
                    </a:moveTo>
                    <a:lnTo>
                      <a:pt x="350131" y="118197"/>
                    </a:lnTo>
                    <a:cubicBezTo>
                      <a:pt x="350309" y="118197"/>
                      <a:pt x="350487" y="118197"/>
                      <a:pt x="350754" y="118197"/>
                    </a:cubicBezTo>
                    <a:cubicBezTo>
                      <a:pt x="343189" y="125663"/>
                      <a:pt x="337226" y="134551"/>
                      <a:pt x="333221" y="144594"/>
                    </a:cubicBezTo>
                    <a:lnTo>
                      <a:pt x="26344" y="144594"/>
                    </a:lnTo>
                    <a:lnTo>
                      <a:pt x="26344" y="367597"/>
                    </a:lnTo>
                    <a:lnTo>
                      <a:pt x="330729" y="367597"/>
                    </a:lnTo>
                    <a:cubicBezTo>
                      <a:pt x="335802" y="378973"/>
                      <a:pt x="345592" y="387772"/>
                      <a:pt x="357696" y="391594"/>
                    </a:cubicBezTo>
                    <a:cubicBezTo>
                      <a:pt x="355560" y="393016"/>
                      <a:pt x="352890" y="393905"/>
                      <a:pt x="350131" y="393905"/>
                    </a:cubicBezTo>
                    <a:lnTo>
                      <a:pt x="238078" y="393905"/>
                    </a:lnTo>
                    <a:lnTo>
                      <a:pt x="296997" y="496651"/>
                    </a:lnTo>
                    <a:cubicBezTo>
                      <a:pt x="300290" y="502340"/>
                      <a:pt x="298332" y="509628"/>
                      <a:pt x="292636" y="512828"/>
                    </a:cubicBezTo>
                    <a:cubicBezTo>
                      <a:pt x="286940" y="516116"/>
                      <a:pt x="279642" y="514161"/>
                      <a:pt x="276349" y="508472"/>
                    </a:cubicBezTo>
                    <a:lnTo>
                      <a:pt x="210755" y="393905"/>
                    </a:lnTo>
                    <a:lnTo>
                      <a:pt x="152548" y="393905"/>
                    </a:lnTo>
                    <a:lnTo>
                      <a:pt x="86865" y="508472"/>
                    </a:lnTo>
                    <a:cubicBezTo>
                      <a:pt x="83661" y="514161"/>
                      <a:pt x="76363" y="516116"/>
                      <a:pt x="70667" y="512828"/>
                    </a:cubicBezTo>
                    <a:cubicBezTo>
                      <a:pt x="64971" y="509628"/>
                      <a:pt x="63013" y="502340"/>
                      <a:pt x="66306" y="496651"/>
                    </a:cubicBezTo>
                    <a:lnTo>
                      <a:pt x="125136" y="393905"/>
                    </a:lnTo>
                    <a:lnTo>
                      <a:pt x="13172" y="393905"/>
                    </a:lnTo>
                    <a:cubicBezTo>
                      <a:pt x="5874" y="393905"/>
                      <a:pt x="0" y="388039"/>
                      <a:pt x="0" y="380751"/>
                    </a:cubicBezTo>
                    <a:lnTo>
                      <a:pt x="0" y="131351"/>
                    </a:lnTo>
                    <a:cubicBezTo>
                      <a:pt x="0" y="124063"/>
                      <a:pt x="5874" y="118197"/>
                      <a:pt x="13172" y="118197"/>
                    </a:cubicBezTo>
                    <a:close/>
                    <a:moveTo>
                      <a:pt x="457846" y="115375"/>
                    </a:moveTo>
                    <a:lnTo>
                      <a:pt x="481520" y="115375"/>
                    </a:lnTo>
                    <a:cubicBezTo>
                      <a:pt x="484190" y="115375"/>
                      <a:pt x="485881" y="118307"/>
                      <a:pt x="484546" y="120618"/>
                    </a:cubicBezTo>
                    <a:lnTo>
                      <a:pt x="476002" y="136259"/>
                    </a:lnTo>
                    <a:lnTo>
                      <a:pt x="485614" y="153854"/>
                    </a:lnTo>
                    <a:cubicBezTo>
                      <a:pt x="486771" y="155898"/>
                      <a:pt x="487127" y="158298"/>
                      <a:pt x="486682" y="160697"/>
                    </a:cubicBezTo>
                    <a:lnTo>
                      <a:pt x="479651" y="193845"/>
                    </a:lnTo>
                    <a:cubicBezTo>
                      <a:pt x="483033" y="184958"/>
                      <a:pt x="506350" y="124084"/>
                      <a:pt x="509554" y="115819"/>
                    </a:cubicBezTo>
                    <a:lnTo>
                      <a:pt x="534296" y="115819"/>
                    </a:lnTo>
                    <a:cubicBezTo>
                      <a:pt x="565623" y="115819"/>
                      <a:pt x="591165" y="141235"/>
                      <a:pt x="591343" y="172516"/>
                    </a:cubicBezTo>
                    <a:lnTo>
                      <a:pt x="592233" y="349540"/>
                    </a:lnTo>
                    <a:cubicBezTo>
                      <a:pt x="592322" y="357272"/>
                      <a:pt x="588584" y="364381"/>
                      <a:pt x="582621" y="368825"/>
                    </a:cubicBezTo>
                    <a:lnTo>
                      <a:pt x="582621" y="390597"/>
                    </a:lnTo>
                    <a:lnTo>
                      <a:pt x="586804" y="390597"/>
                    </a:lnTo>
                    <a:cubicBezTo>
                      <a:pt x="592322" y="390597"/>
                      <a:pt x="596772" y="395040"/>
                      <a:pt x="596772" y="400550"/>
                    </a:cubicBezTo>
                    <a:lnTo>
                      <a:pt x="596772" y="496438"/>
                    </a:lnTo>
                    <a:cubicBezTo>
                      <a:pt x="596772" y="501859"/>
                      <a:pt x="592322" y="506391"/>
                      <a:pt x="586804" y="506391"/>
                    </a:cubicBezTo>
                    <a:lnTo>
                      <a:pt x="550404" y="506391"/>
                    </a:lnTo>
                    <a:cubicBezTo>
                      <a:pt x="544975" y="506391"/>
                      <a:pt x="540525" y="501859"/>
                      <a:pt x="540525" y="496438"/>
                    </a:cubicBezTo>
                    <a:lnTo>
                      <a:pt x="540525" y="400550"/>
                    </a:lnTo>
                    <a:cubicBezTo>
                      <a:pt x="540525" y="395040"/>
                      <a:pt x="544975" y="390597"/>
                      <a:pt x="550404" y="390597"/>
                    </a:cubicBezTo>
                    <a:lnTo>
                      <a:pt x="554498" y="390597"/>
                    </a:lnTo>
                    <a:lnTo>
                      <a:pt x="554498" y="369536"/>
                    </a:lnTo>
                    <a:cubicBezTo>
                      <a:pt x="548268" y="365270"/>
                      <a:pt x="543996" y="357983"/>
                      <a:pt x="543996" y="349807"/>
                    </a:cubicBezTo>
                    <a:lnTo>
                      <a:pt x="543106" y="172783"/>
                    </a:lnTo>
                    <a:cubicBezTo>
                      <a:pt x="543106" y="172694"/>
                      <a:pt x="543106" y="172605"/>
                      <a:pt x="543106" y="172516"/>
                    </a:cubicBezTo>
                    <a:cubicBezTo>
                      <a:pt x="543106" y="169762"/>
                      <a:pt x="540792" y="167451"/>
                      <a:pt x="538034" y="167451"/>
                    </a:cubicBezTo>
                    <a:cubicBezTo>
                      <a:pt x="535275" y="167451"/>
                      <a:pt x="532961" y="169762"/>
                      <a:pt x="532961" y="172516"/>
                    </a:cubicBezTo>
                    <a:cubicBezTo>
                      <a:pt x="533050" y="345897"/>
                      <a:pt x="533495" y="367047"/>
                      <a:pt x="533495" y="368469"/>
                    </a:cubicBezTo>
                    <a:cubicBezTo>
                      <a:pt x="522014" y="374512"/>
                      <a:pt x="514093" y="386598"/>
                      <a:pt x="514093" y="400550"/>
                    </a:cubicBezTo>
                    <a:lnTo>
                      <a:pt x="514093" y="496438"/>
                    </a:lnTo>
                    <a:cubicBezTo>
                      <a:pt x="514093" y="510301"/>
                      <a:pt x="522014" y="522476"/>
                      <a:pt x="533495" y="528519"/>
                    </a:cubicBezTo>
                    <a:lnTo>
                      <a:pt x="533495" y="577752"/>
                    </a:lnTo>
                    <a:cubicBezTo>
                      <a:pt x="533495" y="593748"/>
                      <a:pt x="520590" y="606722"/>
                      <a:pt x="504570" y="606722"/>
                    </a:cubicBezTo>
                    <a:cubicBezTo>
                      <a:pt x="488551" y="606722"/>
                      <a:pt x="475646" y="593748"/>
                      <a:pt x="475646" y="577752"/>
                    </a:cubicBezTo>
                    <a:lnTo>
                      <a:pt x="475646" y="346697"/>
                    </a:lnTo>
                    <a:lnTo>
                      <a:pt x="463097" y="346697"/>
                    </a:lnTo>
                    <a:lnTo>
                      <a:pt x="463097" y="577752"/>
                    </a:lnTo>
                    <a:cubicBezTo>
                      <a:pt x="463097" y="593748"/>
                      <a:pt x="450193" y="606722"/>
                      <a:pt x="434173" y="606722"/>
                    </a:cubicBezTo>
                    <a:cubicBezTo>
                      <a:pt x="418153" y="606722"/>
                      <a:pt x="405249" y="593748"/>
                      <a:pt x="405249" y="577752"/>
                    </a:cubicBezTo>
                    <a:cubicBezTo>
                      <a:pt x="405249" y="572242"/>
                      <a:pt x="405160" y="232236"/>
                      <a:pt x="405160" y="172783"/>
                    </a:cubicBezTo>
                    <a:cubicBezTo>
                      <a:pt x="405160" y="170206"/>
                      <a:pt x="403113" y="168162"/>
                      <a:pt x="400532" y="168162"/>
                    </a:cubicBezTo>
                    <a:cubicBezTo>
                      <a:pt x="397951" y="168162"/>
                      <a:pt x="395904" y="170206"/>
                      <a:pt x="395904" y="172783"/>
                    </a:cubicBezTo>
                    <a:lnTo>
                      <a:pt x="395014" y="349807"/>
                    </a:lnTo>
                    <a:cubicBezTo>
                      <a:pt x="394925" y="363048"/>
                      <a:pt x="384156" y="373712"/>
                      <a:pt x="370896" y="373712"/>
                    </a:cubicBezTo>
                    <a:lnTo>
                      <a:pt x="370718" y="373712"/>
                    </a:lnTo>
                    <a:cubicBezTo>
                      <a:pt x="357368" y="373712"/>
                      <a:pt x="346688" y="362871"/>
                      <a:pt x="346688" y="349540"/>
                    </a:cubicBezTo>
                    <a:lnTo>
                      <a:pt x="347578" y="172516"/>
                    </a:lnTo>
                    <a:cubicBezTo>
                      <a:pt x="347756" y="141235"/>
                      <a:pt x="373387" y="115819"/>
                      <a:pt x="404715" y="115819"/>
                    </a:cubicBezTo>
                    <a:lnTo>
                      <a:pt x="429189" y="115819"/>
                    </a:lnTo>
                    <a:cubicBezTo>
                      <a:pt x="432571" y="124350"/>
                      <a:pt x="455711" y="185847"/>
                      <a:pt x="458825" y="193845"/>
                    </a:cubicBezTo>
                    <a:lnTo>
                      <a:pt x="452685" y="160608"/>
                    </a:lnTo>
                    <a:cubicBezTo>
                      <a:pt x="452240" y="158298"/>
                      <a:pt x="452596" y="155898"/>
                      <a:pt x="453664" y="153854"/>
                    </a:cubicBezTo>
                    <a:lnTo>
                      <a:pt x="463453" y="136259"/>
                    </a:lnTo>
                    <a:lnTo>
                      <a:pt x="454821" y="120618"/>
                    </a:lnTo>
                    <a:cubicBezTo>
                      <a:pt x="453486" y="118219"/>
                      <a:pt x="455177" y="115375"/>
                      <a:pt x="457846" y="115375"/>
                    </a:cubicBezTo>
                    <a:close/>
                    <a:moveTo>
                      <a:pt x="469684" y="0"/>
                    </a:moveTo>
                    <a:cubicBezTo>
                      <a:pt x="497281" y="0"/>
                      <a:pt x="519715" y="22402"/>
                      <a:pt x="519715" y="49960"/>
                    </a:cubicBezTo>
                    <a:cubicBezTo>
                      <a:pt x="519715" y="77696"/>
                      <a:pt x="497103" y="99921"/>
                      <a:pt x="469684" y="99921"/>
                    </a:cubicBezTo>
                    <a:cubicBezTo>
                      <a:pt x="442087" y="99921"/>
                      <a:pt x="419653" y="77607"/>
                      <a:pt x="419653" y="49960"/>
                    </a:cubicBezTo>
                    <a:cubicBezTo>
                      <a:pt x="419653" y="22402"/>
                      <a:pt x="442087" y="0"/>
                      <a:pt x="469684" y="0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txBody>
              <a:bodyPr wrap="square" lIns="91440" tIns="45720" rIns="91440" bIns="45720">
                <a:normAutofit fontScale="850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16" name="PA-îṥ1ïḑe">
              <a:extLst>
                <a:ext uri="{FF2B5EF4-FFF2-40B4-BE49-F238E27FC236}">
                  <a16:creationId xmlns:a16="http://schemas.microsoft.com/office/drawing/2014/main" id="{4B33B1D6-296E-4F8F-A12A-0A843323F7CB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 bwMode="auto">
            <a:xfrm>
              <a:off x="903682" y="4833527"/>
              <a:ext cx="3888088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 anchorCtr="0">
              <a:normAutofit fontScale="925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en-US" altLang="zh-CN" sz="1100" dirty="0">
                  <a:cs typeface="+mn-ea"/>
                  <a:sym typeface="+mn-lt"/>
                </a:rPr>
                <a:t>Copy paste fonts. Choose the only option to retain text……</a:t>
              </a:r>
            </a:p>
          </p:txBody>
        </p:sp>
        <p:cxnSp>
          <p:nvCxnSpPr>
            <p:cNvPr id="17" name="PA-直接连接符 16">
              <a:extLst>
                <a:ext uri="{FF2B5EF4-FFF2-40B4-BE49-F238E27FC236}">
                  <a16:creationId xmlns:a16="http://schemas.microsoft.com/office/drawing/2014/main" id="{7A7D7E6A-902E-49E3-A4FB-BD32C8B75F75}"/>
                </a:ext>
              </a:extLst>
            </p:cNvPr>
            <p:cNvCxnSpPr>
              <a:cxnSpLocks/>
              <a:endCxn id="40" idx="4"/>
            </p:cNvCxnSpPr>
            <p:nvPr>
              <p:custDataLst>
                <p:tags r:id="rId15"/>
              </p:custDataLst>
            </p:nvPr>
          </p:nvCxnSpPr>
          <p:spPr>
            <a:xfrm>
              <a:off x="673100" y="5262213"/>
              <a:ext cx="4359973" cy="0"/>
            </a:xfrm>
            <a:prstGeom prst="line">
              <a:avLst/>
            </a:prstGeom>
            <a:ln w="3175" cap="rnd">
              <a:solidFill>
                <a:schemeClr val="bg1">
                  <a:lumMod val="7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8" name="ísľiḓe">
              <a:extLst>
                <a:ext uri="{FF2B5EF4-FFF2-40B4-BE49-F238E27FC236}">
                  <a16:creationId xmlns:a16="http://schemas.microsoft.com/office/drawing/2014/main" id="{B371467A-AEC6-49F3-B4C8-3B713A3E0F2C}"/>
                </a:ext>
              </a:extLst>
            </p:cNvPr>
            <p:cNvGrpSpPr/>
            <p:nvPr/>
          </p:nvGrpSpPr>
          <p:grpSpPr>
            <a:xfrm>
              <a:off x="4791770" y="4792279"/>
              <a:ext cx="482606" cy="482606"/>
              <a:chOff x="4791770" y="4792279"/>
              <a:chExt cx="482606" cy="482606"/>
            </a:xfrm>
          </p:grpSpPr>
          <p:sp>
            <p:nvSpPr>
              <p:cNvPr id="40" name="PA-îSľïḋe">
                <a:extLst>
                  <a:ext uri="{FF2B5EF4-FFF2-40B4-BE49-F238E27FC236}">
                    <a16:creationId xmlns:a16="http://schemas.microsoft.com/office/drawing/2014/main" id="{78FEA53B-8502-4490-B30D-722BE25240C4}"/>
                  </a:ext>
                </a:extLst>
              </p:cNvPr>
              <p:cNvSpPr/>
              <p:nvPr>
                <p:custDataLst>
                  <p:tags r:id="rId33"/>
                </p:custDataLst>
              </p:nvPr>
            </p:nvSpPr>
            <p:spPr>
              <a:xfrm>
                <a:off x="4791770" y="4792279"/>
                <a:ext cx="482606" cy="482606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rtlCol="0" anchor="ctr">
                <a:normAutofit fontScale="85000" lnSpcReduction="20000"/>
              </a:bodyPr>
              <a:lstStyle/>
              <a:p>
                <a:pPr algn="ctr"/>
                <a:endParaRPr lang="zh-CN" altLang="en-US" sz="2400" b="1" i="1" dirty="0">
                  <a:cs typeface="+mn-ea"/>
                  <a:sym typeface="+mn-lt"/>
                </a:endParaRPr>
              </a:p>
            </p:txBody>
          </p:sp>
          <p:sp>
            <p:nvSpPr>
              <p:cNvPr id="41" name="PA-îŝḷïḍe">
                <a:extLst>
                  <a:ext uri="{FF2B5EF4-FFF2-40B4-BE49-F238E27FC236}">
                    <a16:creationId xmlns:a16="http://schemas.microsoft.com/office/drawing/2014/main" id="{2005C952-C19D-4586-996F-FB599A81C76D}"/>
                  </a:ext>
                </a:extLst>
              </p:cNvPr>
              <p:cNvSpPr/>
              <p:nvPr>
                <p:custDataLst>
                  <p:tags r:id="rId34"/>
                </p:custDataLst>
              </p:nvPr>
            </p:nvSpPr>
            <p:spPr bwMode="auto">
              <a:xfrm>
                <a:off x="4946317" y="4891168"/>
                <a:ext cx="173512" cy="284828"/>
              </a:xfrm>
              <a:custGeom>
                <a:avLst/>
                <a:gdLst>
                  <a:gd name="connsiteX0" fmla="*/ 8726 w 369592"/>
                  <a:gd name="connsiteY0" fmla="*/ 490763 h 606702"/>
                  <a:gd name="connsiteX1" fmla="*/ 360998 w 369592"/>
                  <a:gd name="connsiteY1" fmla="*/ 490763 h 606702"/>
                  <a:gd name="connsiteX2" fmla="*/ 367673 w 369592"/>
                  <a:gd name="connsiteY2" fmla="*/ 496538 h 606702"/>
                  <a:gd name="connsiteX3" fmla="*/ 369542 w 369592"/>
                  <a:gd name="connsiteY3" fmla="*/ 586624 h 606702"/>
                  <a:gd name="connsiteX4" fmla="*/ 349428 w 369592"/>
                  <a:gd name="connsiteY4" fmla="*/ 606702 h 606702"/>
                  <a:gd name="connsiteX5" fmla="*/ 20297 w 369592"/>
                  <a:gd name="connsiteY5" fmla="*/ 606702 h 606702"/>
                  <a:gd name="connsiteX6" fmla="*/ 182 w 369592"/>
                  <a:gd name="connsiteY6" fmla="*/ 586624 h 606702"/>
                  <a:gd name="connsiteX7" fmla="*/ 2140 w 369592"/>
                  <a:gd name="connsiteY7" fmla="*/ 496538 h 606702"/>
                  <a:gd name="connsiteX8" fmla="*/ 8726 w 369592"/>
                  <a:gd name="connsiteY8" fmla="*/ 490763 h 606702"/>
                  <a:gd name="connsiteX9" fmla="*/ 261385 w 369592"/>
                  <a:gd name="connsiteY9" fmla="*/ 355134 h 606702"/>
                  <a:gd name="connsiteX10" fmla="*/ 356441 w 369592"/>
                  <a:gd name="connsiteY10" fmla="*/ 454727 h 606702"/>
                  <a:gd name="connsiteX11" fmla="*/ 350211 w 369592"/>
                  <a:gd name="connsiteY11" fmla="*/ 463878 h 606702"/>
                  <a:gd name="connsiteX12" fmla="*/ 258625 w 369592"/>
                  <a:gd name="connsiteY12" fmla="*/ 463878 h 606702"/>
                  <a:gd name="connsiteX13" fmla="*/ 251950 w 369592"/>
                  <a:gd name="connsiteY13" fmla="*/ 457215 h 606702"/>
                  <a:gd name="connsiteX14" fmla="*/ 251950 w 369592"/>
                  <a:gd name="connsiteY14" fmla="*/ 361175 h 606702"/>
                  <a:gd name="connsiteX15" fmla="*/ 261385 w 369592"/>
                  <a:gd name="connsiteY15" fmla="*/ 355134 h 606702"/>
                  <a:gd name="connsiteX16" fmla="*/ 108300 w 369592"/>
                  <a:gd name="connsiteY16" fmla="*/ 355134 h 606702"/>
                  <a:gd name="connsiteX17" fmla="*/ 117734 w 369592"/>
                  <a:gd name="connsiteY17" fmla="*/ 361175 h 606702"/>
                  <a:gd name="connsiteX18" fmla="*/ 117734 w 369592"/>
                  <a:gd name="connsiteY18" fmla="*/ 457215 h 606702"/>
                  <a:gd name="connsiteX19" fmla="*/ 111059 w 369592"/>
                  <a:gd name="connsiteY19" fmla="*/ 463878 h 606702"/>
                  <a:gd name="connsiteX20" fmla="*/ 19473 w 369592"/>
                  <a:gd name="connsiteY20" fmla="*/ 463878 h 606702"/>
                  <a:gd name="connsiteX21" fmla="*/ 13243 w 369592"/>
                  <a:gd name="connsiteY21" fmla="*/ 454727 h 606702"/>
                  <a:gd name="connsiteX22" fmla="*/ 108300 w 369592"/>
                  <a:gd name="connsiteY22" fmla="*/ 355134 h 606702"/>
                  <a:gd name="connsiteX23" fmla="*/ 164019 w 369592"/>
                  <a:gd name="connsiteY23" fmla="*/ 339633 h 606702"/>
                  <a:gd name="connsiteX24" fmla="*/ 171405 w 369592"/>
                  <a:gd name="connsiteY24" fmla="*/ 346298 h 606702"/>
                  <a:gd name="connsiteX25" fmla="*/ 171405 w 369592"/>
                  <a:gd name="connsiteY25" fmla="*/ 393756 h 606702"/>
                  <a:gd name="connsiteX26" fmla="*/ 185732 w 369592"/>
                  <a:gd name="connsiteY26" fmla="*/ 407176 h 606702"/>
                  <a:gd name="connsiteX27" fmla="*/ 198279 w 369592"/>
                  <a:gd name="connsiteY27" fmla="*/ 393312 h 606702"/>
                  <a:gd name="connsiteX28" fmla="*/ 198279 w 369592"/>
                  <a:gd name="connsiteY28" fmla="*/ 346298 h 606702"/>
                  <a:gd name="connsiteX29" fmla="*/ 205665 w 369592"/>
                  <a:gd name="connsiteY29" fmla="*/ 339633 h 606702"/>
                  <a:gd name="connsiteX30" fmla="*/ 219636 w 369592"/>
                  <a:gd name="connsiteY30" fmla="*/ 341766 h 606702"/>
                  <a:gd name="connsiteX31" fmla="*/ 225064 w 369592"/>
                  <a:gd name="connsiteY31" fmla="*/ 348342 h 606702"/>
                  <a:gd name="connsiteX32" fmla="*/ 225064 w 369592"/>
                  <a:gd name="connsiteY32" fmla="*/ 457212 h 606702"/>
                  <a:gd name="connsiteX33" fmla="*/ 218390 w 369592"/>
                  <a:gd name="connsiteY33" fmla="*/ 463877 h 606702"/>
                  <a:gd name="connsiteX34" fmla="*/ 151294 w 369592"/>
                  <a:gd name="connsiteY34" fmla="*/ 463877 h 606702"/>
                  <a:gd name="connsiteX35" fmla="*/ 144620 w 369592"/>
                  <a:gd name="connsiteY35" fmla="*/ 457212 h 606702"/>
                  <a:gd name="connsiteX36" fmla="*/ 144620 w 369592"/>
                  <a:gd name="connsiteY36" fmla="*/ 348342 h 606702"/>
                  <a:gd name="connsiteX37" fmla="*/ 150048 w 369592"/>
                  <a:gd name="connsiteY37" fmla="*/ 341766 h 606702"/>
                  <a:gd name="connsiteX38" fmla="*/ 164019 w 369592"/>
                  <a:gd name="connsiteY38" fmla="*/ 339633 h 606702"/>
                  <a:gd name="connsiteX39" fmla="*/ 188788 w 369592"/>
                  <a:gd name="connsiteY39" fmla="*/ 74877 h 606702"/>
                  <a:gd name="connsiteX40" fmla="*/ 253821 w 369592"/>
                  <a:gd name="connsiteY40" fmla="*/ 95988 h 606702"/>
                  <a:gd name="connsiteX41" fmla="*/ 308826 w 369592"/>
                  <a:gd name="connsiteY41" fmla="*/ 198891 h 606702"/>
                  <a:gd name="connsiteX42" fmla="*/ 184843 w 369592"/>
                  <a:gd name="connsiteY42" fmla="*/ 322676 h 606702"/>
                  <a:gd name="connsiteX43" fmla="*/ 60859 w 369592"/>
                  <a:gd name="connsiteY43" fmla="*/ 198891 h 606702"/>
                  <a:gd name="connsiteX44" fmla="*/ 188788 w 369592"/>
                  <a:gd name="connsiteY44" fmla="*/ 74877 h 606702"/>
                  <a:gd name="connsiteX45" fmla="*/ 184842 w 369592"/>
                  <a:gd name="connsiteY45" fmla="*/ 0 h 606702"/>
                  <a:gd name="connsiteX46" fmla="*/ 265111 w 369592"/>
                  <a:gd name="connsiteY46" fmla="*/ 57852 h 606702"/>
                  <a:gd name="connsiteX47" fmla="*/ 255678 w 369592"/>
                  <a:gd name="connsiteY47" fmla="*/ 65939 h 606702"/>
                  <a:gd name="connsiteX48" fmla="*/ 114006 w 369592"/>
                  <a:gd name="connsiteY48" fmla="*/ 65939 h 606702"/>
                  <a:gd name="connsiteX49" fmla="*/ 104573 w 369592"/>
                  <a:gd name="connsiteY49" fmla="*/ 57852 h 606702"/>
                  <a:gd name="connsiteX50" fmla="*/ 184842 w 369592"/>
                  <a:gd name="connsiteY50" fmla="*/ 0 h 6067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369592" h="606702">
                    <a:moveTo>
                      <a:pt x="8726" y="490763"/>
                    </a:moveTo>
                    <a:lnTo>
                      <a:pt x="360998" y="490763"/>
                    </a:lnTo>
                    <a:cubicBezTo>
                      <a:pt x="364291" y="490763"/>
                      <a:pt x="367139" y="493162"/>
                      <a:pt x="367673" y="496538"/>
                    </a:cubicBezTo>
                    <a:cubicBezTo>
                      <a:pt x="370076" y="513418"/>
                      <a:pt x="369542" y="518660"/>
                      <a:pt x="369542" y="586624"/>
                    </a:cubicBezTo>
                    <a:cubicBezTo>
                      <a:pt x="369542" y="597640"/>
                      <a:pt x="360553" y="606702"/>
                      <a:pt x="349428" y="606702"/>
                    </a:cubicBezTo>
                    <a:lnTo>
                      <a:pt x="20297" y="606702"/>
                    </a:lnTo>
                    <a:cubicBezTo>
                      <a:pt x="9260" y="606702"/>
                      <a:pt x="182" y="597640"/>
                      <a:pt x="182" y="586624"/>
                    </a:cubicBezTo>
                    <a:cubicBezTo>
                      <a:pt x="182" y="587957"/>
                      <a:pt x="-886" y="516883"/>
                      <a:pt x="2140" y="496538"/>
                    </a:cubicBezTo>
                    <a:cubicBezTo>
                      <a:pt x="2585" y="493162"/>
                      <a:pt x="5433" y="490763"/>
                      <a:pt x="8726" y="490763"/>
                    </a:cubicBezTo>
                    <a:close/>
                    <a:moveTo>
                      <a:pt x="261385" y="355134"/>
                    </a:moveTo>
                    <a:cubicBezTo>
                      <a:pt x="304552" y="374768"/>
                      <a:pt x="338818" y="410572"/>
                      <a:pt x="356441" y="454727"/>
                    </a:cubicBezTo>
                    <a:cubicBezTo>
                      <a:pt x="358221" y="459170"/>
                      <a:pt x="354928" y="463878"/>
                      <a:pt x="350211" y="463878"/>
                    </a:cubicBezTo>
                    <a:lnTo>
                      <a:pt x="258625" y="463878"/>
                    </a:lnTo>
                    <a:cubicBezTo>
                      <a:pt x="254887" y="463878"/>
                      <a:pt x="251950" y="460946"/>
                      <a:pt x="251950" y="457215"/>
                    </a:cubicBezTo>
                    <a:lnTo>
                      <a:pt x="251950" y="361175"/>
                    </a:lnTo>
                    <a:cubicBezTo>
                      <a:pt x="251950" y="356377"/>
                      <a:pt x="257023" y="353090"/>
                      <a:pt x="261385" y="355134"/>
                    </a:cubicBezTo>
                    <a:close/>
                    <a:moveTo>
                      <a:pt x="108300" y="355134"/>
                    </a:moveTo>
                    <a:cubicBezTo>
                      <a:pt x="112750" y="353090"/>
                      <a:pt x="117734" y="356377"/>
                      <a:pt x="117734" y="361175"/>
                    </a:cubicBezTo>
                    <a:lnTo>
                      <a:pt x="117734" y="457215"/>
                    </a:lnTo>
                    <a:cubicBezTo>
                      <a:pt x="117734" y="460946"/>
                      <a:pt x="114797" y="463878"/>
                      <a:pt x="111059" y="463878"/>
                    </a:cubicBezTo>
                    <a:lnTo>
                      <a:pt x="19473" y="463878"/>
                    </a:lnTo>
                    <a:cubicBezTo>
                      <a:pt x="14756" y="463878"/>
                      <a:pt x="11463" y="459170"/>
                      <a:pt x="13243" y="454727"/>
                    </a:cubicBezTo>
                    <a:cubicBezTo>
                      <a:pt x="30866" y="410572"/>
                      <a:pt x="65133" y="374768"/>
                      <a:pt x="108300" y="355134"/>
                    </a:cubicBezTo>
                    <a:close/>
                    <a:moveTo>
                      <a:pt x="164019" y="339633"/>
                    </a:moveTo>
                    <a:cubicBezTo>
                      <a:pt x="168024" y="339188"/>
                      <a:pt x="171405" y="342299"/>
                      <a:pt x="171405" y="346298"/>
                    </a:cubicBezTo>
                    <a:lnTo>
                      <a:pt x="171405" y="393756"/>
                    </a:lnTo>
                    <a:cubicBezTo>
                      <a:pt x="171405" y="401488"/>
                      <a:pt x="177901" y="407621"/>
                      <a:pt x="185732" y="407176"/>
                    </a:cubicBezTo>
                    <a:cubicBezTo>
                      <a:pt x="192851" y="406732"/>
                      <a:pt x="198279" y="400511"/>
                      <a:pt x="198279" y="393312"/>
                    </a:cubicBezTo>
                    <a:lnTo>
                      <a:pt x="198279" y="346298"/>
                    </a:lnTo>
                    <a:cubicBezTo>
                      <a:pt x="198279" y="342299"/>
                      <a:pt x="201750" y="339188"/>
                      <a:pt x="205665" y="339633"/>
                    </a:cubicBezTo>
                    <a:cubicBezTo>
                      <a:pt x="210381" y="340166"/>
                      <a:pt x="215009" y="340877"/>
                      <a:pt x="219636" y="341766"/>
                    </a:cubicBezTo>
                    <a:cubicBezTo>
                      <a:pt x="222839" y="342388"/>
                      <a:pt x="225064" y="345143"/>
                      <a:pt x="225064" y="348342"/>
                    </a:cubicBezTo>
                    <a:lnTo>
                      <a:pt x="225064" y="457212"/>
                    </a:lnTo>
                    <a:cubicBezTo>
                      <a:pt x="225064" y="460944"/>
                      <a:pt x="222128" y="463877"/>
                      <a:pt x="218390" y="463877"/>
                    </a:cubicBezTo>
                    <a:lnTo>
                      <a:pt x="151294" y="463877"/>
                    </a:lnTo>
                    <a:cubicBezTo>
                      <a:pt x="147646" y="463877"/>
                      <a:pt x="144620" y="460944"/>
                      <a:pt x="144620" y="457212"/>
                    </a:cubicBezTo>
                    <a:lnTo>
                      <a:pt x="144620" y="348342"/>
                    </a:lnTo>
                    <a:cubicBezTo>
                      <a:pt x="144620" y="345143"/>
                      <a:pt x="146934" y="342388"/>
                      <a:pt x="150048" y="341766"/>
                    </a:cubicBezTo>
                    <a:cubicBezTo>
                      <a:pt x="154676" y="340877"/>
                      <a:pt x="159303" y="340166"/>
                      <a:pt x="164019" y="339633"/>
                    </a:cubicBezTo>
                    <a:close/>
                    <a:moveTo>
                      <a:pt x="188788" y="74877"/>
                    </a:moveTo>
                    <a:cubicBezTo>
                      <a:pt x="210754" y="75510"/>
                      <a:pt x="233150" y="82147"/>
                      <a:pt x="253821" y="95988"/>
                    </a:cubicBezTo>
                    <a:cubicBezTo>
                      <a:pt x="288266" y="119092"/>
                      <a:pt x="308826" y="157481"/>
                      <a:pt x="308826" y="198891"/>
                    </a:cubicBezTo>
                    <a:cubicBezTo>
                      <a:pt x="308826" y="267137"/>
                      <a:pt x="253198" y="322676"/>
                      <a:pt x="184843" y="322676"/>
                    </a:cubicBezTo>
                    <a:cubicBezTo>
                      <a:pt x="116487" y="322676"/>
                      <a:pt x="60859" y="267137"/>
                      <a:pt x="60859" y="198891"/>
                    </a:cubicBezTo>
                    <a:cubicBezTo>
                      <a:pt x="60859" y="125113"/>
                      <a:pt x="122890" y="72978"/>
                      <a:pt x="188788" y="74877"/>
                    </a:cubicBezTo>
                    <a:close/>
                    <a:moveTo>
                      <a:pt x="184842" y="0"/>
                    </a:moveTo>
                    <a:cubicBezTo>
                      <a:pt x="218592" y="0"/>
                      <a:pt x="252341" y="19284"/>
                      <a:pt x="265111" y="57852"/>
                    </a:cubicBezTo>
                    <a:cubicBezTo>
                      <a:pt x="266980" y="63539"/>
                      <a:pt x="261018" y="68782"/>
                      <a:pt x="255678" y="65939"/>
                    </a:cubicBezTo>
                    <a:cubicBezTo>
                      <a:pt x="211272" y="42211"/>
                      <a:pt x="158323" y="42300"/>
                      <a:pt x="114006" y="65939"/>
                    </a:cubicBezTo>
                    <a:cubicBezTo>
                      <a:pt x="108755" y="68693"/>
                      <a:pt x="102704" y="63539"/>
                      <a:pt x="104573" y="57852"/>
                    </a:cubicBezTo>
                    <a:cubicBezTo>
                      <a:pt x="117343" y="19284"/>
                      <a:pt x="151093" y="0"/>
                      <a:pt x="184842" y="0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txBody>
              <a:bodyPr wrap="square" lIns="91440" tIns="45720" rIns="91440" bIns="45720">
                <a:normAutofit fontScale="85000" lnSpcReduction="20000"/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19" name="íślidê">
              <a:extLst>
                <a:ext uri="{FF2B5EF4-FFF2-40B4-BE49-F238E27FC236}">
                  <a16:creationId xmlns:a16="http://schemas.microsoft.com/office/drawing/2014/main" id="{105664D8-C605-4A9D-959F-BC3B8FFBFB3A}"/>
                </a:ext>
              </a:extLst>
            </p:cNvPr>
            <p:cNvGrpSpPr/>
            <p:nvPr/>
          </p:nvGrpSpPr>
          <p:grpSpPr>
            <a:xfrm>
              <a:off x="5828569" y="4792279"/>
              <a:ext cx="482606" cy="482606"/>
              <a:chOff x="4574288" y="3962210"/>
              <a:chExt cx="482606" cy="482606"/>
            </a:xfrm>
          </p:grpSpPr>
          <p:sp>
            <p:nvSpPr>
              <p:cNvPr id="38" name="PA-îṩ1ïḓê">
                <a:extLst>
                  <a:ext uri="{FF2B5EF4-FFF2-40B4-BE49-F238E27FC236}">
                    <a16:creationId xmlns:a16="http://schemas.microsoft.com/office/drawing/2014/main" id="{C47012A0-4022-475D-BBE7-14085073F81C}"/>
                  </a:ext>
                </a:extLst>
              </p:cNvPr>
              <p:cNvSpPr/>
              <p:nvPr>
                <p:custDataLst>
                  <p:tags r:id="rId31"/>
                </p:custDataLst>
              </p:nvPr>
            </p:nvSpPr>
            <p:spPr>
              <a:xfrm>
                <a:off x="4574288" y="3962210"/>
                <a:ext cx="482606" cy="482606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rtlCol="0" anchor="ctr">
                <a:normAutofit fontScale="85000" lnSpcReduction="20000"/>
              </a:bodyPr>
              <a:lstStyle/>
              <a:p>
                <a:pPr algn="ctr"/>
                <a:endParaRPr lang="zh-CN" altLang="en-US" sz="2400" b="1" i="1" dirty="0">
                  <a:cs typeface="+mn-ea"/>
                  <a:sym typeface="+mn-lt"/>
                </a:endParaRPr>
              </a:p>
            </p:txBody>
          </p:sp>
          <p:sp>
            <p:nvSpPr>
              <p:cNvPr id="39" name="PA-iSľïḋé">
                <a:extLst>
                  <a:ext uri="{FF2B5EF4-FFF2-40B4-BE49-F238E27FC236}">
                    <a16:creationId xmlns:a16="http://schemas.microsoft.com/office/drawing/2014/main" id="{9CAC6FE9-CD71-40B2-A988-10EA173C65CB}"/>
                  </a:ext>
                </a:extLst>
              </p:cNvPr>
              <p:cNvSpPr/>
              <p:nvPr>
                <p:custDataLst>
                  <p:tags r:id="rId32"/>
                </p:custDataLst>
              </p:nvPr>
            </p:nvSpPr>
            <p:spPr bwMode="auto">
              <a:xfrm>
                <a:off x="4673177" y="4095432"/>
                <a:ext cx="284828" cy="216162"/>
              </a:xfrm>
              <a:custGeom>
                <a:avLst/>
                <a:gdLst>
                  <a:gd name="connsiteX0" fmla="*/ 303008 w 607074"/>
                  <a:gd name="connsiteY0" fmla="*/ 220799 h 460721"/>
                  <a:gd name="connsiteX1" fmla="*/ 325871 w 607074"/>
                  <a:gd name="connsiteY1" fmla="*/ 243592 h 460721"/>
                  <a:gd name="connsiteX2" fmla="*/ 280145 w 607074"/>
                  <a:gd name="connsiteY2" fmla="*/ 243592 h 460721"/>
                  <a:gd name="connsiteX3" fmla="*/ 401290 w 607074"/>
                  <a:gd name="connsiteY3" fmla="*/ 203510 h 460721"/>
                  <a:gd name="connsiteX4" fmla="*/ 431072 w 607074"/>
                  <a:gd name="connsiteY4" fmla="*/ 218026 h 460721"/>
                  <a:gd name="connsiteX5" fmla="*/ 564154 w 607074"/>
                  <a:gd name="connsiteY5" fmla="*/ 373624 h 460721"/>
                  <a:gd name="connsiteX6" fmla="*/ 564388 w 607074"/>
                  <a:gd name="connsiteY6" fmla="*/ 373857 h 460721"/>
                  <a:gd name="connsiteX7" fmla="*/ 565147 w 607074"/>
                  <a:gd name="connsiteY7" fmla="*/ 374848 h 460721"/>
                  <a:gd name="connsiteX8" fmla="*/ 565672 w 607074"/>
                  <a:gd name="connsiteY8" fmla="*/ 375489 h 460721"/>
                  <a:gd name="connsiteX9" fmla="*/ 566373 w 607074"/>
                  <a:gd name="connsiteY9" fmla="*/ 376481 h 460721"/>
                  <a:gd name="connsiteX10" fmla="*/ 566898 w 607074"/>
                  <a:gd name="connsiteY10" fmla="*/ 377180 h 460721"/>
                  <a:gd name="connsiteX11" fmla="*/ 567541 w 607074"/>
                  <a:gd name="connsiteY11" fmla="*/ 378171 h 460721"/>
                  <a:gd name="connsiteX12" fmla="*/ 568008 w 607074"/>
                  <a:gd name="connsiteY12" fmla="*/ 378929 h 460721"/>
                  <a:gd name="connsiteX13" fmla="*/ 568592 w 607074"/>
                  <a:gd name="connsiteY13" fmla="*/ 379862 h 460721"/>
                  <a:gd name="connsiteX14" fmla="*/ 569059 w 607074"/>
                  <a:gd name="connsiteY14" fmla="*/ 380678 h 460721"/>
                  <a:gd name="connsiteX15" fmla="*/ 569526 w 607074"/>
                  <a:gd name="connsiteY15" fmla="*/ 381611 h 460721"/>
                  <a:gd name="connsiteX16" fmla="*/ 569993 w 607074"/>
                  <a:gd name="connsiteY16" fmla="*/ 382485 h 460721"/>
                  <a:gd name="connsiteX17" fmla="*/ 570402 w 607074"/>
                  <a:gd name="connsiteY17" fmla="*/ 383476 h 460721"/>
                  <a:gd name="connsiteX18" fmla="*/ 570811 w 607074"/>
                  <a:gd name="connsiteY18" fmla="*/ 384351 h 460721"/>
                  <a:gd name="connsiteX19" fmla="*/ 571220 w 607074"/>
                  <a:gd name="connsiteY19" fmla="*/ 385342 h 460721"/>
                  <a:gd name="connsiteX20" fmla="*/ 571570 w 607074"/>
                  <a:gd name="connsiteY20" fmla="*/ 386216 h 460721"/>
                  <a:gd name="connsiteX21" fmla="*/ 571979 w 607074"/>
                  <a:gd name="connsiteY21" fmla="*/ 387324 h 460721"/>
                  <a:gd name="connsiteX22" fmla="*/ 572212 w 607074"/>
                  <a:gd name="connsiteY22" fmla="*/ 388140 h 460721"/>
                  <a:gd name="connsiteX23" fmla="*/ 572563 w 607074"/>
                  <a:gd name="connsiteY23" fmla="*/ 389248 h 460721"/>
                  <a:gd name="connsiteX24" fmla="*/ 572796 w 607074"/>
                  <a:gd name="connsiteY24" fmla="*/ 390122 h 460721"/>
                  <a:gd name="connsiteX25" fmla="*/ 573088 w 607074"/>
                  <a:gd name="connsiteY25" fmla="*/ 391230 h 460721"/>
                  <a:gd name="connsiteX26" fmla="*/ 573264 w 607074"/>
                  <a:gd name="connsiteY26" fmla="*/ 392104 h 460721"/>
                  <a:gd name="connsiteX27" fmla="*/ 573439 w 607074"/>
                  <a:gd name="connsiteY27" fmla="*/ 393154 h 460721"/>
                  <a:gd name="connsiteX28" fmla="*/ 573614 w 607074"/>
                  <a:gd name="connsiteY28" fmla="*/ 394087 h 460721"/>
                  <a:gd name="connsiteX29" fmla="*/ 573789 w 607074"/>
                  <a:gd name="connsiteY29" fmla="*/ 395078 h 460721"/>
                  <a:gd name="connsiteX30" fmla="*/ 573906 w 607074"/>
                  <a:gd name="connsiteY30" fmla="*/ 396185 h 460721"/>
                  <a:gd name="connsiteX31" fmla="*/ 573964 w 607074"/>
                  <a:gd name="connsiteY31" fmla="*/ 397060 h 460721"/>
                  <a:gd name="connsiteX32" fmla="*/ 574081 w 607074"/>
                  <a:gd name="connsiteY32" fmla="*/ 398226 h 460721"/>
                  <a:gd name="connsiteX33" fmla="*/ 574139 w 607074"/>
                  <a:gd name="connsiteY33" fmla="*/ 399159 h 460721"/>
                  <a:gd name="connsiteX34" fmla="*/ 574139 w 607074"/>
                  <a:gd name="connsiteY34" fmla="*/ 400324 h 460721"/>
                  <a:gd name="connsiteX35" fmla="*/ 574139 w 607074"/>
                  <a:gd name="connsiteY35" fmla="*/ 400674 h 460721"/>
                  <a:gd name="connsiteX36" fmla="*/ 574139 w 607074"/>
                  <a:gd name="connsiteY36" fmla="*/ 401257 h 460721"/>
                  <a:gd name="connsiteX37" fmla="*/ 574081 w 607074"/>
                  <a:gd name="connsiteY37" fmla="*/ 402365 h 460721"/>
                  <a:gd name="connsiteX38" fmla="*/ 574023 w 607074"/>
                  <a:gd name="connsiteY38" fmla="*/ 403414 h 460721"/>
                  <a:gd name="connsiteX39" fmla="*/ 573964 w 607074"/>
                  <a:gd name="connsiteY39" fmla="*/ 404289 h 460721"/>
                  <a:gd name="connsiteX40" fmla="*/ 573847 w 607074"/>
                  <a:gd name="connsiteY40" fmla="*/ 405571 h 460721"/>
                  <a:gd name="connsiteX41" fmla="*/ 573789 w 607074"/>
                  <a:gd name="connsiteY41" fmla="*/ 406271 h 460721"/>
                  <a:gd name="connsiteX42" fmla="*/ 573556 w 607074"/>
                  <a:gd name="connsiteY42" fmla="*/ 407612 h 460721"/>
                  <a:gd name="connsiteX43" fmla="*/ 573439 w 607074"/>
                  <a:gd name="connsiteY43" fmla="*/ 408136 h 460721"/>
                  <a:gd name="connsiteX44" fmla="*/ 573147 w 607074"/>
                  <a:gd name="connsiteY44" fmla="*/ 409652 h 460721"/>
                  <a:gd name="connsiteX45" fmla="*/ 573030 w 607074"/>
                  <a:gd name="connsiteY45" fmla="*/ 410060 h 460721"/>
                  <a:gd name="connsiteX46" fmla="*/ 572680 w 607074"/>
                  <a:gd name="connsiteY46" fmla="*/ 411634 h 460721"/>
                  <a:gd name="connsiteX47" fmla="*/ 572563 w 607074"/>
                  <a:gd name="connsiteY47" fmla="*/ 412042 h 460721"/>
                  <a:gd name="connsiteX48" fmla="*/ 572096 w 607074"/>
                  <a:gd name="connsiteY48" fmla="*/ 413500 h 460721"/>
                  <a:gd name="connsiteX49" fmla="*/ 571920 w 607074"/>
                  <a:gd name="connsiteY49" fmla="*/ 414025 h 460721"/>
                  <a:gd name="connsiteX50" fmla="*/ 571453 w 607074"/>
                  <a:gd name="connsiteY50" fmla="*/ 415365 h 460721"/>
                  <a:gd name="connsiteX51" fmla="*/ 571161 w 607074"/>
                  <a:gd name="connsiteY51" fmla="*/ 416007 h 460721"/>
                  <a:gd name="connsiteX52" fmla="*/ 570694 w 607074"/>
                  <a:gd name="connsiteY52" fmla="*/ 417173 h 460721"/>
                  <a:gd name="connsiteX53" fmla="*/ 570344 w 607074"/>
                  <a:gd name="connsiteY53" fmla="*/ 418047 h 460721"/>
                  <a:gd name="connsiteX54" fmla="*/ 569877 w 607074"/>
                  <a:gd name="connsiteY54" fmla="*/ 418980 h 460721"/>
                  <a:gd name="connsiteX55" fmla="*/ 569351 w 607074"/>
                  <a:gd name="connsiteY55" fmla="*/ 419971 h 460721"/>
                  <a:gd name="connsiteX56" fmla="*/ 569001 w 607074"/>
                  <a:gd name="connsiteY56" fmla="*/ 420729 h 460721"/>
                  <a:gd name="connsiteX57" fmla="*/ 568300 w 607074"/>
                  <a:gd name="connsiteY57" fmla="*/ 421836 h 460721"/>
                  <a:gd name="connsiteX58" fmla="*/ 568008 w 607074"/>
                  <a:gd name="connsiteY58" fmla="*/ 422419 h 460721"/>
                  <a:gd name="connsiteX59" fmla="*/ 567190 w 607074"/>
                  <a:gd name="connsiteY59" fmla="*/ 423644 h 460721"/>
                  <a:gd name="connsiteX60" fmla="*/ 566898 w 607074"/>
                  <a:gd name="connsiteY60" fmla="*/ 424052 h 460721"/>
                  <a:gd name="connsiteX61" fmla="*/ 566023 w 607074"/>
                  <a:gd name="connsiteY61" fmla="*/ 425276 h 460721"/>
                  <a:gd name="connsiteX62" fmla="*/ 565731 w 607074"/>
                  <a:gd name="connsiteY62" fmla="*/ 425742 h 460721"/>
                  <a:gd name="connsiteX63" fmla="*/ 564855 w 607074"/>
                  <a:gd name="connsiteY63" fmla="*/ 426850 h 460721"/>
                  <a:gd name="connsiteX64" fmla="*/ 564446 w 607074"/>
                  <a:gd name="connsiteY64" fmla="*/ 427316 h 460721"/>
                  <a:gd name="connsiteX65" fmla="*/ 563570 w 607074"/>
                  <a:gd name="connsiteY65" fmla="*/ 428308 h 460721"/>
                  <a:gd name="connsiteX66" fmla="*/ 563044 w 607074"/>
                  <a:gd name="connsiteY66" fmla="*/ 428891 h 460721"/>
                  <a:gd name="connsiteX67" fmla="*/ 562227 w 607074"/>
                  <a:gd name="connsiteY67" fmla="*/ 429765 h 460721"/>
                  <a:gd name="connsiteX68" fmla="*/ 561526 w 607074"/>
                  <a:gd name="connsiteY68" fmla="*/ 430465 h 460721"/>
                  <a:gd name="connsiteX69" fmla="*/ 560825 w 607074"/>
                  <a:gd name="connsiteY69" fmla="*/ 431106 h 460721"/>
                  <a:gd name="connsiteX70" fmla="*/ 559891 w 607074"/>
                  <a:gd name="connsiteY70" fmla="*/ 431922 h 460721"/>
                  <a:gd name="connsiteX71" fmla="*/ 559541 w 607074"/>
                  <a:gd name="connsiteY71" fmla="*/ 432272 h 460721"/>
                  <a:gd name="connsiteX72" fmla="*/ 559307 w 607074"/>
                  <a:gd name="connsiteY72" fmla="*/ 432447 h 460721"/>
                  <a:gd name="connsiteX73" fmla="*/ 558256 w 607074"/>
                  <a:gd name="connsiteY73" fmla="*/ 433321 h 460721"/>
                  <a:gd name="connsiteX74" fmla="*/ 557672 w 607074"/>
                  <a:gd name="connsiteY74" fmla="*/ 433788 h 460721"/>
                  <a:gd name="connsiteX75" fmla="*/ 556621 w 607074"/>
                  <a:gd name="connsiteY75" fmla="*/ 434545 h 460721"/>
                  <a:gd name="connsiteX76" fmla="*/ 555979 w 607074"/>
                  <a:gd name="connsiteY76" fmla="*/ 435012 h 460721"/>
                  <a:gd name="connsiteX77" fmla="*/ 554928 w 607074"/>
                  <a:gd name="connsiteY77" fmla="*/ 435653 h 460721"/>
                  <a:gd name="connsiteX78" fmla="*/ 554227 w 607074"/>
                  <a:gd name="connsiteY78" fmla="*/ 436119 h 460721"/>
                  <a:gd name="connsiteX79" fmla="*/ 553234 w 607074"/>
                  <a:gd name="connsiteY79" fmla="*/ 436702 h 460721"/>
                  <a:gd name="connsiteX80" fmla="*/ 553176 w 607074"/>
                  <a:gd name="connsiteY80" fmla="*/ 436761 h 460721"/>
                  <a:gd name="connsiteX81" fmla="*/ 607074 w 607074"/>
                  <a:gd name="connsiteY81" fmla="*/ 436761 h 460721"/>
                  <a:gd name="connsiteX82" fmla="*/ 607074 w 607074"/>
                  <a:gd name="connsiteY82" fmla="*/ 460721 h 460721"/>
                  <a:gd name="connsiteX83" fmla="*/ 0 w 607074"/>
                  <a:gd name="connsiteY83" fmla="*/ 460721 h 460721"/>
                  <a:gd name="connsiteX84" fmla="*/ 0 w 607074"/>
                  <a:gd name="connsiteY84" fmla="*/ 436761 h 460721"/>
                  <a:gd name="connsiteX85" fmla="*/ 168353 w 607074"/>
                  <a:gd name="connsiteY85" fmla="*/ 436761 h 460721"/>
                  <a:gd name="connsiteX86" fmla="*/ 163681 w 607074"/>
                  <a:gd name="connsiteY86" fmla="*/ 425334 h 460721"/>
                  <a:gd name="connsiteX87" fmla="*/ 163681 w 607074"/>
                  <a:gd name="connsiteY87" fmla="*/ 271661 h 460721"/>
                  <a:gd name="connsiteX88" fmla="*/ 180149 w 607074"/>
                  <a:gd name="connsiteY88" fmla="*/ 255221 h 460721"/>
                  <a:gd name="connsiteX89" fmla="*/ 426926 w 607074"/>
                  <a:gd name="connsiteY89" fmla="*/ 255221 h 460721"/>
                  <a:gd name="connsiteX90" fmla="*/ 443335 w 607074"/>
                  <a:gd name="connsiteY90" fmla="*/ 271661 h 460721"/>
                  <a:gd name="connsiteX91" fmla="*/ 443335 w 607074"/>
                  <a:gd name="connsiteY91" fmla="*/ 425276 h 460721"/>
                  <a:gd name="connsiteX92" fmla="*/ 438722 w 607074"/>
                  <a:gd name="connsiteY92" fmla="*/ 436761 h 460721"/>
                  <a:gd name="connsiteX93" fmla="*/ 450693 w 607074"/>
                  <a:gd name="connsiteY93" fmla="*/ 436761 h 460721"/>
                  <a:gd name="connsiteX94" fmla="*/ 453554 w 607074"/>
                  <a:gd name="connsiteY94" fmla="*/ 425568 h 460721"/>
                  <a:gd name="connsiteX95" fmla="*/ 453554 w 607074"/>
                  <a:gd name="connsiteY95" fmla="*/ 267755 h 460721"/>
                  <a:gd name="connsiteX96" fmla="*/ 430254 w 607074"/>
                  <a:gd name="connsiteY96" fmla="*/ 244435 h 460721"/>
                  <a:gd name="connsiteX97" fmla="*/ 401290 w 607074"/>
                  <a:gd name="connsiteY97" fmla="*/ 244435 h 460721"/>
                  <a:gd name="connsiteX98" fmla="*/ 72409 w 607074"/>
                  <a:gd name="connsiteY98" fmla="*/ 153691 h 460721"/>
                  <a:gd name="connsiteX99" fmla="*/ 81692 w 607074"/>
                  <a:gd name="connsiteY99" fmla="*/ 153750 h 460721"/>
                  <a:gd name="connsiteX100" fmla="*/ 120575 w 607074"/>
                  <a:gd name="connsiteY100" fmla="*/ 192698 h 460721"/>
                  <a:gd name="connsiteX101" fmla="*/ 120342 w 607074"/>
                  <a:gd name="connsiteY101" fmla="*/ 274269 h 460721"/>
                  <a:gd name="connsiteX102" fmla="*/ 177791 w 607074"/>
                  <a:gd name="connsiteY102" fmla="*/ 215205 h 460721"/>
                  <a:gd name="connsiteX103" fmla="*/ 205698 w 607074"/>
                  <a:gd name="connsiteY103" fmla="*/ 203427 h 460721"/>
                  <a:gd name="connsiteX104" fmla="*/ 205698 w 607074"/>
                  <a:gd name="connsiteY104" fmla="*/ 244416 h 460721"/>
                  <a:gd name="connsiteX105" fmla="*/ 176798 w 607074"/>
                  <a:gd name="connsiteY105" fmla="*/ 244416 h 460721"/>
                  <a:gd name="connsiteX106" fmla="*/ 153503 w 607074"/>
                  <a:gd name="connsiteY106" fmla="*/ 267739 h 460721"/>
                  <a:gd name="connsiteX107" fmla="*/ 153503 w 607074"/>
                  <a:gd name="connsiteY107" fmla="*/ 365461 h 460721"/>
                  <a:gd name="connsiteX108" fmla="*/ 103002 w 607074"/>
                  <a:gd name="connsiteY108" fmla="*/ 417295 h 460721"/>
                  <a:gd name="connsiteX109" fmla="*/ 62484 w 607074"/>
                  <a:gd name="connsiteY109" fmla="*/ 423767 h 460721"/>
                  <a:gd name="connsiteX110" fmla="*/ 32942 w 607074"/>
                  <a:gd name="connsiteY110" fmla="*/ 384352 h 460721"/>
                  <a:gd name="connsiteX111" fmla="*/ 32942 w 607074"/>
                  <a:gd name="connsiteY111" fmla="*/ 380562 h 460721"/>
                  <a:gd name="connsiteX112" fmla="*/ 32942 w 607074"/>
                  <a:gd name="connsiteY112" fmla="*/ 379571 h 460721"/>
                  <a:gd name="connsiteX113" fmla="*/ 33409 w 607074"/>
                  <a:gd name="connsiteY113" fmla="*/ 192523 h 460721"/>
                  <a:gd name="connsiteX114" fmla="*/ 72409 w 607074"/>
                  <a:gd name="connsiteY114" fmla="*/ 153691 h 460721"/>
                  <a:gd name="connsiteX115" fmla="*/ 121283 w 607074"/>
                  <a:gd name="connsiteY115" fmla="*/ 64466 h 460721"/>
                  <a:gd name="connsiteX116" fmla="*/ 121283 w 607074"/>
                  <a:gd name="connsiteY116" fmla="*/ 125918 h 460721"/>
                  <a:gd name="connsiteX117" fmla="*/ 152052 w 607074"/>
                  <a:gd name="connsiteY117" fmla="*/ 95192 h 460721"/>
                  <a:gd name="connsiteX118" fmla="*/ 121283 w 607074"/>
                  <a:gd name="connsiteY118" fmla="*/ 64466 h 460721"/>
                  <a:gd name="connsiteX119" fmla="*/ 34930 w 607074"/>
                  <a:gd name="connsiteY119" fmla="*/ 45867 h 460721"/>
                  <a:gd name="connsiteX120" fmla="*/ 121283 w 607074"/>
                  <a:gd name="connsiteY120" fmla="*/ 45867 h 460721"/>
                  <a:gd name="connsiteX121" fmla="*/ 121283 w 607074"/>
                  <a:gd name="connsiteY121" fmla="*/ 52047 h 460721"/>
                  <a:gd name="connsiteX122" fmla="*/ 164488 w 607074"/>
                  <a:gd name="connsiteY122" fmla="*/ 95192 h 460721"/>
                  <a:gd name="connsiteX123" fmla="*/ 121283 w 607074"/>
                  <a:gd name="connsiteY123" fmla="*/ 138278 h 460721"/>
                  <a:gd name="connsiteX124" fmla="*/ 121283 w 607074"/>
                  <a:gd name="connsiteY124" fmla="*/ 144517 h 460721"/>
                  <a:gd name="connsiteX125" fmla="*/ 34930 w 607074"/>
                  <a:gd name="connsiteY125" fmla="*/ 144517 h 460721"/>
                  <a:gd name="connsiteX126" fmla="*/ 303537 w 607074"/>
                  <a:gd name="connsiteY126" fmla="*/ 0 h 460721"/>
                  <a:gd name="connsiteX127" fmla="*/ 406739 w 607074"/>
                  <a:gd name="connsiteY127" fmla="*/ 103026 h 460721"/>
                  <a:gd name="connsiteX128" fmla="*/ 303537 w 607074"/>
                  <a:gd name="connsiteY128" fmla="*/ 206052 h 460721"/>
                  <a:gd name="connsiteX129" fmla="*/ 200335 w 607074"/>
                  <a:gd name="connsiteY129" fmla="*/ 103026 h 460721"/>
                  <a:gd name="connsiteX130" fmla="*/ 303537 w 607074"/>
                  <a:gd name="connsiteY130" fmla="*/ 0 h 4607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</a:cxnLst>
                <a:rect l="l" t="t" r="r" b="b"/>
                <a:pathLst>
                  <a:path w="607074" h="460721">
                    <a:moveTo>
                      <a:pt x="303008" y="220799"/>
                    </a:moveTo>
                    <a:lnTo>
                      <a:pt x="325871" y="243592"/>
                    </a:lnTo>
                    <a:lnTo>
                      <a:pt x="280145" y="243592"/>
                    </a:lnTo>
                    <a:close/>
                    <a:moveTo>
                      <a:pt x="401290" y="203510"/>
                    </a:moveTo>
                    <a:cubicBezTo>
                      <a:pt x="412444" y="204035"/>
                      <a:pt x="423305" y="208932"/>
                      <a:pt x="431072" y="218026"/>
                    </a:cubicBezTo>
                    <a:lnTo>
                      <a:pt x="564154" y="373624"/>
                    </a:lnTo>
                    <a:cubicBezTo>
                      <a:pt x="564212" y="373682"/>
                      <a:pt x="564329" y="373799"/>
                      <a:pt x="564388" y="373857"/>
                    </a:cubicBezTo>
                    <a:cubicBezTo>
                      <a:pt x="564621" y="374207"/>
                      <a:pt x="564913" y="374498"/>
                      <a:pt x="565147" y="374848"/>
                    </a:cubicBezTo>
                    <a:cubicBezTo>
                      <a:pt x="565322" y="375023"/>
                      <a:pt x="565497" y="375256"/>
                      <a:pt x="565672" y="375489"/>
                    </a:cubicBezTo>
                    <a:cubicBezTo>
                      <a:pt x="565906" y="375839"/>
                      <a:pt x="566139" y="376131"/>
                      <a:pt x="566373" y="376481"/>
                    </a:cubicBezTo>
                    <a:cubicBezTo>
                      <a:pt x="566548" y="376714"/>
                      <a:pt x="566723" y="376947"/>
                      <a:pt x="566898" y="377180"/>
                    </a:cubicBezTo>
                    <a:cubicBezTo>
                      <a:pt x="567132" y="377472"/>
                      <a:pt x="567307" y="377821"/>
                      <a:pt x="567541" y="378171"/>
                    </a:cubicBezTo>
                    <a:cubicBezTo>
                      <a:pt x="567716" y="378404"/>
                      <a:pt x="567891" y="378638"/>
                      <a:pt x="568008" y="378929"/>
                    </a:cubicBezTo>
                    <a:cubicBezTo>
                      <a:pt x="568183" y="379221"/>
                      <a:pt x="568417" y="379512"/>
                      <a:pt x="568592" y="379862"/>
                    </a:cubicBezTo>
                    <a:cubicBezTo>
                      <a:pt x="568709" y="380153"/>
                      <a:pt x="568884" y="380387"/>
                      <a:pt x="569059" y="380678"/>
                    </a:cubicBezTo>
                    <a:cubicBezTo>
                      <a:pt x="569234" y="380970"/>
                      <a:pt x="569351" y="381319"/>
                      <a:pt x="569526" y="381611"/>
                    </a:cubicBezTo>
                    <a:cubicBezTo>
                      <a:pt x="569701" y="381902"/>
                      <a:pt x="569818" y="382194"/>
                      <a:pt x="569993" y="382485"/>
                    </a:cubicBezTo>
                    <a:cubicBezTo>
                      <a:pt x="570169" y="382835"/>
                      <a:pt x="570285" y="383127"/>
                      <a:pt x="570402" y="383476"/>
                    </a:cubicBezTo>
                    <a:cubicBezTo>
                      <a:pt x="570577" y="383768"/>
                      <a:pt x="570694" y="384059"/>
                      <a:pt x="570811" y="384351"/>
                    </a:cubicBezTo>
                    <a:cubicBezTo>
                      <a:pt x="570986" y="384701"/>
                      <a:pt x="571103" y="384992"/>
                      <a:pt x="571220" y="385342"/>
                    </a:cubicBezTo>
                    <a:cubicBezTo>
                      <a:pt x="571337" y="385633"/>
                      <a:pt x="571453" y="385925"/>
                      <a:pt x="571570" y="386216"/>
                    </a:cubicBezTo>
                    <a:cubicBezTo>
                      <a:pt x="571687" y="386566"/>
                      <a:pt x="571804" y="386974"/>
                      <a:pt x="571979" y="387324"/>
                    </a:cubicBezTo>
                    <a:cubicBezTo>
                      <a:pt x="572037" y="387557"/>
                      <a:pt x="572154" y="387849"/>
                      <a:pt x="572212" y="388140"/>
                    </a:cubicBezTo>
                    <a:cubicBezTo>
                      <a:pt x="572329" y="388490"/>
                      <a:pt x="572446" y="388898"/>
                      <a:pt x="572563" y="389248"/>
                    </a:cubicBezTo>
                    <a:cubicBezTo>
                      <a:pt x="572621" y="389539"/>
                      <a:pt x="572738" y="389831"/>
                      <a:pt x="572796" y="390122"/>
                    </a:cubicBezTo>
                    <a:cubicBezTo>
                      <a:pt x="572913" y="390472"/>
                      <a:pt x="572972" y="390822"/>
                      <a:pt x="573088" y="391230"/>
                    </a:cubicBezTo>
                    <a:cubicBezTo>
                      <a:pt x="573147" y="391521"/>
                      <a:pt x="573205" y="391813"/>
                      <a:pt x="573264" y="392104"/>
                    </a:cubicBezTo>
                    <a:cubicBezTo>
                      <a:pt x="573322" y="392454"/>
                      <a:pt x="573380" y="392804"/>
                      <a:pt x="573439" y="393154"/>
                    </a:cubicBezTo>
                    <a:cubicBezTo>
                      <a:pt x="573497" y="393445"/>
                      <a:pt x="573614" y="393795"/>
                      <a:pt x="573614" y="394087"/>
                    </a:cubicBezTo>
                    <a:cubicBezTo>
                      <a:pt x="573672" y="394436"/>
                      <a:pt x="573731" y="394786"/>
                      <a:pt x="573789" y="395078"/>
                    </a:cubicBezTo>
                    <a:cubicBezTo>
                      <a:pt x="573847" y="395427"/>
                      <a:pt x="573847" y="395777"/>
                      <a:pt x="573906" y="396185"/>
                    </a:cubicBezTo>
                    <a:cubicBezTo>
                      <a:pt x="573964" y="396477"/>
                      <a:pt x="573964" y="396768"/>
                      <a:pt x="573964" y="397060"/>
                    </a:cubicBezTo>
                    <a:cubicBezTo>
                      <a:pt x="574023" y="397468"/>
                      <a:pt x="574081" y="397876"/>
                      <a:pt x="574081" y="398226"/>
                    </a:cubicBezTo>
                    <a:cubicBezTo>
                      <a:pt x="574081" y="398517"/>
                      <a:pt x="574081" y="398809"/>
                      <a:pt x="574139" y="399159"/>
                    </a:cubicBezTo>
                    <a:cubicBezTo>
                      <a:pt x="574139" y="399508"/>
                      <a:pt x="574139" y="399916"/>
                      <a:pt x="574139" y="400324"/>
                    </a:cubicBezTo>
                    <a:cubicBezTo>
                      <a:pt x="574139" y="400441"/>
                      <a:pt x="574139" y="400558"/>
                      <a:pt x="574139" y="400674"/>
                    </a:cubicBezTo>
                    <a:cubicBezTo>
                      <a:pt x="574139" y="400849"/>
                      <a:pt x="574139" y="401082"/>
                      <a:pt x="574139" y="401257"/>
                    </a:cubicBezTo>
                    <a:cubicBezTo>
                      <a:pt x="574139" y="401607"/>
                      <a:pt x="574139" y="401957"/>
                      <a:pt x="574081" y="402365"/>
                    </a:cubicBezTo>
                    <a:cubicBezTo>
                      <a:pt x="574081" y="402715"/>
                      <a:pt x="574081" y="403064"/>
                      <a:pt x="574023" y="403414"/>
                    </a:cubicBezTo>
                    <a:cubicBezTo>
                      <a:pt x="574023" y="403706"/>
                      <a:pt x="574023" y="403997"/>
                      <a:pt x="573964" y="404289"/>
                    </a:cubicBezTo>
                    <a:cubicBezTo>
                      <a:pt x="573964" y="404697"/>
                      <a:pt x="573906" y="405163"/>
                      <a:pt x="573847" y="405571"/>
                    </a:cubicBezTo>
                    <a:cubicBezTo>
                      <a:pt x="573847" y="405804"/>
                      <a:pt x="573789" y="406038"/>
                      <a:pt x="573789" y="406271"/>
                    </a:cubicBezTo>
                    <a:cubicBezTo>
                      <a:pt x="573672" y="406737"/>
                      <a:pt x="573614" y="407145"/>
                      <a:pt x="573556" y="407612"/>
                    </a:cubicBezTo>
                    <a:cubicBezTo>
                      <a:pt x="573497" y="407787"/>
                      <a:pt x="573497" y="407962"/>
                      <a:pt x="573439" y="408136"/>
                    </a:cubicBezTo>
                    <a:cubicBezTo>
                      <a:pt x="573380" y="408661"/>
                      <a:pt x="573264" y="409186"/>
                      <a:pt x="573147" y="409652"/>
                    </a:cubicBezTo>
                    <a:cubicBezTo>
                      <a:pt x="573147" y="409827"/>
                      <a:pt x="573088" y="409944"/>
                      <a:pt x="573030" y="410060"/>
                    </a:cubicBezTo>
                    <a:cubicBezTo>
                      <a:pt x="572913" y="410585"/>
                      <a:pt x="572796" y="411110"/>
                      <a:pt x="572680" y="411634"/>
                    </a:cubicBezTo>
                    <a:cubicBezTo>
                      <a:pt x="572621" y="411751"/>
                      <a:pt x="572621" y="411867"/>
                      <a:pt x="572563" y="412042"/>
                    </a:cubicBezTo>
                    <a:cubicBezTo>
                      <a:pt x="572388" y="412509"/>
                      <a:pt x="572271" y="413033"/>
                      <a:pt x="572096" y="413500"/>
                    </a:cubicBezTo>
                    <a:cubicBezTo>
                      <a:pt x="572037" y="413675"/>
                      <a:pt x="571979" y="413850"/>
                      <a:pt x="571920" y="414025"/>
                    </a:cubicBezTo>
                    <a:cubicBezTo>
                      <a:pt x="571745" y="414491"/>
                      <a:pt x="571628" y="414957"/>
                      <a:pt x="571453" y="415365"/>
                    </a:cubicBezTo>
                    <a:cubicBezTo>
                      <a:pt x="571337" y="415599"/>
                      <a:pt x="571278" y="415832"/>
                      <a:pt x="571161" y="416007"/>
                    </a:cubicBezTo>
                    <a:cubicBezTo>
                      <a:pt x="571045" y="416415"/>
                      <a:pt x="570869" y="416823"/>
                      <a:pt x="570694" y="417173"/>
                    </a:cubicBezTo>
                    <a:cubicBezTo>
                      <a:pt x="570577" y="417464"/>
                      <a:pt x="570461" y="417756"/>
                      <a:pt x="570344" y="418047"/>
                    </a:cubicBezTo>
                    <a:cubicBezTo>
                      <a:pt x="570169" y="418339"/>
                      <a:pt x="570052" y="418688"/>
                      <a:pt x="569877" y="418980"/>
                    </a:cubicBezTo>
                    <a:cubicBezTo>
                      <a:pt x="569701" y="419330"/>
                      <a:pt x="569526" y="419621"/>
                      <a:pt x="569351" y="419971"/>
                    </a:cubicBezTo>
                    <a:cubicBezTo>
                      <a:pt x="569234" y="420204"/>
                      <a:pt x="569117" y="420496"/>
                      <a:pt x="569001" y="420729"/>
                    </a:cubicBezTo>
                    <a:cubicBezTo>
                      <a:pt x="568767" y="421079"/>
                      <a:pt x="568534" y="421487"/>
                      <a:pt x="568300" y="421836"/>
                    </a:cubicBezTo>
                    <a:cubicBezTo>
                      <a:pt x="568183" y="422070"/>
                      <a:pt x="568125" y="422245"/>
                      <a:pt x="568008" y="422419"/>
                    </a:cubicBezTo>
                    <a:cubicBezTo>
                      <a:pt x="567716" y="422828"/>
                      <a:pt x="567482" y="423236"/>
                      <a:pt x="567190" y="423644"/>
                    </a:cubicBezTo>
                    <a:cubicBezTo>
                      <a:pt x="567074" y="423760"/>
                      <a:pt x="567015" y="423935"/>
                      <a:pt x="566898" y="424052"/>
                    </a:cubicBezTo>
                    <a:cubicBezTo>
                      <a:pt x="566607" y="424460"/>
                      <a:pt x="566315" y="424868"/>
                      <a:pt x="566023" y="425276"/>
                    </a:cubicBezTo>
                    <a:cubicBezTo>
                      <a:pt x="565906" y="425451"/>
                      <a:pt x="565847" y="425568"/>
                      <a:pt x="565731" y="425742"/>
                    </a:cubicBezTo>
                    <a:cubicBezTo>
                      <a:pt x="565439" y="426092"/>
                      <a:pt x="565147" y="426442"/>
                      <a:pt x="564855" y="426850"/>
                    </a:cubicBezTo>
                    <a:cubicBezTo>
                      <a:pt x="564679" y="427025"/>
                      <a:pt x="564563" y="427200"/>
                      <a:pt x="564446" y="427316"/>
                    </a:cubicBezTo>
                    <a:cubicBezTo>
                      <a:pt x="564154" y="427666"/>
                      <a:pt x="563862" y="428016"/>
                      <a:pt x="563570" y="428308"/>
                    </a:cubicBezTo>
                    <a:cubicBezTo>
                      <a:pt x="563395" y="428541"/>
                      <a:pt x="563220" y="428716"/>
                      <a:pt x="563044" y="428891"/>
                    </a:cubicBezTo>
                    <a:cubicBezTo>
                      <a:pt x="562752" y="429182"/>
                      <a:pt x="562519" y="429473"/>
                      <a:pt x="562227" y="429765"/>
                    </a:cubicBezTo>
                    <a:cubicBezTo>
                      <a:pt x="561993" y="429998"/>
                      <a:pt x="561760" y="430231"/>
                      <a:pt x="561526" y="430465"/>
                    </a:cubicBezTo>
                    <a:cubicBezTo>
                      <a:pt x="561293" y="430698"/>
                      <a:pt x="561059" y="430931"/>
                      <a:pt x="560825" y="431106"/>
                    </a:cubicBezTo>
                    <a:cubicBezTo>
                      <a:pt x="560533" y="431397"/>
                      <a:pt x="560241" y="431689"/>
                      <a:pt x="559891" y="431922"/>
                    </a:cubicBezTo>
                    <a:cubicBezTo>
                      <a:pt x="559774" y="432039"/>
                      <a:pt x="559658" y="432155"/>
                      <a:pt x="559541" y="432272"/>
                    </a:cubicBezTo>
                    <a:cubicBezTo>
                      <a:pt x="559482" y="432330"/>
                      <a:pt x="559366" y="432388"/>
                      <a:pt x="559307" y="432447"/>
                    </a:cubicBezTo>
                    <a:cubicBezTo>
                      <a:pt x="558957" y="432738"/>
                      <a:pt x="558606" y="433030"/>
                      <a:pt x="558256" y="433321"/>
                    </a:cubicBezTo>
                    <a:cubicBezTo>
                      <a:pt x="558081" y="433438"/>
                      <a:pt x="557847" y="433613"/>
                      <a:pt x="557672" y="433788"/>
                    </a:cubicBezTo>
                    <a:cubicBezTo>
                      <a:pt x="557322" y="434021"/>
                      <a:pt x="556971" y="434254"/>
                      <a:pt x="556621" y="434545"/>
                    </a:cubicBezTo>
                    <a:cubicBezTo>
                      <a:pt x="556387" y="434662"/>
                      <a:pt x="556212" y="434837"/>
                      <a:pt x="555979" y="435012"/>
                    </a:cubicBezTo>
                    <a:cubicBezTo>
                      <a:pt x="555628" y="435245"/>
                      <a:pt x="555278" y="435420"/>
                      <a:pt x="554928" y="435653"/>
                    </a:cubicBezTo>
                    <a:cubicBezTo>
                      <a:pt x="554694" y="435828"/>
                      <a:pt x="554460" y="435945"/>
                      <a:pt x="554227" y="436119"/>
                    </a:cubicBezTo>
                    <a:cubicBezTo>
                      <a:pt x="553876" y="436294"/>
                      <a:pt x="553584" y="436528"/>
                      <a:pt x="553234" y="436702"/>
                    </a:cubicBezTo>
                    <a:cubicBezTo>
                      <a:pt x="553176" y="436702"/>
                      <a:pt x="553176" y="436761"/>
                      <a:pt x="553176" y="436761"/>
                    </a:cubicBezTo>
                    <a:lnTo>
                      <a:pt x="607074" y="436761"/>
                    </a:lnTo>
                    <a:lnTo>
                      <a:pt x="607074" y="460721"/>
                    </a:lnTo>
                    <a:lnTo>
                      <a:pt x="0" y="460721"/>
                    </a:lnTo>
                    <a:lnTo>
                      <a:pt x="0" y="436761"/>
                    </a:lnTo>
                    <a:lnTo>
                      <a:pt x="168353" y="436761"/>
                    </a:lnTo>
                    <a:cubicBezTo>
                      <a:pt x="165492" y="433788"/>
                      <a:pt x="163681" y="429765"/>
                      <a:pt x="163681" y="425334"/>
                    </a:cubicBezTo>
                    <a:lnTo>
                      <a:pt x="163681" y="271661"/>
                    </a:lnTo>
                    <a:cubicBezTo>
                      <a:pt x="163681" y="262566"/>
                      <a:pt x="171097" y="255221"/>
                      <a:pt x="180149" y="255221"/>
                    </a:cubicBezTo>
                    <a:lnTo>
                      <a:pt x="426926" y="255221"/>
                    </a:lnTo>
                    <a:cubicBezTo>
                      <a:pt x="435977" y="255221"/>
                      <a:pt x="443335" y="262566"/>
                      <a:pt x="443335" y="271661"/>
                    </a:cubicBezTo>
                    <a:lnTo>
                      <a:pt x="443335" y="425276"/>
                    </a:lnTo>
                    <a:cubicBezTo>
                      <a:pt x="443335" y="429765"/>
                      <a:pt x="441583" y="433788"/>
                      <a:pt x="438722" y="436761"/>
                    </a:cubicBezTo>
                    <a:lnTo>
                      <a:pt x="450693" y="436761"/>
                    </a:lnTo>
                    <a:cubicBezTo>
                      <a:pt x="452503" y="433438"/>
                      <a:pt x="453554" y="429590"/>
                      <a:pt x="453554" y="425568"/>
                    </a:cubicBezTo>
                    <a:lnTo>
                      <a:pt x="453554" y="267755"/>
                    </a:lnTo>
                    <a:cubicBezTo>
                      <a:pt x="453554" y="254871"/>
                      <a:pt x="443101" y="244435"/>
                      <a:pt x="430254" y="244435"/>
                    </a:cubicBezTo>
                    <a:lnTo>
                      <a:pt x="401290" y="244435"/>
                    </a:lnTo>
                    <a:close/>
                    <a:moveTo>
                      <a:pt x="72409" y="153691"/>
                    </a:moveTo>
                    <a:lnTo>
                      <a:pt x="81692" y="153750"/>
                    </a:lnTo>
                    <a:cubicBezTo>
                      <a:pt x="103177" y="153750"/>
                      <a:pt x="120575" y="171242"/>
                      <a:pt x="120575" y="192698"/>
                    </a:cubicBezTo>
                    <a:lnTo>
                      <a:pt x="120342" y="274269"/>
                    </a:lnTo>
                    <a:lnTo>
                      <a:pt x="177791" y="215205"/>
                    </a:lnTo>
                    <a:cubicBezTo>
                      <a:pt x="185439" y="207392"/>
                      <a:pt x="195598" y="203427"/>
                      <a:pt x="205698" y="203427"/>
                    </a:cubicBezTo>
                    <a:lnTo>
                      <a:pt x="205698" y="244416"/>
                    </a:lnTo>
                    <a:lnTo>
                      <a:pt x="176798" y="244416"/>
                    </a:lnTo>
                    <a:cubicBezTo>
                      <a:pt x="163954" y="244416"/>
                      <a:pt x="153503" y="254853"/>
                      <a:pt x="153503" y="267739"/>
                    </a:cubicBezTo>
                    <a:lnTo>
                      <a:pt x="153503" y="365461"/>
                    </a:lnTo>
                    <a:cubicBezTo>
                      <a:pt x="128457" y="391232"/>
                      <a:pt x="106855" y="413447"/>
                      <a:pt x="103002" y="417295"/>
                    </a:cubicBezTo>
                    <a:cubicBezTo>
                      <a:pt x="89398" y="430589"/>
                      <a:pt x="68439" y="426100"/>
                      <a:pt x="62484" y="423767"/>
                    </a:cubicBezTo>
                    <a:cubicBezTo>
                      <a:pt x="44502" y="416654"/>
                      <a:pt x="32883" y="403185"/>
                      <a:pt x="32942" y="384352"/>
                    </a:cubicBezTo>
                    <a:lnTo>
                      <a:pt x="32942" y="380562"/>
                    </a:lnTo>
                    <a:cubicBezTo>
                      <a:pt x="32942" y="380271"/>
                      <a:pt x="32942" y="379921"/>
                      <a:pt x="32942" y="379571"/>
                    </a:cubicBezTo>
                    <a:lnTo>
                      <a:pt x="33409" y="192523"/>
                    </a:lnTo>
                    <a:cubicBezTo>
                      <a:pt x="33467" y="171067"/>
                      <a:pt x="50924" y="153691"/>
                      <a:pt x="72409" y="153691"/>
                    </a:cubicBezTo>
                    <a:close/>
                    <a:moveTo>
                      <a:pt x="121283" y="64466"/>
                    </a:moveTo>
                    <a:lnTo>
                      <a:pt x="121283" y="125918"/>
                    </a:lnTo>
                    <a:cubicBezTo>
                      <a:pt x="138273" y="125918"/>
                      <a:pt x="152052" y="112158"/>
                      <a:pt x="152052" y="95192"/>
                    </a:cubicBezTo>
                    <a:cubicBezTo>
                      <a:pt x="152052" y="78225"/>
                      <a:pt x="138273" y="64466"/>
                      <a:pt x="121283" y="64466"/>
                    </a:cubicBezTo>
                    <a:close/>
                    <a:moveTo>
                      <a:pt x="34930" y="45867"/>
                    </a:moveTo>
                    <a:lnTo>
                      <a:pt x="121283" y="45867"/>
                    </a:lnTo>
                    <a:lnTo>
                      <a:pt x="121283" y="52047"/>
                    </a:lnTo>
                    <a:cubicBezTo>
                      <a:pt x="145163" y="52047"/>
                      <a:pt x="164488" y="71346"/>
                      <a:pt x="164488" y="95192"/>
                    </a:cubicBezTo>
                    <a:cubicBezTo>
                      <a:pt x="164488" y="118980"/>
                      <a:pt x="145163" y="138278"/>
                      <a:pt x="121283" y="138278"/>
                    </a:cubicBezTo>
                    <a:lnTo>
                      <a:pt x="121283" y="144517"/>
                    </a:lnTo>
                    <a:lnTo>
                      <a:pt x="34930" y="144517"/>
                    </a:lnTo>
                    <a:close/>
                    <a:moveTo>
                      <a:pt x="303537" y="0"/>
                    </a:moveTo>
                    <a:cubicBezTo>
                      <a:pt x="360534" y="0"/>
                      <a:pt x="406739" y="46126"/>
                      <a:pt x="406739" y="103026"/>
                    </a:cubicBezTo>
                    <a:cubicBezTo>
                      <a:pt x="406739" y="159926"/>
                      <a:pt x="360534" y="206052"/>
                      <a:pt x="303537" y="206052"/>
                    </a:cubicBezTo>
                    <a:cubicBezTo>
                      <a:pt x="246540" y="206052"/>
                      <a:pt x="200335" y="159926"/>
                      <a:pt x="200335" y="103026"/>
                    </a:cubicBezTo>
                    <a:cubicBezTo>
                      <a:pt x="200335" y="46126"/>
                      <a:pt x="246540" y="0"/>
                      <a:pt x="303537" y="0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txBody>
              <a:bodyPr wrap="square" lIns="91440" tIns="45720" rIns="91440" bIns="45720">
                <a:normAutofit fontScale="550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20" name="PA-iṥľiḑê">
              <a:extLst>
                <a:ext uri="{FF2B5EF4-FFF2-40B4-BE49-F238E27FC236}">
                  <a16:creationId xmlns:a16="http://schemas.microsoft.com/office/drawing/2014/main" id="{7E8DBB87-E203-4B66-BD52-67467BF405D5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 bwMode="auto">
            <a:xfrm>
              <a:off x="6444525" y="4833527"/>
              <a:ext cx="3888088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 anchorCtr="0">
              <a:normAutofit fontScale="925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en-US" altLang="zh-CN" sz="1100" dirty="0">
                  <a:cs typeface="+mn-ea"/>
                  <a:sym typeface="+mn-lt"/>
                </a:rPr>
                <a:t>Copy paste fonts. Choose the only option to retain text……</a:t>
              </a:r>
            </a:p>
          </p:txBody>
        </p:sp>
        <p:grpSp>
          <p:nvGrpSpPr>
            <p:cNvPr id="21" name="îSḷíḑè">
              <a:extLst>
                <a:ext uri="{FF2B5EF4-FFF2-40B4-BE49-F238E27FC236}">
                  <a16:creationId xmlns:a16="http://schemas.microsoft.com/office/drawing/2014/main" id="{05222BF7-A3B4-4BE1-A461-48F4B7C22E1B}"/>
                </a:ext>
              </a:extLst>
            </p:cNvPr>
            <p:cNvGrpSpPr/>
            <p:nvPr/>
          </p:nvGrpSpPr>
          <p:grpSpPr>
            <a:xfrm>
              <a:off x="4797421" y="1130887"/>
              <a:ext cx="1565437" cy="3586422"/>
              <a:chOff x="4797421" y="1130887"/>
              <a:chExt cx="1565437" cy="3586422"/>
            </a:xfrm>
          </p:grpSpPr>
          <p:cxnSp>
            <p:nvCxnSpPr>
              <p:cNvPr id="30" name="PA-直接连接符 29">
                <a:extLst>
                  <a:ext uri="{FF2B5EF4-FFF2-40B4-BE49-F238E27FC236}">
                    <a16:creationId xmlns:a16="http://schemas.microsoft.com/office/drawing/2014/main" id="{E1F8A763-C3F9-4AD9-8BE3-6EE5D9077926}"/>
                  </a:ext>
                </a:extLst>
              </p:cNvPr>
              <p:cNvCxnSpPr>
                <a:cxnSpLocks/>
                <a:endCxn id="32" idx="0"/>
              </p:cNvCxnSpPr>
              <p:nvPr>
                <p:custDataLst>
                  <p:tags r:id="rId23"/>
                </p:custDataLst>
              </p:nvPr>
            </p:nvCxnSpPr>
            <p:spPr>
              <a:xfrm>
                <a:off x="5435599" y="1130887"/>
                <a:ext cx="0" cy="2039151"/>
              </a:xfrm>
              <a:prstGeom prst="line">
                <a:avLst/>
              </a:prstGeom>
              <a:ln w="28575" cap="rnd">
                <a:solidFill>
                  <a:schemeClr val="accent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" name="PA-íśḷïdé">
                <a:extLst>
                  <a:ext uri="{FF2B5EF4-FFF2-40B4-BE49-F238E27FC236}">
                    <a16:creationId xmlns:a16="http://schemas.microsoft.com/office/drawing/2014/main" id="{179F23FA-0C66-493E-9C81-C6D02811D666}"/>
                  </a:ext>
                </a:extLst>
              </p:cNvPr>
              <p:cNvSpPr/>
              <p:nvPr>
                <p:custDataLst>
                  <p:tags r:id="rId24"/>
                </p:custDataLst>
              </p:nvPr>
            </p:nvSpPr>
            <p:spPr>
              <a:xfrm rot="7311596">
                <a:off x="6004225" y="4234698"/>
                <a:ext cx="196229" cy="195945"/>
              </a:xfrm>
              <a:prstGeom prst="triangl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2" name="PA-iṥļïḑè">
                <a:extLst>
                  <a:ext uri="{FF2B5EF4-FFF2-40B4-BE49-F238E27FC236}">
                    <a16:creationId xmlns:a16="http://schemas.microsoft.com/office/drawing/2014/main" id="{C13FE95A-0274-454A-B0DD-2A86F9705C28}"/>
                  </a:ext>
                </a:extLst>
              </p:cNvPr>
              <p:cNvSpPr/>
              <p:nvPr>
                <p:custDataLst>
                  <p:tags r:id="rId25"/>
                </p:custDataLst>
              </p:nvPr>
            </p:nvSpPr>
            <p:spPr>
              <a:xfrm>
                <a:off x="4797421" y="3170038"/>
                <a:ext cx="1276356" cy="1276356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rtlCol="0" anchor="ctr">
                <a:normAutofit/>
              </a:bodyPr>
              <a:lstStyle/>
              <a:p>
                <a:pPr algn="ctr"/>
                <a:r>
                  <a:rPr lang="en-US" altLang="zh-CN" sz="2400" b="1" i="1" dirty="0">
                    <a:cs typeface="+mn-ea"/>
                    <a:sym typeface="+mn-lt"/>
                  </a:rPr>
                  <a:t>Text</a:t>
                </a:r>
                <a:endParaRPr lang="zh-CN" altLang="en-US" sz="2400" b="1" i="1" dirty="0">
                  <a:cs typeface="+mn-ea"/>
                  <a:sym typeface="+mn-lt"/>
                </a:endParaRPr>
              </a:p>
            </p:txBody>
          </p:sp>
          <p:sp>
            <p:nvSpPr>
              <p:cNvPr id="33" name="PA-íṥḻíďe">
                <a:extLst>
                  <a:ext uri="{FF2B5EF4-FFF2-40B4-BE49-F238E27FC236}">
                    <a16:creationId xmlns:a16="http://schemas.microsoft.com/office/drawing/2014/main" id="{7496BC0D-3EAB-4D87-BAFC-B904452E1A88}"/>
                  </a:ext>
                </a:extLst>
              </p:cNvPr>
              <p:cNvSpPr/>
              <p:nvPr>
                <p:custDataLst>
                  <p:tags r:id="rId26"/>
                </p:custDataLst>
              </p:nvPr>
            </p:nvSpPr>
            <p:spPr>
              <a:xfrm rot="5400000">
                <a:off x="6166771" y="3736146"/>
                <a:ext cx="196229" cy="195945"/>
              </a:xfrm>
              <a:prstGeom prst="triangl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4" name="PA-išḷiḓé">
                <a:extLst>
                  <a:ext uri="{FF2B5EF4-FFF2-40B4-BE49-F238E27FC236}">
                    <a16:creationId xmlns:a16="http://schemas.microsoft.com/office/drawing/2014/main" id="{8BA36825-DE3F-47AB-9F97-6D5DC328415E}"/>
                  </a:ext>
                </a:extLst>
              </p:cNvPr>
              <p:cNvSpPr/>
              <p:nvPr>
                <p:custDataLst>
                  <p:tags r:id="rId27"/>
                </p:custDataLst>
              </p:nvPr>
            </p:nvSpPr>
            <p:spPr>
              <a:xfrm rot="9204411">
                <a:off x="5598862" y="4510799"/>
                <a:ext cx="196229" cy="195945"/>
              </a:xfrm>
              <a:prstGeom prst="triangl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5" name="PA-îṧḷîḓé">
                <a:extLst>
                  <a:ext uri="{FF2B5EF4-FFF2-40B4-BE49-F238E27FC236}">
                    <a16:creationId xmlns:a16="http://schemas.microsoft.com/office/drawing/2014/main" id="{40E60179-8CC9-4130-89F4-4650571CA1B3}"/>
                  </a:ext>
                </a:extLst>
              </p:cNvPr>
              <p:cNvSpPr/>
              <p:nvPr>
                <p:custDataLst>
                  <p:tags r:id="rId28"/>
                </p:custDataLst>
              </p:nvPr>
            </p:nvSpPr>
            <p:spPr>
              <a:xfrm rot="3362785">
                <a:off x="6021173" y="3233002"/>
                <a:ext cx="196229" cy="195945"/>
              </a:xfrm>
              <a:prstGeom prst="triangl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6" name="PA-ïṡliḑe">
                <a:extLst>
                  <a:ext uri="{FF2B5EF4-FFF2-40B4-BE49-F238E27FC236}">
                    <a16:creationId xmlns:a16="http://schemas.microsoft.com/office/drawing/2014/main" id="{0FA4697A-E59C-4439-A6D5-8829D63DA3BB}"/>
                  </a:ext>
                </a:extLst>
              </p:cNvPr>
              <p:cNvSpPr/>
              <p:nvPr>
                <p:custDataLst>
                  <p:tags r:id="rId29"/>
                </p:custDataLst>
              </p:nvPr>
            </p:nvSpPr>
            <p:spPr>
              <a:xfrm rot="12002836">
                <a:off x="5107619" y="4521364"/>
                <a:ext cx="196229" cy="195945"/>
              </a:xfrm>
              <a:prstGeom prst="triangl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7" name="PA-íŝľíḑe">
                <a:extLst>
                  <a:ext uri="{FF2B5EF4-FFF2-40B4-BE49-F238E27FC236}">
                    <a16:creationId xmlns:a16="http://schemas.microsoft.com/office/drawing/2014/main" id="{E87B15F8-0BB3-4B5F-9C62-2040544263D5}"/>
                  </a:ext>
                </a:extLst>
              </p:cNvPr>
              <p:cNvSpPr/>
              <p:nvPr>
                <p:custDataLst>
                  <p:tags r:id="rId30"/>
                </p:custDataLst>
              </p:nvPr>
            </p:nvSpPr>
            <p:spPr>
              <a:xfrm rot="1494476">
                <a:off x="5676607" y="2902396"/>
                <a:ext cx="196229" cy="195945"/>
              </a:xfrm>
              <a:prstGeom prst="triangl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cxnSp>
          <p:nvCxnSpPr>
            <p:cNvPr id="22" name="PA-直接连接符 21">
              <a:extLst>
                <a:ext uri="{FF2B5EF4-FFF2-40B4-BE49-F238E27FC236}">
                  <a16:creationId xmlns:a16="http://schemas.microsoft.com/office/drawing/2014/main" id="{F90ABBBA-DD0C-4E78-946F-7079B6F16C74}"/>
                </a:ext>
              </a:extLst>
            </p:cNvPr>
            <p:cNvCxnSpPr/>
            <p:nvPr>
              <p:custDataLst>
                <p:tags r:id="rId17"/>
              </p:custDataLst>
            </p:nvPr>
          </p:nvCxnSpPr>
          <p:spPr>
            <a:xfrm flipV="1">
              <a:off x="6069872" y="2856990"/>
              <a:ext cx="5450616" cy="0"/>
            </a:xfrm>
            <a:prstGeom prst="line">
              <a:avLst/>
            </a:prstGeom>
            <a:ln w="3175" cap="rnd">
              <a:solidFill>
                <a:schemeClr val="bg1">
                  <a:lumMod val="7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PA-iṡľiḋé">
              <a:extLst>
                <a:ext uri="{FF2B5EF4-FFF2-40B4-BE49-F238E27FC236}">
                  <a16:creationId xmlns:a16="http://schemas.microsoft.com/office/drawing/2014/main" id="{DD453F38-E9AE-41BE-A2F5-9B333A07D8C8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 bwMode="auto">
            <a:xfrm>
              <a:off x="6444525" y="2431922"/>
              <a:ext cx="3888088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 anchorCtr="0">
              <a:normAutofit fontScale="925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en-US" altLang="zh-CN" sz="1100" dirty="0">
                  <a:cs typeface="+mn-ea"/>
                  <a:sym typeface="+mn-lt"/>
                </a:rPr>
                <a:t>Copy paste fonts. Choose the only option to retain text……</a:t>
              </a:r>
            </a:p>
          </p:txBody>
        </p:sp>
        <p:grpSp>
          <p:nvGrpSpPr>
            <p:cNvPr id="24" name="îṥ1ídê">
              <a:extLst>
                <a:ext uri="{FF2B5EF4-FFF2-40B4-BE49-F238E27FC236}">
                  <a16:creationId xmlns:a16="http://schemas.microsoft.com/office/drawing/2014/main" id="{ACB44D26-5974-41B3-873B-470E77883DD3}"/>
                </a:ext>
              </a:extLst>
            </p:cNvPr>
            <p:cNvGrpSpPr/>
            <p:nvPr/>
          </p:nvGrpSpPr>
          <p:grpSpPr>
            <a:xfrm>
              <a:off x="5828569" y="2390674"/>
              <a:ext cx="482606" cy="482606"/>
              <a:chOff x="5828569" y="2558905"/>
              <a:chExt cx="482606" cy="482606"/>
            </a:xfrm>
          </p:grpSpPr>
          <p:sp>
            <p:nvSpPr>
              <p:cNvPr id="28" name="PA-ïŝļídé">
                <a:extLst>
                  <a:ext uri="{FF2B5EF4-FFF2-40B4-BE49-F238E27FC236}">
                    <a16:creationId xmlns:a16="http://schemas.microsoft.com/office/drawing/2014/main" id="{031CD86F-BA71-4B97-BD75-27EA9BD7F653}"/>
                  </a:ext>
                </a:extLst>
              </p:cNvPr>
              <p:cNvSpPr/>
              <p:nvPr>
                <p:custDataLst>
                  <p:tags r:id="rId21"/>
                </p:custDataLst>
              </p:nvPr>
            </p:nvSpPr>
            <p:spPr>
              <a:xfrm>
                <a:off x="5828569" y="2558905"/>
                <a:ext cx="482606" cy="482606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rtlCol="0" anchor="ctr">
                <a:normAutofit fontScale="85000" lnSpcReduction="20000"/>
              </a:bodyPr>
              <a:lstStyle/>
              <a:p>
                <a:pPr algn="ctr"/>
                <a:endParaRPr lang="zh-CN" altLang="en-US" sz="2400" b="1" i="1" dirty="0">
                  <a:cs typeface="+mn-ea"/>
                  <a:sym typeface="+mn-lt"/>
                </a:endParaRPr>
              </a:p>
            </p:txBody>
          </p:sp>
          <p:sp>
            <p:nvSpPr>
              <p:cNvPr id="29" name="PA-isļiḋè">
                <a:extLst>
                  <a:ext uri="{FF2B5EF4-FFF2-40B4-BE49-F238E27FC236}">
                    <a16:creationId xmlns:a16="http://schemas.microsoft.com/office/drawing/2014/main" id="{6AC882EF-40A1-484F-872E-837A0596192D}"/>
                  </a:ext>
                </a:extLst>
              </p:cNvPr>
              <p:cNvSpPr/>
              <p:nvPr>
                <p:custDataLst>
                  <p:tags r:id="rId22"/>
                </p:custDataLst>
              </p:nvPr>
            </p:nvSpPr>
            <p:spPr bwMode="auto">
              <a:xfrm>
                <a:off x="5949021" y="2658905"/>
                <a:ext cx="241703" cy="282606"/>
              </a:xfrm>
              <a:custGeom>
                <a:avLst/>
                <a:gdLst>
                  <a:gd name="connsiteX0" fmla="*/ 309853 w 516072"/>
                  <a:gd name="connsiteY0" fmla="*/ 506697 h 603405"/>
                  <a:gd name="connsiteX1" fmla="*/ 326214 w 516072"/>
                  <a:gd name="connsiteY1" fmla="*/ 521096 h 603405"/>
                  <a:gd name="connsiteX2" fmla="*/ 311812 w 516072"/>
                  <a:gd name="connsiteY2" fmla="*/ 537454 h 603405"/>
                  <a:gd name="connsiteX3" fmla="*/ 164332 w 516072"/>
                  <a:gd name="connsiteY3" fmla="*/ 546670 h 603405"/>
                  <a:gd name="connsiteX4" fmla="*/ 163295 w 516072"/>
                  <a:gd name="connsiteY4" fmla="*/ 546670 h 603405"/>
                  <a:gd name="connsiteX5" fmla="*/ 147971 w 516072"/>
                  <a:gd name="connsiteY5" fmla="*/ 532270 h 603405"/>
                  <a:gd name="connsiteX6" fmla="*/ 162373 w 516072"/>
                  <a:gd name="connsiteY6" fmla="*/ 515913 h 603405"/>
                  <a:gd name="connsiteX7" fmla="*/ 300609 w 516072"/>
                  <a:gd name="connsiteY7" fmla="*/ 444361 h 603405"/>
                  <a:gd name="connsiteX8" fmla="*/ 316970 w 516072"/>
                  <a:gd name="connsiteY8" fmla="*/ 458620 h 603405"/>
                  <a:gd name="connsiteX9" fmla="*/ 302568 w 516072"/>
                  <a:gd name="connsiteY9" fmla="*/ 474949 h 603405"/>
                  <a:gd name="connsiteX10" fmla="*/ 155088 w 516072"/>
                  <a:gd name="connsiteY10" fmla="*/ 484149 h 603405"/>
                  <a:gd name="connsiteX11" fmla="*/ 154051 w 516072"/>
                  <a:gd name="connsiteY11" fmla="*/ 484149 h 603405"/>
                  <a:gd name="connsiteX12" fmla="*/ 138727 w 516072"/>
                  <a:gd name="connsiteY12" fmla="*/ 469775 h 603405"/>
                  <a:gd name="connsiteX13" fmla="*/ 153129 w 516072"/>
                  <a:gd name="connsiteY13" fmla="*/ 453561 h 603405"/>
                  <a:gd name="connsiteX14" fmla="*/ 409511 w 516072"/>
                  <a:gd name="connsiteY14" fmla="*/ 410322 h 603405"/>
                  <a:gd name="connsiteX15" fmla="*/ 401791 w 516072"/>
                  <a:gd name="connsiteY15" fmla="*/ 472344 h 603405"/>
                  <a:gd name="connsiteX16" fmla="*/ 425067 w 516072"/>
                  <a:gd name="connsiteY16" fmla="*/ 451516 h 603405"/>
                  <a:gd name="connsiteX17" fmla="*/ 409511 w 516072"/>
                  <a:gd name="connsiteY17" fmla="*/ 410322 h 603405"/>
                  <a:gd name="connsiteX18" fmla="*/ 228508 w 516072"/>
                  <a:gd name="connsiteY18" fmla="*/ 375201 h 603405"/>
                  <a:gd name="connsiteX19" fmla="*/ 218716 w 516072"/>
                  <a:gd name="connsiteY19" fmla="*/ 376007 h 603405"/>
                  <a:gd name="connsiteX20" fmla="*/ 229314 w 516072"/>
                  <a:gd name="connsiteY20" fmla="*/ 402806 h 603405"/>
                  <a:gd name="connsiteX21" fmla="*/ 238991 w 516072"/>
                  <a:gd name="connsiteY21" fmla="*/ 402001 h 603405"/>
                  <a:gd name="connsiteX22" fmla="*/ 242677 w 516072"/>
                  <a:gd name="connsiteY22" fmla="*/ 400160 h 603405"/>
                  <a:gd name="connsiteX23" fmla="*/ 242908 w 516072"/>
                  <a:gd name="connsiteY23" fmla="*/ 396480 h 603405"/>
                  <a:gd name="connsiteX24" fmla="*/ 236341 w 516072"/>
                  <a:gd name="connsiteY24" fmla="*/ 379802 h 603405"/>
                  <a:gd name="connsiteX25" fmla="*/ 233231 w 516072"/>
                  <a:gd name="connsiteY25" fmla="*/ 376352 h 603405"/>
                  <a:gd name="connsiteX26" fmla="*/ 228508 w 516072"/>
                  <a:gd name="connsiteY26" fmla="*/ 375201 h 603405"/>
                  <a:gd name="connsiteX27" fmla="*/ 150356 w 516072"/>
                  <a:gd name="connsiteY27" fmla="*/ 340362 h 603405"/>
                  <a:gd name="connsiteX28" fmla="*/ 145631 w 516072"/>
                  <a:gd name="connsiteY28" fmla="*/ 342778 h 603405"/>
                  <a:gd name="connsiteX29" fmla="*/ 145286 w 516072"/>
                  <a:gd name="connsiteY29" fmla="*/ 347727 h 603405"/>
                  <a:gd name="connsiteX30" fmla="*/ 166258 w 516072"/>
                  <a:gd name="connsiteY30" fmla="*/ 401128 h 603405"/>
                  <a:gd name="connsiteX31" fmla="*/ 170407 w 516072"/>
                  <a:gd name="connsiteY31" fmla="*/ 405616 h 603405"/>
                  <a:gd name="connsiteX32" fmla="*/ 176629 w 516072"/>
                  <a:gd name="connsiteY32" fmla="*/ 407112 h 603405"/>
                  <a:gd name="connsiteX33" fmla="*/ 181354 w 516072"/>
                  <a:gd name="connsiteY33" fmla="*/ 404696 h 603405"/>
                  <a:gd name="connsiteX34" fmla="*/ 181815 w 516072"/>
                  <a:gd name="connsiteY34" fmla="*/ 399747 h 603405"/>
                  <a:gd name="connsiteX35" fmla="*/ 160727 w 516072"/>
                  <a:gd name="connsiteY35" fmla="*/ 346461 h 603405"/>
                  <a:gd name="connsiteX36" fmla="*/ 156579 w 516072"/>
                  <a:gd name="connsiteY36" fmla="*/ 341858 h 603405"/>
                  <a:gd name="connsiteX37" fmla="*/ 150356 w 516072"/>
                  <a:gd name="connsiteY37" fmla="*/ 340362 h 603405"/>
                  <a:gd name="connsiteX38" fmla="*/ 212726 w 516072"/>
                  <a:gd name="connsiteY38" fmla="*/ 335175 h 603405"/>
                  <a:gd name="connsiteX39" fmla="*/ 202934 w 516072"/>
                  <a:gd name="connsiteY39" fmla="*/ 335980 h 603405"/>
                  <a:gd name="connsiteX40" fmla="*/ 213532 w 516072"/>
                  <a:gd name="connsiteY40" fmla="*/ 362895 h 603405"/>
                  <a:gd name="connsiteX41" fmla="*/ 223209 w 516072"/>
                  <a:gd name="connsiteY41" fmla="*/ 362089 h 603405"/>
                  <a:gd name="connsiteX42" fmla="*/ 226895 w 516072"/>
                  <a:gd name="connsiteY42" fmla="*/ 360249 h 603405"/>
                  <a:gd name="connsiteX43" fmla="*/ 227125 w 516072"/>
                  <a:gd name="connsiteY43" fmla="*/ 356454 h 603405"/>
                  <a:gd name="connsiteX44" fmla="*/ 220559 w 516072"/>
                  <a:gd name="connsiteY44" fmla="*/ 339776 h 603405"/>
                  <a:gd name="connsiteX45" fmla="*/ 217449 w 516072"/>
                  <a:gd name="connsiteY45" fmla="*/ 336325 h 603405"/>
                  <a:gd name="connsiteX46" fmla="*/ 212726 w 516072"/>
                  <a:gd name="connsiteY46" fmla="*/ 335175 h 603405"/>
                  <a:gd name="connsiteX47" fmla="*/ 145055 w 516072"/>
                  <a:gd name="connsiteY47" fmla="*/ 327011 h 603405"/>
                  <a:gd name="connsiteX48" fmla="*/ 163838 w 516072"/>
                  <a:gd name="connsiteY48" fmla="*/ 331500 h 603405"/>
                  <a:gd name="connsiteX49" fmla="*/ 176168 w 516072"/>
                  <a:gd name="connsiteY49" fmla="*/ 345195 h 603405"/>
                  <a:gd name="connsiteX50" fmla="*/ 197256 w 516072"/>
                  <a:gd name="connsiteY50" fmla="*/ 398481 h 603405"/>
                  <a:gd name="connsiteX51" fmla="*/ 195989 w 516072"/>
                  <a:gd name="connsiteY51" fmla="*/ 413212 h 603405"/>
                  <a:gd name="connsiteX52" fmla="*/ 181930 w 516072"/>
                  <a:gd name="connsiteY52" fmla="*/ 420463 h 603405"/>
                  <a:gd name="connsiteX53" fmla="*/ 163147 w 516072"/>
                  <a:gd name="connsiteY53" fmla="*/ 415974 h 603405"/>
                  <a:gd name="connsiteX54" fmla="*/ 150702 w 516072"/>
                  <a:gd name="connsiteY54" fmla="*/ 402394 h 603405"/>
                  <a:gd name="connsiteX55" fmla="*/ 129729 w 516072"/>
                  <a:gd name="connsiteY55" fmla="*/ 348993 h 603405"/>
                  <a:gd name="connsiteX56" fmla="*/ 130882 w 516072"/>
                  <a:gd name="connsiteY56" fmla="*/ 334262 h 603405"/>
                  <a:gd name="connsiteX57" fmla="*/ 145055 w 516072"/>
                  <a:gd name="connsiteY57" fmla="*/ 327011 h 603405"/>
                  <a:gd name="connsiteX58" fmla="*/ 213417 w 516072"/>
                  <a:gd name="connsiteY58" fmla="*/ 321488 h 603405"/>
                  <a:gd name="connsiteX59" fmla="*/ 225743 w 516072"/>
                  <a:gd name="connsiteY59" fmla="*/ 324479 h 603405"/>
                  <a:gd name="connsiteX60" fmla="*/ 234037 w 516072"/>
                  <a:gd name="connsiteY60" fmla="*/ 333565 h 603405"/>
                  <a:gd name="connsiteX61" fmla="*/ 245096 w 516072"/>
                  <a:gd name="connsiteY61" fmla="*/ 361859 h 603405"/>
                  <a:gd name="connsiteX62" fmla="*/ 244866 w 516072"/>
                  <a:gd name="connsiteY62" fmla="*/ 365425 h 603405"/>
                  <a:gd name="connsiteX63" fmla="*/ 241295 w 516072"/>
                  <a:gd name="connsiteY63" fmla="*/ 367265 h 603405"/>
                  <a:gd name="connsiteX64" fmla="*/ 241410 w 516072"/>
                  <a:gd name="connsiteY64" fmla="*/ 367380 h 603405"/>
                  <a:gd name="connsiteX65" fmla="*/ 246018 w 516072"/>
                  <a:gd name="connsiteY65" fmla="*/ 368530 h 603405"/>
                  <a:gd name="connsiteX66" fmla="*/ 249129 w 516072"/>
                  <a:gd name="connsiteY66" fmla="*/ 371866 h 603405"/>
                  <a:gd name="connsiteX67" fmla="*/ 260303 w 516072"/>
                  <a:gd name="connsiteY67" fmla="*/ 400275 h 603405"/>
                  <a:gd name="connsiteX68" fmla="*/ 259496 w 516072"/>
                  <a:gd name="connsiteY68" fmla="*/ 409937 h 603405"/>
                  <a:gd name="connsiteX69" fmla="*/ 250165 w 516072"/>
                  <a:gd name="connsiteY69" fmla="*/ 414768 h 603405"/>
                  <a:gd name="connsiteX70" fmla="*/ 223439 w 516072"/>
                  <a:gd name="connsiteY70" fmla="*/ 416953 h 603405"/>
                  <a:gd name="connsiteX71" fmla="*/ 217679 w 516072"/>
                  <a:gd name="connsiteY71" fmla="*/ 413617 h 603405"/>
                  <a:gd name="connsiteX72" fmla="*/ 183811 w 516072"/>
                  <a:gd name="connsiteY72" fmla="*/ 327814 h 603405"/>
                  <a:gd name="connsiteX73" fmla="*/ 186576 w 516072"/>
                  <a:gd name="connsiteY73" fmla="*/ 323673 h 603405"/>
                  <a:gd name="connsiteX74" fmla="*/ 263606 w 516072"/>
                  <a:gd name="connsiteY74" fmla="*/ 317202 h 603405"/>
                  <a:gd name="connsiteX75" fmla="*/ 282389 w 516072"/>
                  <a:gd name="connsiteY75" fmla="*/ 321691 h 603405"/>
                  <a:gd name="connsiteX76" fmla="*/ 294834 w 516072"/>
                  <a:gd name="connsiteY76" fmla="*/ 335386 h 603405"/>
                  <a:gd name="connsiteX77" fmla="*/ 295987 w 516072"/>
                  <a:gd name="connsiteY77" fmla="*/ 338264 h 603405"/>
                  <a:gd name="connsiteX78" fmla="*/ 293106 w 516072"/>
                  <a:gd name="connsiteY78" fmla="*/ 342292 h 603405"/>
                  <a:gd name="connsiteX79" fmla="*/ 286192 w 516072"/>
                  <a:gd name="connsiteY79" fmla="*/ 342867 h 603405"/>
                  <a:gd name="connsiteX80" fmla="*/ 280430 w 516072"/>
                  <a:gd name="connsiteY80" fmla="*/ 339529 h 603405"/>
                  <a:gd name="connsiteX81" fmla="*/ 279278 w 516072"/>
                  <a:gd name="connsiteY81" fmla="*/ 336652 h 603405"/>
                  <a:gd name="connsiteX82" fmla="*/ 275129 w 516072"/>
                  <a:gd name="connsiteY82" fmla="*/ 332049 h 603405"/>
                  <a:gd name="connsiteX83" fmla="*/ 268907 w 516072"/>
                  <a:gd name="connsiteY83" fmla="*/ 330553 h 603405"/>
                  <a:gd name="connsiteX84" fmla="*/ 264182 w 516072"/>
                  <a:gd name="connsiteY84" fmla="*/ 332969 h 603405"/>
                  <a:gd name="connsiteX85" fmla="*/ 263721 w 516072"/>
                  <a:gd name="connsiteY85" fmla="*/ 337918 h 603405"/>
                  <a:gd name="connsiteX86" fmla="*/ 269022 w 516072"/>
                  <a:gd name="connsiteY86" fmla="*/ 351153 h 603405"/>
                  <a:gd name="connsiteX87" fmla="*/ 273170 w 516072"/>
                  <a:gd name="connsiteY87" fmla="*/ 355757 h 603405"/>
                  <a:gd name="connsiteX88" fmla="*/ 279393 w 516072"/>
                  <a:gd name="connsiteY88" fmla="*/ 357253 h 603405"/>
                  <a:gd name="connsiteX89" fmla="*/ 299328 w 516072"/>
                  <a:gd name="connsiteY89" fmla="*/ 362432 h 603405"/>
                  <a:gd name="connsiteX90" fmla="*/ 310621 w 516072"/>
                  <a:gd name="connsiteY90" fmla="*/ 375322 h 603405"/>
                  <a:gd name="connsiteX91" fmla="*/ 315807 w 516072"/>
                  <a:gd name="connsiteY91" fmla="*/ 388672 h 603405"/>
                  <a:gd name="connsiteX92" fmla="*/ 314539 w 516072"/>
                  <a:gd name="connsiteY92" fmla="*/ 403403 h 603405"/>
                  <a:gd name="connsiteX93" fmla="*/ 300481 w 516072"/>
                  <a:gd name="connsiteY93" fmla="*/ 410654 h 603405"/>
                  <a:gd name="connsiteX94" fmla="*/ 281698 w 516072"/>
                  <a:gd name="connsiteY94" fmla="*/ 406165 h 603405"/>
                  <a:gd name="connsiteX95" fmla="*/ 269252 w 516072"/>
                  <a:gd name="connsiteY95" fmla="*/ 392585 h 603405"/>
                  <a:gd name="connsiteX96" fmla="*/ 268100 w 516072"/>
                  <a:gd name="connsiteY96" fmla="*/ 389593 h 603405"/>
                  <a:gd name="connsiteX97" fmla="*/ 270866 w 516072"/>
                  <a:gd name="connsiteY97" fmla="*/ 385449 h 603405"/>
                  <a:gd name="connsiteX98" fmla="*/ 277780 w 516072"/>
                  <a:gd name="connsiteY98" fmla="*/ 384874 h 603405"/>
                  <a:gd name="connsiteX99" fmla="*/ 283541 w 516072"/>
                  <a:gd name="connsiteY99" fmla="*/ 388212 h 603405"/>
                  <a:gd name="connsiteX100" fmla="*/ 284809 w 516072"/>
                  <a:gd name="connsiteY100" fmla="*/ 391319 h 603405"/>
                  <a:gd name="connsiteX101" fmla="*/ 288957 w 516072"/>
                  <a:gd name="connsiteY101" fmla="*/ 395807 h 603405"/>
                  <a:gd name="connsiteX102" fmla="*/ 295180 w 516072"/>
                  <a:gd name="connsiteY102" fmla="*/ 397303 h 603405"/>
                  <a:gd name="connsiteX103" fmla="*/ 299905 w 516072"/>
                  <a:gd name="connsiteY103" fmla="*/ 394887 h 603405"/>
                  <a:gd name="connsiteX104" fmla="*/ 300250 w 516072"/>
                  <a:gd name="connsiteY104" fmla="*/ 389938 h 603405"/>
                  <a:gd name="connsiteX105" fmla="*/ 295065 w 516072"/>
                  <a:gd name="connsiteY105" fmla="*/ 376588 h 603405"/>
                  <a:gd name="connsiteX106" fmla="*/ 290916 w 516072"/>
                  <a:gd name="connsiteY106" fmla="*/ 372099 h 603405"/>
                  <a:gd name="connsiteX107" fmla="*/ 284694 w 516072"/>
                  <a:gd name="connsiteY107" fmla="*/ 370603 h 603405"/>
                  <a:gd name="connsiteX108" fmla="*/ 264643 w 516072"/>
                  <a:gd name="connsiteY108" fmla="*/ 365424 h 603405"/>
                  <a:gd name="connsiteX109" fmla="*/ 253465 w 516072"/>
                  <a:gd name="connsiteY109" fmla="*/ 352534 h 603405"/>
                  <a:gd name="connsiteX110" fmla="*/ 248164 w 516072"/>
                  <a:gd name="connsiteY110" fmla="*/ 339184 h 603405"/>
                  <a:gd name="connsiteX111" fmla="*/ 249432 w 516072"/>
                  <a:gd name="connsiteY111" fmla="*/ 324453 h 603405"/>
                  <a:gd name="connsiteX112" fmla="*/ 263606 w 516072"/>
                  <a:gd name="connsiteY112" fmla="*/ 317202 h 603405"/>
                  <a:gd name="connsiteX113" fmla="*/ 320670 w 516072"/>
                  <a:gd name="connsiteY113" fmla="*/ 288927 h 603405"/>
                  <a:gd name="connsiteX114" fmla="*/ 26837 w 516072"/>
                  <a:gd name="connsiteY114" fmla="*/ 313206 h 603405"/>
                  <a:gd name="connsiteX115" fmla="*/ 69010 w 516072"/>
                  <a:gd name="connsiteY115" fmla="*/ 398701 h 603405"/>
                  <a:gd name="connsiteX116" fmla="*/ 109340 w 516072"/>
                  <a:gd name="connsiteY116" fmla="*/ 411473 h 603405"/>
                  <a:gd name="connsiteX117" fmla="*/ 110377 w 516072"/>
                  <a:gd name="connsiteY117" fmla="*/ 413429 h 603405"/>
                  <a:gd name="connsiteX118" fmla="*/ 112797 w 516072"/>
                  <a:gd name="connsiteY118" fmla="*/ 412279 h 603405"/>
                  <a:gd name="connsiteX119" fmla="*/ 116139 w 516072"/>
                  <a:gd name="connsiteY119" fmla="*/ 412048 h 603405"/>
                  <a:gd name="connsiteX120" fmla="*/ 120978 w 516072"/>
                  <a:gd name="connsiteY120" fmla="*/ 409632 h 603405"/>
                  <a:gd name="connsiteX121" fmla="*/ 121324 w 516072"/>
                  <a:gd name="connsiteY121" fmla="*/ 404799 h 603405"/>
                  <a:gd name="connsiteX122" fmla="*/ 93900 w 516072"/>
                  <a:gd name="connsiteY122" fmla="*/ 335069 h 603405"/>
                  <a:gd name="connsiteX123" fmla="*/ 96780 w 516072"/>
                  <a:gd name="connsiteY123" fmla="*/ 331041 h 603405"/>
                  <a:gd name="connsiteX124" fmla="*/ 103694 w 516072"/>
                  <a:gd name="connsiteY124" fmla="*/ 330466 h 603405"/>
                  <a:gd name="connsiteX125" fmla="*/ 109456 w 516072"/>
                  <a:gd name="connsiteY125" fmla="*/ 333803 h 603405"/>
                  <a:gd name="connsiteX126" fmla="*/ 139530 w 516072"/>
                  <a:gd name="connsiteY126" fmla="*/ 410092 h 603405"/>
                  <a:gd name="connsiteX127" fmla="*/ 138608 w 516072"/>
                  <a:gd name="connsiteY127" fmla="*/ 419873 h 603405"/>
                  <a:gd name="connsiteX128" fmla="*/ 129275 w 516072"/>
                  <a:gd name="connsiteY128" fmla="*/ 424706 h 603405"/>
                  <a:gd name="connsiteX129" fmla="*/ 117982 w 516072"/>
                  <a:gd name="connsiteY129" fmla="*/ 425741 h 603405"/>
                  <a:gd name="connsiteX130" fmla="*/ 114641 w 516072"/>
                  <a:gd name="connsiteY130" fmla="*/ 424821 h 603405"/>
                  <a:gd name="connsiteX131" fmla="*/ 95743 w 516072"/>
                  <a:gd name="connsiteY131" fmla="*/ 475220 h 603405"/>
                  <a:gd name="connsiteX132" fmla="*/ 108073 w 516072"/>
                  <a:gd name="connsiteY132" fmla="*/ 582693 h 603405"/>
                  <a:gd name="connsiteX133" fmla="*/ 390844 w 516072"/>
                  <a:gd name="connsiteY133" fmla="*/ 571647 h 603405"/>
                  <a:gd name="connsiteX134" fmla="*/ 389577 w 516072"/>
                  <a:gd name="connsiteY134" fmla="*/ 545181 h 603405"/>
                  <a:gd name="connsiteX135" fmla="*/ 383009 w 516072"/>
                  <a:gd name="connsiteY135" fmla="*/ 494667 h 603405"/>
                  <a:gd name="connsiteX136" fmla="*/ 320670 w 516072"/>
                  <a:gd name="connsiteY136" fmla="*/ 288927 h 603405"/>
                  <a:gd name="connsiteX137" fmla="*/ 263171 w 516072"/>
                  <a:gd name="connsiteY137" fmla="*/ 241404 h 603405"/>
                  <a:gd name="connsiteX138" fmla="*/ 292900 w 516072"/>
                  <a:gd name="connsiteY138" fmla="*/ 270861 h 603405"/>
                  <a:gd name="connsiteX139" fmla="*/ 310415 w 516072"/>
                  <a:gd name="connsiteY139" fmla="*/ 269365 h 603405"/>
                  <a:gd name="connsiteX140" fmla="*/ 338646 w 516072"/>
                  <a:gd name="connsiteY140" fmla="*/ 241404 h 603405"/>
                  <a:gd name="connsiteX141" fmla="*/ 360770 w 516072"/>
                  <a:gd name="connsiteY141" fmla="*/ 260045 h 603405"/>
                  <a:gd name="connsiteX142" fmla="*/ 412738 w 516072"/>
                  <a:gd name="connsiteY142" fmla="*/ 285014 h 603405"/>
                  <a:gd name="connsiteX143" fmla="*/ 492821 w 516072"/>
                  <a:gd name="connsiteY143" fmla="*/ 387309 h 603405"/>
                  <a:gd name="connsiteX144" fmla="*/ 515061 w 516072"/>
                  <a:gd name="connsiteY144" fmla="*/ 456695 h 603405"/>
                  <a:gd name="connsiteX145" fmla="*/ 501809 w 516072"/>
                  <a:gd name="connsiteY145" fmla="*/ 497773 h 603405"/>
                  <a:gd name="connsiteX146" fmla="*/ 445463 w 516072"/>
                  <a:gd name="connsiteY146" fmla="*/ 548058 h 603405"/>
                  <a:gd name="connsiteX147" fmla="*/ 416886 w 516072"/>
                  <a:gd name="connsiteY147" fmla="*/ 558874 h 603405"/>
                  <a:gd name="connsiteX148" fmla="*/ 410779 w 516072"/>
                  <a:gd name="connsiteY148" fmla="*/ 558414 h 603405"/>
                  <a:gd name="connsiteX149" fmla="*/ 411240 w 516072"/>
                  <a:gd name="connsiteY149" fmla="*/ 581542 h 603405"/>
                  <a:gd name="connsiteX150" fmla="*/ 401445 w 516072"/>
                  <a:gd name="connsiteY150" fmla="*/ 591668 h 603405"/>
                  <a:gd name="connsiteX151" fmla="*/ 96435 w 516072"/>
                  <a:gd name="connsiteY151" fmla="*/ 603405 h 603405"/>
                  <a:gd name="connsiteX152" fmla="*/ 95974 w 516072"/>
                  <a:gd name="connsiteY152" fmla="*/ 603405 h 603405"/>
                  <a:gd name="connsiteX153" fmla="*/ 88023 w 516072"/>
                  <a:gd name="connsiteY153" fmla="*/ 599608 h 603405"/>
                  <a:gd name="connsiteX154" fmla="*/ 86179 w 516072"/>
                  <a:gd name="connsiteY154" fmla="*/ 590633 h 603405"/>
                  <a:gd name="connsiteX155" fmla="*/ 84797 w 516072"/>
                  <a:gd name="connsiteY155" fmla="*/ 521132 h 603405"/>
                  <a:gd name="connsiteX156" fmla="*/ 77998 w 516072"/>
                  <a:gd name="connsiteY156" fmla="*/ 488568 h 603405"/>
                  <a:gd name="connsiteX157" fmla="*/ 72582 w 516072"/>
                  <a:gd name="connsiteY157" fmla="*/ 492595 h 603405"/>
                  <a:gd name="connsiteX158" fmla="*/ 49767 w 516072"/>
                  <a:gd name="connsiteY158" fmla="*/ 499269 h 603405"/>
                  <a:gd name="connsiteX159" fmla="*/ 13585 w 516072"/>
                  <a:gd name="connsiteY159" fmla="*/ 479363 h 603405"/>
                  <a:gd name="connsiteX160" fmla="*/ 35594 w 516072"/>
                  <a:gd name="connsiteY160" fmla="*/ 388230 h 603405"/>
                  <a:gd name="connsiteX161" fmla="*/ 40203 w 516072"/>
                  <a:gd name="connsiteY161" fmla="*/ 383972 h 603405"/>
                  <a:gd name="connsiteX162" fmla="*/ 1371 w 516072"/>
                  <a:gd name="connsiteY162" fmla="*/ 309524 h 603405"/>
                  <a:gd name="connsiteX163" fmla="*/ 1141 w 516072"/>
                  <a:gd name="connsiteY163" fmla="*/ 299743 h 603405"/>
                  <a:gd name="connsiteX164" fmla="*/ 9322 w 516072"/>
                  <a:gd name="connsiteY164" fmla="*/ 294335 h 603405"/>
                  <a:gd name="connsiteX165" fmla="*/ 201062 w 516072"/>
                  <a:gd name="connsiteY165" fmla="*/ 278456 h 603405"/>
                  <a:gd name="connsiteX166" fmla="*/ 241047 w 516072"/>
                  <a:gd name="connsiteY166" fmla="*/ 260045 h 603405"/>
                  <a:gd name="connsiteX167" fmla="*/ 300977 w 516072"/>
                  <a:gd name="connsiteY167" fmla="*/ 0 h 603405"/>
                  <a:gd name="connsiteX168" fmla="*/ 401111 w 516072"/>
                  <a:gd name="connsiteY168" fmla="*/ 98375 h 603405"/>
                  <a:gd name="connsiteX169" fmla="*/ 300977 w 516072"/>
                  <a:gd name="connsiteY169" fmla="*/ 239781 h 603405"/>
                  <a:gd name="connsiteX170" fmla="*/ 200728 w 516072"/>
                  <a:gd name="connsiteY170" fmla="*/ 98375 h 603405"/>
                  <a:gd name="connsiteX171" fmla="*/ 300977 w 516072"/>
                  <a:gd name="connsiteY171" fmla="*/ 0 h 6034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</a:cxnLst>
                <a:rect l="l" t="t" r="r" b="b"/>
                <a:pathLst>
                  <a:path w="516072" h="603405">
                    <a:moveTo>
                      <a:pt x="309853" y="506697"/>
                    </a:moveTo>
                    <a:cubicBezTo>
                      <a:pt x="318379" y="506236"/>
                      <a:pt x="325638" y="512687"/>
                      <a:pt x="326214" y="521096"/>
                    </a:cubicBezTo>
                    <a:cubicBezTo>
                      <a:pt x="326675" y="529621"/>
                      <a:pt x="320223" y="536878"/>
                      <a:pt x="311812" y="537454"/>
                    </a:cubicBezTo>
                    <a:lnTo>
                      <a:pt x="164332" y="546670"/>
                    </a:lnTo>
                    <a:cubicBezTo>
                      <a:pt x="163986" y="546670"/>
                      <a:pt x="163640" y="546670"/>
                      <a:pt x="163295" y="546670"/>
                    </a:cubicBezTo>
                    <a:cubicBezTo>
                      <a:pt x="155345" y="546670"/>
                      <a:pt x="148547" y="540449"/>
                      <a:pt x="147971" y="532270"/>
                    </a:cubicBezTo>
                    <a:cubicBezTo>
                      <a:pt x="147510" y="523746"/>
                      <a:pt x="153962" y="516489"/>
                      <a:pt x="162373" y="515913"/>
                    </a:cubicBezTo>
                    <a:close/>
                    <a:moveTo>
                      <a:pt x="300609" y="444361"/>
                    </a:moveTo>
                    <a:cubicBezTo>
                      <a:pt x="309135" y="443786"/>
                      <a:pt x="316394" y="450226"/>
                      <a:pt x="316970" y="458620"/>
                    </a:cubicBezTo>
                    <a:cubicBezTo>
                      <a:pt x="317431" y="467130"/>
                      <a:pt x="310979" y="474375"/>
                      <a:pt x="302568" y="474949"/>
                    </a:cubicBezTo>
                    <a:lnTo>
                      <a:pt x="155088" y="484149"/>
                    </a:lnTo>
                    <a:cubicBezTo>
                      <a:pt x="154742" y="484149"/>
                      <a:pt x="154396" y="484149"/>
                      <a:pt x="154051" y="484149"/>
                    </a:cubicBezTo>
                    <a:cubicBezTo>
                      <a:pt x="146101" y="484149"/>
                      <a:pt x="139303" y="477939"/>
                      <a:pt x="138727" y="469775"/>
                    </a:cubicBezTo>
                    <a:cubicBezTo>
                      <a:pt x="138266" y="461380"/>
                      <a:pt x="144718" y="454021"/>
                      <a:pt x="153129" y="453561"/>
                    </a:cubicBezTo>
                    <a:close/>
                    <a:moveTo>
                      <a:pt x="409511" y="410322"/>
                    </a:moveTo>
                    <a:lnTo>
                      <a:pt x="401791" y="472344"/>
                    </a:lnTo>
                    <a:lnTo>
                      <a:pt x="425067" y="451516"/>
                    </a:lnTo>
                    <a:cubicBezTo>
                      <a:pt x="420919" y="437939"/>
                      <a:pt x="415618" y="423555"/>
                      <a:pt x="409511" y="410322"/>
                    </a:cubicBezTo>
                    <a:close/>
                    <a:moveTo>
                      <a:pt x="228508" y="375201"/>
                    </a:moveTo>
                    <a:lnTo>
                      <a:pt x="218716" y="376007"/>
                    </a:lnTo>
                    <a:lnTo>
                      <a:pt x="229314" y="402806"/>
                    </a:lnTo>
                    <a:lnTo>
                      <a:pt x="238991" y="402001"/>
                    </a:lnTo>
                    <a:cubicBezTo>
                      <a:pt x="240719" y="401886"/>
                      <a:pt x="241871" y="401311"/>
                      <a:pt x="242677" y="400160"/>
                    </a:cubicBezTo>
                    <a:cubicBezTo>
                      <a:pt x="243368" y="399125"/>
                      <a:pt x="243484" y="397860"/>
                      <a:pt x="242908" y="396480"/>
                    </a:cubicBezTo>
                    <a:lnTo>
                      <a:pt x="236341" y="379802"/>
                    </a:lnTo>
                    <a:cubicBezTo>
                      <a:pt x="235765" y="378307"/>
                      <a:pt x="234729" y="377157"/>
                      <a:pt x="233231" y="376352"/>
                    </a:cubicBezTo>
                    <a:cubicBezTo>
                      <a:pt x="231733" y="375431"/>
                      <a:pt x="230121" y="375086"/>
                      <a:pt x="228508" y="375201"/>
                    </a:cubicBezTo>
                    <a:close/>
                    <a:moveTo>
                      <a:pt x="150356" y="340362"/>
                    </a:moveTo>
                    <a:cubicBezTo>
                      <a:pt x="148167" y="340592"/>
                      <a:pt x="146553" y="341397"/>
                      <a:pt x="145631" y="342778"/>
                    </a:cubicBezTo>
                    <a:cubicBezTo>
                      <a:pt x="144594" y="344160"/>
                      <a:pt x="144479" y="345886"/>
                      <a:pt x="145286" y="347727"/>
                    </a:cubicBezTo>
                    <a:lnTo>
                      <a:pt x="166258" y="401128"/>
                    </a:lnTo>
                    <a:cubicBezTo>
                      <a:pt x="167065" y="402969"/>
                      <a:pt x="168333" y="404465"/>
                      <a:pt x="170407" y="405616"/>
                    </a:cubicBezTo>
                    <a:cubicBezTo>
                      <a:pt x="172366" y="406767"/>
                      <a:pt x="174440" y="407228"/>
                      <a:pt x="176629" y="407112"/>
                    </a:cubicBezTo>
                    <a:cubicBezTo>
                      <a:pt x="178819" y="406882"/>
                      <a:pt x="180432" y="406077"/>
                      <a:pt x="181354" y="404696"/>
                    </a:cubicBezTo>
                    <a:cubicBezTo>
                      <a:pt x="182391" y="403315"/>
                      <a:pt x="182506" y="401703"/>
                      <a:pt x="181815" y="399747"/>
                    </a:cubicBezTo>
                    <a:lnTo>
                      <a:pt x="160727" y="346461"/>
                    </a:lnTo>
                    <a:cubicBezTo>
                      <a:pt x="160036" y="344620"/>
                      <a:pt x="158653" y="343009"/>
                      <a:pt x="156579" y="341858"/>
                    </a:cubicBezTo>
                    <a:cubicBezTo>
                      <a:pt x="154620" y="340707"/>
                      <a:pt x="152430" y="340131"/>
                      <a:pt x="150356" y="340362"/>
                    </a:cubicBezTo>
                    <a:close/>
                    <a:moveTo>
                      <a:pt x="212726" y="335175"/>
                    </a:moveTo>
                    <a:lnTo>
                      <a:pt x="202934" y="335980"/>
                    </a:lnTo>
                    <a:lnTo>
                      <a:pt x="213532" y="362895"/>
                    </a:lnTo>
                    <a:lnTo>
                      <a:pt x="223209" y="362089"/>
                    </a:lnTo>
                    <a:cubicBezTo>
                      <a:pt x="224937" y="361859"/>
                      <a:pt x="226089" y="361284"/>
                      <a:pt x="226895" y="360249"/>
                    </a:cubicBezTo>
                    <a:cubicBezTo>
                      <a:pt x="227586" y="359214"/>
                      <a:pt x="227701" y="357949"/>
                      <a:pt x="227125" y="356454"/>
                    </a:cubicBezTo>
                    <a:lnTo>
                      <a:pt x="220559" y="339776"/>
                    </a:lnTo>
                    <a:cubicBezTo>
                      <a:pt x="219983" y="338396"/>
                      <a:pt x="218946" y="337246"/>
                      <a:pt x="217449" y="336325"/>
                    </a:cubicBezTo>
                    <a:cubicBezTo>
                      <a:pt x="215951" y="335405"/>
                      <a:pt x="214339" y="335060"/>
                      <a:pt x="212726" y="335175"/>
                    </a:cubicBezTo>
                    <a:close/>
                    <a:moveTo>
                      <a:pt x="145055" y="327011"/>
                    </a:moveTo>
                    <a:cubicBezTo>
                      <a:pt x="151393" y="326436"/>
                      <a:pt x="157731" y="328047"/>
                      <a:pt x="163838" y="331500"/>
                    </a:cubicBezTo>
                    <a:cubicBezTo>
                      <a:pt x="169831" y="335068"/>
                      <a:pt x="174094" y="339671"/>
                      <a:pt x="176168" y="345195"/>
                    </a:cubicBezTo>
                    <a:lnTo>
                      <a:pt x="197256" y="398481"/>
                    </a:lnTo>
                    <a:cubicBezTo>
                      <a:pt x="199446" y="404005"/>
                      <a:pt x="198985" y="408954"/>
                      <a:pt x="195989" y="413212"/>
                    </a:cubicBezTo>
                    <a:cubicBezTo>
                      <a:pt x="192993" y="417470"/>
                      <a:pt x="188268" y="419887"/>
                      <a:pt x="181930" y="420463"/>
                    </a:cubicBezTo>
                    <a:cubicBezTo>
                      <a:pt x="175477" y="420923"/>
                      <a:pt x="169254" y="419427"/>
                      <a:pt x="163147" y="415974"/>
                    </a:cubicBezTo>
                    <a:cubicBezTo>
                      <a:pt x="157040" y="412407"/>
                      <a:pt x="152891" y="407803"/>
                      <a:pt x="150702" y="402394"/>
                    </a:cubicBezTo>
                    <a:lnTo>
                      <a:pt x="129729" y="348993"/>
                    </a:lnTo>
                    <a:cubicBezTo>
                      <a:pt x="127540" y="343469"/>
                      <a:pt x="128001" y="338520"/>
                      <a:pt x="130882" y="334262"/>
                    </a:cubicBezTo>
                    <a:cubicBezTo>
                      <a:pt x="133878" y="330004"/>
                      <a:pt x="138717" y="327472"/>
                      <a:pt x="145055" y="327011"/>
                    </a:cubicBezTo>
                    <a:close/>
                    <a:moveTo>
                      <a:pt x="213417" y="321488"/>
                    </a:moveTo>
                    <a:cubicBezTo>
                      <a:pt x="217564" y="321143"/>
                      <a:pt x="221711" y="322178"/>
                      <a:pt x="225743" y="324479"/>
                    </a:cubicBezTo>
                    <a:cubicBezTo>
                      <a:pt x="229775" y="326779"/>
                      <a:pt x="232540" y="329884"/>
                      <a:pt x="234037" y="333565"/>
                    </a:cubicBezTo>
                    <a:lnTo>
                      <a:pt x="245096" y="361859"/>
                    </a:lnTo>
                    <a:cubicBezTo>
                      <a:pt x="245672" y="363240"/>
                      <a:pt x="245557" y="364390"/>
                      <a:pt x="244866" y="365425"/>
                    </a:cubicBezTo>
                    <a:cubicBezTo>
                      <a:pt x="244060" y="366575"/>
                      <a:pt x="242908" y="367150"/>
                      <a:pt x="241295" y="367265"/>
                    </a:cubicBezTo>
                    <a:lnTo>
                      <a:pt x="241410" y="367380"/>
                    </a:lnTo>
                    <a:cubicBezTo>
                      <a:pt x="242908" y="367265"/>
                      <a:pt x="244520" y="367610"/>
                      <a:pt x="246018" y="368530"/>
                    </a:cubicBezTo>
                    <a:cubicBezTo>
                      <a:pt x="247516" y="369451"/>
                      <a:pt x="248553" y="370486"/>
                      <a:pt x="249129" y="371866"/>
                    </a:cubicBezTo>
                    <a:lnTo>
                      <a:pt x="260303" y="400275"/>
                    </a:lnTo>
                    <a:cubicBezTo>
                      <a:pt x="261685" y="403841"/>
                      <a:pt x="261455" y="407176"/>
                      <a:pt x="259496" y="409937"/>
                    </a:cubicBezTo>
                    <a:cubicBezTo>
                      <a:pt x="257538" y="412812"/>
                      <a:pt x="254313" y="414423"/>
                      <a:pt x="250165" y="414768"/>
                    </a:cubicBezTo>
                    <a:lnTo>
                      <a:pt x="223439" y="416953"/>
                    </a:lnTo>
                    <a:cubicBezTo>
                      <a:pt x="221020" y="417183"/>
                      <a:pt x="218486" y="415688"/>
                      <a:pt x="217679" y="413617"/>
                    </a:cubicBezTo>
                    <a:lnTo>
                      <a:pt x="183811" y="327814"/>
                    </a:lnTo>
                    <a:cubicBezTo>
                      <a:pt x="183005" y="325744"/>
                      <a:pt x="184272" y="323903"/>
                      <a:pt x="186576" y="323673"/>
                    </a:cubicBezTo>
                    <a:close/>
                    <a:moveTo>
                      <a:pt x="263606" y="317202"/>
                    </a:moveTo>
                    <a:cubicBezTo>
                      <a:pt x="270059" y="316627"/>
                      <a:pt x="276282" y="318238"/>
                      <a:pt x="282389" y="321691"/>
                    </a:cubicBezTo>
                    <a:cubicBezTo>
                      <a:pt x="288496" y="325259"/>
                      <a:pt x="292645" y="329862"/>
                      <a:pt x="294834" y="335386"/>
                    </a:cubicBezTo>
                    <a:lnTo>
                      <a:pt x="295987" y="338264"/>
                    </a:lnTo>
                    <a:cubicBezTo>
                      <a:pt x="296793" y="340335"/>
                      <a:pt x="295526" y="342176"/>
                      <a:pt x="293106" y="342292"/>
                    </a:cubicBezTo>
                    <a:lnTo>
                      <a:pt x="286192" y="342867"/>
                    </a:lnTo>
                    <a:cubicBezTo>
                      <a:pt x="283772" y="343097"/>
                      <a:pt x="281237" y="341601"/>
                      <a:pt x="280430" y="339529"/>
                    </a:cubicBezTo>
                    <a:lnTo>
                      <a:pt x="279278" y="336652"/>
                    </a:lnTo>
                    <a:cubicBezTo>
                      <a:pt x="278586" y="334811"/>
                      <a:pt x="277203" y="333200"/>
                      <a:pt x="275129" y="332049"/>
                    </a:cubicBezTo>
                    <a:cubicBezTo>
                      <a:pt x="273170" y="330898"/>
                      <a:pt x="271096" y="330322"/>
                      <a:pt x="268907" y="330553"/>
                    </a:cubicBezTo>
                    <a:cubicBezTo>
                      <a:pt x="266717" y="330783"/>
                      <a:pt x="265104" y="331588"/>
                      <a:pt x="264182" y="332969"/>
                    </a:cubicBezTo>
                    <a:cubicBezTo>
                      <a:pt x="263145" y="334351"/>
                      <a:pt x="263030" y="336077"/>
                      <a:pt x="263721" y="337918"/>
                    </a:cubicBezTo>
                    <a:lnTo>
                      <a:pt x="269022" y="351153"/>
                    </a:lnTo>
                    <a:cubicBezTo>
                      <a:pt x="269713" y="352995"/>
                      <a:pt x="271096" y="354606"/>
                      <a:pt x="273170" y="355757"/>
                    </a:cubicBezTo>
                    <a:cubicBezTo>
                      <a:pt x="275129" y="356908"/>
                      <a:pt x="277319" y="357483"/>
                      <a:pt x="279393" y="357253"/>
                    </a:cubicBezTo>
                    <a:cubicBezTo>
                      <a:pt x="286307" y="356678"/>
                      <a:pt x="292990" y="358404"/>
                      <a:pt x="299328" y="362432"/>
                    </a:cubicBezTo>
                    <a:cubicBezTo>
                      <a:pt x="304860" y="366000"/>
                      <a:pt x="308547" y="370258"/>
                      <a:pt x="310621" y="375322"/>
                    </a:cubicBezTo>
                    <a:lnTo>
                      <a:pt x="315807" y="388672"/>
                    </a:lnTo>
                    <a:cubicBezTo>
                      <a:pt x="317996" y="394196"/>
                      <a:pt x="317535" y="399145"/>
                      <a:pt x="314539" y="403403"/>
                    </a:cubicBezTo>
                    <a:cubicBezTo>
                      <a:pt x="311658" y="407661"/>
                      <a:pt x="306819" y="410078"/>
                      <a:pt x="300481" y="410654"/>
                    </a:cubicBezTo>
                    <a:cubicBezTo>
                      <a:pt x="294028" y="411114"/>
                      <a:pt x="287805" y="409618"/>
                      <a:pt x="281698" y="406165"/>
                    </a:cubicBezTo>
                    <a:cubicBezTo>
                      <a:pt x="275590" y="402598"/>
                      <a:pt x="271442" y="397994"/>
                      <a:pt x="269252" y="392585"/>
                    </a:cubicBezTo>
                    <a:lnTo>
                      <a:pt x="268100" y="389593"/>
                    </a:lnTo>
                    <a:cubicBezTo>
                      <a:pt x="267293" y="387521"/>
                      <a:pt x="268561" y="385680"/>
                      <a:pt x="270866" y="385449"/>
                    </a:cubicBezTo>
                    <a:lnTo>
                      <a:pt x="277780" y="384874"/>
                    </a:lnTo>
                    <a:cubicBezTo>
                      <a:pt x="280200" y="384759"/>
                      <a:pt x="282735" y="386255"/>
                      <a:pt x="283541" y="388212"/>
                    </a:cubicBezTo>
                    <a:lnTo>
                      <a:pt x="284809" y="391319"/>
                    </a:lnTo>
                    <a:cubicBezTo>
                      <a:pt x="285500" y="393160"/>
                      <a:pt x="286883" y="394656"/>
                      <a:pt x="288957" y="395807"/>
                    </a:cubicBezTo>
                    <a:cubicBezTo>
                      <a:pt x="290916" y="396958"/>
                      <a:pt x="292990" y="397419"/>
                      <a:pt x="295180" y="397303"/>
                    </a:cubicBezTo>
                    <a:cubicBezTo>
                      <a:pt x="297369" y="397073"/>
                      <a:pt x="298983" y="396268"/>
                      <a:pt x="299905" y="394887"/>
                    </a:cubicBezTo>
                    <a:cubicBezTo>
                      <a:pt x="300942" y="393506"/>
                      <a:pt x="301057" y="391894"/>
                      <a:pt x="300250" y="389938"/>
                    </a:cubicBezTo>
                    <a:lnTo>
                      <a:pt x="295065" y="376588"/>
                    </a:lnTo>
                    <a:cubicBezTo>
                      <a:pt x="294258" y="374746"/>
                      <a:pt x="292875" y="373250"/>
                      <a:pt x="290916" y="372099"/>
                    </a:cubicBezTo>
                    <a:cubicBezTo>
                      <a:pt x="288957" y="370948"/>
                      <a:pt x="286883" y="370488"/>
                      <a:pt x="284694" y="370603"/>
                    </a:cubicBezTo>
                    <a:cubicBezTo>
                      <a:pt x="277780" y="371179"/>
                      <a:pt x="270981" y="369337"/>
                      <a:pt x="264643" y="365424"/>
                    </a:cubicBezTo>
                    <a:cubicBezTo>
                      <a:pt x="259227" y="361856"/>
                      <a:pt x="255424" y="357483"/>
                      <a:pt x="253465" y="352534"/>
                    </a:cubicBezTo>
                    <a:lnTo>
                      <a:pt x="248164" y="339184"/>
                    </a:lnTo>
                    <a:cubicBezTo>
                      <a:pt x="246090" y="333660"/>
                      <a:pt x="246436" y="328711"/>
                      <a:pt x="249432" y="324453"/>
                    </a:cubicBezTo>
                    <a:cubicBezTo>
                      <a:pt x="252543" y="320195"/>
                      <a:pt x="257268" y="317663"/>
                      <a:pt x="263606" y="317202"/>
                    </a:cubicBezTo>
                    <a:close/>
                    <a:moveTo>
                      <a:pt x="320670" y="288927"/>
                    </a:moveTo>
                    <a:lnTo>
                      <a:pt x="26837" y="313206"/>
                    </a:lnTo>
                    <a:cubicBezTo>
                      <a:pt x="44236" y="344389"/>
                      <a:pt x="58064" y="372811"/>
                      <a:pt x="69010" y="398701"/>
                    </a:cubicBezTo>
                    <a:cubicBezTo>
                      <a:pt x="78459" y="396975"/>
                      <a:pt x="99892" y="395249"/>
                      <a:pt x="109340" y="411473"/>
                    </a:cubicBezTo>
                    <a:cubicBezTo>
                      <a:pt x="109686" y="412164"/>
                      <a:pt x="110032" y="412739"/>
                      <a:pt x="110377" y="413429"/>
                    </a:cubicBezTo>
                    <a:cubicBezTo>
                      <a:pt x="110953" y="412854"/>
                      <a:pt x="111760" y="412394"/>
                      <a:pt x="112797" y="412279"/>
                    </a:cubicBezTo>
                    <a:lnTo>
                      <a:pt x="116139" y="412048"/>
                    </a:lnTo>
                    <a:cubicBezTo>
                      <a:pt x="118328" y="411818"/>
                      <a:pt x="119941" y="411013"/>
                      <a:pt x="120978" y="409632"/>
                    </a:cubicBezTo>
                    <a:cubicBezTo>
                      <a:pt x="122015" y="408251"/>
                      <a:pt x="122131" y="406640"/>
                      <a:pt x="121324" y="404799"/>
                    </a:cubicBezTo>
                    <a:lnTo>
                      <a:pt x="93900" y="335069"/>
                    </a:lnTo>
                    <a:cubicBezTo>
                      <a:pt x="93093" y="332997"/>
                      <a:pt x="94361" y="331156"/>
                      <a:pt x="96780" y="331041"/>
                    </a:cubicBezTo>
                    <a:lnTo>
                      <a:pt x="103694" y="330466"/>
                    </a:lnTo>
                    <a:cubicBezTo>
                      <a:pt x="105999" y="330236"/>
                      <a:pt x="108649" y="331732"/>
                      <a:pt x="109456" y="333803"/>
                    </a:cubicBezTo>
                    <a:lnTo>
                      <a:pt x="139530" y="410092"/>
                    </a:lnTo>
                    <a:cubicBezTo>
                      <a:pt x="140913" y="413774"/>
                      <a:pt x="140682" y="416996"/>
                      <a:pt x="138608" y="419873"/>
                    </a:cubicBezTo>
                    <a:cubicBezTo>
                      <a:pt x="136649" y="422750"/>
                      <a:pt x="133423" y="424361"/>
                      <a:pt x="129275" y="424706"/>
                    </a:cubicBezTo>
                    <a:lnTo>
                      <a:pt x="117982" y="425741"/>
                    </a:lnTo>
                    <a:cubicBezTo>
                      <a:pt x="116830" y="425741"/>
                      <a:pt x="115678" y="425511"/>
                      <a:pt x="114641" y="424821"/>
                    </a:cubicBezTo>
                    <a:cubicBezTo>
                      <a:pt x="118559" y="442656"/>
                      <a:pt x="111414" y="461412"/>
                      <a:pt x="95743" y="475220"/>
                    </a:cubicBezTo>
                    <a:cubicBezTo>
                      <a:pt x="110262" y="529072"/>
                      <a:pt x="109916" y="564858"/>
                      <a:pt x="108073" y="582693"/>
                    </a:cubicBezTo>
                    <a:lnTo>
                      <a:pt x="390844" y="571647"/>
                    </a:lnTo>
                    <a:cubicBezTo>
                      <a:pt x="390729" y="563017"/>
                      <a:pt x="390268" y="554041"/>
                      <a:pt x="389577" y="545181"/>
                    </a:cubicBezTo>
                    <a:cubicBezTo>
                      <a:pt x="376902" y="530913"/>
                      <a:pt x="378169" y="508014"/>
                      <a:pt x="383009" y="494667"/>
                    </a:cubicBezTo>
                    <a:cubicBezTo>
                      <a:pt x="366877" y="402728"/>
                      <a:pt x="331041" y="313436"/>
                      <a:pt x="320670" y="288927"/>
                    </a:cubicBezTo>
                    <a:close/>
                    <a:moveTo>
                      <a:pt x="263171" y="241404"/>
                    </a:moveTo>
                    <a:lnTo>
                      <a:pt x="292900" y="270861"/>
                    </a:lnTo>
                    <a:lnTo>
                      <a:pt x="310415" y="269365"/>
                    </a:lnTo>
                    <a:lnTo>
                      <a:pt x="338646" y="241404"/>
                    </a:lnTo>
                    <a:lnTo>
                      <a:pt x="360770" y="260045"/>
                    </a:lnTo>
                    <a:cubicBezTo>
                      <a:pt x="360770" y="260045"/>
                      <a:pt x="407552" y="282483"/>
                      <a:pt x="412738" y="285014"/>
                    </a:cubicBezTo>
                    <a:cubicBezTo>
                      <a:pt x="445117" y="300433"/>
                      <a:pt x="471504" y="335414"/>
                      <a:pt x="492821" y="387309"/>
                    </a:cubicBezTo>
                    <a:cubicBezTo>
                      <a:pt x="507571" y="423210"/>
                      <a:pt x="514715" y="455314"/>
                      <a:pt x="515061" y="456695"/>
                    </a:cubicBezTo>
                    <a:cubicBezTo>
                      <a:pt x="518402" y="471768"/>
                      <a:pt x="513332" y="487417"/>
                      <a:pt x="501809" y="497773"/>
                    </a:cubicBezTo>
                    <a:lnTo>
                      <a:pt x="445463" y="548058"/>
                    </a:lnTo>
                    <a:cubicBezTo>
                      <a:pt x="437281" y="555307"/>
                      <a:pt x="427026" y="558874"/>
                      <a:pt x="416886" y="558874"/>
                    </a:cubicBezTo>
                    <a:cubicBezTo>
                      <a:pt x="414927" y="558874"/>
                      <a:pt x="412853" y="558759"/>
                      <a:pt x="410779" y="558414"/>
                    </a:cubicBezTo>
                    <a:cubicBezTo>
                      <a:pt x="411124" y="566238"/>
                      <a:pt x="411355" y="573948"/>
                      <a:pt x="411240" y="581542"/>
                    </a:cubicBezTo>
                    <a:cubicBezTo>
                      <a:pt x="411240" y="586950"/>
                      <a:pt x="406861" y="591438"/>
                      <a:pt x="401445" y="591668"/>
                    </a:cubicBezTo>
                    <a:lnTo>
                      <a:pt x="96435" y="603405"/>
                    </a:lnTo>
                    <a:cubicBezTo>
                      <a:pt x="96319" y="603405"/>
                      <a:pt x="96204" y="603405"/>
                      <a:pt x="95974" y="603405"/>
                    </a:cubicBezTo>
                    <a:cubicBezTo>
                      <a:pt x="92863" y="603405"/>
                      <a:pt x="89982" y="602024"/>
                      <a:pt x="88023" y="599608"/>
                    </a:cubicBezTo>
                    <a:cubicBezTo>
                      <a:pt x="86064" y="597076"/>
                      <a:pt x="85373" y="593739"/>
                      <a:pt x="86179" y="590633"/>
                    </a:cubicBezTo>
                    <a:cubicBezTo>
                      <a:pt x="86295" y="590172"/>
                      <a:pt x="92171" y="566814"/>
                      <a:pt x="84797" y="521132"/>
                    </a:cubicBezTo>
                    <a:cubicBezTo>
                      <a:pt x="83299" y="511697"/>
                      <a:pt x="81109" y="500765"/>
                      <a:pt x="77998" y="488568"/>
                    </a:cubicBezTo>
                    <a:cubicBezTo>
                      <a:pt x="76385" y="489949"/>
                      <a:pt x="74541" y="491330"/>
                      <a:pt x="72582" y="492595"/>
                    </a:cubicBezTo>
                    <a:cubicBezTo>
                      <a:pt x="65553" y="497083"/>
                      <a:pt x="57603" y="499269"/>
                      <a:pt x="49767" y="499269"/>
                    </a:cubicBezTo>
                    <a:cubicBezTo>
                      <a:pt x="35594" y="499269"/>
                      <a:pt x="21651" y="492250"/>
                      <a:pt x="13585" y="479363"/>
                    </a:cubicBezTo>
                    <a:cubicBezTo>
                      <a:pt x="1025" y="459571"/>
                      <a:pt x="-818" y="423900"/>
                      <a:pt x="35594" y="388230"/>
                    </a:cubicBezTo>
                    <a:cubicBezTo>
                      <a:pt x="36977" y="386849"/>
                      <a:pt x="38475" y="385468"/>
                      <a:pt x="40203" y="383972"/>
                    </a:cubicBezTo>
                    <a:cubicBezTo>
                      <a:pt x="29602" y="361189"/>
                      <a:pt x="16927" y="336334"/>
                      <a:pt x="1371" y="309524"/>
                    </a:cubicBezTo>
                    <a:cubicBezTo>
                      <a:pt x="-357" y="306532"/>
                      <a:pt x="-473" y="302850"/>
                      <a:pt x="1141" y="299743"/>
                    </a:cubicBezTo>
                    <a:cubicBezTo>
                      <a:pt x="2754" y="296636"/>
                      <a:pt x="5865" y="294565"/>
                      <a:pt x="9322" y="294335"/>
                    </a:cubicBezTo>
                    <a:lnTo>
                      <a:pt x="201062" y="278456"/>
                    </a:lnTo>
                    <a:lnTo>
                      <a:pt x="241047" y="260045"/>
                    </a:lnTo>
                    <a:close/>
                    <a:moveTo>
                      <a:pt x="300977" y="0"/>
                    </a:moveTo>
                    <a:cubicBezTo>
                      <a:pt x="372419" y="0"/>
                      <a:pt x="401687" y="36819"/>
                      <a:pt x="401111" y="98375"/>
                    </a:cubicBezTo>
                    <a:cubicBezTo>
                      <a:pt x="400189" y="186969"/>
                      <a:pt x="357785" y="239781"/>
                      <a:pt x="300977" y="239781"/>
                    </a:cubicBezTo>
                    <a:cubicBezTo>
                      <a:pt x="244054" y="239781"/>
                      <a:pt x="201765" y="186969"/>
                      <a:pt x="200728" y="98375"/>
                    </a:cubicBezTo>
                    <a:cubicBezTo>
                      <a:pt x="200152" y="36819"/>
                      <a:pt x="229420" y="0"/>
                      <a:pt x="300977" y="0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txBody>
              <a:bodyPr wrap="square" lIns="91440" tIns="45720" rIns="91440" bIns="45720">
                <a:normAutofit fontScale="850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25" name="ïṣḷîďé">
              <a:extLst>
                <a:ext uri="{FF2B5EF4-FFF2-40B4-BE49-F238E27FC236}">
                  <a16:creationId xmlns:a16="http://schemas.microsoft.com/office/drawing/2014/main" id="{94D2D532-921E-48C2-8281-2FDF11CB5FA9}"/>
                </a:ext>
              </a:extLst>
            </p:cNvPr>
            <p:cNvGrpSpPr/>
            <p:nvPr/>
          </p:nvGrpSpPr>
          <p:grpSpPr>
            <a:xfrm>
              <a:off x="673100" y="1130887"/>
              <a:ext cx="3489244" cy="1894334"/>
              <a:chOff x="673100" y="1278512"/>
              <a:chExt cx="3489244" cy="1894334"/>
            </a:xfrm>
          </p:grpSpPr>
          <p:sp>
            <p:nvSpPr>
              <p:cNvPr id="26" name="PA-ïṥḷïde">
                <a:extLst>
                  <a:ext uri="{FF2B5EF4-FFF2-40B4-BE49-F238E27FC236}">
                    <a16:creationId xmlns:a16="http://schemas.microsoft.com/office/drawing/2014/main" id="{3211182C-CCC1-4265-BA72-F8103C5C38B2}"/>
                  </a:ext>
                </a:extLst>
              </p:cNvPr>
              <p:cNvSpPr txBox="1"/>
              <p:nvPr>
                <p:custDataLst>
                  <p:tags r:id="rId19"/>
                </p:custDataLst>
              </p:nvPr>
            </p:nvSpPr>
            <p:spPr>
              <a:xfrm>
                <a:off x="673101" y="1278512"/>
                <a:ext cx="3489243" cy="85216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91440" tIns="45720" rIns="91440" bIns="45720" anchor="b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>
                  <a:buSzPct val="25000"/>
                </a:pPr>
                <a:r>
                  <a:rPr lang="en-US" altLang="zh-CN" sz="2000" b="1" dirty="0">
                    <a:cs typeface="+mn-ea"/>
                    <a:sym typeface="+mn-lt"/>
                  </a:rPr>
                  <a:t>Add title text</a:t>
                </a:r>
                <a:endParaRPr lang="en-US" sz="2000" b="1" dirty="0">
                  <a:cs typeface="+mn-ea"/>
                  <a:sym typeface="+mn-lt"/>
                </a:endParaRPr>
              </a:p>
            </p:txBody>
          </p:sp>
          <p:sp>
            <p:nvSpPr>
              <p:cNvPr id="27" name="PA-iṩ1ïde">
                <a:extLst>
                  <a:ext uri="{FF2B5EF4-FFF2-40B4-BE49-F238E27FC236}">
                    <a16:creationId xmlns:a16="http://schemas.microsoft.com/office/drawing/2014/main" id="{0E2A4430-D90D-4AAD-AFC7-31E9DFF53F75}"/>
                  </a:ext>
                </a:extLst>
              </p:cNvPr>
              <p:cNvSpPr txBox="1"/>
              <p:nvPr>
                <p:custDataLst>
                  <p:tags r:id="rId20"/>
                </p:custDataLst>
              </p:nvPr>
            </p:nvSpPr>
            <p:spPr>
              <a:xfrm>
                <a:off x="673100" y="2130674"/>
                <a:ext cx="3489244" cy="104217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91440" tIns="45720" rIns="91440" bIns="45720" anchor="ctr" anchorCtr="0">
                <a:normAutofit fontScale="92500" lnSpcReduction="1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>
                  <a:lnSpc>
                    <a:spcPct val="150000"/>
                  </a:lnSpc>
                  <a:buSzPct val="25000"/>
                </a:pPr>
                <a:r>
                  <a:rPr lang="en-US" sz="1200" dirty="0">
                    <a:cs typeface="+mn-ea"/>
                    <a:sym typeface="+mn-lt"/>
                  </a:rPr>
                  <a:t>Theme color makes PPT more convenient to change.</a:t>
                </a:r>
              </a:p>
              <a:p>
                <a:pPr>
                  <a:lnSpc>
                    <a:spcPct val="150000"/>
                  </a:lnSpc>
                  <a:buSzPct val="25000"/>
                </a:pPr>
                <a:r>
                  <a:rPr lang="en-US" sz="1200" dirty="0">
                    <a:cs typeface="+mn-ea"/>
                    <a:sym typeface="+mn-lt"/>
                  </a:rPr>
                  <a:t>Adjust the spacing to adapt to Chinese typesetting, use the reference line in PPT.</a:t>
                </a:r>
              </a:p>
            </p:txBody>
          </p:sp>
        </p:grpSp>
      </p:grpSp>
      <p:grpSp>
        <p:nvGrpSpPr>
          <p:cNvPr id="50" name="PA-组合 54">
            <a:extLst>
              <a:ext uri="{FF2B5EF4-FFF2-40B4-BE49-F238E27FC236}">
                <a16:creationId xmlns:a16="http://schemas.microsoft.com/office/drawing/2014/main" id="{E756D524-229B-419B-8725-39F17C27C370}"/>
              </a:ext>
            </a:extLst>
          </p:cNvPr>
          <p:cNvGrpSpPr/>
          <p:nvPr>
            <p:custDataLst>
              <p:tags r:id="rId3"/>
            </p:custDataLst>
          </p:nvPr>
        </p:nvGrpSpPr>
        <p:grpSpPr>
          <a:xfrm>
            <a:off x="91440" y="-729138"/>
            <a:ext cx="2820061" cy="1471735"/>
            <a:chOff x="91440" y="-729138"/>
            <a:chExt cx="2820061" cy="1471735"/>
          </a:xfrm>
        </p:grpSpPr>
        <p:sp>
          <p:nvSpPr>
            <p:cNvPr id="51" name="PA-燕尾箭头 50">
              <a:extLst>
                <a:ext uri="{FF2B5EF4-FFF2-40B4-BE49-F238E27FC236}">
                  <a16:creationId xmlns:a16="http://schemas.microsoft.com/office/drawing/2014/main" id="{C77C62BF-7701-432D-A341-75B79B007794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>
            <a:xfrm rot="16200000">
              <a:off x="-282761" y="-354937"/>
              <a:ext cx="1458275" cy="709873"/>
            </a:xfrm>
            <a:prstGeom prst="notchedRightArrow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2" name="PA-文本框 52">
              <a:extLst>
                <a:ext uri="{FF2B5EF4-FFF2-40B4-BE49-F238E27FC236}">
                  <a16:creationId xmlns:a16="http://schemas.microsoft.com/office/drawing/2014/main" id="{63482B52-E6E4-4780-870D-8DAE57F6E31B}"/>
                </a:ext>
              </a:extLst>
            </p:cNvPr>
            <p:cNvSpPr txBox="1"/>
            <p:nvPr>
              <p:custDataLst>
                <p:tags r:id="rId5"/>
              </p:custDataLst>
            </p:nvPr>
          </p:nvSpPr>
          <p:spPr>
            <a:xfrm>
              <a:off x="669925" y="165042"/>
              <a:ext cx="224157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3" name="PA-文本框 53">
              <a:extLst>
                <a:ext uri="{FF2B5EF4-FFF2-40B4-BE49-F238E27FC236}">
                  <a16:creationId xmlns:a16="http://schemas.microsoft.com/office/drawing/2014/main" id="{4C3759AD-EFCB-44D1-AB7E-E18B2F0EE79F}"/>
                </a:ext>
              </a:extLst>
            </p:cNvPr>
            <p:cNvSpPr txBox="1"/>
            <p:nvPr>
              <p:custDataLst>
                <p:tags r:id="rId6"/>
              </p:custDataLst>
            </p:nvPr>
          </p:nvSpPr>
          <p:spPr>
            <a:xfrm>
              <a:off x="222350" y="219377"/>
              <a:ext cx="42773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1400" dirty="0">
                  <a:solidFill>
                    <a:schemeClr val="bg1"/>
                  </a:solidFill>
                  <a:cs typeface="+mn-ea"/>
                  <a:sym typeface="+mn-lt"/>
                </a:rPr>
                <a:t> 03</a:t>
              </a:r>
              <a:endParaRPr lang="zh-CN" altLang="en-US" sz="1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003350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 decel="100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PA-248052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>
            <a:extLst>
              <a:ext uri="{FF2B5EF4-FFF2-40B4-BE49-F238E27FC236}">
                <a16:creationId xmlns:a16="http://schemas.microsoft.com/office/drawing/2014/main" id="{899A2F08-7D97-4B83-952D-538148F2DA26}"/>
              </a:ext>
            </a:extLst>
          </p:cNvPr>
          <p:cNvGrpSpPr>
            <a:grpSpLocks noChangeAspect="1"/>
          </p:cNvGrpSpPr>
          <p:nvPr>
            <p:custDataLst>
              <p:tags r:id="rId2"/>
            </p:custDataLst>
          </p:nvPr>
        </p:nvGrpSpPr>
        <p:grpSpPr>
          <a:xfrm>
            <a:off x="673100" y="1612489"/>
            <a:ext cx="10845800" cy="3917993"/>
            <a:chOff x="673100" y="1612489"/>
            <a:chExt cx="10845800" cy="3917993"/>
          </a:xfrm>
        </p:grpSpPr>
        <p:sp>
          <p:nvSpPr>
            <p:cNvPr id="30" name="PA-i$1íḑè">
              <a:extLst>
                <a:ext uri="{FF2B5EF4-FFF2-40B4-BE49-F238E27FC236}">
                  <a16:creationId xmlns:a16="http://schemas.microsoft.com/office/drawing/2014/main" id="{69237A9A-B915-44CA-9260-6BC4D20921DB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5460069" y="4702872"/>
              <a:ext cx="1685304" cy="8276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950" y="0"/>
                  </a:moveTo>
                  <a:cubicBezTo>
                    <a:pt x="16358" y="8270"/>
                    <a:pt x="12511" y="13614"/>
                    <a:pt x="8151" y="13614"/>
                  </a:cubicBezTo>
                  <a:cubicBezTo>
                    <a:pt x="6842" y="13614"/>
                    <a:pt x="5553" y="13116"/>
                    <a:pt x="4321" y="12134"/>
                  </a:cubicBezTo>
                  <a:lnTo>
                    <a:pt x="4685" y="10242"/>
                  </a:lnTo>
                  <a:lnTo>
                    <a:pt x="0" y="12967"/>
                  </a:lnTo>
                  <a:lnTo>
                    <a:pt x="2527" y="21453"/>
                  </a:lnTo>
                  <a:lnTo>
                    <a:pt x="2889" y="19569"/>
                  </a:lnTo>
                  <a:cubicBezTo>
                    <a:pt x="4579" y="20916"/>
                    <a:pt x="6349" y="21600"/>
                    <a:pt x="8151" y="21600"/>
                  </a:cubicBezTo>
                  <a:cubicBezTo>
                    <a:pt x="11022" y="21600"/>
                    <a:pt x="13805" y="19874"/>
                    <a:pt x="16199" y="16609"/>
                  </a:cubicBezTo>
                  <a:cubicBezTo>
                    <a:pt x="18651" y="13265"/>
                    <a:pt x="20519" y="8530"/>
                    <a:pt x="21600" y="2916"/>
                  </a:cubicBezTo>
                  <a:cubicBezTo>
                    <a:pt x="21600" y="2916"/>
                    <a:pt x="17950" y="0"/>
                    <a:pt x="17950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91440" tIns="45720" rIns="91440" bIns="45720" numCol="1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22855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1" name="PA-íṩļiďe">
              <a:extLst>
                <a:ext uri="{FF2B5EF4-FFF2-40B4-BE49-F238E27FC236}">
                  <a16:creationId xmlns:a16="http://schemas.microsoft.com/office/drawing/2014/main" id="{5353C8C3-A497-43B8-9588-A6EA70DA2CAF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4973318" y="3452265"/>
              <a:ext cx="755320" cy="16524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1" h="21600" extrusionOk="0">
                  <a:moveTo>
                    <a:pt x="13651" y="19106"/>
                  </a:moveTo>
                  <a:cubicBezTo>
                    <a:pt x="7680" y="15628"/>
                    <a:pt x="6914" y="10891"/>
                    <a:pt x="11700" y="7039"/>
                  </a:cubicBezTo>
                  <a:cubicBezTo>
                    <a:pt x="13137" y="5882"/>
                    <a:pt x="15017" y="4869"/>
                    <a:pt x="17285" y="4026"/>
                  </a:cubicBezTo>
                  <a:lnTo>
                    <a:pt x="18651" y="4821"/>
                  </a:lnTo>
                  <a:lnTo>
                    <a:pt x="21251" y="0"/>
                  </a:lnTo>
                  <a:lnTo>
                    <a:pt x="10557" y="107"/>
                  </a:lnTo>
                  <a:lnTo>
                    <a:pt x="11917" y="899"/>
                  </a:lnTo>
                  <a:cubicBezTo>
                    <a:pt x="8805" y="2055"/>
                    <a:pt x="6224" y="3448"/>
                    <a:pt x="4247" y="5039"/>
                  </a:cubicBezTo>
                  <a:cubicBezTo>
                    <a:pt x="1095" y="7576"/>
                    <a:pt x="-349" y="10466"/>
                    <a:pt x="71" y="13399"/>
                  </a:cubicBezTo>
                  <a:cubicBezTo>
                    <a:pt x="500" y="16403"/>
                    <a:pt x="2870" y="19239"/>
                    <a:pt x="6923" y="21600"/>
                  </a:cubicBezTo>
                  <a:cubicBezTo>
                    <a:pt x="6923" y="21600"/>
                    <a:pt x="13651" y="19106"/>
                    <a:pt x="13651" y="19106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91440" tIns="45720" rIns="91440" bIns="45720" numCol="1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22855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2" name="PA-îṡliḓé">
              <a:extLst>
                <a:ext uri="{FF2B5EF4-FFF2-40B4-BE49-F238E27FC236}">
                  <a16:creationId xmlns:a16="http://schemas.microsoft.com/office/drawing/2014/main" id="{6A3A3367-B56C-4C27-96AE-FAFDC60AA599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5927731" y="3280426"/>
              <a:ext cx="1359033" cy="12801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40" extrusionOk="0">
                  <a:moveTo>
                    <a:pt x="726" y="5232"/>
                  </a:moveTo>
                  <a:cubicBezTo>
                    <a:pt x="6074" y="4389"/>
                    <a:pt x="11276" y="7004"/>
                    <a:pt x="13980" y="11894"/>
                  </a:cubicBezTo>
                  <a:cubicBezTo>
                    <a:pt x="14791" y="13362"/>
                    <a:pt x="15328" y="14965"/>
                    <a:pt x="15574" y="16659"/>
                  </a:cubicBezTo>
                  <a:lnTo>
                    <a:pt x="14351" y="16852"/>
                  </a:lnTo>
                  <a:lnTo>
                    <a:pt x="18692" y="21240"/>
                  </a:lnTo>
                  <a:lnTo>
                    <a:pt x="21600" y="15709"/>
                  </a:lnTo>
                  <a:lnTo>
                    <a:pt x="20382" y="15901"/>
                  </a:lnTo>
                  <a:cubicBezTo>
                    <a:pt x="20044" y="13578"/>
                    <a:pt x="19307" y="11376"/>
                    <a:pt x="18190" y="9356"/>
                  </a:cubicBezTo>
                  <a:cubicBezTo>
                    <a:pt x="16410" y="6136"/>
                    <a:pt x="13775" y="3564"/>
                    <a:pt x="10569" y="1917"/>
                  </a:cubicBezTo>
                  <a:cubicBezTo>
                    <a:pt x="7285" y="229"/>
                    <a:pt x="3630" y="-360"/>
                    <a:pt x="0" y="212"/>
                  </a:cubicBezTo>
                  <a:cubicBezTo>
                    <a:pt x="0" y="212"/>
                    <a:pt x="726" y="5232"/>
                    <a:pt x="726" y="5232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91440" tIns="45720" rIns="91440" bIns="45720" numCol="1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22855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grpSp>
          <p:nvGrpSpPr>
            <p:cNvPr id="33" name="ïślídé">
              <a:extLst>
                <a:ext uri="{FF2B5EF4-FFF2-40B4-BE49-F238E27FC236}">
                  <a16:creationId xmlns:a16="http://schemas.microsoft.com/office/drawing/2014/main" id="{04BF8F60-2904-47EC-A4EE-997034BEC9A5}"/>
                </a:ext>
              </a:extLst>
            </p:cNvPr>
            <p:cNvGrpSpPr/>
            <p:nvPr/>
          </p:nvGrpSpPr>
          <p:grpSpPr>
            <a:xfrm>
              <a:off x="5681840" y="2979255"/>
              <a:ext cx="828320" cy="828508"/>
              <a:chOff x="5681840" y="2979255"/>
              <a:chExt cx="828320" cy="828508"/>
            </a:xfrm>
          </p:grpSpPr>
          <p:sp>
            <p:nvSpPr>
              <p:cNvPr id="49" name="PA-îṥḻïḋe">
                <a:extLst>
                  <a:ext uri="{FF2B5EF4-FFF2-40B4-BE49-F238E27FC236}">
                    <a16:creationId xmlns:a16="http://schemas.microsoft.com/office/drawing/2014/main" id="{E3CEB842-927D-426A-9BCF-95D3B0CDCBBF}"/>
                  </a:ext>
                </a:extLst>
              </p:cNvPr>
              <p:cNvSpPr/>
              <p:nvPr>
                <p:custDataLst>
                  <p:tags r:id="rId20"/>
                </p:custDataLst>
              </p:nvPr>
            </p:nvSpPr>
            <p:spPr>
              <a:xfrm>
                <a:off x="5681840" y="2979255"/>
                <a:ext cx="828320" cy="8285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10800"/>
                    </a:moveTo>
                    <a:cubicBezTo>
                      <a:pt x="0" y="4835"/>
                      <a:pt x="4836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4"/>
                      <a:pt x="16765" y="21600"/>
                      <a:pt x="10800" y="21600"/>
                    </a:cubicBezTo>
                    <a:cubicBezTo>
                      <a:pt x="4836" y="21600"/>
                      <a:pt x="0" y="16764"/>
                      <a:pt x="0" y="1080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38100" cap="flat">
                <a:solidFill>
                  <a:schemeClr val="bg1"/>
                </a:solidFill>
                <a:miter lim="400000"/>
              </a:ln>
              <a:effectLst/>
            </p:spPr>
            <p:txBody>
              <a:bodyPr wrap="square" lIns="91440" tIns="45720" rIns="91440" bIns="45720" numCol="1" anchor="ctr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 sz="1300" cap="all"/>
                </a:pPr>
                <a:endParaRPr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0" name="PA-iS1íḋé">
                <a:extLst>
                  <a:ext uri="{FF2B5EF4-FFF2-40B4-BE49-F238E27FC236}">
                    <a16:creationId xmlns:a16="http://schemas.microsoft.com/office/drawing/2014/main" id="{18940F7A-3949-489B-A027-D1B88E0AE4A8}"/>
                  </a:ext>
                </a:extLst>
              </p:cNvPr>
              <p:cNvSpPr/>
              <p:nvPr>
                <p:custDataLst>
                  <p:tags r:id="rId21"/>
                </p:custDataLst>
              </p:nvPr>
            </p:nvSpPr>
            <p:spPr>
              <a:xfrm>
                <a:off x="5903703" y="3139657"/>
                <a:ext cx="384594" cy="507704"/>
              </a:xfrm>
              <a:custGeom>
                <a:avLst/>
                <a:gdLst>
                  <a:gd name="connsiteX0" fmla="*/ 55845 w 426738"/>
                  <a:gd name="connsiteY0" fmla="*/ 536580 h 563337"/>
                  <a:gd name="connsiteX1" fmla="*/ 371677 w 426738"/>
                  <a:gd name="connsiteY1" fmla="*/ 536580 h 563337"/>
                  <a:gd name="connsiteX2" fmla="*/ 371677 w 426738"/>
                  <a:gd name="connsiteY2" fmla="*/ 563337 h 563337"/>
                  <a:gd name="connsiteX3" fmla="*/ 55845 w 426738"/>
                  <a:gd name="connsiteY3" fmla="*/ 563337 h 563337"/>
                  <a:gd name="connsiteX4" fmla="*/ 113334 w 426738"/>
                  <a:gd name="connsiteY4" fmla="*/ 402793 h 563337"/>
                  <a:gd name="connsiteX5" fmla="*/ 321984 w 426738"/>
                  <a:gd name="connsiteY5" fmla="*/ 402793 h 563337"/>
                  <a:gd name="connsiteX6" fmla="*/ 321984 w 426738"/>
                  <a:gd name="connsiteY6" fmla="*/ 523679 h 563337"/>
                  <a:gd name="connsiteX7" fmla="*/ 318010 w 426738"/>
                  <a:gd name="connsiteY7" fmla="*/ 523679 h 563337"/>
                  <a:gd name="connsiteX8" fmla="*/ 113334 w 426738"/>
                  <a:gd name="connsiteY8" fmla="*/ 523679 h 563337"/>
                  <a:gd name="connsiteX9" fmla="*/ 290306 w 426738"/>
                  <a:gd name="connsiteY9" fmla="*/ 252920 h 563337"/>
                  <a:gd name="connsiteX10" fmla="*/ 339972 w 426738"/>
                  <a:gd name="connsiteY10" fmla="*/ 261846 h 563337"/>
                  <a:gd name="connsiteX11" fmla="*/ 366791 w 426738"/>
                  <a:gd name="connsiteY11" fmla="*/ 287633 h 563337"/>
                  <a:gd name="connsiteX12" fmla="*/ 425397 w 426738"/>
                  <a:gd name="connsiteY12" fmla="*/ 480040 h 563337"/>
                  <a:gd name="connsiteX13" fmla="*/ 419437 w 426738"/>
                  <a:gd name="connsiteY13" fmla="*/ 510786 h 563337"/>
                  <a:gd name="connsiteX14" fmla="*/ 391624 w 426738"/>
                  <a:gd name="connsiteY14" fmla="*/ 523679 h 563337"/>
                  <a:gd name="connsiteX15" fmla="*/ 350898 w 426738"/>
                  <a:gd name="connsiteY15" fmla="*/ 523679 h 563337"/>
                  <a:gd name="connsiteX16" fmla="*/ 350898 w 426738"/>
                  <a:gd name="connsiteY16" fmla="*/ 387804 h 563337"/>
                  <a:gd name="connsiteX17" fmla="*/ 335999 w 426738"/>
                  <a:gd name="connsiteY17" fmla="*/ 373919 h 563337"/>
                  <a:gd name="connsiteX18" fmla="*/ 222760 w 426738"/>
                  <a:gd name="connsiteY18" fmla="*/ 373919 h 563337"/>
                  <a:gd name="connsiteX19" fmla="*/ 137229 w 426738"/>
                  <a:gd name="connsiteY19" fmla="*/ 251965 h 563337"/>
                  <a:gd name="connsiteX20" fmla="*/ 204762 w 426738"/>
                  <a:gd name="connsiteY20" fmla="*/ 373939 h 563337"/>
                  <a:gd name="connsiteX21" fmla="*/ 98496 w 426738"/>
                  <a:gd name="connsiteY21" fmla="*/ 373939 h 563337"/>
                  <a:gd name="connsiteX22" fmla="*/ 84592 w 426738"/>
                  <a:gd name="connsiteY22" fmla="*/ 387822 h 563337"/>
                  <a:gd name="connsiteX23" fmla="*/ 84592 w 426738"/>
                  <a:gd name="connsiteY23" fmla="*/ 523679 h 563337"/>
                  <a:gd name="connsiteX24" fmla="*/ 34935 w 426738"/>
                  <a:gd name="connsiteY24" fmla="*/ 523679 h 563337"/>
                  <a:gd name="connsiteX25" fmla="*/ 7127 w 426738"/>
                  <a:gd name="connsiteY25" fmla="*/ 510787 h 563337"/>
                  <a:gd name="connsiteX26" fmla="*/ 1168 w 426738"/>
                  <a:gd name="connsiteY26" fmla="*/ 480046 h 563337"/>
                  <a:gd name="connsiteX27" fmla="*/ 60757 w 426738"/>
                  <a:gd name="connsiteY27" fmla="*/ 287665 h 563337"/>
                  <a:gd name="connsiteX28" fmla="*/ 87571 w 426738"/>
                  <a:gd name="connsiteY28" fmla="*/ 262873 h 563337"/>
                  <a:gd name="connsiteX29" fmla="*/ 151134 w 426738"/>
                  <a:gd name="connsiteY29" fmla="*/ 119058 h 563337"/>
                  <a:gd name="connsiteX30" fmla="*/ 140207 w 426738"/>
                  <a:gd name="connsiteY30" fmla="*/ 143862 h 563337"/>
                  <a:gd name="connsiteX31" fmla="*/ 136233 w 426738"/>
                  <a:gd name="connsiteY31" fmla="*/ 145847 h 563337"/>
                  <a:gd name="connsiteX32" fmla="*/ 119345 w 426738"/>
                  <a:gd name="connsiteY32" fmla="*/ 142870 h 563337"/>
                  <a:gd name="connsiteX33" fmla="*/ 115371 w 426738"/>
                  <a:gd name="connsiteY33" fmla="*/ 146839 h 563337"/>
                  <a:gd name="connsiteX34" fmla="*/ 114378 w 426738"/>
                  <a:gd name="connsiteY34" fmla="*/ 160729 h 563337"/>
                  <a:gd name="connsiteX35" fmla="*/ 116365 w 426738"/>
                  <a:gd name="connsiteY35" fmla="*/ 166682 h 563337"/>
                  <a:gd name="connsiteX36" fmla="*/ 122325 w 426738"/>
                  <a:gd name="connsiteY36" fmla="*/ 177596 h 563337"/>
                  <a:gd name="connsiteX37" fmla="*/ 125306 w 426738"/>
                  <a:gd name="connsiteY37" fmla="*/ 181564 h 563337"/>
                  <a:gd name="connsiteX38" fmla="*/ 213719 w 426738"/>
                  <a:gd name="connsiteY38" fmla="*/ 261929 h 563337"/>
                  <a:gd name="connsiteX39" fmla="*/ 300146 w 426738"/>
                  <a:gd name="connsiteY39" fmla="*/ 181564 h 563337"/>
                  <a:gd name="connsiteX40" fmla="*/ 303126 w 426738"/>
                  <a:gd name="connsiteY40" fmla="*/ 176603 h 563337"/>
                  <a:gd name="connsiteX41" fmla="*/ 309087 w 426738"/>
                  <a:gd name="connsiteY41" fmla="*/ 165690 h 563337"/>
                  <a:gd name="connsiteX42" fmla="*/ 311073 w 426738"/>
                  <a:gd name="connsiteY42" fmla="*/ 160729 h 563337"/>
                  <a:gd name="connsiteX43" fmla="*/ 310080 w 426738"/>
                  <a:gd name="connsiteY43" fmla="*/ 145847 h 563337"/>
                  <a:gd name="connsiteX44" fmla="*/ 306106 w 426738"/>
                  <a:gd name="connsiteY44" fmla="*/ 141878 h 563337"/>
                  <a:gd name="connsiteX45" fmla="*/ 286238 w 426738"/>
                  <a:gd name="connsiteY45" fmla="*/ 147831 h 563337"/>
                  <a:gd name="connsiteX46" fmla="*/ 285245 w 426738"/>
                  <a:gd name="connsiteY46" fmla="*/ 147831 h 563337"/>
                  <a:gd name="connsiteX47" fmla="*/ 281271 w 426738"/>
                  <a:gd name="connsiteY47" fmla="*/ 145847 h 563337"/>
                  <a:gd name="connsiteX48" fmla="*/ 274317 w 426738"/>
                  <a:gd name="connsiteY48" fmla="*/ 128980 h 563337"/>
                  <a:gd name="connsiteX49" fmla="*/ 246502 w 426738"/>
                  <a:gd name="connsiteY49" fmla="*/ 131957 h 563337"/>
                  <a:gd name="connsiteX50" fmla="*/ 151134 w 426738"/>
                  <a:gd name="connsiteY50" fmla="*/ 119058 h 563337"/>
                  <a:gd name="connsiteX51" fmla="*/ 212726 w 426738"/>
                  <a:gd name="connsiteY51" fmla="*/ 0 h 563337"/>
                  <a:gd name="connsiteX52" fmla="*/ 320014 w 426738"/>
                  <a:gd name="connsiteY52" fmla="*/ 133941 h 563337"/>
                  <a:gd name="connsiteX53" fmla="*/ 320014 w 426738"/>
                  <a:gd name="connsiteY53" fmla="*/ 134933 h 563337"/>
                  <a:gd name="connsiteX54" fmla="*/ 323988 w 426738"/>
                  <a:gd name="connsiteY54" fmla="*/ 166682 h 563337"/>
                  <a:gd name="connsiteX55" fmla="*/ 322001 w 426738"/>
                  <a:gd name="connsiteY55" fmla="*/ 171643 h 563337"/>
                  <a:gd name="connsiteX56" fmla="*/ 313060 w 426738"/>
                  <a:gd name="connsiteY56" fmla="*/ 187517 h 563337"/>
                  <a:gd name="connsiteX57" fmla="*/ 213719 w 426738"/>
                  <a:gd name="connsiteY57" fmla="*/ 276811 h 563337"/>
                  <a:gd name="connsiteX58" fmla="*/ 112391 w 426738"/>
                  <a:gd name="connsiteY58" fmla="*/ 188509 h 563337"/>
                  <a:gd name="connsiteX59" fmla="*/ 103451 w 426738"/>
                  <a:gd name="connsiteY59" fmla="*/ 171643 h 563337"/>
                  <a:gd name="connsiteX60" fmla="*/ 101464 w 426738"/>
                  <a:gd name="connsiteY60" fmla="*/ 167674 h 563337"/>
                  <a:gd name="connsiteX61" fmla="*/ 105437 w 426738"/>
                  <a:gd name="connsiteY61" fmla="*/ 135925 h 563337"/>
                  <a:gd name="connsiteX62" fmla="*/ 105437 w 426738"/>
                  <a:gd name="connsiteY62" fmla="*/ 133941 h 563337"/>
                  <a:gd name="connsiteX63" fmla="*/ 212726 w 426738"/>
                  <a:gd name="connsiteY63" fmla="*/ 0 h 5633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426738" h="563337">
                    <a:moveTo>
                      <a:pt x="55845" y="536580"/>
                    </a:moveTo>
                    <a:lnTo>
                      <a:pt x="371677" y="536580"/>
                    </a:lnTo>
                    <a:lnTo>
                      <a:pt x="371677" y="563337"/>
                    </a:lnTo>
                    <a:lnTo>
                      <a:pt x="55845" y="563337"/>
                    </a:lnTo>
                    <a:close/>
                    <a:moveTo>
                      <a:pt x="113334" y="402793"/>
                    </a:moveTo>
                    <a:lnTo>
                      <a:pt x="321984" y="402793"/>
                    </a:lnTo>
                    <a:lnTo>
                      <a:pt x="321984" y="523679"/>
                    </a:lnTo>
                    <a:lnTo>
                      <a:pt x="318010" y="523679"/>
                    </a:lnTo>
                    <a:lnTo>
                      <a:pt x="113334" y="523679"/>
                    </a:lnTo>
                    <a:close/>
                    <a:moveTo>
                      <a:pt x="290306" y="252920"/>
                    </a:moveTo>
                    <a:lnTo>
                      <a:pt x="339972" y="261846"/>
                    </a:lnTo>
                    <a:cubicBezTo>
                      <a:pt x="352885" y="264821"/>
                      <a:pt x="363812" y="274739"/>
                      <a:pt x="366791" y="287633"/>
                    </a:cubicBezTo>
                    <a:lnTo>
                      <a:pt x="425397" y="480040"/>
                    </a:lnTo>
                    <a:cubicBezTo>
                      <a:pt x="428377" y="490950"/>
                      <a:pt x="426391" y="501860"/>
                      <a:pt x="419437" y="510786"/>
                    </a:cubicBezTo>
                    <a:cubicBezTo>
                      <a:pt x="413477" y="518720"/>
                      <a:pt x="402551" y="523679"/>
                      <a:pt x="391624" y="523679"/>
                    </a:cubicBezTo>
                    <a:lnTo>
                      <a:pt x="350898" y="523679"/>
                    </a:lnTo>
                    <a:lnTo>
                      <a:pt x="350898" y="387804"/>
                    </a:lnTo>
                    <a:lnTo>
                      <a:pt x="335999" y="373919"/>
                    </a:lnTo>
                    <a:lnTo>
                      <a:pt x="222760" y="373919"/>
                    </a:lnTo>
                    <a:close/>
                    <a:moveTo>
                      <a:pt x="137229" y="251965"/>
                    </a:moveTo>
                    <a:lnTo>
                      <a:pt x="204762" y="373939"/>
                    </a:lnTo>
                    <a:lnTo>
                      <a:pt x="98496" y="373939"/>
                    </a:lnTo>
                    <a:lnTo>
                      <a:pt x="84592" y="387822"/>
                    </a:lnTo>
                    <a:lnTo>
                      <a:pt x="84592" y="523679"/>
                    </a:lnTo>
                    <a:lnTo>
                      <a:pt x="34935" y="523679"/>
                    </a:lnTo>
                    <a:cubicBezTo>
                      <a:pt x="24010" y="523679"/>
                      <a:pt x="14079" y="518721"/>
                      <a:pt x="7127" y="510787"/>
                    </a:cubicBezTo>
                    <a:cubicBezTo>
                      <a:pt x="1168" y="501863"/>
                      <a:pt x="-1811" y="490954"/>
                      <a:pt x="1168" y="480046"/>
                    </a:cubicBezTo>
                    <a:lnTo>
                      <a:pt x="60757" y="287665"/>
                    </a:lnTo>
                    <a:cubicBezTo>
                      <a:pt x="63736" y="274773"/>
                      <a:pt x="74660" y="264857"/>
                      <a:pt x="87571" y="262873"/>
                    </a:cubicBezTo>
                    <a:close/>
                    <a:moveTo>
                      <a:pt x="151134" y="119058"/>
                    </a:moveTo>
                    <a:lnTo>
                      <a:pt x="140207" y="143862"/>
                    </a:lnTo>
                    <a:cubicBezTo>
                      <a:pt x="139213" y="144855"/>
                      <a:pt x="138220" y="145847"/>
                      <a:pt x="136233" y="145847"/>
                    </a:cubicBezTo>
                    <a:lnTo>
                      <a:pt x="119345" y="142870"/>
                    </a:lnTo>
                    <a:cubicBezTo>
                      <a:pt x="118352" y="144855"/>
                      <a:pt x="117358" y="145847"/>
                      <a:pt x="115371" y="146839"/>
                    </a:cubicBezTo>
                    <a:cubicBezTo>
                      <a:pt x="112391" y="147831"/>
                      <a:pt x="111398" y="154776"/>
                      <a:pt x="114378" y="160729"/>
                    </a:cubicBezTo>
                    <a:cubicBezTo>
                      <a:pt x="115371" y="162713"/>
                      <a:pt x="115371" y="164698"/>
                      <a:pt x="116365" y="166682"/>
                    </a:cubicBezTo>
                    <a:cubicBezTo>
                      <a:pt x="118352" y="169658"/>
                      <a:pt x="120339" y="175611"/>
                      <a:pt x="122325" y="177596"/>
                    </a:cubicBezTo>
                    <a:cubicBezTo>
                      <a:pt x="123319" y="178588"/>
                      <a:pt x="125306" y="179580"/>
                      <a:pt x="125306" y="181564"/>
                    </a:cubicBezTo>
                    <a:cubicBezTo>
                      <a:pt x="139213" y="229188"/>
                      <a:pt x="174976" y="261929"/>
                      <a:pt x="213719" y="261929"/>
                    </a:cubicBezTo>
                    <a:cubicBezTo>
                      <a:pt x="251469" y="261929"/>
                      <a:pt x="287232" y="228195"/>
                      <a:pt x="300146" y="181564"/>
                    </a:cubicBezTo>
                    <a:cubicBezTo>
                      <a:pt x="300146" y="179580"/>
                      <a:pt x="302133" y="177596"/>
                      <a:pt x="303126" y="176603"/>
                    </a:cubicBezTo>
                    <a:cubicBezTo>
                      <a:pt x="305113" y="174619"/>
                      <a:pt x="307100" y="168666"/>
                      <a:pt x="309087" y="165690"/>
                    </a:cubicBezTo>
                    <a:cubicBezTo>
                      <a:pt x="309087" y="163705"/>
                      <a:pt x="310080" y="161721"/>
                      <a:pt x="311073" y="160729"/>
                    </a:cubicBezTo>
                    <a:cubicBezTo>
                      <a:pt x="314054" y="153784"/>
                      <a:pt x="313060" y="147831"/>
                      <a:pt x="310080" y="145847"/>
                    </a:cubicBezTo>
                    <a:cubicBezTo>
                      <a:pt x="308093" y="144855"/>
                      <a:pt x="306106" y="143862"/>
                      <a:pt x="306106" y="141878"/>
                    </a:cubicBezTo>
                    <a:lnTo>
                      <a:pt x="286238" y="147831"/>
                    </a:lnTo>
                    <a:cubicBezTo>
                      <a:pt x="285245" y="147831"/>
                      <a:pt x="285245" y="147831"/>
                      <a:pt x="285245" y="147831"/>
                    </a:cubicBezTo>
                    <a:cubicBezTo>
                      <a:pt x="283258" y="147831"/>
                      <a:pt x="282265" y="146839"/>
                      <a:pt x="281271" y="145847"/>
                    </a:cubicBezTo>
                    <a:lnTo>
                      <a:pt x="274317" y="128980"/>
                    </a:lnTo>
                    <a:cubicBezTo>
                      <a:pt x="267363" y="130964"/>
                      <a:pt x="257429" y="131957"/>
                      <a:pt x="246502" y="131957"/>
                    </a:cubicBezTo>
                    <a:cubicBezTo>
                      <a:pt x="209746" y="131957"/>
                      <a:pt x="163055" y="122035"/>
                      <a:pt x="151134" y="119058"/>
                    </a:cubicBezTo>
                    <a:close/>
                    <a:moveTo>
                      <a:pt x="212726" y="0"/>
                    </a:moveTo>
                    <a:cubicBezTo>
                      <a:pt x="311073" y="0"/>
                      <a:pt x="320014" y="68459"/>
                      <a:pt x="320014" y="133941"/>
                    </a:cubicBezTo>
                    <a:lnTo>
                      <a:pt x="320014" y="134933"/>
                    </a:lnTo>
                    <a:cubicBezTo>
                      <a:pt x="327961" y="140886"/>
                      <a:pt x="329948" y="154776"/>
                      <a:pt x="323988" y="166682"/>
                    </a:cubicBezTo>
                    <a:cubicBezTo>
                      <a:pt x="323988" y="167674"/>
                      <a:pt x="322994" y="169658"/>
                      <a:pt x="322001" y="171643"/>
                    </a:cubicBezTo>
                    <a:cubicBezTo>
                      <a:pt x="319021" y="178588"/>
                      <a:pt x="317034" y="184541"/>
                      <a:pt x="313060" y="187517"/>
                    </a:cubicBezTo>
                    <a:cubicBezTo>
                      <a:pt x="298159" y="240101"/>
                      <a:pt x="257429" y="275819"/>
                      <a:pt x="213719" y="276811"/>
                    </a:cubicBezTo>
                    <a:cubicBezTo>
                      <a:pt x="170009" y="276811"/>
                      <a:pt x="128286" y="240101"/>
                      <a:pt x="112391" y="188509"/>
                    </a:cubicBezTo>
                    <a:cubicBezTo>
                      <a:pt x="108418" y="184541"/>
                      <a:pt x="106431" y="179580"/>
                      <a:pt x="103451" y="171643"/>
                    </a:cubicBezTo>
                    <a:cubicBezTo>
                      <a:pt x="102457" y="170651"/>
                      <a:pt x="101464" y="168666"/>
                      <a:pt x="101464" y="167674"/>
                    </a:cubicBezTo>
                    <a:cubicBezTo>
                      <a:pt x="95503" y="154776"/>
                      <a:pt x="97490" y="141878"/>
                      <a:pt x="105437" y="135925"/>
                    </a:cubicBezTo>
                    <a:cubicBezTo>
                      <a:pt x="105437" y="134933"/>
                      <a:pt x="105437" y="134933"/>
                      <a:pt x="105437" y="133941"/>
                    </a:cubicBezTo>
                    <a:cubicBezTo>
                      <a:pt x="105437" y="66474"/>
                      <a:pt x="113385" y="0"/>
                      <a:pt x="212726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38100" cap="flat">
                <a:noFill/>
                <a:miter lim="400000"/>
              </a:ln>
              <a:effectLst/>
            </p:spPr>
            <p:txBody>
              <a:bodyPr wrap="square" lIns="91440" tIns="45720" rIns="91440" bIns="45720" numCol="1" anchor="ctr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 sz="1300" cap="all"/>
                </a:pPr>
                <a:endParaRPr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34" name="iSļîde">
              <a:extLst>
                <a:ext uri="{FF2B5EF4-FFF2-40B4-BE49-F238E27FC236}">
                  <a16:creationId xmlns:a16="http://schemas.microsoft.com/office/drawing/2014/main" id="{02D37527-73E1-4AF4-8F23-882A52290E01}"/>
                </a:ext>
              </a:extLst>
            </p:cNvPr>
            <p:cNvGrpSpPr/>
            <p:nvPr/>
          </p:nvGrpSpPr>
          <p:grpSpPr>
            <a:xfrm>
              <a:off x="6553309" y="4493595"/>
              <a:ext cx="828438" cy="828658"/>
              <a:chOff x="6553309" y="4493595"/>
              <a:chExt cx="828438" cy="828658"/>
            </a:xfrm>
          </p:grpSpPr>
          <p:sp>
            <p:nvSpPr>
              <p:cNvPr id="47" name="PA-îṥľiḋê">
                <a:extLst>
                  <a:ext uri="{FF2B5EF4-FFF2-40B4-BE49-F238E27FC236}">
                    <a16:creationId xmlns:a16="http://schemas.microsoft.com/office/drawing/2014/main" id="{65573F39-7539-4E37-BFB9-21789967DD0A}"/>
                  </a:ext>
                </a:extLst>
              </p:cNvPr>
              <p:cNvSpPr/>
              <p:nvPr>
                <p:custDataLst>
                  <p:tags r:id="rId18"/>
                </p:custDataLst>
              </p:nvPr>
            </p:nvSpPr>
            <p:spPr>
              <a:xfrm>
                <a:off x="6553309" y="4493595"/>
                <a:ext cx="828438" cy="82865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915" h="18915" extrusionOk="0">
                    <a:moveTo>
                      <a:pt x="14184" y="1268"/>
                    </a:moveTo>
                    <a:cubicBezTo>
                      <a:pt x="18708" y="3879"/>
                      <a:pt x="20257" y="9663"/>
                      <a:pt x="17646" y="14185"/>
                    </a:cubicBezTo>
                    <a:cubicBezTo>
                      <a:pt x="15035" y="18708"/>
                      <a:pt x="9252" y="20257"/>
                      <a:pt x="4729" y="17646"/>
                    </a:cubicBezTo>
                    <a:cubicBezTo>
                      <a:pt x="206" y="15035"/>
                      <a:pt x="-1343" y="9252"/>
                      <a:pt x="1268" y="4729"/>
                    </a:cubicBezTo>
                    <a:cubicBezTo>
                      <a:pt x="3879" y="207"/>
                      <a:pt x="9662" y="-1343"/>
                      <a:pt x="14184" y="1268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8100" cap="flat">
                <a:solidFill>
                  <a:schemeClr val="bg1"/>
                </a:solidFill>
                <a:miter lim="400000"/>
              </a:ln>
              <a:effectLst/>
            </p:spPr>
            <p:txBody>
              <a:bodyPr wrap="square" lIns="91440" tIns="45720" rIns="91440" bIns="45720" numCol="1" anchor="ctr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 sz="1300" cap="all"/>
                </a:pPr>
                <a:endParaRPr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8" name="PA-iṣḻíḍè">
                <a:extLst>
                  <a:ext uri="{FF2B5EF4-FFF2-40B4-BE49-F238E27FC236}">
                    <a16:creationId xmlns:a16="http://schemas.microsoft.com/office/drawing/2014/main" id="{E0FD61E4-F9CE-4E15-B476-F840494C9C22}"/>
                  </a:ext>
                </a:extLst>
              </p:cNvPr>
              <p:cNvSpPr/>
              <p:nvPr>
                <p:custDataLst>
                  <p:tags r:id="rId19"/>
                </p:custDataLst>
              </p:nvPr>
            </p:nvSpPr>
            <p:spPr>
              <a:xfrm>
                <a:off x="6755658" y="4710449"/>
                <a:ext cx="423740" cy="394950"/>
              </a:xfrm>
              <a:custGeom>
                <a:avLst/>
                <a:gdLst>
                  <a:gd name="connsiteX0" fmla="*/ 103209 w 600657"/>
                  <a:gd name="connsiteY0" fmla="*/ 435200 h 559848"/>
                  <a:gd name="connsiteX1" fmla="*/ 103209 w 600657"/>
                  <a:gd name="connsiteY1" fmla="*/ 502743 h 559848"/>
                  <a:gd name="connsiteX2" fmla="*/ 121655 w 600657"/>
                  <a:gd name="connsiteY2" fmla="*/ 521164 h 559848"/>
                  <a:gd name="connsiteX3" fmla="*/ 544078 w 600657"/>
                  <a:gd name="connsiteY3" fmla="*/ 521164 h 559848"/>
                  <a:gd name="connsiteX4" fmla="*/ 562525 w 600657"/>
                  <a:gd name="connsiteY4" fmla="*/ 502743 h 559848"/>
                  <a:gd name="connsiteX5" fmla="*/ 564369 w 600657"/>
                  <a:gd name="connsiteY5" fmla="*/ 502743 h 559848"/>
                  <a:gd name="connsiteX6" fmla="*/ 564369 w 600657"/>
                  <a:gd name="connsiteY6" fmla="*/ 435200 h 559848"/>
                  <a:gd name="connsiteX7" fmla="*/ 121655 w 600657"/>
                  <a:gd name="connsiteY7" fmla="*/ 216604 h 559848"/>
                  <a:gd name="connsiteX8" fmla="*/ 103209 w 600657"/>
                  <a:gd name="connsiteY8" fmla="*/ 235025 h 559848"/>
                  <a:gd name="connsiteX9" fmla="*/ 103209 w 600657"/>
                  <a:gd name="connsiteY9" fmla="*/ 303183 h 559848"/>
                  <a:gd name="connsiteX10" fmla="*/ 562525 w 600657"/>
                  <a:gd name="connsiteY10" fmla="*/ 303183 h 559848"/>
                  <a:gd name="connsiteX11" fmla="*/ 562525 w 600657"/>
                  <a:gd name="connsiteY11" fmla="*/ 235025 h 559848"/>
                  <a:gd name="connsiteX12" fmla="*/ 544078 w 600657"/>
                  <a:gd name="connsiteY12" fmla="*/ 216604 h 559848"/>
                  <a:gd name="connsiteX13" fmla="*/ 121655 w 600657"/>
                  <a:gd name="connsiteY13" fmla="*/ 177920 h 559848"/>
                  <a:gd name="connsiteX14" fmla="*/ 544078 w 600657"/>
                  <a:gd name="connsiteY14" fmla="*/ 177920 h 559848"/>
                  <a:gd name="connsiteX15" fmla="*/ 600647 w 600657"/>
                  <a:gd name="connsiteY15" fmla="*/ 235025 h 559848"/>
                  <a:gd name="connsiteX16" fmla="*/ 600647 w 600657"/>
                  <a:gd name="connsiteY16" fmla="*/ 502743 h 559848"/>
                  <a:gd name="connsiteX17" fmla="*/ 544078 w 600657"/>
                  <a:gd name="connsiteY17" fmla="*/ 559848 h 559848"/>
                  <a:gd name="connsiteX18" fmla="*/ 121655 w 600657"/>
                  <a:gd name="connsiteY18" fmla="*/ 559848 h 559848"/>
                  <a:gd name="connsiteX19" fmla="*/ 64471 w 600657"/>
                  <a:gd name="connsiteY19" fmla="*/ 502743 h 559848"/>
                  <a:gd name="connsiteX20" fmla="*/ 64471 w 600657"/>
                  <a:gd name="connsiteY20" fmla="*/ 235025 h 559848"/>
                  <a:gd name="connsiteX21" fmla="*/ 121655 w 600657"/>
                  <a:gd name="connsiteY21" fmla="*/ 177920 h 559848"/>
                  <a:gd name="connsiteX22" fmla="*/ 472657 w 600657"/>
                  <a:gd name="connsiteY22" fmla="*/ 412 h 559848"/>
                  <a:gd name="connsiteX23" fmla="*/ 520129 w 600657"/>
                  <a:gd name="connsiteY23" fmla="*/ 42280 h 559848"/>
                  <a:gd name="connsiteX24" fmla="*/ 547800 w 600657"/>
                  <a:gd name="connsiteY24" fmla="*/ 149095 h 559848"/>
                  <a:gd name="connsiteX25" fmla="*/ 544111 w 600657"/>
                  <a:gd name="connsiteY25" fmla="*/ 149095 h 559848"/>
                  <a:gd name="connsiteX26" fmla="*/ 544111 w 600657"/>
                  <a:gd name="connsiteY26" fmla="*/ 147253 h 559848"/>
                  <a:gd name="connsiteX27" fmla="*/ 123515 w 600657"/>
                  <a:gd name="connsiteY27" fmla="*/ 147253 h 559848"/>
                  <a:gd name="connsiteX28" fmla="*/ 37428 w 600657"/>
                  <a:gd name="connsiteY28" fmla="*/ 233196 h 559848"/>
                  <a:gd name="connsiteX29" fmla="*/ 37428 w 600657"/>
                  <a:gd name="connsiteY29" fmla="*/ 311772 h 559848"/>
                  <a:gd name="connsiteX30" fmla="*/ 2379 w 600657"/>
                  <a:gd name="connsiteY30" fmla="*/ 179789 h 559848"/>
                  <a:gd name="connsiteX31" fmla="*/ 42962 w 600657"/>
                  <a:gd name="connsiteY31" fmla="*/ 110420 h 559848"/>
                  <a:gd name="connsiteX32" fmla="*/ 450645 w 600657"/>
                  <a:gd name="connsiteY32" fmla="*/ 2378 h 559848"/>
                  <a:gd name="connsiteX33" fmla="*/ 472657 w 600657"/>
                  <a:gd name="connsiteY33" fmla="*/ 412 h 5598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600657" h="559848">
                    <a:moveTo>
                      <a:pt x="103209" y="435200"/>
                    </a:moveTo>
                    <a:lnTo>
                      <a:pt x="103209" y="502743"/>
                    </a:lnTo>
                    <a:cubicBezTo>
                      <a:pt x="103209" y="511954"/>
                      <a:pt x="110587" y="521164"/>
                      <a:pt x="121655" y="521164"/>
                    </a:cubicBezTo>
                    <a:lnTo>
                      <a:pt x="544078" y="521164"/>
                    </a:lnTo>
                    <a:cubicBezTo>
                      <a:pt x="553301" y="521164"/>
                      <a:pt x="562525" y="513796"/>
                      <a:pt x="562525" y="502743"/>
                    </a:cubicBezTo>
                    <a:lnTo>
                      <a:pt x="564369" y="502743"/>
                    </a:lnTo>
                    <a:lnTo>
                      <a:pt x="564369" y="435200"/>
                    </a:lnTo>
                    <a:close/>
                    <a:moveTo>
                      <a:pt x="121655" y="216604"/>
                    </a:moveTo>
                    <a:cubicBezTo>
                      <a:pt x="112432" y="216604"/>
                      <a:pt x="103209" y="223972"/>
                      <a:pt x="103209" y="235025"/>
                    </a:cubicBezTo>
                    <a:lnTo>
                      <a:pt x="103209" y="303183"/>
                    </a:lnTo>
                    <a:lnTo>
                      <a:pt x="562525" y="303183"/>
                    </a:lnTo>
                    <a:lnTo>
                      <a:pt x="562525" y="235025"/>
                    </a:lnTo>
                    <a:cubicBezTo>
                      <a:pt x="562525" y="225815"/>
                      <a:pt x="555146" y="216604"/>
                      <a:pt x="544078" y="216604"/>
                    </a:cubicBezTo>
                    <a:close/>
                    <a:moveTo>
                      <a:pt x="121655" y="177920"/>
                    </a:moveTo>
                    <a:lnTo>
                      <a:pt x="544078" y="177920"/>
                    </a:lnTo>
                    <a:cubicBezTo>
                      <a:pt x="575437" y="177920"/>
                      <a:pt x="601262" y="203709"/>
                      <a:pt x="600647" y="235025"/>
                    </a:cubicBezTo>
                    <a:lnTo>
                      <a:pt x="600647" y="502743"/>
                    </a:lnTo>
                    <a:cubicBezTo>
                      <a:pt x="600647" y="534059"/>
                      <a:pt x="575437" y="559848"/>
                      <a:pt x="544078" y="559848"/>
                    </a:cubicBezTo>
                    <a:lnTo>
                      <a:pt x="121655" y="559848"/>
                    </a:lnTo>
                    <a:cubicBezTo>
                      <a:pt x="90296" y="559848"/>
                      <a:pt x="64471" y="534059"/>
                      <a:pt x="64471" y="502743"/>
                    </a:cubicBezTo>
                    <a:lnTo>
                      <a:pt x="64471" y="235025"/>
                    </a:lnTo>
                    <a:cubicBezTo>
                      <a:pt x="64471" y="203709"/>
                      <a:pt x="90296" y="177920"/>
                      <a:pt x="121655" y="177920"/>
                    </a:cubicBezTo>
                    <a:close/>
                    <a:moveTo>
                      <a:pt x="472657" y="412"/>
                    </a:moveTo>
                    <a:cubicBezTo>
                      <a:pt x="494534" y="3145"/>
                      <a:pt x="514595" y="19260"/>
                      <a:pt x="520129" y="42280"/>
                    </a:cubicBezTo>
                    <a:lnTo>
                      <a:pt x="547800" y="149095"/>
                    </a:lnTo>
                    <a:lnTo>
                      <a:pt x="544111" y="149095"/>
                    </a:lnTo>
                    <a:lnTo>
                      <a:pt x="544111" y="147253"/>
                    </a:lnTo>
                    <a:lnTo>
                      <a:pt x="123515" y="147253"/>
                    </a:lnTo>
                    <a:cubicBezTo>
                      <a:pt x="75552" y="147253"/>
                      <a:pt x="37428" y="185313"/>
                      <a:pt x="37428" y="233196"/>
                    </a:cubicBezTo>
                    <a:lnTo>
                      <a:pt x="37428" y="311772"/>
                    </a:lnTo>
                    <a:lnTo>
                      <a:pt x="2379" y="179789"/>
                    </a:lnTo>
                    <a:cubicBezTo>
                      <a:pt x="-6845" y="150936"/>
                      <a:pt x="11602" y="117787"/>
                      <a:pt x="42962" y="110420"/>
                    </a:cubicBezTo>
                    <a:lnTo>
                      <a:pt x="450645" y="2378"/>
                    </a:lnTo>
                    <a:cubicBezTo>
                      <a:pt x="457870" y="76"/>
                      <a:pt x="465364" y="-499"/>
                      <a:pt x="472657" y="412"/>
                    </a:cubicBezTo>
                    <a:close/>
                  </a:path>
                </a:pathLst>
              </a:custGeom>
              <a:solidFill>
                <a:schemeClr val="bg1"/>
              </a:solidFill>
              <a:ln w="38100" cap="flat">
                <a:noFill/>
                <a:miter lim="400000"/>
              </a:ln>
              <a:effectLst/>
            </p:spPr>
            <p:txBody>
              <a:bodyPr wrap="square" lIns="91440" tIns="45720" rIns="91440" bIns="45720" numCol="1" anchor="ctr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 sz="1300" cap="all"/>
                </a:pPr>
                <a:endParaRPr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35" name="íṧ1îḓè">
              <a:extLst>
                <a:ext uri="{FF2B5EF4-FFF2-40B4-BE49-F238E27FC236}">
                  <a16:creationId xmlns:a16="http://schemas.microsoft.com/office/drawing/2014/main" id="{9044C209-8983-4F51-91A3-663A2DA67701}"/>
                </a:ext>
              </a:extLst>
            </p:cNvPr>
            <p:cNvGrpSpPr/>
            <p:nvPr/>
          </p:nvGrpSpPr>
          <p:grpSpPr>
            <a:xfrm>
              <a:off x="4810253" y="4493593"/>
              <a:ext cx="828440" cy="828662"/>
              <a:chOff x="4810253" y="4493593"/>
              <a:chExt cx="828440" cy="828662"/>
            </a:xfrm>
          </p:grpSpPr>
          <p:sp>
            <p:nvSpPr>
              <p:cNvPr id="45" name="PA-ïs1ïḑè">
                <a:extLst>
                  <a:ext uri="{FF2B5EF4-FFF2-40B4-BE49-F238E27FC236}">
                    <a16:creationId xmlns:a16="http://schemas.microsoft.com/office/drawing/2014/main" id="{A29AAA66-7B76-4772-963C-03C66B496287}"/>
                  </a:ext>
                </a:extLst>
              </p:cNvPr>
              <p:cNvSpPr/>
              <p:nvPr>
                <p:custDataLst>
                  <p:tags r:id="rId16"/>
                </p:custDataLst>
              </p:nvPr>
            </p:nvSpPr>
            <p:spPr>
              <a:xfrm>
                <a:off x="4810253" y="4493593"/>
                <a:ext cx="828440" cy="82866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915" h="18914" extrusionOk="0">
                    <a:moveTo>
                      <a:pt x="14186" y="17646"/>
                    </a:moveTo>
                    <a:cubicBezTo>
                      <a:pt x="9662" y="20257"/>
                      <a:pt x="3880" y="18707"/>
                      <a:pt x="1269" y="14185"/>
                    </a:cubicBezTo>
                    <a:cubicBezTo>
                      <a:pt x="-1343" y="9662"/>
                      <a:pt x="207" y="3879"/>
                      <a:pt x="4730" y="1268"/>
                    </a:cubicBezTo>
                    <a:cubicBezTo>
                      <a:pt x="9252" y="-1343"/>
                      <a:pt x="15035" y="207"/>
                      <a:pt x="17647" y="4729"/>
                    </a:cubicBezTo>
                    <a:cubicBezTo>
                      <a:pt x="20257" y="9252"/>
                      <a:pt x="18708" y="15035"/>
                      <a:pt x="14186" y="17646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8100" cap="flat">
                <a:solidFill>
                  <a:schemeClr val="bg1"/>
                </a:solidFill>
                <a:miter lim="400000"/>
              </a:ln>
              <a:effectLst/>
            </p:spPr>
            <p:txBody>
              <a:bodyPr wrap="square" lIns="91440" tIns="45720" rIns="91440" bIns="45720" numCol="1" anchor="ctr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 sz="1300" cap="all"/>
                </a:pPr>
                <a:endParaRPr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6" name="PA-işḷíḍê">
                <a:extLst>
                  <a:ext uri="{FF2B5EF4-FFF2-40B4-BE49-F238E27FC236}">
                    <a16:creationId xmlns:a16="http://schemas.microsoft.com/office/drawing/2014/main" id="{08AD7AB8-BEB8-4057-B27B-B2CD7F476416}"/>
                  </a:ext>
                </a:extLst>
              </p:cNvPr>
              <p:cNvSpPr/>
              <p:nvPr>
                <p:custDataLst>
                  <p:tags r:id="rId17"/>
                </p:custDataLst>
              </p:nvPr>
            </p:nvSpPr>
            <p:spPr>
              <a:xfrm>
                <a:off x="4995020" y="4711936"/>
                <a:ext cx="458906" cy="391975"/>
              </a:xfrm>
              <a:custGeom>
                <a:avLst/>
                <a:gdLst>
                  <a:gd name="T0" fmla="*/ 3726 w 3996"/>
                  <a:gd name="T1" fmla="*/ 442 h 3418"/>
                  <a:gd name="T2" fmla="*/ 2430 w 3996"/>
                  <a:gd name="T3" fmla="*/ 442 h 3418"/>
                  <a:gd name="T4" fmla="*/ 2430 w 3996"/>
                  <a:gd name="T5" fmla="*/ 432 h 3418"/>
                  <a:gd name="T6" fmla="*/ 1998 w 3996"/>
                  <a:gd name="T7" fmla="*/ 0 h 3418"/>
                  <a:gd name="T8" fmla="*/ 1566 w 3996"/>
                  <a:gd name="T9" fmla="*/ 432 h 3418"/>
                  <a:gd name="T10" fmla="*/ 1566 w 3996"/>
                  <a:gd name="T11" fmla="*/ 442 h 3418"/>
                  <a:gd name="T12" fmla="*/ 270 w 3996"/>
                  <a:gd name="T13" fmla="*/ 442 h 3418"/>
                  <a:gd name="T14" fmla="*/ 0 w 3996"/>
                  <a:gd name="T15" fmla="*/ 712 h 3418"/>
                  <a:gd name="T16" fmla="*/ 0 w 3996"/>
                  <a:gd name="T17" fmla="*/ 3148 h 3418"/>
                  <a:gd name="T18" fmla="*/ 270 w 3996"/>
                  <a:gd name="T19" fmla="*/ 3418 h 3418"/>
                  <a:gd name="T20" fmla="*/ 3906 w 3996"/>
                  <a:gd name="T21" fmla="*/ 3418 h 3418"/>
                  <a:gd name="T22" fmla="*/ 3996 w 3996"/>
                  <a:gd name="T23" fmla="*/ 3328 h 3418"/>
                  <a:gd name="T24" fmla="*/ 3996 w 3996"/>
                  <a:gd name="T25" fmla="*/ 712 h 3418"/>
                  <a:gd name="T26" fmla="*/ 3726 w 3996"/>
                  <a:gd name="T27" fmla="*/ 442 h 3418"/>
                  <a:gd name="T28" fmla="*/ 1746 w 3996"/>
                  <a:gd name="T29" fmla="*/ 432 h 3418"/>
                  <a:gd name="T30" fmla="*/ 1998 w 3996"/>
                  <a:gd name="T31" fmla="*/ 180 h 3418"/>
                  <a:gd name="T32" fmla="*/ 2250 w 3996"/>
                  <a:gd name="T33" fmla="*/ 442 h 3418"/>
                  <a:gd name="T34" fmla="*/ 1746 w 3996"/>
                  <a:gd name="T35" fmla="*/ 442 h 3418"/>
                  <a:gd name="T36" fmla="*/ 1746 w 3996"/>
                  <a:gd name="T37" fmla="*/ 432 h 3418"/>
                  <a:gd name="T38" fmla="*/ 2748 w 3996"/>
                  <a:gd name="T39" fmla="*/ 2701 h 3418"/>
                  <a:gd name="T40" fmla="*/ 2748 w 3996"/>
                  <a:gd name="T41" fmla="*/ 2878 h 3418"/>
                  <a:gd name="T42" fmla="*/ 540 w 3996"/>
                  <a:gd name="T43" fmla="*/ 2878 h 3418"/>
                  <a:gd name="T44" fmla="*/ 540 w 3996"/>
                  <a:gd name="T45" fmla="*/ 982 h 3418"/>
                  <a:gd name="T46" fmla="*/ 3456 w 3996"/>
                  <a:gd name="T47" fmla="*/ 982 h 3418"/>
                  <a:gd name="T48" fmla="*/ 3456 w 3996"/>
                  <a:gd name="T49" fmla="*/ 2611 h 3418"/>
                  <a:gd name="T50" fmla="*/ 2838 w 3996"/>
                  <a:gd name="T51" fmla="*/ 2611 h 3418"/>
                  <a:gd name="T52" fmla="*/ 2748 w 3996"/>
                  <a:gd name="T53" fmla="*/ 2701 h 3418"/>
                  <a:gd name="T54" fmla="*/ 3816 w 3996"/>
                  <a:gd name="T55" fmla="*/ 3238 h 3418"/>
                  <a:gd name="T56" fmla="*/ 2928 w 3996"/>
                  <a:gd name="T57" fmla="*/ 3238 h 3418"/>
                  <a:gd name="T58" fmla="*/ 2928 w 3996"/>
                  <a:gd name="T59" fmla="*/ 2791 h 3418"/>
                  <a:gd name="T60" fmla="*/ 3816 w 3996"/>
                  <a:gd name="T61" fmla="*/ 2791 h 3418"/>
                  <a:gd name="T62" fmla="*/ 3816 w 3996"/>
                  <a:gd name="T63" fmla="*/ 3238 h 3418"/>
                  <a:gd name="T64" fmla="*/ 3816 w 3996"/>
                  <a:gd name="T65" fmla="*/ 2611 h 3418"/>
                  <a:gd name="T66" fmla="*/ 3636 w 3996"/>
                  <a:gd name="T67" fmla="*/ 2611 h 3418"/>
                  <a:gd name="T68" fmla="*/ 3636 w 3996"/>
                  <a:gd name="T69" fmla="*/ 892 h 3418"/>
                  <a:gd name="T70" fmla="*/ 3546 w 3996"/>
                  <a:gd name="T71" fmla="*/ 802 h 3418"/>
                  <a:gd name="T72" fmla="*/ 450 w 3996"/>
                  <a:gd name="T73" fmla="*/ 802 h 3418"/>
                  <a:gd name="T74" fmla="*/ 360 w 3996"/>
                  <a:gd name="T75" fmla="*/ 892 h 3418"/>
                  <a:gd name="T76" fmla="*/ 360 w 3996"/>
                  <a:gd name="T77" fmla="*/ 2968 h 3418"/>
                  <a:gd name="T78" fmla="*/ 450 w 3996"/>
                  <a:gd name="T79" fmla="*/ 3058 h 3418"/>
                  <a:gd name="T80" fmla="*/ 2748 w 3996"/>
                  <a:gd name="T81" fmla="*/ 3058 h 3418"/>
                  <a:gd name="T82" fmla="*/ 2748 w 3996"/>
                  <a:gd name="T83" fmla="*/ 3238 h 3418"/>
                  <a:gd name="T84" fmla="*/ 270 w 3996"/>
                  <a:gd name="T85" fmla="*/ 3238 h 3418"/>
                  <a:gd name="T86" fmla="*/ 180 w 3996"/>
                  <a:gd name="T87" fmla="*/ 3148 h 3418"/>
                  <a:gd name="T88" fmla="*/ 180 w 3996"/>
                  <a:gd name="T89" fmla="*/ 712 h 3418"/>
                  <a:gd name="T90" fmla="*/ 270 w 3996"/>
                  <a:gd name="T91" fmla="*/ 622 h 3418"/>
                  <a:gd name="T92" fmla="*/ 3726 w 3996"/>
                  <a:gd name="T93" fmla="*/ 622 h 3418"/>
                  <a:gd name="T94" fmla="*/ 3816 w 3996"/>
                  <a:gd name="T95" fmla="*/ 712 h 3418"/>
                  <a:gd name="T96" fmla="*/ 3816 w 3996"/>
                  <a:gd name="T97" fmla="*/ 2611 h 34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3996" h="3418">
                    <a:moveTo>
                      <a:pt x="3726" y="442"/>
                    </a:moveTo>
                    <a:lnTo>
                      <a:pt x="2430" y="442"/>
                    </a:lnTo>
                    <a:lnTo>
                      <a:pt x="2430" y="432"/>
                    </a:lnTo>
                    <a:cubicBezTo>
                      <a:pt x="2430" y="194"/>
                      <a:pt x="2236" y="0"/>
                      <a:pt x="1998" y="0"/>
                    </a:cubicBezTo>
                    <a:cubicBezTo>
                      <a:pt x="1760" y="0"/>
                      <a:pt x="1566" y="194"/>
                      <a:pt x="1566" y="432"/>
                    </a:cubicBezTo>
                    <a:lnTo>
                      <a:pt x="1566" y="442"/>
                    </a:lnTo>
                    <a:lnTo>
                      <a:pt x="270" y="442"/>
                    </a:lnTo>
                    <a:cubicBezTo>
                      <a:pt x="121" y="442"/>
                      <a:pt x="0" y="563"/>
                      <a:pt x="0" y="712"/>
                    </a:cubicBezTo>
                    <a:lnTo>
                      <a:pt x="0" y="3148"/>
                    </a:lnTo>
                    <a:cubicBezTo>
                      <a:pt x="0" y="3297"/>
                      <a:pt x="121" y="3418"/>
                      <a:pt x="270" y="3418"/>
                    </a:cubicBezTo>
                    <a:lnTo>
                      <a:pt x="3906" y="3418"/>
                    </a:lnTo>
                    <a:cubicBezTo>
                      <a:pt x="3956" y="3418"/>
                      <a:pt x="3996" y="3377"/>
                      <a:pt x="3996" y="3328"/>
                    </a:cubicBezTo>
                    <a:lnTo>
                      <a:pt x="3996" y="712"/>
                    </a:lnTo>
                    <a:cubicBezTo>
                      <a:pt x="3996" y="563"/>
                      <a:pt x="3875" y="442"/>
                      <a:pt x="3726" y="442"/>
                    </a:cubicBezTo>
                    <a:close/>
                    <a:moveTo>
                      <a:pt x="1746" y="432"/>
                    </a:moveTo>
                    <a:cubicBezTo>
                      <a:pt x="1746" y="293"/>
                      <a:pt x="1859" y="180"/>
                      <a:pt x="1998" y="180"/>
                    </a:cubicBezTo>
                    <a:cubicBezTo>
                      <a:pt x="2129" y="180"/>
                      <a:pt x="2250" y="282"/>
                      <a:pt x="2250" y="442"/>
                    </a:cubicBezTo>
                    <a:lnTo>
                      <a:pt x="1746" y="442"/>
                    </a:lnTo>
                    <a:lnTo>
                      <a:pt x="1746" y="432"/>
                    </a:lnTo>
                    <a:close/>
                    <a:moveTo>
                      <a:pt x="2748" y="2701"/>
                    </a:moveTo>
                    <a:lnTo>
                      <a:pt x="2748" y="2878"/>
                    </a:lnTo>
                    <a:lnTo>
                      <a:pt x="540" y="2878"/>
                    </a:lnTo>
                    <a:lnTo>
                      <a:pt x="540" y="982"/>
                    </a:lnTo>
                    <a:lnTo>
                      <a:pt x="3456" y="982"/>
                    </a:lnTo>
                    <a:lnTo>
                      <a:pt x="3456" y="2611"/>
                    </a:lnTo>
                    <a:lnTo>
                      <a:pt x="2838" y="2611"/>
                    </a:lnTo>
                    <a:cubicBezTo>
                      <a:pt x="2788" y="2611"/>
                      <a:pt x="2748" y="2652"/>
                      <a:pt x="2748" y="2701"/>
                    </a:cubicBezTo>
                    <a:close/>
                    <a:moveTo>
                      <a:pt x="3816" y="3238"/>
                    </a:moveTo>
                    <a:lnTo>
                      <a:pt x="2928" y="3238"/>
                    </a:lnTo>
                    <a:lnTo>
                      <a:pt x="2928" y="2791"/>
                    </a:lnTo>
                    <a:lnTo>
                      <a:pt x="3816" y="2791"/>
                    </a:lnTo>
                    <a:lnTo>
                      <a:pt x="3816" y="3238"/>
                    </a:lnTo>
                    <a:close/>
                    <a:moveTo>
                      <a:pt x="3816" y="2611"/>
                    </a:moveTo>
                    <a:lnTo>
                      <a:pt x="3636" y="2611"/>
                    </a:lnTo>
                    <a:lnTo>
                      <a:pt x="3636" y="892"/>
                    </a:lnTo>
                    <a:cubicBezTo>
                      <a:pt x="3636" y="842"/>
                      <a:pt x="3596" y="802"/>
                      <a:pt x="3546" y="802"/>
                    </a:cubicBezTo>
                    <a:lnTo>
                      <a:pt x="450" y="802"/>
                    </a:lnTo>
                    <a:cubicBezTo>
                      <a:pt x="400" y="802"/>
                      <a:pt x="360" y="842"/>
                      <a:pt x="360" y="892"/>
                    </a:cubicBezTo>
                    <a:lnTo>
                      <a:pt x="360" y="2968"/>
                    </a:lnTo>
                    <a:cubicBezTo>
                      <a:pt x="360" y="3017"/>
                      <a:pt x="400" y="3058"/>
                      <a:pt x="450" y="3058"/>
                    </a:cubicBezTo>
                    <a:lnTo>
                      <a:pt x="2748" y="3058"/>
                    </a:lnTo>
                    <a:lnTo>
                      <a:pt x="2748" y="3238"/>
                    </a:lnTo>
                    <a:lnTo>
                      <a:pt x="270" y="3238"/>
                    </a:lnTo>
                    <a:cubicBezTo>
                      <a:pt x="220" y="3238"/>
                      <a:pt x="180" y="3197"/>
                      <a:pt x="180" y="3148"/>
                    </a:cubicBezTo>
                    <a:lnTo>
                      <a:pt x="180" y="712"/>
                    </a:lnTo>
                    <a:cubicBezTo>
                      <a:pt x="180" y="662"/>
                      <a:pt x="220" y="622"/>
                      <a:pt x="270" y="622"/>
                    </a:cubicBezTo>
                    <a:lnTo>
                      <a:pt x="3726" y="622"/>
                    </a:lnTo>
                    <a:cubicBezTo>
                      <a:pt x="3776" y="622"/>
                      <a:pt x="3816" y="662"/>
                      <a:pt x="3816" y="712"/>
                    </a:cubicBezTo>
                    <a:lnTo>
                      <a:pt x="3816" y="2611"/>
                    </a:lnTo>
                    <a:close/>
                  </a:path>
                </a:pathLst>
              </a:custGeom>
              <a:solidFill>
                <a:schemeClr val="bg1"/>
              </a:solidFill>
              <a:ln w="38100" cap="flat">
                <a:noFill/>
                <a:miter lim="400000"/>
              </a:ln>
              <a:effectLst/>
            </p:spPr>
            <p:txBody>
              <a:bodyPr wrap="square" lIns="91440" tIns="45720" rIns="91440" bIns="45720" numCol="1" anchor="ctr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 sz="1300" cap="all"/>
                </a:pPr>
                <a:endParaRPr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36" name="ïṩľïďe">
              <a:extLst>
                <a:ext uri="{FF2B5EF4-FFF2-40B4-BE49-F238E27FC236}">
                  <a16:creationId xmlns:a16="http://schemas.microsoft.com/office/drawing/2014/main" id="{9C9226AE-F71D-40FF-A6C8-DEBA431FF2FC}"/>
                </a:ext>
              </a:extLst>
            </p:cNvPr>
            <p:cNvGrpSpPr/>
            <p:nvPr/>
          </p:nvGrpSpPr>
          <p:grpSpPr>
            <a:xfrm>
              <a:off x="4351338" y="1612489"/>
              <a:ext cx="3489325" cy="1210195"/>
              <a:chOff x="4351338" y="1236382"/>
              <a:chExt cx="3489325" cy="1210195"/>
            </a:xfrm>
          </p:grpSpPr>
          <p:sp>
            <p:nvSpPr>
              <p:cNvPr id="43" name="PA-i$1ïḍè">
                <a:extLst>
                  <a:ext uri="{FF2B5EF4-FFF2-40B4-BE49-F238E27FC236}">
                    <a16:creationId xmlns:a16="http://schemas.microsoft.com/office/drawing/2014/main" id="{CE8FB92D-27B0-49A1-BCA6-DB92F5D49307}"/>
                  </a:ext>
                </a:extLst>
              </p:cNvPr>
              <p:cNvSpPr/>
              <p:nvPr>
                <p:custDataLst>
                  <p:tags r:id="rId14"/>
                </p:custDataLst>
              </p:nvPr>
            </p:nvSpPr>
            <p:spPr bwMode="auto">
              <a:xfrm>
                <a:off x="4351338" y="1778075"/>
                <a:ext cx="3489325" cy="6685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t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50000"/>
                  </a:lnSpc>
                </a:pPr>
                <a:r>
                  <a:rPr lang="en-US" altLang="zh-CN" sz="11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Copy paste fonts. Choose the only option to retain text……</a:t>
                </a:r>
              </a:p>
            </p:txBody>
          </p:sp>
          <p:sp>
            <p:nvSpPr>
              <p:cNvPr id="44" name="PA-íşlïḍè">
                <a:extLst>
                  <a:ext uri="{FF2B5EF4-FFF2-40B4-BE49-F238E27FC236}">
                    <a16:creationId xmlns:a16="http://schemas.microsoft.com/office/drawing/2014/main" id="{295FEF84-B090-45B0-B505-6C095F5B9C79}"/>
                  </a:ext>
                </a:extLst>
              </p:cNvPr>
              <p:cNvSpPr txBox="1"/>
              <p:nvPr>
                <p:custDataLst>
                  <p:tags r:id="rId15"/>
                </p:custDataLst>
              </p:nvPr>
            </p:nvSpPr>
            <p:spPr bwMode="auto">
              <a:xfrm>
                <a:off x="4351338" y="1236382"/>
                <a:ext cx="3489325" cy="54169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91440" tIns="45720" rIns="91440" bIns="45720" anchor="ctr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</a:pPr>
                <a:r>
                  <a:rPr lang="en-US" altLang="zh-CN" sz="2000" b="1" u="sng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Add title text</a:t>
                </a:r>
              </a:p>
            </p:txBody>
          </p:sp>
        </p:grpSp>
        <p:grpSp>
          <p:nvGrpSpPr>
            <p:cNvPr id="37" name="ïşḷïdè">
              <a:extLst>
                <a:ext uri="{FF2B5EF4-FFF2-40B4-BE49-F238E27FC236}">
                  <a16:creationId xmlns:a16="http://schemas.microsoft.com/office/drawing/2014/main" id="{14866C62-D8B6-4294-AFD7-30F6FF818CE0}"/>
                </a:ext>
              </a:extLst>
            </p:cNvPr>
            <p:cNvGrpSpPr/>
            <p:nvPr/>
          </p:nvGrpSpPr>
          <p:grpSpPr>
            <a:xfrm>
              <a:off x="8029575" y="4302826"/>
              <a:ext cx="3489325" cy="1210195"/>
              <a:chOff x="4351338" y="1236382"/>
              <a:chExt cx="3489325" cy="1210195"/>
            </a:xfrm>
          </p:grpSpPr>
          <p:sp>
            <p:nvSpPr>
              <p:cNvPr id="41" name="PA-îṩ1íḓe">
                <a:extLst>
                  <a:ext uri="{FF2B5EF4-FFF2-40B4-BE49-F238E27FC236}">
                    <a16:creationId xmlns:a16="http://schemas.microsoft.com/office/drawing/2014/main" id="{CE8FB92D-27B0-49A1-BCA6-DB92F5D49307}"/>
                  </a:ext>
                </a:extLst>
              </p:cNvPr>
              <p:cNvSpPr/>
              <p:nvPr>
                <p:custDataLst>
                  <p:tags r:id="rId12"/>
                </p:custDataLst>
              </p:nvPr>
            </p:nvSpPr>
            <p:spPr bwMode="auto">
              <a:xfrm>
                <a:off x="4351338" y="1778075"/>
                <a:ext cx="3489325" cy="6685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t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50000"/>
                  </a:lnSpc>
                </a:pPr>
                <a:r>
                  <a:rPr lang="en-US" altLang="zh-CN" sz="11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Copy paste fonts. Choose the only option to retain text……</a:t>
                </a:r>
              </a:p>
            </p:txBody>
          </p:sp>
          <p:sp>
            <p:nvSpPr>
              <p:cNvPr id="42" name="PA-îs1îďe">
                <a:extLst>
                  <a:ext uri="{FF2B5EF4-FFF2-40B4-BE49-F238E27FC236}">
                    <a16:creationId xmlns:a16="http://schemas.microsoft.com/office/drawing/2014/main" id="{295FEF84-B090-45B0-B505-6C095F5B9C79}"/>
                  </a:ext>
                </a:extLst>
              </p:cNvPr>
              <p:cNvSpPr txBox="1"/>
              <p:nvPr>
                <p:custDataLst>
                  <p:tags r:id="rId13"/>
                </p:custDataLst>
              </p:nvPr>
            </p:nvSpPr>
            <p:spPr bwMode="auto">
              <a:xfrm>
                <a:off x="4351338" y="1236382"/>
                <a:ext cx="3489325" cy="54169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91440" tIns="45720" rIns="91440" bIns="45720" anchor="ctr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</a:pPr>
                <a:r>
                  <a:rPr lang="en-US" altLang="zh-CN" sz="2000" b="1" u="sng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Add title text</a:t>
                </a:r>
              </a:p>
            </p:txBody>
          </p:sp>
        </p:grpSp>
        <p:grpSp>
          <p:nvGrpSpPr>
            <p:cNvPr id="38" name="ísľiḋé">
              <a:extLst>
                <a:ext uri="{FF2B5EF4-FFF2-40B4-BE49-F238E27FC236}">
                  <a16:creationId xmlns:a16="http://schemas.microsoft.com/office/drawing/2014/main" id="{0E22E874-D164-4B2E-8191-BC51D72BF04E}"/>
                </a:ext>
              </a:extLst>
            </p:cNvPr>
            <p:cNvGrpSpPr/>
            <p:nvPr/>
          </p:nvGrpSpPr>
          <p:grpSpPr>
            <a:xfrm>
              <a:off x="673100" y="4302826"/>
              <a:ext cx="3489325" cy="1210195"/>
              <a:chOff x="4351338" y="1236382"/>
              <a:chExt cx="3489325" cy="1210195"/>
            </a:xfrm>
          </p:grpSpPr>
          <p:sp>
            <p:nvSpPr>
              <p:cNvPr id="39" name="PA-iśľîḋè">
                <a:extLst>
                  <a:ext uri="{FF2B5EF4-FFF2-40B4-BE49-F238E27FC236}">
                    <a16:creationId xmlns:a16="http://schemas.microsoft.com/office/drawing/2014/main" id="{CE8FB92D-27B0-49A1-BCA6-DB92F5D49307}"/>
                  </a:ext>
                </a:extLst>
              </p:cNvPr>
              <p:cNvSpPr/>
              <p:nvPr>
                <p:custDataLst>
                  <p:tags r:id="rId10"/>
                </p:custDataLst>
              </p:nvPr>
            </p:nvSpPr>
            <p:spPr bwMode="auto">
              <a:xfrm>
                <a:off x="4351338" y="1778075"/>
                <a:ext cx="3489325" cy="6685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t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>
                  <a:lnSpc>
                    <a:spcPct val="150000"/>
                  </a:lnSpc>
                </a:pPr>
                <a:r>
                  <a:rPr lang="en-US" altLang="zh-CN" sz="11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Copy paste fonts. Choose the only option to retain text……</a:t>
                </a:r>
              </a:p>
            </p:txBody>
          </p:sp>
          <p:sp>
            <p:nvSpPr>
              <p:cNvPr id="40" name="PA-ï$1îďe">
                <a:extLst>
                  <a:ext uri="{FF2B5EF4-FFF2-40B4-BE49-F238E27FC236}">
                    <a16:creationId xmlns:a16="http://schemas.microsoft.com/office/drawing/2014/main" id="{295FEF84-B090-45B0-B505-6C095F5B9C79}"/>
                  </a:ext>
                </a:extLst>
              </p:cNvPr>
              <p:cNvSpPr txBox="1"/>
              <p:nvPr>
                <p:custDataLst>
                  <p:tags r:id="rId11"/>
                </p:custDataLst>
              </p:nvPr>
            </p:nvSpPr>
            <p:spPr bwMode="auto">
              <a:xfrm>
                <a:off x="4351338" y="1236382"/>
                <a:ext cx="3489325" cy="54169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91440" tIns="45720" rIns="91440" bIns="45720" anchor="ctr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 eaLnBrk="1" hangingPunct="1">
                  <a:lnSpc>
                    <a:spcPct val="100000"/>
                  </a:lnSpc>
                  <a:spcBef>
                    <a:spcPct val="0"/>
                  </a:spcBef>
                </a:pPr>
                <a:r>
                  <a:rPr lang="en-US" altLang="zh-CN" sz="2000" b="1" u="sng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Add title text</a:t>
                </a:r>
              </a:p>
            </p:txBody>
          </p:sp>
        </p:grpSp>
      </p:grpSp>
      <p:grpSp>
        <p:nvGrpSpPr>
          <p:cNvPr id="51" name="PA-组合 54">
            <a:extLst>
              <a:ext uri="{FF2B5EF4-FFF2-40B4-BE49-F238E27FC236}">
                <a16:creationId xmlns:a16="http://schemas.microsoft.com/office/drawing/2014/main" id="{9A51922B-B308-4948-8F0A-D4F29D3C2026}"/>
              </a:ext>
            </a:extLst>
          </p:cNvPr>
          <p:cNvGrpSpPr/>
          <p:nvPr>
            <p:custDataLst>
              <p:tags r:id="rId3"/>
            </p:custDataLst>
          </p:nvPr>
        </p:nvGrpSpPr>
        <p:grpSpPr>
          <a:xfrm>
            <a:off x="91440" y="-729138"/>
            <a:ext cx="2820061" cy="1471735"/>
            <a:chOff x="91440" y="-729138"/>
            <a:chExt cx="2820061" cy="1471735"/>
          </a:xfrm>
        </p:grpSpPr>
        <p:sp>
          <p:nvSpPr>
            <p:cNvPr id="52" name="PA-燕尾箭头 50">
              <a:extLst>
                <a:ext uri="{FF2B5EF4-FFF2-40B4-BE49-F238E27FC236}">
                  <a16:creationId xmlns:a16="http://schemas.microsoft.com/office/drawing/2014/main" id="{BB29D75D-C0F4-45B3-9200-D4AB5BDC8144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>
            <a:xfrm rot="16200000">
              <a:off x="-282761" y="-354937"/>
              <a:ext cx="1458275" cy="709873"/>
            </a:xfrm>
            <a:prstGeom prst="notchedRightArrow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3" name="PA-文本框 52">
              <a:extLst>
                <a:ext uri="{FF2B5EF4-FFF2-40B4-BE49-F238E27FC236}">
                  <a16:creationId xmlns:a16="http://schemas.microsoft.com/office/drawing/2014/main" id="{FE31D984-66A9-4E50-AAA7-AF728CE2B658}"/>
                </a:ext>
              </a:extLst>
            </p:cNvPr>
            <p:cNvSpPr txBox="1"/>
            <p:nvPr>
              <p:custDataLst>
                <p:tags r:id="rId5"/>
              </p:custDataLst>
            </p:nvPr>
          </p:nvSpPr>
          <p:spPr>
            <a:xfrm>
              <a:off x="669925" y="165042"/>
              <a:ext cx="224157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4" name="PA-文本框 53">
              <a:extLst>
                <a:ext uri="{FF2B5EF4-FFF2-40B4-BE49-F238E27FC236}">
                  <a16:creationId xmlns:a16="http://schemas.microsoft.com/office/drawing/2014/main" id="{927618A1-9607-4F30-A352-2808228A3BE6}"/>
                </a:ext>
              </a:extLst>
            </p:cNvPr>
            <p:cNvSpPr txBox="1"/>
            <p:nvPr>
              <p:custDataLst>
                <p:tags r:id="rId6"/>
              </p:custDataLst>
            </p:nvPr>
          </p:nvSpPr>
          <p:spPr>
            <a:xfrm>
              <a:off x="222350" y="219377"/>
              <a:ext cx="42773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1400" dirty="0">
                  <a:solidFill>
                    <a:schemeClr val="bg1"/>
                  </a:solidFill>
                  <a:cs typeface="+mn-ea"/>
                  <a:sym typeface="+mn-lt"/>
                </a:rPr>
                <a:t> 03</a:t>
              </a:r>
              <a:endParaRPr lang="zh-CN" altLang="en-US" sz="1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262115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 decel="100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PA-207560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>
            <a:extLst>
              <a:ext uri="{FF2B5EF4-FFF2-40B4-BE49-F238E27FC236}">
                <a16:creationId xmlns:a16="http://schemas.microsoft.com/office/drawing/2014/main" id="{E79F6496-6C73-4835-8BB9-630E30A2E127}"/>
              </a:ext>
            </a:extLst>
          </p:cNvPr>
          <p:cNvGrpSpPr>
            <a:grpSpLocks noChangeAspect="1"/>
          </p:cNvGrpSpPr>
          <p:nvPr>
            <p:custDataLst>
              <p:tags r:id="rId2"/>
            </p:custDataLst>
          </p:nvPr>
        </p:nvGrpSpPr>
        <p:grpSpPr>
          <a:xfrm>
            <a:off x="673100" y="1512313"/>
            <a:ext cx="10847388" cy="4621787"/>
            <a:chOff x="673100" y="1512313"/>
            <a:chExt cx="10847388" cy="4621787"/>
          </a:xfrm>
        </p:grpSpPr>
        <p:grpSp>
          <p:nvGrpSpPr>
            <p:cNvPr id="47" name="iṩḷîḓe">
              <a:extLst>
                <a:ext uri="{FF2B5EF4-FFF2-40B4-BE49-F238E27FC236}">
                  <a16:creationId xmlns:a16="http://schemas.microsoft.com/office/drawing/2014/main" id="{993E3198-09D3-476C-8987-E1BA5C7EB6F9}"/>
                </a:ext>
              </a:extLst>
            </p:cNvPr>
            <p:cNvGrpSpPr/>
            <p:nvPr/>
          </p:nvGrpSpPr>
          <p:grpSpPr>
            <a:xfrm>
              <a:off x="8489335" y="3099023"/>
              <a:ext cx="3031153" cy="1111889"/>
              <a:chOff x="673100" y="1237334"/>
              <a:chExt cx="3228944" cy="1111889"/>
            </a:xfrm>
          </p:grpSpPr>
          <p:sp>
            <p:nvSpPr>
              <p:cNvPr id="83" name="PA-iŝḻïďé">
                <a:extLst>
                  <a:ext uri="{FF2B5EF4-FFF2-40B4-BE49-F238E27FC236}">
                    <a16:creationId xmlns:a16="http://schemas.microsoft.com/office/drawing/2014/main" id="{8D7BF9EB-8613-4CE2-8543-A16254A65C93}"/>
                  </a:ext>
                </a:extLst>
              </p:cNvPr>
              <p:cNvSpPr/>
              <p:nvPr>
                <p:custDataLst>
                  <p:tags r:id="rId37"/>
                </p:custDataLst>
              </p:nvPr>
            </p:nvSpPr>
            <p:spPr bwMode="auto">
              <a:xfrm>
                <a:off x="673100" y="1624932"/>
                <a:ext cx="3228944" cy="724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t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171450" indent="-171450" algn="r">
                  <a:lnSpc>
                    <a:spcPct val="12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11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Copy paste fonts. Choose the only option to retain text.</a:t>
                </a:r>
              </a:p>
              <a:p>
                <a:pPr marL="171450" indent="-171450" algn="r">
                  <a:lnSpc>
                    <a:spcPct val="12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11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……</a:t>
                </a:r>
              </a:p>
            </p:txBody>
          </p:sp>
          <p:sp>
            <p:nvSpPr>
              <p:cNvPr id="84" name="PA-iśľíḓê">
                <a:extLst>
                  <a:ext uri="{FF2B5EF4-FFF2-40B4-BE49-F238E27FC236}">
                    <a16:creationId xmlns:a16="http://schemas.microsoft.com/office/drawing/2014/main" id="{240C0E8F-5980-481D-AC15-CC80916A94CA}"/>
                  </a:ext>
                </a:extLst>
              </p:cNvPr>
              <p:cNvSpPr txBox="1"/>
              <p:nvPr>
                <p:custDataLst>
                  <p:tags r:id="rId38"/>
                </p:custDataLst>
              </p:nvPr>
            </p:nvSpPr>
            <p:spPr bwMode="auto">
              <a:xfrm>
                <a:off x="673100" y="1237334"/>
                <a:ext cx="3228944" cy="3875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b" anchorCtr="0">
                <a:normAutofit lnSpcReduction="1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zh-CN" sz="20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Add title text</a:t>
                </a:r>
              </a:p>
            </p:txBody>
          </p:sp>
        </p:grpSp>
        <p:grpSp>
          <p:nvGrpSpPr>
            <p:cNvPr id="48" name="ïṡḻíḋê">
              <a:extLst>
                <a:ext uri="{FF2B5EF4-FFF2-40B4-BE49-F238E27FC236}">
                  <a16:creationId xmlns:a16="http://schemas.microsoft.com/office/drawing/2014/main" id="{9422A39F-7718-464B-BD3E-6AEFD6F549D7}"/>
                </a:ext>
              </a:extLst>
            </p:cNvPr>
            <p:cNvGrpSpPr/>
            <p:nvPr/>
          </p:nvGrpSpPr>
          <p:grpSpPr>
            <a:xfrm>
              <a:off x="8489335" y="1512313"/>
              <a:ext cx="3031153" cy="1111889"/>
              <a:chOff x="673100" y="1237334"/>
              <a:chExt cx="3228944" cy="1111889"/>
            </a:xfrm>
          </p:grpSpPr>
          <p:sp>
            <p:nvSpPr>
              <p:cNvPr id="81" name="PA-îš1iḑé">
                <a:extLst>
                  <a:ext uri="{FF2B5EF4-FFF2-40B4-BE49-F238E27FC236}">
                    <a16:creationId xmlns:a16="http://schemas.microsoft.com/office/drawing/2014/main" id="{88DBFE88-8443-4450-B287-3255C42C986D}"/>
                  </a:ext>
                </a:extLst>
              </p:cNvPr>
              <p:cNvSpPr/>
              <p:nvPr>
                <p:custDataLst>
                  <p:tags r:id="rId35"/>
                </p:custDataLst>
              </p:nvPr>
            </p:nvSpPr>
            <p:spPr bwMode="auto">
              <a:xfrm>
                <a:off x="673100" y="1624932"/>
                <a:ext cx="3228944" cy="724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t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171450" indent="-171450" algn="r">
                  <a:lnSpc>
                    <a:spcPct val="12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11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Copy paste fonts. Choose the only option to retain text.</a:t>
                </a:r>
              </a:p>
              <a:p>
                <a:pPr marL="171450" indent="-171450" algn="r">
                  <a:lnSpc>
                    <a:spcPct val="12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11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……</a:t>
                </a:r>
              </a:p>
            </p:txBody>
          </p:sp>
          <p:sp>
            <p:nvSpPr>
              <p:cNvPr id="82" name="PA-ïṩ1ïḓe">
                <a:extLst>
                  <a:ext uri="{FF2B5EF4-FFF2-40B4-BE49-F238E27FC236}">
                    <a16:creationId xmlns:a16="http://schemas.microsoft.com/office/drawing/2014/main" id="{BD6D42CA-09C6-4170-8747-9B67FA95154B}"/>
                  </a:ext>
                </a:extLst>
              </p:cNvPr>
              <p:cNvSpPr txBox="1"/>
              <p:nvPr>
                <p:custDataLst>
                  <p:tags r:id="rId36"/>
                </p:custDataLst>
              </p:nvPr>
            </p:nvSpPr>
            <p:spPr bwMode="auto">
              <a:xfrm>
                <a:off x="673100" y="1237334"/>
                <a:ext cx="3228944" cy="3875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b" anchorCtr="0">
                <a:normAutofit lnSpcReduction="1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zh-CN" sz="20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Add title text</a:t>
                </a:r>
              </a:p>
            </p:txBody>
          </p:sp>
        </p:grpSp>
        <p:grpSp>
          <p:nvGrpSpPr>
            <p:cNvPr id="49" name="íṩ1iḓè">
              <a:extLst>
                <a:ext uri="{FF2B5EF4-FFF2-40B4-BE49-F238E27FC236}">
                  <a16:creationId xmlns:a16="http://schemas.microsoft.com/office/drawing/2014/main" id="{F9D6ED89-000D-48E6-837E-98E3EBBBE5CD}"/>
                </a:ext>
              </a:extLst>
            </p:cNvPr>
            <p:cNvGrpSpPr/>
            <p:nvPr/>
          </p:nvGrpSpPr>
          <p:grpSpPr>
            <a:xfrm>
              <a:off x="9682481" y="4685733"/>
              <a:ext cx="1836419" cy="1111889"/>
              <a:chOff x="673100" y="1237334"/>
              <a:chExt cx="3228944" cy="1111889"/>
            </a:xfrm>
          </p:grpSpPr>
          <p:sp>
            <p:nvSpPr>
              <p:cNvPr id="79" name="PA-îşḻïḋe">
                <a:extLst>
                  <a:ext uri="{FF2B5EF4-FFF2-40B4-BE49-F238E27FC236}">
                    <a16:creationId xmlns:a16="http://schemas.microsoft.com/office/drawing/2014/main" id="{136761C3-F9BC-4238-AEC3-6657C804EF19}"/>
                  </a:ext>
                </a:extLst>
              </p:cNvPr>
              <p:cNvSpPr/>
              <p:nvPr>
                <p:custDataLst>
                  <p:tags r:id="rId33"/>
                </p:custDataLst>
              </p:nvPr>
            </p:nvSpPr>
            <p:spPr bwMode="auto">
              <a:xfrm>
                <a:off x="673100" y="1624932"/>
                <a:ext cx="3228944" cy="724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t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228600" indent="-228600" algn="r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11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Supporting text here.</a:t>
                </a:r>
              </a:p>
              <a:p>
                <a:pPr marL="228600" indent="-228600" algn="r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11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……</a:t>
                </a:r>
              </a:p>
            </p:txBody>
          </p:sp>
          <p:sp>
            <p:nvSpPr>
              <p:cNvPr id="80" name="PA-îśļïdé">
                <a:extLst>
                  <a:ext uri="{FF2B5EF4-FFF2-40B4-BE49-F238E27FC236}">
                    <a16:creationId xmlns:a16="http://schemas.microsoft.com/office/drawing/2014/main" id="{78CE5ED9-525D-4404-96A0-FC153410C449}"/>
                  </a:ext>
                </a:extLst>
              </p:cNvPr>
              <p:cNvSpPr txBox="1"/>
              <p:nvPr>
                <p:custDataLst>
                  <p:tags r:id="rId34"/>
                </p:custDataLst>
              </p:nvPr>
            </p:nvSpPr>
            <p:spPr bwMode="auto">
              <a:xfrm>
                <a:off x="673100" y="1237334"/>
                <a:ext cx="3228944" cy="3875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b" anchorCtr="0">
                <a:normAutofit fontScale="925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zh-CN" sz="20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Add title text</a:t>
                </a:r>
              </a:p>
            </p:txBody>
          </p:sp>
        </p:grpSp>
        <p:cxnSp>
          <p:nvCxnSpPr>
            <p:cNvPr id="50" name="PA-直接连接符 49">
              <a:extLst>
                <a:ext uri="{FF2B5EF4-FFF2-40B4-BE49-F238E27FC236}">
                  <a16:creationId xmlns:a16="http://schemas.microsoft.com/office/drawing/2014/main" id="{EF916362-4F99-45EB-A3BA-E06D63420F94}"/>
                </a:ext>
              </a:extLst>
            </p:cNvPr>
            <p:cNvCxnSpPr>
              <a:cxnSpLocks/>
            </p:cNvCxnSpPr>
            <p:nvPr>
              <p:custDataLst>
                <p:tags r:id="rId7"/>
              </p:custDataLst>
            </p:nvPr>
          </p:nvCxnSpPr>
          <p:spPr>
            <a:xfrm flipH="1">
              <a:off x="6658901" y="2762490"/>
              <a:ext cx="4860000" cy="0"/>
            </a:xfrm>
            <a:prstGeom prst="line">
              <a:avLst/>
            </a:prstGeom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PA-直接连接符 50">
              <a:extLst>
                <a:ext uri="{FF2B5EF4-FFF2-40B4-BE49-F238E27FC236}">
                  <a16:creationId xmlns:a16="http://schemas.microsoft.com/office/drawing/2014/main" id="{6B925096-EB5B-4F2B-9C66-276ACD666FC2}"/>
                </a:ext>
              </a:extLst>
            </p:cNvPr>
            <p:cNvCxnSpPr>
              <a:cxnSpLocks/>
            </p:cNvCxnSpPr>
            <p:nvPr>
              <p:custDataLst>
                <p:tags r:id="rId8"/>
              </p:custDataLst>
            </p:nvPr>
          </p:nvCxnSpPr>
          <p:spPr>
            <a:xfrm flipH="1">
              <a:off x="8174478" y="4474860"/>
              <a:ext cx="3344422" cy="0"/>
            </a:xfrm>
            <a:prstGeom prst="line">
              <a:avLst/>
            </a:prstGeom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2" name="iṥḻîḋé">
              <a:extLst>
                <a:ext uri="{FF2B5EF4-FFF2-40B4-BE49-F238E27FC236}">
                  <a16:creationId xmlns:a16="http://schemas.microsoft.com/office/drawing/2014/main" id="{06F5C319-E3B5-4638-8552-CC664F58D47C}"/>
                </a:ext>
              </a:extLst>
            </p:cNvPr>
            <p:cNvGrpSpPr/>
            <p:nvPr/>
          </p:nvGrpSpPr>
          <p:grpSpPr>
            <a:xfrm>
              <a:off x="673100" y="3099023"/>
              <a:ext cx="3031153" cy="1111889"/>
              <a:chOff x="673100" y="1237334"/>
              <a:chExt cx="3228944" cy="1111889"/>
            </a:xfrm>
          </p:grpSpPr>
          <p:sp>
            <p:nvSpPr>
              <p:cNvPr id="77" name="PA-ïṧḷiḍe">
                <a:extLst>
                  <a:ext uri="{FF2B5EF4-FFF2-40B4-BE49-F238E27FC236}">
                    <a16:creationId xmlns:a16="http://schemas.microsoft.com/office/drawing/2014/main" id="{8D577C39-AB7C-4776-B444-A5DE9AA97ACB}"/>
                  </a:ext>
                </a:extLst>
              </p:cNvPr>
              <p:cNvSpPr/>
              <p:nvPr>
                <p:custDataLst>
                  <p:tags r:id="rId31"/>
                </p:custDataLst>
              </p:nvPr>
            </p:nvSpPr>
            <p:spPr bwMode="auto">
              <a:xfrm>
                <a:off x="673100" y="1624932"/>
                <a:ext cx="3228944" cy="724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t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171450" indent="-171450">
                  <a:lnSpc>
                    <a:spcPct val="12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11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Copy paste fonts. Choose the only option to retain text.</a:t>
                </a:r>
              </a:p>
              <a:p>
                <a:pPr marL="171450" indent="-171450">
                  <a:lnSpc>
                    <a:spcPct val="12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11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……</a:t>
                </a:r>
              </a:p>
            </p:txBody>
          </p:sp>
          <p:sp>
            <p:nvSpPr>
              <p:cNvPr id="78" name="PA-îṥḻidê">
                <a:extLst>
                  <a:ext uri="{FF2B5EF4-FFF2-40B4-BE49-F238E27FC236}">
                    <a16:creationId xmlns:a16="http://schemas.microsoft.com/office/drawing/2014/main" id="{496B7579-2054-483E-8D60-6629F0AEEBA7}"/>
                  </a:ext>
                </a:extLst>
              </p:cNvPr>
              <p:cNvSpPr txBox="1"/>
              <p:nvPr>
                <p:custDataLst>
                  <p:tags r:id="rId32"/>
                </p:custDataLst>
              </p:nvPr>
            </p:nvSpPr>
            <p:spPr bwMode="auto">
              <a:xfrm>
                <a:off x="673100" y="1237334"/>
                <a:ext cx="3228944" cy="3875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b" anchorCtr="0">
                <a:normAutofit lnSpcReduction="1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zh-CN" sz="20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Add title text</a:t>
                </a:r>
              </a:p>
            </p:txBody>
          </p:sp>
        </p:grpSp>
        <p:grpSp>
          <p:nvGrpSpPr>
            <p:cNvPr id="53" name="iṥḻiḍé">
              <a:extLst>
                <a:ext uri="{FF2B5EF4-FFF2-40B4-BE49-F238E27FC236}">
                  <a16:creationId xmlns:a16="http://schemas.microsoft.com/office/drawing/2014/main" id="{BF4922B6-E307-44B1-A8E1-DE3C0270377B}"/>
                </a:ext>
              </a:extLst>
            </p:cNvPr>
            <p:cNvGrpSpPr/>
            <p:nvPr/>
          </p:nvGrpSpPr>
          <p:grpSpPr>
            <a:xfrm>
              <a:off x="673100" y="1512313"/>
              <a:ext cx="3031153" cy="1111889"/>
              <a:chOff x="673100" y="1237334"/>
              <a:chExt cx="3228944" cy="1111889"/>
            </a:xfrm>
          </p:grpSpPr>
          <p:sp>
            <p:nvSpPr>
              <p:cNvPr id="75" name="PA-ïšḷïḍê">
                <a:extLst>
                  <a:ext uri="{FF2B5EF4-FFF2-40B4-BE49-F238E27FC236}">
                    <a16:creationId xmlns:a16="http://schemas.microsoft.com/office/drawing/2014/main" id="{4E3F3CD9-5FB8-4696-8274-81481B7E7414}"/>
                  </a:ext>
                </a:extLst>
              </p:cNvPr>
              <p:cNvSpPr/>
              <p:nvPr>
                <p:custDataLst>
                  <p:tags r:id="rId29"/>
                </p:custDataLst>
              </p:nvPr>
            </p:nvSpPr>
            <p:spPr bwMode="auto">
              <a:xfrm>
                <a:off x="673100" y="1624932"/>
                <a:ext cx="3228944" cy="724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t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171450" indent="-171450">
                  <a:lnSpc>
                    <a:spcPct val="12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11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Copy paste fonts. Choose the only option to retain text.</a:t>
                </a:r>
              </a:p>
              <a:p>
                <a:pPr marL="171450" indent="-171450">
                  <a:lnSpc>
                    <a:spcPct val="12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11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……</a:t>
                </a:r>
              </a:p>
            </p:txBody>
          </p:sp>
          <p:sp>
            <p:nvSpPr>
              <p:cNvPr id="76" name="PA-iśḻîḋê">
                <a:extLst>
                  <a:ext uri="{FF2B5EF4-FFF2-40B4-BE49-F238E27FC236}">
                    <a16:creationId xmlns:a16="http://schemas.microsoft.com/office/drawing/2014/main" id="{2266B9C2-CD79-44B3-9755-810BBBF77447}"/>
                  </a:ext>
                </a:extLst>
              </p:cNvPr>
              <p:cNvSpPr txBox="1"/>
              <p:nvPr>
                <p:custDataLst>
                  <p:tags r:id="rId30"/>
                </p:custDataLst>
              </p:nvPr>
            </p:nvSpPr>
            <p:spPr bwMode="auto">
              <a:xfrm>
                <a:off x="673100" y="1237334"/>
                <a:ext cx="3228944" cy="3875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b" anchorCtr="0">
                <a:normAutofit lnSpcReduction="1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zh-CN" sz="20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Add title text</a:t>
                </a:r>
              </a:p>
            </p:txBody>
          </p:sp>
        </p:grpSp>
        <p:grpSp>
          <p:nvGrpSpPr>
            <p:cNvPr id="54" name="íśḷíḓè">
              <a:extLst>
                <a:ext uri="{FF2B5EF4-FFF2-40B4-BE49-F238E27FC236}">
                  <a16:creationId xmlns:a16="http://schemas.microsoft.com/office/drawing/2014/main" id="{ED126855-D33E-49F8-8016-147A913EF7D4}"/>
                </a:ext>
              </a:extLst>
            </p:cNvPr>
            <p:cNvGrpSpPr/>
            <p:nvPr/>
          </p:nvGrpSpPr>
          <p:grpSpPr>
            <a:xfrm>
              <a:off x="673101" y="4685733"/>
              <a:ext cx="1836419" cy="1111889"/>
              <a:chOff x="673100" y="1237334"/>
              <a:chExt cx="3228944" cy="1111889"/>
            </a:xfrm>
          </p:grpSpPr>
          <p:sp>
            <p:nvSpPr>
              <p:cNvPr id="73" name="PA-îśḻíḓè">
                <a:extLst>
                  <a:ext uri="{FF2B5EF4-FFF2-40B4-BE49-F238E27FC236}">
                    <a16:creationId xmlns:a16="http://schemas.microsoft.com/office/drawing/2014/main" id="{85D443E4-C31D-4F11-B2CD-BE7178F04DAC}"/>
                  </a:ext>
                </a:extLst>
              </p:cNvPr>
              <p:cNvSpPr/>
              <p:nvPr>
                <p:custDataLst>
                  <p:tags r:id="rId27"/>
                </p:custDataLst>
              </p:nvPr>
            </p:nvSpPr>
            <p:spPr bwMode="auto">
              <a:xfrm>
                <a:off x="673100" y="1624932"/>
                <a:ext cx="3228944" cy="724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t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228600" indent="-2286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11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Supporting text here.</a:t>
                </a:r>
              </a:p>
              <a:p>
                <a:pPr marL="228600" indent="-2286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11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……</a:t>
                </a:r>
              </a:p>
            </p:txBody>
          </p:sp>
          <p:sp>
            <p:nvSpPr>
              <p:cNvPr id="74" name="PA-íŝḷíḍê">
                <a:extLst>
                  <a:ext uri="{FF2B5EF4-FFF2-40B4-BE49-F238E27FC236}">
                    <a16:creationId xmlns:a16="http://schemas.microsoft.com/office/drawing/2014/main" id="{DBC81DE0-67C5-434B-ABF3-AE964E9D479E}"/>
                  </a:ext>
                </a:extLst>
              </p:cNvPr>
              <p:cNvSpPr txBox="1"/>
              <p:nvPr>
                <p:custDataLst>
                  <p:tags r:id="rId28"/>
                </p:custDataLst>
              </p:nvPr>
            </p:nvSpPr>
            <p:spPr bwMode="auto">
              <a:xfrm>
                <a:off x="673100" y="1237334"/>
                <a:ext cx="3228944" cy="3875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b" anchorCtr="0">
                <a:normAutofit fontScale="925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zh-CN" sz="20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Add title text</a:t>
                </a:r>
              </a:p>
            </p:txBody>
          </p:sp>
        </p:grpSp>
        <p:cxnSp>
          <p:nvCxnSpPr>
            <p:cNvPr id="55" name="PA-直接连接符 54">
              <a:extLst>
                <a:ext uri="{FF2B5EF4-FFF2-40B4-BE49-F238E27FC236}">
                  <a16:creationId xmlns:a16="http://schemas.microsoft.com/office/drawing/2014/main" id="{42F21F93-3D36-45E6-8A77-0D661F308A0A}"/>
                </a:ext>
              </a:extLst>
            </p:cNvPr>
            <p:cNvCxnSpPr>
              <a:cxnSpLocks/>
            </p:cNvCxnSpPr>
            <p:nvPr>
              <p:custDataLst>
                <p:tags r:id="rId9"/>
              </p:custDataLst>
            </p:nvPr>
          </p:nvCxnSpPr>
          <p:spPr>
            <a:xfrm flipH="1">
              <a:off x="673101" y="2762490"/>
              <a:ext cx="4860000" cy="0"/>
            </a:xfrm>
            <a:prstGeom prst="line">
              <a:avLst/>
            </a:prstGeom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PA-直接连接符 55">
              <a:extLst>
                <a:ext uri="{FF2B5EF4-FFF2-40B4-BE49-F238E27FC236}">
                  <a16:creationId xmlns:a16="http://schemas.microsoft.com/office/drawing/2014/main" id="{1B08C1DF-7667-47F5-85CD-F66E58ED1956}"/>
                </a:ext>
              </a:extLst>
            </p:cNvPr>
            <p:cNvCxnSpPr>
              <a:cxnSpLocks/>
            </p:cNvCxnSpPr>
            <p:nvPr>
              <p:custDataLst>
                <p:tags r:id="rId10"/>
              </p:custDataLst>
            </p:nvPr>
          </p:nvCxnSpPr>
          <p:spPr>
            <a:xfrm flipH="1">
              <a:off x="673101" y="4474860"/>
              <a:ext cx="3344422" cy="0"/>
            </a:xfrm>
            <a:prstGeom prst="line">
              <a:avLst/>
            </a:prstGeom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PA-ïṥḻïde">
              <a:extLst>
                <a:ext uri="{FF2B5EF4-FFF2-40B4-BE49-F238E27FC236}">
                  <a16:creationId xmlns:a16="http://schemas.microsoft.com/office/drawing/2014/main" id="{A21522D6-F889-4FDA-B28C-597EFCB7855F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3939754" y="5118592"/>
              <a:ext cx="4299792" cy="101550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ID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8" name="PA-íṥḻidè">
              <a:extLst>
                <a:ext uri="{FF2B5EF4-FFF2-40B4-BE49-F238E27FC236}">
                  <a16:creationId xmlns:a16="http://schemas.microsoft.com/office/drawing/2014/main" id="{8CFE5AE5-FF24-4C49-A7BE-C653B38AEA98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5529508" y="2194560"/>
              <a:ext cx="1120283" cy="576746"/>
            </a:xfrm>
            <a:custGeom>
              <a:avLst/>
              <a:gdLst>
                <a:gd name="connsiteX0" fmla="*/ 0 w 1625599"/>
                <a:gd name="connsiteY0" fmla="*/ 1083733 h 1083733"/>
                <a:gd name="connsiteX1" fmla="*/ 812800 w 1625599"/>
                <a:gd name="connsiteY1" fmla="*/ 0 h 1083733"/>
                <a:gd name="connsiteX2" fmla="*/ 812800 w 1625599"/>
                <a:gd name="connsiteY2" fmla="*/ 0 h 1083733"/>
                <a:gd name="connsiteX3" fmla="*/ 1625599 w 1625599"/>
                <a:gd name="connsiteY3" fmla="*/ 1083733 h 1083733"/>
                <a:gd name="connsiteX4" fmla="*/ 0 w 1625599"/>
                <a:gd name="connsiteY4" fmla="*/ 1083733 h 1083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25599" h="1083733">
                  <a:moveTo>
                    <a:pt x="0" y="1083733"/>
                  </a:moveTo>
                  <a:lnTo>
                    <a:pt x="812800" y="0"/>
                  </a:lnTo>
                  <a:lnTo>
                    <a:pt x="812800" y="0"/>
                  </a:lnTo>
                  <a:lnTo>
                    <a:pt x="1625599" y="1083733"/>
                  </a:lnTo>
                  <a:lnTo>
                    <a:pt x="0" y="108373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1440" tIns="45720" rIns="91440" bIns="45720" numCol="1" spcCol="1270" anchor="ctr" anchorCtr="0">
              <a:normAutofit fontScale="925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ctr" defTabSz="1955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ID" sz="4400" kern="12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9" name="PA-íšḻîḓê">
              <a:extLst>
                <a:ext uri="{FF2B5EF4-FFF2-40B4-BE49-F238E27FC236}">
                  <a16:creationId xmlns:a16="http://schemas.microsoft.com/office/drawing/2014/main" id="{E81BD3EB-86D3-49D1-9EA1-E9AC0C8AC0A4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5529508" y="2723209"/>
              <a:ext cx="1120283" cy="43621"/>
            </a:xfrm>
            <a:custGeom>
              <a:avLst/>
              <a:gdLst>
                <a:gd name="connsiteX0" fmla="*/ 53406 w 1412239"/>
                <a:gd name="connsiteY0" fmla="*/ 0 h 54989"/>
                <a:gd name="connsiteX1" fmla="*/ 1358833 w 1412239"/>
                <a:gd name="connsiteY1" fmla="*/ 0 h 54989"/>
                <a:gd name="connsiteX2" fmla="*/ 1412239 w 1412239"/>
                <a:gd name="connsiteY2" fmla="*/ 54989 h 54989"/>
                <a:gd name="connsiteX3" fmla="*/ 0 w 1412239"/>
                <a:gd name="connsiteY3" fmla="*/ 54989 h 549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12239" h="54989">
                  <a:moveTo>
                    <a:pt x="53406" y="0"/>
                  </a:moveTo>
                  <a:lnTo>
                    <a:pt x="1358833" y="0"/>
                  </a:lnTo>
                  <a:lnTo>
                    <a:pt x="1412239" y="54989"/>
                  </a:lnTo>
                  <a:lnTo>
                    <a:pt x="0" y="54989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ffectLst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1440" tIns="45720" rIns="91440" bIns="45720" numCol="1" spcCol="1270" anchor="ctr" anchorCtr="0">
              <a:normAutofit fontScale="250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ctr" defTabSz="1955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ID" sz="4400" kern="12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60" name="PA-îsļïḑe">
              <a:extLst>
                <a:ext uri="{FF2B5EF4-FFF2-40B4-BE49-F238E27FC236}">
                  <a16:creationId xmlns:a16="http://schemas.microsoft.com/office/drawing/2014/main" id="{08CBCB2B-8753-4557-8EE7-118BD4CFF218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4969367" y="2779366"/>
              <a:ext cx="2240566" cy="576746"/>
            </a:xfrm>
            <a:custGeom>
              <a:avLst/>
              <a:gdLst>
                <a:gd name="connsiteX0" fmla="*/ 0 w 3251199"/>
                <a:gd name="connsiteY0" fmla="*/ 1083733 h 1083733"/>
                <a:gd name="connsiteX1" fmla="*/ 812800 w 3251199"/>
                <a:gd name="connsiteY1" fmla="*/ 0 h 1083733"/>
                <a:gd name="connsiteX2" fmla="*/ 2438399 w 3251199"/>
                <a:gd name="connsiteY2" fmla="*/ 0 h 1083733"/>
                <a:gd name="connsiteX3" fmla="*/ 3251199 w 3251199"/>
                <a:gd name="connsiteY3" fmla="*/ 1083733 h 1083733"/>
                <a:gd name="connsiteX4" fmla="*/ 0 w 3251199"/>
                <a:gd name="connsiteY4" fmla="*/ 1083733 h 1083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1199" h="1083733">
                  <a:moveTo>
                    <a:pt x="0" y="1083733"/>
                  </a:moveTo>
                  <a:lnTo>
                    <a:pt x="812800" y="0"/>
                  </a:lnTo>
                  <a:lnTo>
                    <a:pt x="2438399" y="0"/>
                  </a:lnTo>
                  <a:lnTo>
                    <a:pt x="3251199" y="1083733"/>
                  </a:lnTo>
                  <a:lnTo>
                    <a:pt x="0" y="1083733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1440" tIns="45720" rIns="91440" bIns="45720" numCol="1" spcCol="1270" anchor="ctr" anchorCtr="0">
              <a:normAutofit fontScale="775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ctr" defTabSz="2533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ID" sz="5700" kern="12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61" name="PA-iṡḷíḓè">
              <a:extLst>
                <a:ext uri="{FF2B5EF4-FFF2-40B4-BE49-F238E27FC236}">
                  <a16:creationId xmlns:a16="http://schemas.microsoft.com/office/drawing/2014/main" id="{9EE7919B-FDBB-4648-A606-50B44BA84DF5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4969367" y="3294544"/>
              <a:ext cx="2240566" cy="57091"/>
            </a:xfrm>
            <a:custGeom>
              <a:avLst/>
              <a:gdLst>
                <a:gd name="connsiteX0" fmla="*/ 69897 w 2824479"/>
                <a:gd name="connsiteY0" fmla="*/ 0 h 71969"/>
                <a:gd name="connsiteX1" fmla="*/ 2754582 w 2824479"/>
                <a:gd name="connsiteY1" fmla="*/ 0 h 71969"/>
                <a:gd name="connsiteX2" fmla="*/ 2824479 w 2824479"/>
                <a:gd name="connsiteY2" fmla="*/ 71969 h 71969"/>
                <a:gd name="connsiteX3" fmla="*/ 0 w 2824479"/>
                <a:gd name="connsiteY3" fmla="*/ 71969 h 71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24479" h="71969">
                  <a:moveTo>
                    <a:pt x="69897" y="0"/>
                  </a:moveTo>
                  <a:lnTo>
                    <a:pt x="2754582" y="0"/>
                  </a:lnTo>
                  <a:lnTo>
                    <a:pt x="2824479" y="71969"/>
                  </a:lnTo>
                  <a:lnTo>
                    <a:pt x="0" y="71969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1440" tIns="45720" rIns="91440" bIns="45720" numCol="1" spcCol="1270" anchor="ctr" anchorCtr="0">
              <a:normAutofit fontScale="250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ctr" defTabSz="2533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ID" sz="5700" kern="12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62" name="PA-iṡļïďê">
              <a:extLst>
                <a:ext uri="{FF2B5EF4-FFF2-40B4-BE49-F238E27FC236}">
                  <a16:creationId xmlns:a16="http://schemas.microsoft.com/office/drawing/2014/main" id="{F019E64F-136C-4933-A59B-86F08E257D36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4409225" y="3364172"/>
              <a:ext cx="3360850" cy="576746"/>
            </a:xfrm>
            <a:custGeom>
              <a:avLst/>
              <a:gdLst>
                <a:gd name="connsiteX0" fmla="*/ 0 w 4876799"/>
                <a:gd name="connsiteY0" fmla="*/ 1083733 h 1083733"/>
                <a:gd name="connsiteX1" fmla="*/ 812800 w 4876799"/>
                <a:gd name="connsiteY1" fmla="*/ 0 h 1083733"/>
                <a:gd name="connsiteX2" fmla="*/ 4063999 w 4876799"/>
                <a:gd name="connsiteY2" fmla="*/ 0 h 1083733"/>
                <a:gd name="connsiteX3" fmla="*/ 4876799 w 4876799"/>
                <a:gd name="connsiteY3" fmla="*/ 1083733 h 1083733"/>
                <a:gd name="connsiteX4" fmla="*/ 0 w 4876799"/>
                <a:gd name="connsiteY4" fmla="*/ 1083733 h 1083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76799" h="1083733">
                  <a:moveTo>
                    <a:pt x="0" y="1083733"/>
                  </a:moveTo>
                  <a:lnTo>
                    <a:pt x="812800" y="0"/>
                  </a:lnTo>
                  <a:lnTo>
                    <a:pt x="4063999" y="0"/>
                  </a:lnTo>
                  <a:lnTo>
                    <a:pt x="4876799" y="1083733"/>
                  </a:lnTo>
                  <a:lnTo>
                    <a:pt x="0" y="108373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1440" tIns="45720" rIns="91440" bIns="45720" numCol="1" spcCol="1270" anchor="ctr" anchorCtr="0">
              <a:normAutofit fontScale="625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ID" sz="6500" kern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63" name="PA-ïs1îḍé">
              <a:extLst>
                <a:ext uri="{FF2B5EF4-FFF2-40B4-BE49-F238E27FC236}">
                  <a16:creationId xmlns:a16="http://schemas.microsoft.com/office/drawing/2014/main" id="{7671611A-5822-4D6D-8CA9-9EB7F5C020E3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4409225" y="3883387"/>
              <a:ext cx="3360850" cy="53054"/>
            </a:xfrm>
            <a:custGeom>
              <a:avLst/>
              <a:gdLst>
                <a:gd name="connsiteX0" fmla="*/ 64955 w 4236719"/>
                <a:gd name="connsiteY0" fmla="*/ 0 h 66880"/>
                <a:gd name="connsiteX1" fmla="*/ 4171765 w 4236719"/>
                <a:gd name="connsiteY1" fmla="*/ 0 h 66880"/>
                <a:gd name="connsiteX2" fmla="*/ 4236719 w 4236719"/>
                <a:gd name="connsiteY2" fmla="*/ 66880 h 66880"/>
                <a:gd name="connsiteX3" fmla="*/ 0 w 4236719"/>
                <a:gd name="connsiteY3" fmla="*/ 66880 h 66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236719" h="66880">
                  <a:moveTo>
                    <a:pt x="64955" y="0"/>
                  </a:moveTo>
                  <a:lnTo>
                    <a:pt x="4171765" y="0"/>
                  </a:lnTo>
                  <a:lnTo>
                    <a:pt x="4236719" y="66880"/>
                  </a:lnTo>
                  <a:lnTo>
                    <a:pt x="0" y="6688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ffectLst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1440" tIns="45720" rIns="91440" bIns="45720" numCol="1" spcCol="1270" anchor="ctr" anchorCtr="0">
              <a:normAutofit fontScale="250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ID" sz="6500" kern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64" name="PA-iṣlîḓê">
              <a:extLst>
                <a:ext uri="{FF2B5EF4-FFF2-40B4-BE49-F238E27FC236}">
                  <a16:creationId xmlns:a16="http://schemas.microsoft.com/office/drawing/2014/main" id="{CC6ED8E8-00D2-4602-958A-0280F63B3D79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3849084" y="3948979"/>
              <a:ext cx="4481134" cy="576746"/>
            </a:xfrm>
            <a:custGeom>
              <a:avLst/>
              <a:gdLst>
                <a:gd name="connsiteX0" fmla="*/ 0 w 6502399"/>
                <a:gd name="connsiteY0" fmla="*/ 1083733 h 1083733"/>
                <a:gd name="connsiteX1" fmla="*/ 812800 w 6502399"/>
                <a:gd name="connsiteY1" fmla="*/ 0 h 1083733"/>
                <a:gd name="connsiteX2" fmla="*/ 5689599 w 6502399"/>
                <a:gd name="connsiteY2" fmla="*/ 0 h 1083733"/>
                <a:gd name="connsiteX3" fmla="*/ 6502399 w 6502399"/>
                <a:gd name="connsiteY3" fmla="*/ 1083733 h 1083733"/>
                <a:gd name="connsiteX4" fmla="*/ 0 w 6502399"/>
                <a:gd name="connsiteY4" fmla="*/ 1083733 h 1083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02399" h="1083733">
                  <a:moveTo>
                    <a:pt x="0" y="1083733"/>
                  </a:moveTo>
                  <a:lnTo>
                    <a:pt x="812800" y="0"/>
                  </a:lnTo>
                  <a:lnTo>
                    <a:pt x="5689599" y="0"/>
                  </a:lnTo>
                  <a:lnTo>
                    <a:pt x="6502399" y="1083733"/>
                  </a:lnTo>
                  <a:lnTo>
                    <a:pt x="0" y="1083733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1440" tIns="45720" rIns="91440" bIns="45720" numCol="1" spcCol="1270" anchor="ctr" anchorCtr="0">
              <a:normAutofit fontScale="625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ID" sz="6500" kern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65" name="PA-îŝḻïḓe">
              <a:extLst>
                <a:ext uri="{FF2B5EF4-FFF2-40B4-BE49-F238E27FC236}">
                  <a16:creationId xmlns:a16="http://schemas.microsoft.com/office/drawing/2014/main" id="{ACAB9D8F-B188-47FE-8DEC-32A7B1EFDFE8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3849084" y="4462160"/>
              <a:ext cx="4481134" cy="59086"/>
            </a:xfrm>
            <a:custGeom>
              <a:avLst/>
              <a:gdLst>
                <a:gd name="connsiteX0" fmla="*/ 72341 w 5648959"/>
                <a:gd name="connsiteY0" fmla="*/ 0 h 74485"/>
                <a:gd name="connsiteX1" fmla="*/ 5576619 w 5648959"/>
                <a:gd name="connsiteY1" fmla="*/ 0 h 74485"/>
                <a:gd name="connsiteX2" fmla="*/ 5648959 w 5648959"/>
                <a:gd name="connsiteY2" fmla="*/ 74485 h 74485"/>
                <a:gd name="connsiteX3" fmla="*/ 0 w 5648959"/>
                <a:gd name="connsiteY3" fmla="*/ 74485 h 74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48959" h="74485">
                  <a:moveTo>
                    <a:pt x="72341" y="0"/>
                  </a:moveTo>
                  <a:lnTo>
                    <a:pt x="5576619" y="0"/>
                  </a:lnTo>
                  <a:lnTo>
                    <a:pt x="5648959" y="74485"/>
                  </a:lnTo>
                  <a:lnTo>
                    <a:pt x="0" y="74485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1440" tIns="45720" rIns="91440" bIns="45720" numCol="1" spcCol="1270" anchor="ctr" anchorCtr="0">
              <a:normAutofit fontScale="250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ID" sz="6500" kern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66" name="PA-íS1îďê">
              <a:extLst>
                <a:ext uri="{FF2B5EF4-FFF2-40B4-BE49-F238E27FC236}">
                  <a16:creationId xmlns:a16="http://schemas.microsoft.com/office/drawing/2014/main" id="{4714DEC5-7743-4825-AD7A-A76F72B7D77D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3288941" y="4533787"/>
              <a:ext cx="5601418" cy="576746"/>
            </a:xfrm>
            <a:custGeom>
              <a:avLst/>
              <a:gdLst>
                <a:gd name="connsiteX0" fmla="*/ 0 w 8128000"/>
                <a:gd name="connsiteY0" fmla="*/ 1083733 h 1083733"/>
                <a:gd name="connsiteX1" fmla="*/ 812800 w 8128000"/>
                <a:gd name="connsiteY1" fmla="*/ 0 h 1083733"/>
                <a:gd name="connsiteX2" fmla="*/ 7315200 w 8128000"/>
                <a:gd name="connsiteY2" fmla="*/ 0 h 1083733"/>
                <a:gd name="connsiteX3" fmla="*/ 8128000 w 8128000"/>
                <a:gd name="connsiteY3" fmla="*/ 1083733 h 1083733"/>
                <a:gd name="connsiteX4" fmla="*/ 0 w 8128000"/>
                <a:gd name="connsiteY4" fmla="*/ 1083733 h 1083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128000" h="1083733">
                  <a:moveTo>
                    <a:pt x="0" y="1083733"/>
                  </a:moveTo>
                  <a:lnTo>
                    <a:pt x="812800" y="0"/>
                  </a:lnTo>
                  <a:lnTo>
                    <a:pt x="7315200" y="0"/>
                  </a:lnTo>
                  <a:lnTo>
                    <a:pt x="8128000" y="1083733"/>
                  </a:lnTo>
                  <a:lnTo>
                    <a:pt x="0" y="108373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1440" tIns="45720" rIns="91440" bIns="45720" numCol="1" spcCol="1270" anchor="ctr" anchorCtr="0">
              <a:normAutofit fontScale="625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ID" sz="6500" kern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67" name="PA-íṧḷîďé">
              <a:extLst>
                <a:ext uri="{FF2B5EF4-FFF2-40B4-BE49-F238E27FC236}">
                  <a16:creationId xmlns:a16="http://schemas.microsoft.com/office/drawing/2014/main" id="{B18033E4-6B9F-4639-8A05-74CF83A2343B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3288941" y="5044180"/>
              <a:ext cx="5601418" cy="69934"/>
            </a:xfrm>
            <a:custGeom>
              <a:avLst/>
              <a:gdLst>
                <a:gd name="connsiteX0" fmla="*/ 85622 w 7061200"/>
                <a:gd name="connsiteY0" fmla="*/ 0 h 88160"/>
                <a:gd name="connsiteX1" fmla="*/ 6975578 w 7061200"/>
                <a:gd name="connsiteY1" fmla="*/ 0 h 88160"/>
                <a:gd name="connsiteX2" fmla="*/ 7061200 w 7061200"/>
                <a:gd name="connsiteY2" fmla="*/ 88160 h 88160"/>
                <a:gd name="connsiteX3" fmla="*/ 0 w 7061200"/>
                <a:gd name="connsiteY3" fmla="*/ 88160 h 88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061200" h="88160">
                  <a:moveTo>
                    <a:pt x="85622" y="0"/>
                  </a:moveTo>
                  <a:lnTo>
                    <a:pt x="6975578" y="0"/>
                  </a:lnTo>
                  <a:lnTo>
                    <a:pt x="7061200" y="88160"/>
                  </a:lnTo>
                  <a:lnTo>
                    <a:pt x="0" y="8816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rmAutofit fontScale="250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ID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68" name="PA-ïṣ1iḓé">
              <a:extLst>
                <a:ext uri="{FF2B5EF4-FFF2-40B4-BE49-F238E27FC236}">
                  <a16:creationId xmlns:a16="http://schemas.microsoft.com/office/drawing/2014/main" id="{2E97FF1C-1C52-4BEB-A868-9BA93DEBC8B5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 bwMode="auto">
            <a:xfrm>
              <a:off x="5902349" y="4051885"/>
              <a:ext cx="374602" cy="373901"/>
            </a:xfrm>
            <a:custGeom>
              <a:avLst/>
              <a:gdLst>
                <a:gd name="connsiteX0" fmla="*/ 290910 w 605702"/>
                <a:gd name="connsiteY0" fmla="*/ 156336 h 604568"/>
                <a:gd name="connsiteX1" fmla="*/ 335849 w 605702"/>
                <a:gd name="connsiteY1" fmla="*/ 164992 h 604568"/>
                <a:gd name="connsiteX2" fmla="*/ 288310 w 605702"/>
                <a:gd name="connsiteY2" fmla="*/ 212456 h 604568"/>
                <a:gd name="connsiteX3" fmla="*/ 203632 w 605702"/>
                <a:gd name="connsiteY3" fmla="*/ 244717 h 604568"/>
                <a:gd name="connsiteX4" fmla="*/ 203632 w 605702"/>
                <a:gd name="connsiteY4" fmla="*/ 401388 h 604568"/>
                <a:gd name="connsiteX5" fmla="*/ 360547 w 605702"/>
                <a:gd name="connsiteY5" fmla="*/ 401388 h 604568"/>
                <a:gd name="connsiteX6" fmla="*/ 392859 w 605702"/>
                <a:gd name="connsiteY6" fmla="*/ 316749 h 604568"/>
                <a:gd name="connsiteX7" fmla="*/ 440397 w 605702"/>
                <a:gd name="connsiteY7" fmla="*/ 269284 h 604568"/>
                <a:gd name="connsiteX8" fmla="*/ 400287 w 605702"/>
                <a:gd name="connsiteY8" fmla="*/ 441065 h 604568"/>
                <a:gd name="connsiteX9" fmla="*/ 163892 w 605702"/>
                <a:gd name="connsiteY9" fmla="*/ 441065 h 604568"/>
                <a:gd name="connsiteX10" fmla="*/ 163892 w 605702"/>
                <a:gd name="connsiteY10" fmla="*/ 205040 h 604568"/>
                <a:gd name="connsiteX11" fmla="*/ 290910 w 605702"/>
                <a:gd name="connsiteY11" fmla="*/ 156336 h 604568"/>
                <a:gd name="connsiteX12" fmla="*/ 246542 w 605702"/>
                <a:gd name="connsiteY12" fmla="*/ 43775 h 604568"/>
                <a:gd name="connsiteX13" fmla="*/ 422196 w 605702"/>
                <a:gd name="connsiteY13" fmla="*/ 78723 h 604568"/>
                <a:gd name="connsiteX14" fmla="*/ 376794 w 605702"/>
                <a:gd name="connsiteY14" fmla="*/ 124054 h 604568"/>
                <a:gd name="connsiteX15" fmla="*/ 126109 w 605702"/>
                <a:gd name="connsiteY15" fmla="*/ 167345 h 604568"/>
                <a:gd name="connsiteX16" fmla="*/ 126109 w 605702"/>
                <a:gd name="connsiteY16" fmla="*/ 478820 h 604568"/>
                <a:gd name="connsiteX17" fmla="*/ 438073 w 605702"/>
                <a:gd name="connsiteY17" fmla="*/ 478820 h 604568"/>
                <a:gd name="connsiteX18" fmla="*/ 481432 w 605702"/>
                <a:gd name="connsiteY18" fmla="*/ 228527 h 604568"/>
                <a:gd name="connsiteX19" fmla="*/ 526741 w 605702"/>
                <a:gd name="connsiteY19" fmla="*/ 183011 h 604568"/>
                <a:gd name="connsiteX20" fmla="*/ 481432 w 605702"/>
                <a:gd name="connsiteY20" fmla="*/ 522111 h 604568"/>
                <a:gd name="connsiteX21" fmla="*/ 82657 w 605702"/>
                <a:gd name="connsiteY21" fmla="*/ 522111 h 604568"/>
                <a:gd name="connsiteX22" fmla="*/ 82657 w 605702"/>
                <a:gd name="connsiteY22" fmla="*/ 123961 h 604568"/>
                <a:gd name="connsiteX23" fmla="*/ 246542 w 605702"/>
                <a:gd name="connsiteY23" fmla="*/ 43775 h 604568"/>
                <a:gd name="connsiteX24" fmla="*/ 536061 w 605702"/>
                <a:gd name="connsiteY24" fmla="*/ 0 h 604568"/>
                <a:gd name="connsiteX25" fmla="*/ 544232 w 605702"/>
                <a:gd name="connsiteY25" fmla="*/ 61368 h 604568"/>
                <a:gd name="connsiteX26" fmla="*/ 605702 w 605702"/>
                <a:gd name="connsiteY26" fmla="*/ 69526 h 604568"/>
                <a:gd name="connsiteX27" fmla="*/ 524361 w 605702"/>
                <a:gd name="connsiteY27" fmla="*/ 150732 h 604568"/>
                <a:gd name="connsiteX28" fmla="*/ 498361 w 605702"/>
                <a:gd name="connsiteY28" fmla="*/ 147302 h 604568"/>
                <a:gd name="connsiteX29" fmla="*/ 337721 w 605702"/>
                <a:gd name="connsiteY29" fmla="*/ 307767 h 604568"/>
                <a:gd name="connsiteX30" fmla="*/ 339764 w 605702"/>
                <a:gd name="connsiteY30" fmla="*/ 323063 h 604568"/>
                <a:gd name="connsiteX31" fmla="*/ 282101 w 605702"/>
                <a:gd name="connsiteY31" fmla="*/ 380630 h 604568"/>
                <a:gd name="connsiteX32" fmla="*/ 224437 w 605702"/>
                <a:gd name="connsiteY32" fmla="*/ 323063 h 604568"/>
                <a:gd name="connsiteX33" fmla="*/ 282101 w 605702"/>
                <a:gd name="connsiteY33" fmla="*/ 265495 h 604568"/>
                <a:gd name="connsiteX34" fmla="*/ 297422 w 605702"/>
                <a:gd name="connsiteY34" fmla="*/ 267535 h 604568"/>
                <a:gd name="connsiteX35" fmla="*/ 458155 w 605702"/>
                <a:gd name="connsiteY35" fmla="*/ 107162 h 604568"/>
                <a:gd name="connsiteX36" fmla="*/ 454719 w 605702"/>
                <a:gd name="connsiteY36" fmla="*/ 81206 h 6045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605702" h="604568">
                  <a:moveTo>
                    <a:pt x="290910" y="156336"/>
                  </a:moveTo>
                  <a:cubicBezTo>
                    <a:pt x="306137" y="157147"/>
                    <a:pt x="321272" y="160032"/>
                    <a:pt x="335849" y="164992"/>
                  </a:cubicBezTo>
                  <a:lnTo>
                    <a:pt x="288310" y="212456"/>
                  </a:lnTo>
                  <a:cubicBezTo>
                    <a:pt x="257856" y="210695"/>
                    <a:pt x="226844" y="221449"/>
                    <a:pt x="203632" y="244717"/>
                  </a:cubicBezTo>
                  <a:cubicBezTo>
                    <a:pt x="160271" y="287918"/>
                    <a:pt x="160271" y="358187"/>
                    <a:pt x="203632" y="401388"/>
                  </a:cubicBezTo>
                  <a:cubicBezTo>
                    <a:pt x="246900" y="444680"/>
                    <a:pt x="317279" y="444680"/>
                    <a:pt x="360547" y="401388"/>
                  </a:cubicBezTo>
                  <a:cubicBezTo>
                    <a:pt x="383852" y="378211"/>
                    <a:pt x="394623" y="347156"/>
                    <a:pt x="392859" y="316749"/>
                  </a:cubicBezTo>
                  <a:lnTo>
                    <a:pt x="440397" y="269284"/>
                  </a:lnTo>
                  <a:cubicBezTo>
                    <a:pt x="460267" y="327595"/>
                    <a:pt x="446897" y="394620"/>
                    <a:pt x="400287" y="441065"/>
                  </a:cubicBezTo>
                  <a:cubicBezTo>
                    <a:pt x="335106" y="506236"/>
                    <a:pt x="229073" y="506236"/>
                    <a:pt x="163892" y="441065"/>
                  </a:cubicBezTo>
                  <a:cubicBezTo>
                    <a:pt x="98619" y="375987"/>
                    <a:pt x="98619" y="270118"/>
                    <a:pt x="163892" y="205040"/>
                  </a:cubicBezTo>
                  <a:cubicBezTo>
                    <a:pt x="198711" y="170137"/>
                    <a:pt x="245228" y="153902"/>
                    <a:pt x="290910" y="156336"/>
                  </a:cubicBezTo>
                  <a:close/>
                  <a:moveTo>
                    <a:pt x="246542" y="43775"/>
                  </a:moveTo>
                  <a:cubicBezTo>
                    <a:pt x="306463" y="36243"/>
                    <a:pt x="368345" y="47900"/>
                    <a:pt x="422196" y="78723"/>
                  </a:cubicBezTo>
                  <a:lnTo>
                    <a:pt x="376794" y="124054"/>
                  </a:lnTo>
                  <a:cubicBezTo>
                    <a:pt x="294811" y="85305"/>
                    <a:pt x="193980" y="99581"/>
                    <a:pt x="126109" y="167345"/>
                  </a:cubicBezTo>
                  <a:cubicBezTo>
                    <a:pt x="39948" y="253371"/>
                    <a:pt x="39948" y="392793"/>
                    <a:pt x="126109" y="478820"/>
                  </a:cubicBezTo>
                  <a:cubicBezTo>
                    <a:pt x="212271" y="564846"/>
                    <a:pt x="351912" y="564846"/>
                    <a:pt x="438073" y="478820"/>
                  </a:cubicBezTo>
                  <a:cubicBezTo>
                    <a:pt x="505944" y="411055"/>
                    <a:pt x="520428" y="310382"/>
                    <a:pt x="481432" y="228527"/>
                  </a:cubicBezTo>
                  <a:lnTo>
                    <a:pt x="526741" y="183011"/>
                  </a:lnTo>
                  <a:cubicBezTo>
                    <a:pt x="588484" y="290544"/>
                    <a:pt x="573350" y="430244"/>
                    <a:pt x="481432" y="522111"/>
                  </a:cubicBezTo>
                  <a:cubicBezTo>
                    <a:pt x="371316" y="632054"/>
                    <a:pt x="192866" y="632054"/>
                    <a:pt x="82657" y="522111"/>
                  </a:cubicBezTo>
                  <a:cubicBezTo>
                    <a:pt x="-27552" y="412168"/>
                    <a:pt x="-27552" y="233997"/>
                    <a:pt x="82657" y="123961"/>
                  </a:cubicBezTo>
                  <a:cubicBezTo>
                    <a:pt x="128662" y="78028"/>
                    <a:pt x="186622" y="51307"/>
                    <a:pt x="246542" y="43775"/>
                  </a:cubicBezTo>
                  <a:close/>
                  <a:moveTo>
                    <a:pt x="536061" y="0"/>
                  </a:moveTo>
                  <a:lnTo>
                    <a:pt x="544232" y="61368"/>
                  </a:lnTo>
                  <a:lnTo>
                    <a:pt x="605702" y="69526"/>
                  </a:lnTo>
                  <a:lnTo>
                    <a:pt x="524361" y="150732"/>
                  </a:lnTo>
                  <a:lnTo>
                    <a:pt x="498361" y="147302"/>
                  </a:lnTo>
                  <a:lnTo>
                    <a:pt x="337721" y="307767"/>
                  </a:lnTo>
                  <a:cubicBezTo>
                    <a:pt x="339021" y="312588"/>
                    <a:pt x="339764" y="317779"/>
                    <a:pt x="339764" y="323063"/>
                  </a:cubicBezTo>
                  <a:cubicBezTo>
                    <a:pt x="339764" y="354859"/>
                    <a:pt x="313950" y="380630"/>
                    <a:pt x="282101" y="380630"/>
                  </a:cubicBezTo>
                  <a:cubicBezTo>
                    <a:pt x="250251" y="380630"/>
                    <a:pt x="224437" y="354859"/>
                    <a:pt x="224437" y="323063"/>
                  </a:cubicBezTo>
                  <a:cubicBezTo>
                    <a:pt x="224437" y="291266"/>
                    <a:pt x="250251" y="265495"/>
                    <a:pt x="282101" y="265495"/>
                  </a:cubicBezTo>
                  <a:cubicBezTo>
                    <a:pt x="287393" y="265495"/>
                    <a:pt x="292500" y="266237"/>
                    <a:pt x="297422" y="267535"/>
                  </a:cubicBezTo>
                  <a:lnTo>
                    <a:pt x="458155" y="107162"/>
                  </a:lnTo>
                  <a:lnTo>
                    <a:pt x="454719" y="81206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wrap="square" lIns="91440" tIns="45720" rIns="91440" bIns="4572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69" name="PA-îşḷïďê">
              <a:extLst>
                <a:ext uri="{FF2B5EF4-FFF2-40B4-BE49-F238E27FC236}">
                  <a16:creationId xmlns:a16="http://schemas.microsoft.com/office/drawing/2014/main" id="{51FAC9FA-6CE1-43A5-BC90-F742815AB720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 bwMode="auto">
            <a:xfrm>
              <a:off x="5903994" y="2884693"/>
              <a:ext cx="371311" cy="374604"/>
            </a:xfrm>
            <a:custGeom>
              <a:avLst/>
              <a:gdLst>
                <a:gd name="connsiteX0" fmla="*/ 420660 w 597083"/>
                <a:gd name="connsiteY0" fmla="*/ 304801 h 602376"/>
                <a:gd name="connsiteX1" fmla="*/ 435488 w 597083"/>
                <a:gd name="connsiteY1" fmla="*/ 370123 h 602376"/>
                <a:gd name="connsiteX2" fmla="*/ 370688 w 597083"/>
                <a:gd name="connsiteY2" fmla="*/ 434853 h 602376"/>
                <a:gd name="connsiteX3" fmla="*/ 305295 w 597083"/>
                <a:gd name="connsiteY3" fmla="*/ 420041 h 602376"/>
                <a:gd name="connsiteX4" fmla="*/ 420660 w 597083"/>
                <a:gd name="connsiteY4" fmla="*/ 304801 h 602376"/>
                <a:gd name="connsiteX5" fmla="*/ 204256 w 597083"/>
                <a:gd name="connsiteY5" fmla="*/ 71668 h 602376"/>
                <a:gd name="connsiteX6" fmla="*/ 69407 w 597083"/>
                <a:gd name="connsiteY6" fmla="*/ 201568 h 602376"/>
                <a:gd name="connsiteX7" fmla="*/ 294155 w 597083"/>
                <a:gd name="connsiteY7" fmla="*/ 425967 h 602376"/>
                <a:gd name="connsiteX8" fmla="*/ 377379 w 597083"/>
                <a:gd name="connsiteY8" fmla="*/ 445519 h 602376"/>
                <a:gd name="connsiteX9" fmla="*/ 465053 w 597083"/>
                <a:gd name="connsiteY9" fmla="*/ 464330 h 602376"/>
                <a:gd name="connsiteX10" fmla="*/ 446213 w 597083"/>
                <a:gd name="connsiteY10" fmla="*/ 376644 h 602376"/>
                <a:gd name="connsiteX11" fmla="*/ 426482 w 597083"/>
                <a:gd name="connsiteY11" fmla="*/ 293550 h 602376"/>
                <a:gd name="connsiteX12" fmla="*/ 141801 w 597083"/>
                <a:gd name="connsiteY12" fmla="*/ 720 h 602376"/>
                <a:gd name="connsiteX13" fmla="*/ 147883 w 597083"/>
                <a:gd name="connsiteY13" fmla="*/ 1460 h 602376"/>
                <a:gd name="connsiteX14" fmla="*/ 206481 w 597083"/>
                <a:gd name="connsiteY14" fmla="*/ 59967 h 602376"/>
                <a:gd name="connsiteX15" fmla="*/ 314628 w 597083"/>
                <a:gd name="connsiteY15" fmla="*/ 38490 h 602376"/>
                <a:gd name="connsiteX16" fmla="*/ 597083 w 597083"/>
                <a:gd name="connsiteY16" fmla="*/ 320359 h 602376"/>
                <a:gd name="connsiteX17" fmla="*/ 314628 w 597083"/>
                <a:gd name="connsiteY17" fmla="*/ 602376 h 602376"/>
                <a:gd name="connsiteX18" fmla="*/ 32171 w 597083"/>
                <a:gd name="connsiteY18" fmla="*/ 320359 h 602376"/>
                <a:gd name="connsiteX19" fmla="*/ 57539 w 597083"/>
                <a:gd name="connsiteY19" fmla="*/ 203790 h 602376"/>
                <a:gd name="connsiteX20" fmla="*/ 1463 w 597083"/>
                <a:gd name="connsiteY20" fmla="*/ 147653 h 602376"/>
                <a:gd name="connsiteX21" fmla="*/ 722 w 597083"/>
                <a:gd name="connsiteY21" fmla="*/ 141580 h 602376"/>
                <a:gd name="connsiteX22" fmla="*/ 141801 w 597083"/>
                <a:gd name="connsiteY22" fmla="*/ 720 h 602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597083" h="602376">
                  <a:moveTo>
                    <a:pt x="420660" y="304801"/>
                  </a:moveTo>
                  <a:lnTo>
                    <a:pt x="435488" y="370123"/>
                  </a:lnTo>
                  <a:cubicBezTo>
                    <a:pt x="407759" y="383899"/>
                    <a:pt x="384479" y="407154"/>
                    <a:pt x="370688" y="434853"/>
                  </a:cubicBezTo>
                  <a:lnTo>
                    <a:pt x="305295" y="420041"/>
                  </a:lnTo>
                  <a:cubicBezTo>
                    <a:pt x="328872" y="368790"/>
                    <a:pt x="369354" y="328353"/>
                    <a:pt x="420660" y="304801"/>
                  </a:cubicBezTo>
                  <a:close/>
                  <a:moveTo>
                    <a:pt x="204256" y="71668"/>
                  </a:moveTo>
                  <a:cubicBezTo>
                    <a:pt x="145361" y="97737"/>
                    <a:pt x="97742" y="143654"/>
                    <a:pt x="69407" y="201568"/>
                  </a:cubicBezTo>
                  <a:lnTo>
                    <a:pt x="294155" y="425967"/>
                  </a:lnTo>
                  <a:lnTo>
                    <a:pt x="377379" y="445519"/>
                  </a:lnTo>
                  <a:lnTo>
                    <a:pt x="465053" y="464330"/>
                  </a:lnTo>
                  <a:lnTo>
                    <a:pt x="446213" y="376644"/>
                  </a:lnTo>
                  <a:lnTo>
                    <a:pt x="426482" y="293550"/>
                  </a:lnTo>
                  <a:close/>
                  <a:moveTo>
                    <a:pt x="141801" y="720"/>
                  </a:moveTo>
                  <a:cubicBezTo>
                    <a:pt x="143730" y="-465"/>
                    <a:pt x="146251" y="-169"/>
                    <a:pt x="147883" y="1460"/>
                  </a:cubicBezTo>
                  <a:lnTo>
                    <a:pt x="206481" y="59967"/>
                  </a:lnTo>
                  <a:cubicBezTo>
                    <a:pt x="240898" y="45748"/>
                    <a:pt x="277243" y="38490"/>
                    <a:pt x="314628" y="38490"/>
                  </a:cubicBezTo>
                  <a:cubicBezTo>
                    <a:pt x="470394" y="38490"/>
                    <a:pt x="597083" y="164983"/>
                    <a:pt x="597083" y="320359"/>
                  </a:cubicBezTo>
                  <a:cubicBezTo>
                    <a:pt x="597083" y="475883"/>
                    <a:pt x="470394" y="602376"/>
                    <a:pt x="314628" y="602376"/>
                  </a:cubicBezTo>
                  <a:cubicBezTo>
                    <a:pt x="158861" y="602376"/>
                    <a:pt x="32171" y="475883"/>
                    <a:pt x="32171" y="320359"/>
                  </a:cubicBezTo>
                  <a:cubicBezTo>
                    <a:pt x="32171" y="279775"/>
                    <a:pt x="40776" y="240523"/>
                    <a:pt x="57539" y="203790"/>
                  </a:cubicBezTo>
                  <a:lnTo>
                    <a:pt x="1463" y="147653"/>
                  </a:lnTo>
                  <a:cubicBezTo>
                    <a:pt x="-169" y="146024"/>
                    <a:pt x="-465" y="143506"/>
                    <a:pt x="722" y="141580"/>
                  </a:cubicBezTo>
                  <a:cubicBezTo>
                    <a:pt x="36028" y="84703"/>
                    <a:pt x="84687" y="35972"/>
                    <a:pt x="141801" y="72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wrap="square" lIns="91440" tIns="45720" rIns="91440" bIns="4572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70" name="PA-iṥļïďe">
              <a:extLst>
                <a:ext uri="{FF2B5EF4-FFF2-40B4-BE49-F238E27FC236}">
                  <a16:creationId xmlns:a16="http://schemas.microsoft.com/office/drawing/2014/main" id="{D01E9622-406F-456A-B3F8-823347FFA0FD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 bwMode="auto">
            <a:xfrm>
              <a:off x="5879884" y="2313146"/>
              <a:ext cx="419531" cy="339572"/>
            </a:xfrm>
            <a:custGeom>
              <a:avLst/>
              <a:gdLst>
                <a:gd name="connsiteX0" fmla="*/ 355420 w 607568"/>
                <a:gd name="connsiteY0" fmla="*/ 250307 h 491771"/>
                <a:gd name="connsiteX1" fmla="*/ 352312 w 607568"/>
                <a:gd name="connsiteY1" fmla="*/ 251812 h 491771"/>
                <a:gd name="connsiteX2" fmla="*/ 321042 w 607568"/>
                <a:gd name="connsiteY2" fmla="*/ 289814 h 491771"/>
                <a:gd name="connsiteX3" fmla="*/ 321513 w 607568"/>
                <a:gd name="connsiteY3" fmla="*/ 295364 h 491771"/>
                <a:gd name="connsiteX4" fmla="*/ 369736 w 607568"/>
                <a:gd name="connsiteY4" fmla="*/ 338257 h 491771"/>
                <a:gd name="connsiteX5" fmla="*/ 371997 w 607568"/>
                <a:gd name="connsiteY5" fmla="*/ 339104 h 491771"/>
                <a:gd name="connsiteX6" fmla="*/ 373127 w 607568"/>
                <a:gd name="connsiteY6" fmla="*/ 338916 h 491771"/>
                <a:gd name="connsiteX7" fmla="*/ 375293 w 607568"/>
                <a:gd name="connsiteY7" fmla="*/ 336282 h 491771"/>
                <a:gd name="connsiteX8" fmla="*/ 383676 w 607568"/>
                <a:gd name="connsiteY8" fmla="*/ 279467 h 491771"/>
                <a:gd name="connsiteX9" fmla="*/ 376424 w 607568"/>
                <a:gd name="connsiteY9" fmla="*/ 263287 h 491771"/>
                <a:gd name="connsiteX10" fmla="*/ 357681 w 607568"/>
                <a:gd name="connsiteY10" fmla="*/ 250965 h 491771"/>
                <a:gd name="connsiteX11" fmla="*/ 355420 w 607568"/>
                <a:gd name="connsiteY11" fmla="*/ 250307 h 491771"/>
                <a:gd name="connsiteX12" fmla="*/ 258879 w 607568"/>
                <a:gd name="connsiteY12" fmla="*/ 250307 h 491771"/>
                <a:gd name="connsiteX13" fmla="*/ 256712 w 607568"/>
                <a:gd name="connsiteY13" fmla="*/ 250965 h 491771"/>
                <a:gd name="connsiteX14" fmla="*/ 237969 w 607568"/>
                <a:gd name="connsiteY14" fmla="*/ 263287 h 491771"/>
                <a:gd name="connsiteX15" fmla="*/ 230717 w 607568"/>
                <a:gd name="connsiteY15" fmla="*/ 279467 h 491771"/>
                <a:gd name="connsiteX16" fmla="*/ 239100 w 607568"/>
                <a:gd name="connsiteY16" fmla="*/ 336282 h 491771"/>
                <a:gd name="connsiteX17" fmla="*/ 241266 w 607568"/>
                <a:gd name="connsiteY17" fmla="*/ 338916 h 491771"/>
                <a:gd name="connsiteX18" fmla="*/ 242396 w 607568"/>
                <a:gd name="connsiteY18" fmla="*/ 339104 h 491771"/>
                <a:gd name="connsiteX19" fmla="*/ 244657 w 607568"/>
                <a:gd name="connsiteY19" fmla="*/ 338257 h 491771"/>
                <a:gd name="connsiteX20" fmla="*/ 292880 w 607568"/>
                <a:gd name="connsiteY20" fmla="*/ 295364 h 491771"/>
                <a:gd name="connsiteX21" fmla="*/ 293351 w 607568"/>
                <a:gd name="connsiteY21" fmla="*/ 289814 h 491771"/>
                <a:gd name="connsiteX22" fmla="*/ 261987 w 607568"/>
                <a:gd name="connsiteY22" fmla="*/ 251812 h 491771"/>
                <a:gd name="connsiteX23" fmla="*/ 258879 w 607568"/>
                <a:gd name="connsiteY23" fmla="*/ 250307 h 491771"/>
                <a:gd name="connsiteX24" fmla="*/ 500465 w 607568"/>
                <a:gd name="connsiteY24" fmla="*/ 66049 h 491771"/>
                <a:gd name="connsiteX25" fmla="*/ 565743 w 607568"/>
                <a:gd name="connsiteY25" fmla="*/ 130673 h 491771"/>
                <a:gd name="connsiteX26" fmla="*/ 566120 w 607568"/>
                <a:gd name="connsiteY26" fmla="*/ 130673 h 491771"/>
                <a:gd name="connsiteX27" fmla="*/ 580250 w 607568"/>
                <a:gd name="connsiteY27" fmla="*/ 160962 h 491771"/>
                <a:gd name="connsiteX28" fmla="*/ 560939 w 607568"/>
                <a:gd name="connsiteY28" fmla="*/ 182503 h 491771"/>
                <a:gd name="connsiteX29" fmla="*/ 531927 w 607568"/>
                <a:gd name="connsiteY29" fmla="*/ 223799 h 491771"/>
                <a:gd name="connsiteX30" fmla="*/ 528253 w 607568"/>
                <a:gd name="connsiteY30" fmla="*/ 234240 h 491771"/>
                <a:gd name="connsiteX31" fmla="*/ 530797 w 607568"/>
                <a:gd name="connsiteY31" fmla="*/ 246281 h 491771"/>
                <a:gd name="connsiteX32" fmla="*/ 545868 w 607568"/>
                <a:gd name="connsiteY32" fmla="*/ 261143 h 491771"/>
                <a:gd name="connsiteX33" fmla="*/ 558961 w 607568"/>
                <a:gd name="connsiteY33" fmla="*/ 263777 h 491771"/>
                <a:gd name="connsiteX34" fmla="*/ 597299 w 607568"/>
                <a:gd name="connsiteY34" fmla="*/ 301968 h 491771"/>
                <a:gd name="connsiteX35" fmla="*/ 607002 w 607568"/>
                <a:gd name="connsiteY35" fmla="*/ 350788 h 491771"/>
                <a:gd name="connsiteX36" fmla="*/ 601256 w 607568"/>
                <a:gd name="connsiteY36" fmla="*/ 373835 h 491771"/>
                <a:gd name="connsiteX37" fmla="*/ 579685 w 607568"/>
                <a:gd name="connsiteY37" fmla="*/ 384088 h 491771"/>
                <a:gd name="connsiteX38" fmla="*/ 490386 w 607568"/>
                <a:gd name="connsiteY38" fmla="*/ 384088 h 491771"/>
                <a:gd name="connsiteX39" fmla="*/ 467685 w 607568"/>
                <a:gd name="connsiteY39" fmla="*/ 310058 h 491771"/>
                <a:gd name="connsiteX40" fmla="*/ 431702 w 607568"/>
                <a:gd name="connsiteY40" fmla="*/ 267445 h 491771"/>
                <a:gd name="connsiteX41" fmla="*/ 441969 w 607568"/>
                <a:gd name="connsiteY41" fmla="*/ 263777 h 491771"/>
                <a:gd name="connsiteX42" fmla="*/ 455157 w 607568"/>
                <a:gd name="connsiteY42" fmla="*/ 261237 h 491771"/>
                <a:gd name="connsiteX43" fmla="*/ 470228 w 607568"/>
                <a:gd name="connsiteY43" fmla="*/ 246281 h 491771"/>
                <a:gd name="connsiteX44" fmla="*/ 472677 w 607568"/>
                <a:gd name="connsiteY44" fmla="*/ 234240 h 491771"/>
                <a:gd name="connsiteX45" fmla="*/ 469098 w 607568"/>
                <a:gd name="connsiteY45" fmla="*/ 223893 h 491771"/>
                <a:gd name="connsiteX46" fmla="*/ 439991 w 607568"/>
                <a:gd name="connsiteY46" fmla="*/ 182503 h 491771"/>
                <a:gd name="connsiteX47" fmla="*/ 426144 w 607568"/>
                <a:gd name="connsiteY47" fmla="*/ 172720 h 491771"/>
                <a:gd name="connsiteX48" fmla="*/ 441404 w 607568"/>
                <a:gd name="connsiteY48" fmla="*/ 143278 h 491771"/>
                <a:gd name="connsiteX49" fmla="*/ 439708 w 607568"/>
                <a:gd name="connsiteY49" fmla="*/ 107438 h 491771"/>
                <a:gd name="connsiteX50" fmla="*/ 500465 w 607568"/>
                <a:gd name="connsiteY50" fmla="*/ 66049 h 491771"/>
                <a:gd name="connsiteX51" fmla="*/ 107100 w 607568"/>
                <a:gd name="connsiteY51" fmla="*/ 66049 h 491771"/>
                <a:gd name="connsiteX52" fmla="*/ 171341 w 607568"/>
                <a:gd name="connsiteY52" fmla="*/ 123618 h 491771"/>
                <a:gd name="connsiteX53" fmla="*/ 172849 w 607568"/>
                <a:gd name="connsiteY53" fmla="*/ 143278 h 491771"/>
                <a:gd name="connsiteX54" fmla="*/ 184246 w 607568"/>
                <a:gd name="connsiteY54" fmla="*/ 168205 h 491771"/>
                <a:gd name="connsiteX55" fmla="*/ 167574 w 607568"/>
                <a:gd name="connsiteY55" fmla="*/ 182503 h 491771"/>
                <a:gd name="connsiteX56" fmla="*/ 138468 w 607568"/>
                <a:gd name="connsiteY56" fmla="*/ 223799 h 491771"/>
                <a:gd name="connsiteX57" fmla="*/ 134794 w 607568"/>
                <a:gd name="connsiteY57" fmla="*/ 234240 h 491771"/>
                <a:gd name="connsiteX58" fmla="*/ 137337 w 607568"/>
                <a:gd name="connsiteY58" fmla="*/ 246281 h 491771"/>
                <a:gd name="connsiteX59" fmla="*/ 152408 w 607568"/>
                <a:gd name="connsiteY59" fmla="*/ 261143 h 491771"/>
                <a:gd name="connsiteX60" fmla="*/ 165596 w 607568"/>
                <a:gd name="connsiteY60" fmla="*/ 263777 h 491771"/>
                <a:gd name="connsiteX61" fmla="*/ 179442 w 607568"/>
                <a:gd name="connsiteY61" fmla="*/ 268856 h 491771"/>
                <a:gd name="connsiteX62" fmla="*/ 146662 w 607568"/>
                <a:gd name="connsiteY62" fmla="*/ 310058 h 491771"/>
                <a:gd name="connsiteX63" fmla="*/ 123867 w 607568"/>
                <a:gd name="connsiteY63" fmla="*/ 384088 h 491771"/>
                <a:gd name="connsiteX64" fmla="*/ 27883 w 607568"/>
                <a:gd name="connsiteY64" fmla="*/ 384088 h 491771"/>
                <a:gd name="connsiteX65" fmla="*/ 6312 w 607568"/>
                <a:gd name="connsiteY65" fmla="*/ 373835 h 491771"/>
                <a:gd name="connsiteX66" fmla="*/ 566 w 607568"/>
                <a:gd name="connsiteY66" fmla="*/ 350788 h 491771"/>
                <a:gd name="connsiteX67" fmla="*/ 10268 w 607568"/>
                <a:gd name="connsiteY67" fmla="*/ 301968 h 491771"/>
                <a:gd name="connsiteX68" fmla="*/ 48606 w 607568"/>
                <a:gd name="connsiteY68" fmla="*/ 263777 h 491771"/>
                <a:gd name="connsiteX69" fmla="*/ 61699 w 607568"/>
                <a:gd name="connsiteY69" fmla="*/ 261237 h 491771"/>
                <a:gd name="connsiteX70" fmla="*/ 76770 w 607568"/>
                <a:gd name="connsiteY70" fmla="*/ 246281 h 491771"/>
                <a:gd name="connsiteX71" fmla="*/ 79313 w 607568"/>
                <a:gd name="connsiteY71" fmla="*/ 234240 h 491771"/>
                <a:gd name="connsiteX72" fmla="*/ 75639 w 607568"/>
                <a:gd name="connsiteY72" fmla="*/ 223893 h 491771"/>
                <a:gd name="connsiteX73" fmla="*/ 46628 w 607568"/>
                <a:gd name="connsiteY73" fmla="*/ 182503 h 491771"/>
                <a:gd name="connsiteX74" fmla="*/ 27318 w 607568"/>
                <a:gd name="connsiteY74" fmla="*/ 160962 h 491771"/>
                <a:gd name="connsiteX75" fmla="*/ 41447 w 607568"/>
                <a:gd name="connsiteY75" fmla="*/ 130673 h 491771"/>
                <a:gd name="connsiteX76" fmla="*/ 41824 w 607568"/>
                <a:gd name="connsiteY76" fmla="*/ 130673 h 491771"/>
                <a:gd name="connsiteX77" fmla="*/ 107100 w 607568"/>
                <a:gd name="connsiteY77" fmla="*/ 66049 h 491771"/>
                <a:gd name="connsiteX78" fmla="*/ 298626 w 607568"/>
                <a:gd name="connsiteY78" fmla="*/ 0 h 491771"/>
                <a:gd name="connsiteX79" fmla="*/ 315956 w 607568"/>
                <a:gd name="connsiteY79" fmla="*/ 0 h 491771"/>
                <a:gd name="connsiteX80" fmla="*/ 401854 w 607568"/>
                <a:gd name="connsiteY80" fmla="*/ 85787 h 491771"/>
                <a:gd name="connsiteX81" fmla="*/ 401854 w 607568"/>
                <a:gd name="connsiteY81" fmla="*/ 95476 h 491771"/>
                <a:gd name="connsiteX82" fmla="*/ 421633 w 607568"/>
                <a:gd name="connsiteY82" fmla="*/ 138840 h 491771"/>
                <a:gd name="connsiteX83" fmla="*/ 417960 w 607568"/>
                <a:gd name="connsiteY83" fmla="*/ 149281 h 491771"/>
                <a:gd name="connsiteX84" fmla="*/ 417112 w 607568"/>
                <a:gd name="connsiteY84" fmla="*/ 151068 h 491771"/>
                <a:gd name="connsiteX85" fmla="*/ 411273 w 607568"/>
                <a:gd name="connsiteY85" fmla="*/ 159534 h 491771"/>
                <a:gd name="connsiteX86" fmla="*/ 410896 w 607568"/>
                <a:gd name="connsiteY86" fmla="*/ 159910 h 491771"/>
                <a:gd name="connsiteX87" fmla="*/ 394037 w 607568"/>
                <a:gd name="connsiteY87" fmla="*/ 169787 h 491771"/>
                <a:gd name="connsiteX88" fmla="*/ 384900 w 607568"/>
                <a:gd name="connsiteY88" fmla="*/ 189541 h 491771"/>
                <a:gd name="connsiteX89" fmla="*/ 384712 w 607568"/>
                <a:gd name="connsiteY89" fmla="*/ 189823 h 491771"/>
                <a:gd name="connsiteX90" fmla="*/ 373316 w 607568"/>
                <a:gd name="connsiteY90" fmla="*/ 207131 h 491771"/>
                <a:gd name="connsiteX91" fmla="*/ 372750 w 607568"/>
                <a:gd name="connsiteY91" fmla="*/ 207789 h 491771"/>
                <a:gd name="connsiteX92" fmla="*/ 359847 w 607568"/>
                <a:gd name="connsiteY92" fmla="*/ 222275 h 491771"/>
                <a:gd name="connsiteX93" fmla="*/ 359188 w 607568"/>
                <a:gd name="connsiteY93" fmla="*/ 222934 h 491771"/>
                <a:gd name="connsiteX94" fmla="*/ 345154 w 607568"/>
                <a:gd name="connsiteY94" fmla="*/ 234598 h 491771"/>
                <a:gd name="connsiteX95" fmla="*/ 345625 w 607568"/>
                <a:gd name="connsiteY95" fmla="*/ 236855 h 491771"/>
                <a:gd name="connsiteX96" fmla="*/ 348639 w 607568"/>
                <a:gd name="connsiteY96" fmla="*/ 235538 h 491771"/>
                <a:gd name="connsiteX97" fmla="*/ 355514 w 607568"/>
                <a:gd name="connsiteY97" fmla="*/ 234033 h 491771"/>
                <a:gd name="connsiteX98" fmla="*/ 366628 w 607568"/>
                <a:gd name="connsiteY98" fmla="*/ 237326 h 491771"/>
                <a:gd name="connsiteX99" fmla="*/ 385371 w 607568"/>
                <a:gd name="connsiteY99" fmla="*/ 249648 h 491771"/>
                <a:gd name="connsiteX100" fmla="*/ 399876 w 607568"/>
                <a:gd name="connsiteY100" fmla="*/ 279373 h 491771"/>
                <a:gd name="connsiteX101" fmla="*/ 430016 w 607568"/>
                <a:gd name="connsiteY101" fmla="*/ 289814 h 491771"/>
                <a:gd name="connsiteX102" fmla="*/ 448382 w 607568"/>
                <a:gd name="connsiteY102" fmla="*/ 316058 h 491771"/>
                <a:gd name="connsiteX103" fmla="*/ 481630 w 607568"/>
                <a:gd name="connsiteY103" fmla="*/ 424515 h 491771"/>
                <a:gd name="connsiteX104" fmla="*/ 483891 w 607568"/>
                <a:gd name="connsiteY104" fmla="*/ 436461 h 491771"/>
                <a:gd name="connsiteX105" fmla="*/ 473718 w 607568"/>
                <a:gd name="connsiteY105" fmla="*/ 470700 h 491771"/>
                <a:gd name="connsiteX106" fmla="*/ 443956 w 607568"/>
                <a:gd name="connsiteY106" fmla="*/ 490360 h 491771"/>
                <a:gd name="connsiteX107" fmla="*/ 431805 w 607568"/>
                <a:gd name="connsiteY107" fmla="*/ 491771 h 491771"/>
                <a:gd name="connsiteX108" fmla="*/ 325375 w 607568"/>
                <a:gd name="connsiteY108" fmla="*/ 491771 h 491771"/>
                <a:gd name="connsiteX109" fmla="*/ 337430 w 607568"/>
                <a:gd name="connsiteY109" fmla="*/ 415296 h 491771"/>
                <a:gd name="connsiteX110" fmla="*/ 334605 w 607568"/>
                <a:gd name="connsiteY110" fmla="*/ 389052 h 491771"/>
                <a:gd name="connsiteX111" fmla="*/ 323962 w 607568"/>
                <a:gd name="connsiteY111" fmla="*/ 360927 h 491771"/>
                <a:gd name="connsiteX112" fmla="*/ 337430 w 607568"/>
                <a:gd name="connsiteY112" fmla="*/ 347476 h 491771"/>
                <a:gd name="connsiteX113" fmla="*/ 307196 w 607568"/>
                <a:gd name="connsiteY113" fmla="*/ 317281 h 491771"/>
                <a:gd name="connsiteX114" fmla="*/ 276868 w 607568"/>
                <a:gd name="connsiteY114" fmla="*/ 347476 h 491771"/>
                <a:gd name="connsiteX115" fmla="*/ 290337 w 607568"/>
                <a:gd name="connsiteY115" fmla="*/ 360927 h 491771"/>
                <a:gd name="connsiteX116" fmla="*/ 279694 w 607568"/>
                <a:gd name="connsiteY116" fmla="*/ 389052 h 491771"/>
                <a:gd name="connsiteX117" fmla="*/ 276963 w 607568"/>
                <a:gd name="connsiteY117" fmla="*/ 415296 h 491771"/>
                <a:gd name="connsiteX118" fmla="*/ 288736 w 607568"/>
                <a:gd name="connsiteY118" fmla="*/ 491771 h 491771"/>
                <a:gd name="connsiteX119" fmla="*/ 182493 w 607568"/>
                <a:gd name="connsiteY119" fmla="*/ 491771 h 491771"/>
                <a:gd name="connsiteX120" fmla="*/ 170437 w 607568"/>
                <a:gd name="connsiteY120" fmla="*/ 490360 h 491771"/>
                <a:gd name="connsiteX121" fmla="*/ 140675 w 607568"/>
                <a:gd name="connsiteY121" fmla="*/ 470700 h 491771"/>
                <a:gd name="connsiteX122" fmla="*/ 132669 w 607568"/>
                <a:gd name="connsiteY122" fmla="*/ 424515 h 491771"/>
                <a:gd name="connsiteX123" fmla="*/ 166011 w 607568"/>
                <a:gd name="connsiteY123" fmla="*/ 316058 h 491771"/>
                <a:gd name="connsiteX124" fmla="*/ 184377 w 607568"/>
                <a:gd name="connsiteY124" fmla="*/ 289814 h 491771"/>
                <a:gd name="connsiteX125" fmla="*/ 214517 w 607568"/>
                <a:gd name="connsiteY125" fmla="*/ 279373 h 491771"/>
                <a:gd name="connsiteX126" fmla="*/ 214517 w 607568"/>
                <a:gd name="connsiteY126" fmla="*/ 279279 h 491771"/>
                <a:gd name="connsiteX127" fmla="*/ 229022 w 607568"/>
                <a:gd name="connsiteY127" fmla="*/ 249648 h 491771"/>
                <a:gd name="connsiteX128" fmla="*/ 247765 w 607568"/>
                <a:gd name="connsiteY128" fmla="*/ 237326 h 491771"/>
                <a:gd name="connsiteX129" fmla="*/ 258879 w 607568"/>
                <a:gd name="connsiteY129" fmla="*/ 234033 h 491771"/>
                <a:gd name="connsiteX130" fmla="*/ 265754 w 607568"/>
                <a:gd name="connsiteY130" fmla="*/ 235538 h 491771"/>
                <a:gd name="connsiteX131" fmla="*/ 268768 w 607568"/>
                <a:gd name="connsiteY131" fmla="*/ 236855 h 491771"/>
                <a:gd name="connsiteX132" fmla="*/ 269239 w 607568"/>
                <a:gd name="connsiteY132" fmla="*/ 234598 h 491771"/>
                <a:gd name="connsiteX133" fmla="*/ 255205 w 607568"/>
                <a:gd name="connsiteY133" fmla="*/ 222934 h 491771"/>
                <a:gd name="connsiteX134" fmla="*/ 254546 w 607568"/>
                <a:gd name="connsiteY134" fmla="*/ 222275 h 491771"/>
                <a:gd name="connsiteX135" fmla="*/ 241548 w 607568"/>
                <a:gd name="connsiteY135" fmla="*/ 207789 h 491771"/>
                <a:gd name="connsiteX136" fmla="*/ 241077 w 607568"/>
                <a:gd name="connsiteY136" fmla="*/ 207225 h 491771"/>
                <a:gd name="connsiteX137" fmla="*/ 229681 w 607568"/>
                <a:gd name="connsiteY137" fmla="*/ 189823 h 491771"/>
                <a:gd name="connsiteX138" fmla="*/ 229493 w 607568"/>
                <a:gd name="connsiteY138" fmla="*/ 189635 h 491771"/>
                <a:gd name="connsiteX139" fmla="*/ 220356 w 607568"/>
                <a:gd name="connsiteY139" fmla="*/ 169787 h 491771"/>
                <a:gd name="connsiteX140" fmla="*/ 203497 w 607568"/>
                <a:gd name="connsiteY140" fmla="*/ 159910 h 491771"/>
                <a:gd name="connsiteX141" fmla="*/ 203120 w 607568"/>
                <a:gd name="connsiteY141" fmla="*/ 159534 h 491771"/>
                <a:gd name="connsiteX142" fmla="*/ 197281 w 607568"/>
                <a:gd name="connsiteY142" fmla="*/ 151068 h 491771"/>
                <a:gd name="connsiteX143" fmla="*/ 196433 w 607568"/>
                <a:gd name="connsiteY143" fmla="*/ 149281 h 491771"/>
                <a:gd name="connsiteX144" fmla="*/ 192666 w 607568"/>
                <a:gd name="connsiteY144" fmla="*/ 138840 h 491771"/>
                <a:gd name="connsiteX145" fmla="*/ 212727 w 607568"/>
                <a:gd name="connsiteY145" fmla="*/ 95476 h 491771"/>
                <a:gd name="connsiteX146" fmla="*/ 212727 w 607568"/>
                <a:gd name="connsiteY146" fmla="*/ 85787 h 491771"/>
                <a:gd name="connsiteX147" fmla="*/ 298626 w 607568"/>
                <a:gd name="connsiteY147" fmla="*/ 0 h 491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</a:cxnLst>
              <a:rect l="l" t="t" r="r" b="b"/>
              <a:pathLst>
                <a:path w="607568" h="491771">
                  <a:moveTo>
                    <a:pt x="355420" y="250307"/>
                  </a:moveTo>
                  <a:cubicBezTo>
                    <a:pt x="354290" y="250307"/>
                    <a:pt x="353160" y="250871"/>
                    <a:pt x="352312" y="251812"/>
                  </a:cubicBezTo>
                  <a:lnTo>
                    <a:pt x="321042" y="289814"/>
                  </a:lnTo>
                  <a:cubicBezTo>
                    <a:pt x="319723" y="291507"/>
                    <a:pt x="319912" y="293953"/>
                    <a:pt x="321513" y="295364"/>
                  </a:cubicBezTo>
                  <a:lnTo>
                    <a:pt x="369736" y="338257"/>
                  </a:lnTo>
                  <a:cubicBezTo>
                    <a:pt x="370396" y="338822"/>
                    <a:pt x="371149" y="339104"/>
                    <a:pt x="371997" y="339104"/>
                  </a:cubicBezTo>
                  <a:cubicBezTo>
                    <a:pt x="372374" y="339104"/>
                    <a:pt x="372750" y="339010"/>
                    <a:pt x="373127" y="338916"/>
                  </a:cubicBezTo>
                  <a:cubicBezTo>
                    <a:pt x="374257" y="338539"/>
                    <a:pt x="375105" y="337505"/>
                    <a:pt x="375293" y="336282"/>
                  </a:cubicBezTo>
                  <a:lnTo>
                    <a:pt x="383676" y="279467"/>
                  </a:lnTo>
                  <a:cubicBezTo>
                    <a:pt x="384618" y="273164"/>
                    <a:pt x="381792" y="266768"/>
                    <a:pt x="376424" y="263287"/>
                  </a:cubicBezTo>
                  <a:lnTo>
                    <a:pt x="357681" y="250965"/>
                  </a:lnTo>
                  <a:cubicBezTo>
                    <a:pt x="357021" y="250495"/>
                    <a:pt x="356174" y="250307"/>
                    <a:pt x="355420" y="250307"/>
                  </a:cubicBezTo>
                  <a:close/>
                  <a:moveTo>
                    <a:pt x="258879" y="250307"/>
                  </a:moveTo>
                  <a:cubicBezTo>
                    <a:pt x="258125" y="250307"/>
                    <a:pt x="257372" y="250495"/>
                    <a:pt x="256712" y="250965"/>
                  </a:cubicBezTo>
                  <a:lnTo>
                    <a:pt x="237969" y="263287"/>
                  </a:lnTo>
                  <a:cubicBezTo>
                    <a:pt x="232601" y="266768"/>
                    <a:pt x="229775" y="273164"/>
                    <a:pt x="230717" y="279467"/>
                  </a:cubicBezTo>
                  <a:lnTo>
                    <a:pt x="239100" y="336282"/>
                  </a:lnTo>
                  <a:cubicBezTo>
                    <a:pt x="239288" y="337505"/>
                    <a:pt x="240136" y="338539"/>
                    <a:pt x="241266" y="338916"/>
                  </a:cubicBezTo>
                  <a:cubicBezTo>
                    <a:pt x="241643" y="339010"/>
                    <a:pt x="242019" y="339104"/>
                    <a:pt x="242396" y="339104"/>
                  </a:cubicBezTo>
                  <a:cubicBezTo>
                    <a:pt x="243244" y="339104"/>
                    <a:pt x="243997" y="338822"/>
                    <a:pt x="244657" y="338257"/>
                  </a:cubicBezTo>
                  <a:lnTo>
                    <a:pt x="292880" y="295364"/>
                  </a:lnTo>
                  <a:cubicBezTo>
                    <a:pt x="294481" y="293953"/>
                    <a:pt x="294670" y="291507"/>
                    <a:pt x="293351" y="289814"/>
                  </a:cubicBezTo>
                  <a:lnTo>
                    <a:pt x="261987" y="251812"/>
                  </a:lnTo>
                  <a:cubicBezTo>
                    <a:pt x="261233" y="250871"/>
                    <a:pt x="260103" y="250307"/>
                    <a:pt x="258879" y="250307"/>
                  </a:cubicBezTo>
                  <a:close/>
                  <a:moveTo>
                    <a:pt x="500465" y="66049"/>
                  </a:moveTo>
                  <a:cubicBezTo>
                    <a:pt x="548129" y="66049"/>
                    <a:pt x="562447" y="93516"/>
                    <a:pt x="565743" y="130673"/>
                  </a:cubicBezTo>
                  <a:cubicBezTo>
                    <a:pt x="565932" y="130673"/>
                    <a:pt x="566026" y="130673"/>
                    <a:pt x="566120" y="130673"/>
                  </a:cubicBezTo>
                  <a:cubicBezTo>
                    <a:pt x="577141" y="133118"/>
                    <a:pt x="583358" y="146664"/>
                    <a:pt x="580250" y="160962"/>
                  </a:cubicBezTo>
                  <a:cubicBezTo>
                    <a:pt x="577706" y="172532"/>
                    <a:pt x="569700" y="180904"/>
                    <a:pt x="560939" y="182503"/>
                  </a:cubicBezTo>
                  <a:cubicBezTo>
                    <a:pt x="554628" y="199529"/>
                    <a:pt x="543796" y="214016"/>
                    <a:pt x="531927" y="223799"/>
                  </a:cubicBezTo>
                  <a:cubicBezTo>
                    <a:pt x="528913" y="226338"/>
                    <a:pt x="527500" y="230383"/>
                    <a:pt x="528253" y="234240"/>
                  </a:cubicBezTo>
                  <a:lnTo>
                    <a:pt x="530797" y="246281"/>
                  </a:lnTo>
                  <a:cubicBezTo>
                    <a:pt x="532304" y="253806"/>
                    <a:pt x="538238" y="259732"/>
                    <a:pt x="545868" y="261143"/>
                  </a:cubicBezTo>
                  <a:lnTo>
                    <a:pt x="558961" y="263777"/>
                  </a:lnTo>
                  <a:cubicBezTo>
                    <a:pt x="578366" y="267634"/>
                    <a:pt x="593437" y="282684"/>
                    <a:pt x="597299" y="301968"/>
                  </a:cubicBezTo>
                  <a:lnTo>
                    <a:pt x="607002" y="350788"/>
                  </a:lnTo>
                  <a:cubicBezTo>
                    <a:pt x="608697" y="358972"/>
                    <a:pt x="606531" y="367438"/>
                    <a:pt x="601256" y="373835"/>
                  </a:cubicBezTo>
                  <a:cubicBezTo>
                    <a:pt x="595981" y="380325"/>
                    <a:pt x="588068" y="384088"/>
                    <a:pt x="579685" y="384088"/>
                  </a:cubicBezTo>
                  <a:lnTo>
                    <a:pt x="490386" y="384088"/>
                  </a:lnTo>
                  <a:lnTo>
                    <a:pt x="467685" y="310058"/>
                  </a:lnTo>
                  <a:cubicBezTo>
                    <a:pt x="461845" y="291150"/>
                    <a:pt x="448563" y="276194"/>
                    <a:pt x="431702" y="267445"/>
                  </a:cubicBezTo>
                  <a:cubicBezTo>
                    <a:pt x="434999" y="265940"/>
                    <a:pt x="438295" y="264529"/>
                    <a:pt x="441969" y="263777"/>
                  </a:cubicBezTo>
                  <a:lnTo>
                    <a:pt x="455157" y="261237"/>
                  </a:lnTo>
                  <a:cubicBezTo>
                    <a:pt x="462692" y="259732"/>
                    <a:pt x="468627" y="253806"/>
                    <a:pt x="470228" y="246281"/>
                  </a:cubicBezTo>
                  <a:lnTo>
                    <a:pt x="472677" y="234240"/>
                  </a:lnTo>
                  <a:cubicBezTo>
                    <a:pt x="473525" y="230383"/>
                    <a:pt x="472112" y="226338"/>
                    <a:pt x="469098" y="223893"/>
                  </a:cubicBezTo>
                  <a:cubicBezTo>
                    <a:pt x="457229" y="214016"/>
                    <a:pt x="446302" y="199529"/>
                    <a:pt x="439991" y="182503"/>
                  </a:cubicBezTo>
                  <a:cubicBezTo>
                    <a:pt x="434716" y="181563"/>
                    <a:pt x="429818" y="177894"/>
                    <a:pt x="426144" y="172720"/>
                  </a:cubicBezTo>
                  <a:cubicBezTo>
                    <a:pt x="433303" y="164725"/>
                    <a:pt x="438861" y="154754"/>
                    <a:pt x="441404" y="143278"/>
                  </a:cubicBezTo>
                  <a:cubicBezTo>
                    <a:pt x="444324" y="130485"/>
                    <a:pt x="443476" y="118068"/>
                    <a:pt x="439708" y="107438"/>
                  </a:cubicBezTo>
                  <a:cubicBezTo>
                    <a:pt x="447244" y="82699"/>
                    <a:pt x="464200" y="66049"/>
                    <a:pt x="500465" y="66049"/>
                  </a:cubicBezTo>
                  <a:close/>
                  <a:moveTo>
                    <a:pt x="107100" y="66049"/>
                  </a:moveTo>
                  <a:cubicBezTo>
                    <a:pt x="151561" y="66049"/>
                    <a:pt x="166820" y="90130"/>
                    <a:pt x="171341" y="123618"/>
                  </a:cubicBezTo>
                  <a:cubicBezTo>
                    <a:pt x="170965" y="129920"/>
                    <a:pt x="171436" y="136505"/>
                    <a:pt x="172849" y="143278"/>
                  </a:cubicBezTo>
                  <a:cubicBezTo>
                    <a:pt x="174921" y="152590"/>
                    <a:pt x="178971" y="161056"/>
                    <a:pt x="184246" y="168205"/>
                  </a:cubicBezTo>
                  <a:cubicBezTo>
                    <a:pt x="180573" y="175919"/>
                    <a:pt x="174356" y="181281"/>
                    <a:pt x="167574" y="182503"/>
                  </a:cubicBezTo>
                  <a:cubicBezTo>
                    <a:pt x="161263" y="199529"/>
                    <a:pt x="150336" y="214016"/>
                    <a:pt x="138468" y="223799"/>
                  </a:cubicBezTo>
                  <a:cubicBezTo>
                    <a:pt x="135453" y="226338"/>
                    <a:pt x="134040" y="230383"/>
                    <a:pt x="134794" y="234240"/>
                  </a:cubicBezTo>
                  <a:lnTo>
                    <a:pt x="137337" y="246281"/>
                  </a:lnTo>
                  <a:cubicBezTo>
                    <a:pt x="138939" y="253806"/>
                    <a:pt x="144873" y="259732"/>
                    <a:pt x="152408" y="261143"/>
                  </a:cubicBezTo>
                  <a:lnTo>
                    <a:pt x="165596" y="263777"/>
                  </a:lnTo>
                  <a:cubicBezTo>
                    <a:pt x="170494" y="264812"/>
                    <a:pt x="175203" y="266505"/>
                    <a:pt x="179442" y="268856"/>
                  </a:cubicBezTo>
                  <a:cubicBezTo>
                    <a:pt x="164088" y="277793"/>
                    <a:pt x="152126" y="292279"/>
                    <a:pt x="146662" y="310058"/>
                  </a:cubicBezTo>
                  <a:lnTo>
                    <a:pt x="123867" y="384088"/>
                  </a:lnTo>
                  <a:lnTo>
                    <a:pt x="27883" y="384088"/>
                  </a:lnTo>
                  <a:cubicBezTo>
                    <a:pt x="19499" y="384088"/>
                    <a:pt x="11587" y="380325"/>
                    <a:pt x="6312" y="373835"/>
                  </a:cubicBezTo>
                  <a:cubicBezTo>
                    <a:pt x="1037" y="367438"/>
                    <a:pt x="-1129" y="358972"/>
                    <a:pt x="566" y="350788"/>
                  </a:cubicBezTo>
                  <a:lnTo>
                    <a:pt x="10268" y="301968"/>
                  </a:lnTo>
                  <a:cubicBezTo>
                    <a:pt x="14130" y="282684"/>
                    <a:pt x="29202" y="267634"/>
                    <a:pt x="48606" y="263777"/>
                  </a:cubicBezTo>
                  <a:lnTo>
                    <a:pt x="61699" y="261237"/>
                  </a:lnTo>
                  <a:cubicBezTo>
                    <a:pt x="69328" y="259732"/>
                    <a:pt x="75263" y="253806"/>
                    <a:pt x="76770" y="246281"/>
                  </a:cubicBezTo>
                  <a:lnTo>
                    <a:pt x="79313" y="234240"/>
                  </a:lnTo>
                  <a:cubicBezTo>
                    <a:pt x="80067" y="230383"/>
                    <a:pt x="78654" y="226338"/>
                    <a:pt x="75639" y="223893"/>
                  </a:cubicBezTo>
                  <a:cubicBezTo>
                    <a:pt x="63771" y="214016"/>
                    <a:pt x="52939" y="199623"/>
                    <a:pt x="46628" y="182503"/>
                  </a:cubicBezTo>
                  <a:cubicBezTo>
                    <a:pt x="37867" y="180904"/>
                    <a:pt x="29861" y="172532"/>
                    <a:pt x="27318" y="160962"/>
                  </a:cubicBezTo>
                  <a:cubicBezTo>
                    <a:pt x="24115" y="146664"/>
                    <a:pt x="30426" y="133118"/>
                    <a:pt x="41447" y="130673"/>
                  </a:cubicBezTo>
                  <a:cubicBezTo>
                    <a:pt x="41541" y="130673"/>
                    <a:pt x="41729" y="130673"/>
                    <a:pt x="41824" y="130673"/>
                  </a:cubicBezTo>
                  <a:cubicBezTo>
                    <a:pt x="45403" y="93516"/>
                    <a:pt x="60192" y="66049"/>
                    <a:pt x="107100" y="66049"/>
                  </a:cubicBezTo>
                  <a:close/>
                  <a:moveTo>
                    <a:pt x="298626" y="0"/>
                  </a:moveTo>
                  <a:lnTo>
                    <a:pt x="315956" y="0"/>
                  </a:lnTo>
                  <a:cubicBezTo>
                    <a:pt x="363426" y="0"/>
                    <a:pt x="401854" y="38378"/>
                    <a:pt x="401854" y="85787"/>
                  </a:cubicBezTo>
                  <a:lnTo>
                    <a:pt x="401854" y="95476"/>
                  </a:lnTo>
                  <a:cubicBezTo>
                    <a:pt x="417301" y="99238"/>
                    <a:pt x="426154" y="118522"/>
                    <a:pt x="421633" y="138840"/>
                  </a:cubicBezTo>
                  <a:cubicBezTo>
                    <a:pt x="420880" y="142602"/>
                    <a:pt x="419467" y="146083"/>
                    <a:pt x="417960" y="149281"/>
                  </a:cubicBezTo>
                  <a:cubicBezTo>
                    <a:pt x="417677" y="149939"/>
                    <a:pt x="417395" y="150504"/>
                    <a:pt x="417112" y="151068"/>
                  </a:cubicBezTo>
                  <a:cubicBezTo>
                    <a:pt x="415417" y="154172"/>
                    <a:pt x="413533" y="157088"/>
                    <a:pt x="411273" y="159534"/>
                  </a:cubicBezTo>
                  <a:cubicBezTo>
                    <a:pt x="411179" y="159628"/>
                    <a:pt x="410990" y="159816"/>
                    <a:pt x="410896" y="159910"/>
                  </a:cubicBezTo>
                  <a:cubicBezTo>
                    <a:pt x="406092" y="165084"/>
                    <a:pt x="400159" y="168658"/>
                    <a:pt x="394037" y="169787"/>
                  </a:cubicBezTo>
                  <a:cubicBezTo>
                    <a:pt x="391494" y="176654"/>
                    <a:pt x="388385" y="183332"/>
                    <a:pt x="384900" y="189541"/>
                  </a:cubicBezTo>
                  <a:cubicBezTo>
                    <a:pt x="384806" y="189635"/>
                    <a:pt x="384806" y="189729"/>
                    <a:pt x="384712" y="189823"/>
                  </a:cubicBezTo>
                  <a:cubicBezTo>
                    <a:pt x="381227" y="196031"/>
                    <a:pt x="377460" y="201769"/>
                    <a:pt x="373316" y="207131"/>
                  </a:cubicBezTo>
                  <a:cubicBezTo>
                    <a:pt x="373127" y="207413"/>
                    <a:pt x="372939" y="207601"/>
                    <a:pt x="372750" y="207789"/>
                  </a:cubicBezTo>
                  <a:cubicBezTo>
                    <a:pt x="368700" y="213057"/>
                    <a:pt x="364368" y="217948"/>
                    <a:pt x="359847" y="222275"/>
                  </a:cubicBezTo>
                  <a:cubicBezTo>
                    <a:pt x="359658" y="222463"/>
                    <a:pt x="359376" y="222651"/>
                    <a:pt x="359188" y="222934"/>
                  </a:cubicBezTo>
                  <a:cubicBezTo>
                    <a:pt x="354667" y="227261"/>
                    <a:pt x="349957" y="231211"/>
                    <a:pt x="345154" y="234598"/>
                  </a:cubicBezTo>
                  <a:lnTo>
                    <a:pt x="345625" y="236855"/>
                  </a:lnTo>
                  <a:cubicBezTo>
                    <a:pt x="346567" y="236385"/>
                    <a:pt x="347603" y="235915"/>
                    <a:pt x="348639" y="235538"/>
                  </a:cubicBezTo>
                  <a:cubicBezTo>
                    <a:pt x="350899" y="234786"/>
                    <a:pt x="353065" y="234033"/>
                    <a:pt x="355514" y="234033"/>
                  </a:cubicBezTo>
                  <a:cubicBezTo>
                    <a:pt x="359470" y="234033"/>
                    <a:pt x="363238" y="235162"/>
                    <a:pt x="366628" y="237326"/>
                  </a:cubicBezTo>
                  <a:cubicBezTo>
                    <a:pt x="366628" y="237326"/>
                    <a:pt x="380756" y="246450"/>
                    <a:pt x="385371" y="249648"/>
                  </a:cubicBezTo>
                  <a:cubicBezTo>
                    <a:pt x="401854" y="261030"/>
                    <a:pt x="399876" y="279373"/>
                    <a:pt x="399876" y="279373"/>
                  </a:cubicBezTo>
                  <a:cubicBezTo>
                    <a:pt x="410990" y="279655"/>
                    <a:pt x="421822" y="283041"/>
                    <a:pt x="430016" y="289814"/>
                  </a:cubicBezTo>
                  <a:cubicBezTo>
                    <a:pt x="445180" y="302324"/>
                    <a:pt x="447535" y="313330"/>
                    <a:pt x="448382" y="316058"/>
                  </a:cubicBezTo>
                  <a:lnTo>
                    <a:pt x="481630" y="424515"/>
                  </a:lnTo>
                  <a:cubicBezTo>
                    <a:pt x="482855" y="428371"/>
                    <a:pt x="483608" y="432416"/>
                    <a:pt x="483891" y="436461"/>
                  </a:cubicBezTo>
                  <a:cubicBezTo>
                    <a:pt x="484644" y="448595"/>
                    <a:pt x="481159" y="460730"/>
                    <a:pt x="473718" y="470700"/>
                  </a:cubicBezTo>
                  <a:cubicBezTo>
                    <a:pt x="466372" y="480671"/>
                    <a:pt x="455823" y="487538"/>
                    <a:pt x="443956" y="490360"/>
                  </a:cubicBezTo>
                  <a:cubicBezTo>
                    <a:pt x="440000" y="491301"/>
                    <a:pt x="435950" y="491771"/>
                    <a:pt x="431805" y="491771"/>
                  </a:cubicBezTo>
                  <a:lnTo>
                    <a:pt x="325375" y="491771"/>
                  </a:lnTo>
                  <a:lnTo>
                    <a:pt x="337430" y="415296"/>
                  </a:lnTo>
                  <a:cubicBezTo>
                    <a:pt x="338749" y="406454"/>
                    <a:pt x="337807" y="397424"/>
                    <a:pt x="334605" y="389052"/>
                  </a:cubicBezTo>
                  <a:lnTo>
                    <a:pt x="323962" y="360927"/>
                  </a:lnTo>
                  <a:lnTo>
                    <a:pt x="337430" y="347476"/>
                  </a:lnTo>
                  <a:lnTo>
                    <a:pt x="307196" y="317281"/>
                  </a:lnTo>
                  <a:lnTo>
                    <a:pt x="276868" y="347476"/>
                  </a:lnTo>
                  <a:lnTo>
                    <a:pt x="290337" y="360927"/>
                  </a:lnTo>
                  <a:lnTo>
                    <a:pt x="279694" y="389052"/>
                  </a:lnTo>
                  <a:cubicBezTo>
                    <a:pt x="276586" y="397424"/>
                    <a:pt x="275644" y="406454"/>
                    <a:pt x="276963" y="415296"/>
                  </a:cubicBezTo>
                  <a:lnTo>
                    <a:pt x="288736" y="491771"/>
                  </a:lnTo>
                  <a:lnTo>
                    <a:pt x="182493" y="491771"/>
                  </a:lnTo>
                  <a:cubicBezTo>
                    <a:pt x="178443" y="491771"/>
                    <a:pt x="174299" y="491301"/>
                    <a:pt x="170437" y="490360"/>
                  </a:cubicBezTo>
                  <a:cubicBezTo>
                    <a:pt x="158570" y="487538"/>
                    <a:pt x="148021" y="480671"/>
                    <a:pt x="140675" y="470700"/>
                  </a:cubicBezTo>
                  <a:cubicBezTo>
                    <a:pt x="130785" y="457343"/>
                    <a:pt x="127865" y="440223"/>
                    <a:pt x="132669" y="424515"/>
                  </a:cubicBezTo>
                  <a:lnTo>
                    <a:pt x="166011" y="316058"/>
                  </a:lnTo>
                  <a:cubicBezTo>
                    <a:pt x="166858" y="313330"/>
                    <a:pt x="170908" y="300631"/>
                    <a:pt x="184377" y="289814"/>
                  </a:cubicBezTo>
                  <a:cubicBezTo>
                    <a:pt x="192666" y="283229"/>
                    <a:pt x="203403" y="279655"/>
                    <a:pt x="214517" y="279373"/>
                  </a:cubicBezTo>
                  <a:lnTo>
                    <a:pt x="214517" y="279279"/>
                  </a:lnTo>
                  <a:cubicBezTo>
                    <a:pt x="214140" y="273447"/>
                    <a:pt x="211880" y="260654"/>
                    <a:pt x="229022" y="249648"/>
                  </a:cubicBezTo>
                  <a:cubicBezTo>
                    <a:pt x="233731" y="246638"/>
                    <a:pt x="247765" y="237326"/>
                    <a:pt x="247765" y="237326"/>
                  </a:cubicBezTo>
                  <a:cubicBezTo>
                    <a:pt x="251061" y="235162"/>
                    <a:pt x="254923" y="234033"/>
                    <a:pt x="258879" y="234033"/>
                  </a:cubicBezTo>
                  <a:cubicBezTo>
                    <a:pt x="261328" y="234033"/>
                    <a:pt x="263494" y="234786"/>
                    <a:pt x="265754" y="235538"/>
                  </a:cubicBezTo>
                  <a:cubicBezTo>
                    <a:pt x="266790" y="236009"/>
                    <a:pt x="267826" y="236385"/>
                    <a:pt x="268768" y="236855"/>
                  </a:cubicBezTo>
                  <a:lnTo>
                    <a:pt x="269239" y="234598"/>
                  </a:lnTo>
                  <a:cubicBezTo>
                    <a:pt x="264436" y="231211"/>
                    <a:pt x="259726" y="227261"/>
                    <a:pt x="255205" y="222934"/>
                  </a:cubicBezTo>
                  <a:cubicBezTo>
                    <a:pt x="254923" y="222651"/>
                    <a:pt x="254735" y="222463"/>
                    <a:pt x="254546" y="222275"/>
                  </a:cubicBezTo>
                  <a:cubicBezTo>
                    <a:pt x="250025" y="217948"/>
                    <a:pt x="245693" y="213057"/>
                    <a:pt x="241548" y="207789"/>
                  </a:cubicBezTo>
                  <a:cubicBezTo>
                    <a:pt x="241454" y="207601"/>
                    <a:pt x="241266" y="207413"/>
                    <a:pt x="241077" y="207225"/>
                  </a:cubicBezTo>
                  <a:cubicBezTo>
                    <a:pt x="236933" y="201769"/>
                    <a:pt x="233072" y="196031"/>
                    <a:pt x="229681" y="189823"/>
                  </a:cubicBezTo>
                  <a:cubicBezTo>
                    <a:pt x="229587" y="189729"/>
                    <a:pt x="229587" y="189635"/>
                    <a:pt x="229493" y="189635"/>
                  </a:cubicBezTo>
                  <a:cubicBezTo>
                    <a:pt x="226008" y="183332"/>
                    <a:pt x="222899" y="176654"/>
                    <a:pt x="220356" y="169787"/>
                  </a:cubicBezTo>
                  <a:cubicBezTo>
                    <a:pt x="214140" y="168658"/>
                    <a:pt x="208301" y="165084"/>
                    <a:pt x="203497" y="159910"/>
                  </a:cubicBezTo>
                  <a:cubicBezTo>
                    <a:pt x="203309" y="159722"/>
                    <a:pt x="203214" y="159628"/>
                    <a:pt x="203120" y="159534"/>
                  </a:cubicBezTo>
                  <a:cubicBezTo>
                    <a:pt x="200860" y="157088"/>
                    <a:pt x="198976" y="154172"/>
                    <a:pt x="197281" y="151068"/>
                  </a:cubicBezTo>
                  <a:cubicBezTo>
                    <a:pt x="196998" y="150504"/>
                    <a:pt x="196716" y="149939"/>
                    <a:pt x="196433" y="149281"/>
                  </a:cubicBezTo>
                  <a:cubicBezTo>
                    <a:pt x="194832" y="146083"/>
                    <a:pt x="193513" y="142602"/>
                    <a:pt x="192666" y="138840"/>
                  </a:cubicBezTo>
                  <a:cubicBezTo>
                    <a:pt x="188145" y="118428"/>
                    <a:pt x="197092" y="99050"/>
                    <a:pt x="212727" y="95476"/>
                  </a:cubicBezTo>
                  <a:lnTo>
                    <a:pt x="212727" y="85787"/>
                  </a:lnTo>
                  <a:cubicBezTo>
                    <a:pt x="212727" y="38378"/>
                    <a:pt x="251155" y="0"/>
                    <a:pt x="29862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lnSpcReduction="1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71" name="PA-í$ļíḑê">
              <a:extLst>
                <a:ext uri="{FF2B5EF4-FFF2-40B4-BE49-F238E27FC236}">
                  <a16:creationId xmlns:a16="http://schemas.microsoft.com/office/drawing/2014/main" id="{3A84C720-3A98-4B5F-A1D7-59880E18B8AC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 bwMode="auto">
            <a:xfrm>
              <a:off x="5877125" y="4664932"/>
              <a:ext cx="425051" cy="314455"/>
            </a:xfrm>
            <a:custGeom>
              <a:avLst/>
              <a:gdLst>
                <a:gd name="T0" fmla="*/ 278945 h 440259"/>
                <a:gd name="T1" fmla="*/ 278945 h 440259"/>
                <a:gd name="T2" fmla="*/ 278945 h 440259"/>
                <a:gd name="T3" fmla="*/ 278945 h 440259"/>
                <a:gd name="T4" fmla="*/ 278945 h 440259"/>
                <a:gd name="T5" fmla="*/ 278945 h 440259"/>
                <a:gd name="T6" fmla="*/ 278945 h 440259"/>
                <a:gd name="T7" fmla="*/ 278945 h 440259"/>
                <a:gd name="T8" fmla="*/ 278945 h 440259"/>
                <a:gd name="T9" fmla="*/ 278945 h 440259"/>
                <a:gd name="T10" fmla="*/ 278945 h 440259"/>
                <a:gd name="T11" fmla="*/ 278945 h 440259"/>
                <a:gd name="T12" fmla="*/ 278945 h 440259"/>
                <a:gd name="T13" fmla="*/ 278945 h 440259"/>
                <a:gd name="T14" fmla="*/ 278945 h 440259"/>
                <a:gd name="T15" fmla="*/ 278945 h 440259"/>
                <a:gd name="T16" fmla="*/ 278945 h 440259"/>
                <a:gd name="T17" fmla="*/ 278945 h 440259"/>
                <a:gd name="T18" fmla="*/ 278945 h 440259"/>
                <a:gd name="T19" fmla="*/ 278945 h 440259"/>
                <a:gd name="T20" fmla="*/ 278945 h 440259"/>
                <a:gd name="T21" fmla="*/ 278945 h 440259"/>
                <a:gd name="T22" fmla="*/ 278945 h 440259"/>
                <a:gd name="T23" fmla="*/ 278945 h 440259"/>
                <a:gd name="T24" fmla="*/ 278945 h 440259"/>
                <a:gd name="T25" fmla="*/ 278945 h 440259"/>
                <a:gd name="T26" fmla="*/ 278945 h 440259"/>
                <a:gd name="T27" fmla="*/ 278945 h 440259"/>
                <a:gd name="T28" fmla="*/ 278945 h 440259"/>
                <a:gd name="T29" fmla="*/ 278945 h 440259"/>
                <a:gd name="T30" fmla="*/ 88862 h 440259"/>
                <a:gd name="T31" fmla="*/ 88862 h 440259"/>
                <a:gd name="T32" fmla="*/ 278945 h 440259"/>
                <a:gd name="T33" fmla="*/ 278945 h 440259"/>
                <a:gd name="T34" fmla="*/ 278945 h 440259"/>
                <a:gd name="T35" fmla="*/ 278945 h 440259"/>
                <a:gd name="T36" fmla="*/ 278945 h 440259"/>
                <a:gd name="T37" fmla="*/ 278945 h 440259"/>
                <a:gd name="T38" fmla="*/ 278945 h 440259"/>
                <a:gd name="T39" fmla="*/ 278945 h 440259"/>
                <a:gd name="T40" fmla="*/ 278945 h 440259"/>
                <a:gd name="T41" fmla="*/ 278945 h 440259"/>
                <a:gd name="T42" fmla="*/ 278945 h 440259"/>
                <a:gd name="T43" fmla="*/ 278945 h 440259"/>
                <a:gd name="T44" fmla="*/ 278945 h 440259"/>
                <a:gd name="T45" fmla="*/ 278945 h 440259"/>
                <a:gd name="T46" fmla="*/ 278945 h 440259"/>
                <a:gd name="T47" fmla="*/ 278945 h 440259"/>
                <a:gd name="T48" fmla="*/ 278945 h 440259"/>
                <a:gd name="T49" fmla="*/ 278945 h 440259"/>
                <a:gd name="T50" fmla="*/ 278945 h 440259"/>
                <a:gd name="T51" fmla="*/ 278945 h 440259"/>
                <a:gd name="T52" fmla="*/ 278945 h 440259"/>
                <a:gd name="T53" fmla="*/ 278945 h 440259"/>
                <a:gd name="T54" fmla="*/ 278945 h 440259"/>
                <a:gd name="T55" fmla="*/ 278945 h 440259"/>
                <a:gd name="T56" fmla="*/ 278945 h 440259"/>
                <a:gd name="T57" fmla="*/ 278945 h 440259"/>
                <a:gd name="T58" fmla="*/ 278945 h 440259"/>
                <a:gd name="T59" fmla="*/ 278945 h 440259"/>
                <a:gd name="T60" fmla="*/ 278945 h 440259"/>
                <a:gd name="T61" fmla="*/ 278945 h 440259"/>
                <a:gd name="T62" fmla="*/ 278945 h 440259"/>
                <a:gd name="T63" fmla="*/ 278945 h 440259"/>
                <a:gd name="T64" fmla="*/ 278945 h 440259"/>
                <a:gd name="T65" fmla="*/ 278945 h 440259"/>
                <a:gd name="T66" fmla="*/ 278945 h 440259"/>
                <a:gd name="T67" fmla="*/ 278945 h 440259"/>
                <a:gd name="T68" fmla="*/ 278945 h 440259"/>
                <a:gd name="T69" fmla="*/ 278945 h 440259"/>
                <a:gd name="T70" fmla="*/ 278945 h 440259"/>
                <a:gd name="T71" fmla="*/ 278945 h 440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6608" h="4896">
                  <a:moveTo>
                    <a:pt x="6608" y="638"/>
                  </a:moveTo>
                  <a:lnTo>
                    <a:pt x="6608" y="2638"/>
                  </a:lnTo>
                  <a:cubicBezTo>
                    <a:pt x="6608" y="2638"/>
                    <a:pt x="6180" y="2723"/>
                    <a:pt x="6092" y="2734"/>
                  </a:cubicBezTo>
                  <a:cubicBezTo>
                    <a:pt x="6004" y="2745"/>
                    <a:pt x="5728" y="2834"/>
                    <a:pt x="5528" y="2642"/>
                  </a:cubicBezTo>
                  <a:cubicBezTo>
                    <a:pt x="5219" y="2346"/>
                    <a:pt x="4122" y="1254"/>
                    <a:pt x="4122" y="1254"/>
                  </a:cubicBezTo>
                  <a:cubicBezTo>
                    <a:pt x="4122" y="1254"/>
                    <a:pt x="3932" y="1069"/>
                    <a:pt x="3629" y="1229"/>
                  </a:cubicBezTo>
                  <a:cubicBezTo>
                    <a:pt x="3350" y="1376"/>
                    <a:pt x="2936" y="1592"/>
                    <a:pt x="2764" y="1675"/>
                  </a:cubicBezTo>
                  <a:cubicBezTo>
                    <a:pt x="2437" y="1849"/>
                    <a:pt x="2167" y="1574"/>
                    <a:pt x="2167" y="1364"/>
                  </a:cubicBezTo>
                  <a:cubicBezTo>
                    <a:pt x="2167" y="1201"/>
                    <a:pt x="2269" y="1090"/>
                    <a:pt x="2414" y="1009"/>
                  </a:cubicBezTo>
                  <a:cubicBezTo>
                    <a:pt x="2808" y="770"/>
                    <a:pt x="3637" y="305"/>
                    <a:pt x="3983" y="121"/>
                  </a:cubicBezTo>
                  <a:cubicBezTo>
                    <a:pt x="4193" y="9"/>
                    <a:pt x="4344" y="0"/>
                    <a:pt x="4633" y="243"/>
                  </a:cubicBezTo>
                  <a:cubicBezTo>
                    <a:pt x="4988" y="541"/>
                    <a:pt x="5304" y="814"/>
                    <a:pt x="5304" y="814"/>
                  </a:cubicBezTo>
                  <a:cubicBezTo>
                    <a:pt x="5304" y="814"/>
                    <a:pt x="5407" y="900"/>
                    <a:pt x="5571" y="865"/>
                  </a:cubicBezTo>
                  <a:cubicBezTo>
                    <a:pt x="5975" y="780"/>
                    <a:pt x="6608" y="638"/>
                    <a:pt x="6608" y="638"/>
                  </a:cubicBezTo>
                  <a:close/>
                  <a:moveTo>
                    <a:pt x="2241" y="4027"/>
                  </a:moveTo>
                  <a:cubicBezTo>
                    <a:pt x="2294" y="3891"/>
                    <a:pt x="2277" y="3738"/>
                    <a:pt x="2175" y="3633"/>
                  </a:cubicBezTo>
                  <a:cubicBezTo>
                    <a:pt x="2083" y="3540"/>
                    <a:pt x="1950" y="3515"/>
                    <a:pt x="1822" y="3544"/>
                  </a:cubicBezTo>
                  <a:cubicBezTo>
                    <a:pt x="1858" y="3418"/>
                    <a:pt x="1838" y="3283"/>
                    <a:pt x="1746" y="3188"/>
                  </a:cubicBezTo>
                  <a:cubicBezTo>
                    <a:pt x="1654" y="3095"/>
                    <a:pt x="1521" y="3070"/>
                    <a:pt x="1394" y="3099"/>
                  </a:cubicBezTo>
                  <a:cubicBezTo>
                    <a:pt x="1429" y="2973"/>
                    <a:pt x="1409" y="2838"/>
                    <a:pt x="1317" y="2744"/>
                  </a:cubicBezTo>
                  <a:cubicBezTo>
                    <a:pt x="1173" y="2596"/>
                    <a:pt x="924" y="2602"/>
                    <a:pt x="760" y="2758"/>
                  </a:cubicBezTo>
                  <a:cubicBezTo>
                    <a:pt x="597" y="2915"/>
                    <a:pt x="492" y="3198"/>
                    <a:pt x="638" y="3365"/>
                  </a:cubicBezTo>
                  <a:cubicBezTo>
                    <a:pt x="783" y="3531"/>
                    <a:pt x="950" y="3430"/>
                    <a:pt x="1077" y="3401"/>
                  </a:cubicBezTo>
                  <a:cubicBezTo>
                    <a:pt x="1042" y="3527"/>
                    <a:pt x="936" y="3645"/>
                    <a:pt x="1066" y="3810"/>
                  </a:cubicBezTo>
                  <a:cubicBezTo>
                    <a:pt x="1197" y="3975"/>
                    <a:pt x="1378" y="3875"/>
                    <a:pt x="1506" y="3846"/>
                  </a:cubicBezTo>
                  <a:cubicBezTo>
                    <a:pt x="1470" y="3972"/>
                    <a:pt x="1369" y="4101"/>
                    <a:pt x="1494" y="4254"/>
                  </a:cubicBezTo>
                  <a:cubicBezTo>
                    <a:pt x="1621" y="4408"/>
                    <a:pt x="1829" y="4326"/>
                    <a:pt x="1966" y="4283"/>
                  </a:cubicBezTo>
                  <a:cubicBezTo>
                    <a:pt x="1913" y="4419"/>
                    <a:pt x="1799" y="4566"/>
                    <a:pt x="1945" y="4730"/>
                  </a:cubicBezTo>
                  <a:cubicBezTo>
                    <a:pt x="2090" y="4896"/>
                    <a:pt x="2426" y="4819"/>
                    <a:pt x="2590" y="4663"/>
                  </a:cubicBezTo>
                  <a:cubicBezTo>
                    <a:pt x="2753" y="4506"/>
                    <a:pt x="2769" y="4258"/>
                    <a:pt x="2625" y="4110"/>
                  </a:cubicBezTo>
                  <a:cubicBezTo>
                    <a:pt x="2526" y="4008"/>
                    <a:pt x="2378" y="3985"/>
                    <a:pt x="2241" y="4027"/>
                  </a:cubicBezTo>
                  <a:close/>
                  <a:moveTo>
                    <a:pt x="5233" y="2987"/>
                  </a:moveTo>
                  <a:cubicBezTo>
                    <a:pt x="4047" y="1802"/>
                    <a:pt x="4605" y="2359"/>
                    <a:pt x="3967" y="1720"/>
                  </a:cubicBezTo>
                  <a:cubicBezTo>
                    <a:pt x="3967" y="1720"/>
                    <a:pt x="3775" y="1529"/>
                    <a:pt x="3523" y="1640"/>
                  </a:cubicBezTo>
                  <a:cubicBezTo>
                    <a:pt x="3346" y="1718"/>
                    <a:pt x="3117" y="1824"/>
                    <a:pt x="2945" y="1905"/>
                  </a:cubicBezTo>
                  <a:cubicBezTo>
                    <a:pt x="2757" y="2004"/>
                    <a:pt x="2621" y="2034"/>
                    <a:pt x="2557" y="2034"/>
                  </a:cubicBezTo>
                  <a:cubicBezTo>
                    <a:pt x="2192" y="2031"/>
                    <a:pt x="1896" y="1738"/>
                    <a:pt x="1896" y="1373"/>
                  </a:cubicBezTo>
                  <a:cubicBezTo>
                    <a:pt x="1896" y="1137"/>
                    <a:pt x="2022" y="931"/>
                    <a:pt x="2209" y="814"/>
                  </a:cubicBezTo>
                  <a:cubicBezTo>
                    <a:pt x="2472" y="632"/>
                    <a:pt x="3078" y="310"/>
                    <a:pt x="3078" y="310"/>
                  </a:cubicBezTo>
                  <a:cubicBezTo>
                    <a:pt x="3078" y="310"/>
                    <a:pt x="2894" y="76"/>
                    <a:pt x="2489" y="76"/>
                  </a:cubicBezTo>
                  <a:cubicBezTo>
                    <a:pt x="2085" y="76"/>
                    <a:pt x="1240" y="629"/>
                    <a:pt x="1240" y="629"/>
                  </a:cubicBezTo>
                  <a:cubicBezTo>
                    <a:pt x="1240" y="629"/>
                    <a:pt x="1000" y="783"/>
                    <a:pt x="659" y="644"/>
                  </a:cubicBezTo>
                  <a:lnTo>
                    <a:pt x="0" y="415"/>
                  </a:lnTo>
                  <a:lnTo>
                    <a:pt x="0" y="2704"/>
                  </a:lnTo>
                  <a:cubicBezTo>
                    <a:pt x="0" y="2704"/>
                    <a:pt x="188" y="2758"/>
                    <a:pt x="357" y="2827"/>
                  </a:cubicBezTo>
                  <a:cubicBezTo>
                    <a:pt x="395" y="2719"/>
                    <a:pt x="457" y="2618"/>
                    <a:pt x="542" y="2535"/>
                  </a:cubicBezTo>
                  <a:cubicBezTo>
                    <a:pt x="822" y="2268"/>
                    <a:pt x="1287" y="2265"/>
                    <a:pt x="1542" y="2528"/>
                  </a:cubicBezTo>
                  <a:cubicBezTo>
                    <a:pt x="1619" y="2608"/>
                    <a:pt x="1673" y="2703"/>
                    <a:pt x="1700" y="2808"/>
                  </a:cubicBezTo>
                  <a:cubicBezTo>
                    <a:pt x="1803" y="2840"/>
                    <a:pt x="1896" y="2896"/>
                    <a:pt x="1971" y="2973"/>
                  </a:cubicBezTo>
                  <a:cubicBezTo>
                    <a:pt x="2048" y="3053"/>
                    <a:pt x="2101" y="3148"/>
                    <a:pt x="2129" y="3253"/>
                  </a:cubicBezTo>
                  <a:cubicBezTo>
                    <a:pt x="2231" y="3285"/>
                    <a:pt x="2324" y="3341"/>
                    <a:pt x="2399" y="3418"/>
                  </a:cubicBezTo>
                  <a:cubicBezTo>
                    <a:pt x="2484" y="3505"/>
                    <a:pt x="2540" y="3611"/>
                    <a:pt x="2566" y="3725"/>
                  </a:cubicBezTo>
                  <a:cubicBezTo>
                    <a:pt x="2674" y="3756"/>
                    <a:pt x="2771" y="3814"/>
                    <a:pt x="2849" y="3894"/>
                  </a:cubicBezTo>
                  <a:cubicBezTo>
                    <a:pt x="3002" y="4051"/>
                    <a:pt x="3056" y="4265"/>
                    <a:pt x="3023" y="4471"/>
                  </a:cubicBezTo>
                  <a:cubicBezTo>
                    <a:pt x="3024" y="4471"/>
                    <a:pt x="3024" y="4471"/>
                    <a:pt x="3024" y="4472"/>
                  </a:cubicBezTo>
                  <a:cubicBezTo>
                    <a:pt x="3027" y="4475"/>
                    <a:pt x="3119" y="4578"/>
                    <a:pt x="3177" y="4636"/>
                  </a:cubicBezTo>
                  <a:cubicBezTo>
                    <a:pt x="3290" y="4749"/>
                    <a:pt x="3475" y="4749"/>
                    <a:pt x="3588" y="4636"/>
                  </a:cubicBezTo>
                  <a:cubicBezTo>
                    <a:pt x="3700" y="4523"/>
                    <a:pt x="3701" y="4339"/>
                    <a:pt x="3588" y="4225"/>
                  </a:cubicBezTo>
                  <a:cubicBezTo>
                    <a:pt x="3584" y="4221"/>
                    <a:pt x="3180" y="3799"/>
                    <a:pt x="3213" y="3766"/>
                  </a:cubicBezTo>
                  <a:cubicBezTo>
                    <a:pt x="3245" y="3734"/>
                    <a:pt x="3759" y="4269"/>
                    <a:pt x="3769" y="4279"/>
                  </a:cubicBezTo>
                  <a:cubicBezTo>
                    <a:pt x="3882" y="4391"/>
                    <a:pt x="4066" y="4391"/>
                    <a:pt x="4179" y="4279"/>
                  </a:cubicBezTo>
                  <a:cubicBezTo>
                    <a:pt x="4292" y="4166"/>
                    <a:pt x="4292" y="3981"/>
                    <a:pt x="4179" y="3868"/>
                  </a:cubicBezTo>
                  <a:cubicBezTo>
                    <a:pt x="4174" y="3863"/>
                    <a:pt x="4151" y="3841"/>
                    <a:pt x="4142" y="3832"/>
                  </a:cubicBezTo>
                  <a:cubicBezTo>
                    <a:pt x="4142" y="3832"/>
                    <a:pt x="3632" y="3378"/>
                    <a:pt x="3671" y="3339"/>
                  </a:cubicBezTo>
                  <a:cubicBezTo>
                    <a:pt x="3710" y="3300"/>
                    <a:pt x="4343" y="3891"/>
                    <a:pt x="4345" y="3891"/>
                  </a:cubicBezTo>
                  <a:cubicBezTo>
                    <a:pt x="4458" y="3993"/>
                    <a:pt x="4634" y="3992"/>
                    <a:pt x="4743" y="3883"/>
                  </a:cubicBezTo>
                  <a:cubicBezTo>
                    <a:pt x="4850" y="3776"/>
                    <a:pt x="4852" y="3608"/>
                    <a:pt x="4758" y="3494"/>
                  </a:cubicBezTo>
                  <a:cubicBezTo>
                    <a:pt x="4756" y="3488"/>
                    <a:pt x="4275" y="2986"/>
                    <a:pt x="4312" y="2948"/>
                  </a:cubicBezTo>
                  <a:cubicBezTo>
                    <a:pt x="4351" y="2910"/>
                    <a:pt x="4826" y="3400"/>
                    <a:pt x="4827" y="3401"/>
                  </a:cubicBezTo>
                  <a:cubicBezTo>
                    <a:pt x="4940" y="3513"/>
                    <a:pt x="5124" y="3513"/>
                    <a:pt x="5238" y="3401"/>
                  </a:cubicBezTo>
                  <a:cubicBezTo>
                    <a:pt x="5350" y="3288"/>
                    <a:pt x="5350" y="3103"/>
                    <a:pt x="5238" y="2990"/>
                  </a:cubicBezTo>
                  <a:cubicBezTo>
                    <a:pt x="5236" y="2989"/>
                    <a:pt x="5234" y="2988"/>
                    <a:pt x="5233" y="298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925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72" name="PA-ï$líḋé">
              <a:extLst>
                <a:ext uri="{FF2B5EF4-FFF2-40B4-BE49-F238E27FC236}">
                  <a16:creationId xmlns:a16="http://schemas.microsoft.com/office/drawing/2014/main" id="{B5EE69B0-E473-4E17-AD3A-4C2CC54630C7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 bwMode="auto">
            <a:xfrm>
              <a:off x="5905523" y="3491273"/>
              <a:ext cx="368253" cy="321467"/>
            </a:xfrm>
            <a:custGeom>
              <a:avLst/>
              <a:gdLst>
                <a:gd name="connsiteX0" fmla="*/ 424975 w 608697"/>
                <a:gd name="connsiteY0" fmla="*/ 168488 h 531358"/>
                <a:gd name="connsiteX1" fmla="*/ 387604 w 608697"/>
                <a:gd name="connsiteY1" fmla="*/ 205806 h 531358"/>
                <a:gd name="connsiteX2" fmla="*/ 424975 w 608697"/>
                <a:gd name="connsiteY2" fmla="*/ 243124 h 531358"/>
                <a:gd name="connsiteX3" fmla="*/ 462346 w 608697"/>
                <a:gd name="connsiteY3" fmla="*/ 205806 h 531358"/>
                <a:gd name="connsiteX4" fmla="*/ 424975 w 608697"/>
                <a:gd name="connsiteY4" fmla="*/ 168488 h 531358"/>
                <a:gd name="connsiteX5" fmla="*/ 287947 w 608697"/>
                <a:gd name="connsiteY5" fmla="*/ 168488 h 531358"/>
                <a:gd name="connsiteX6" fmla="*/ 250576 w 608697"/>
                <a:gd name="connsiteY6" fmla="*/ 205806 h 531358"/>
                <a:gd name="connsiteX7" fmla="*/ 287947 w 608697"/>
                <a:gd name="connsiteY7" fmla="*/ 243124 h 531358"/>
                <a:gd name="connsiteX8" fmla="*/ 325318 w 608697"/>
                <a:gd name="connsiteY8" fmla="*/ 205806 h 531358"/>
                <a:gd name="connsiteX9" fmla="*/ 287947 w 608697"/>
                <a:gd name="connsiteY9" fmla="*/ 168488 h 531358"/>
                <a:gd name="connsiteX10" fmla="*/ 102356 w 608697"/>
                <a:gd name="connsiteY10" fmla="*/ 121231 h 531358"/>
                <a:gd name="connsiteX11" fmla="*/ 98850 w 608697"/>
                <a:gd name="connsiteY11" fmla="*/ 127711 h 531358"/>
                <a:gd name="connsiteX12" fmla="*/ 76842 w 608697"/>
                <a:gd name="connsiteY12" fmla="*/ 217990 h 531358"/>
                <a:gd name="connsiteX13" fmla="*/ 98850 w 608697"/>
                <a:gd name="connsiteY13" fmla="*/ 308194 h 531358"/>
                <a:gd name="connsiteX14" fmla="*/ 157488 w 608697"/>
                <a:gd name="connsiteY14" fmla="*/ 380223 h 531358"/>
                <a:gd name="connsiteX15" fmla="*/ 344668 w 608697"/>
                <a:gd name="connsiteY15" fmla="*/ 444729 h 531358"/>
                <a:gd name="connsiteX16" fmla="*/ 370257 w 608697"/>
                <a:gd name="connsiteY16" fmla="*/ 443687 h 531358"/>
                <a:gd name="connsiteX17" fmla="*/ 236717 w 608697"/>
                <a:gd name="connsiteY17" fmla="*/ 477876 h 531358"/>
                <a:gd name="connsiteX18" fmla="*/ 198072 w 608697"/>
                <a:gd name="connsiteY18" fmla="*/ 475344 h 531358"/>
                <a:gd name="connsiteX19" fmla="*/ 82437 w 608697"/>
                <a:gd name="connsiteY19" fmla="*/ 531284 h 531358"/>
                <a:gd name="connsiteX20" fmla="*/ 81542 w 608697"/>
                <a:gd name="connsiteY20" fmla="*/ 531358 h 531358"/>
                <a:gd name="connsiteX21" fmla="*/ 75051 w 608697"/>
                <a:gd name="connsiteY21" fmla="*/ 527857 h 531358"/>
                <a:gd name="connsiteX22" fmla="*/ 74753 w 608697"/>
                <a:gd name="connsiteY22" fmla="*/ 519738 h 531358"/>
                <a:gd name="connsiteX23" fmla="*/ 88778 w 608697"/>
                <a:gd name="connsiteY23" fmla="*/ 435046 h 531358"/>
                <a:gd name="connsiteX24" fmla="*/ 0 w 608697"/>
                <a:gd name="connsiteY24" fmla="*/ 282198 h 531358"/>
                <a:gd name="connsiteX25" fmla="*/ 102356 w 608697"/>
                <a:gd name="connsiteY25" fmla="*/ 121231 h 531358"/>
                <a:gd name="connsiteX26" fmla="*/ 356424 w 608697"/>
                <a:gd name="connsiteY26" fmla="*/ 0 h 531358"/>
                <a:gd name="connsiteX27" fmla="*/ 608697 w 608697"/>
                <a:gd name="connsiteY27" fmla="*/ 211244 h 531358"/>
                <a:gd name="connsiteX28" fmla="*/ 518290 w 608697"/>
                <a:gd name="connsiteY28" fmla="*/ 373401 h 531358"/>
                <a:gd name="connsiteX29" fmla="*/ 531941 w 608697"/>
                <a:gd name="connsiteY29" fmla="*/ 441109 h 531358"/>
                <a:gd name="connsiteX30" fmla="*/ 531120 w 608697"/>
                <a:gd name="connsiteY30" fmla="*/ 465391 h 531358"/>
                <a:gd name="connsiteX31" fmla="*/ 511577 w 608697"/>
                <a:gd name="connsiteY31" fmla="*/ 475894 h 531358"/>
                <a:gd name="connsiteX32" fmla="*/ 509041 w 608697"/>
                <a:gd name="connsiteY32" fmla="*/ 475745 h 531358"/>
                <a:gd name="connsiteX33" fmla="*/ 391408 w 608697"/>
                <a:gd name="connsiteY33" fmla="*/ 420476 h 531358"/>
                <a:gd name="connsiteX34" fmla="*/ 356424 w 608697"/>
                <a:gd name="connsiteY34" fmla="*/ 422487 h 531358"/>
                <a:gd name="connsiteX35" fmla="*/ 104225 w 608697"/>
                <a:gd name="connsiteY35" fmla="*/ 211244 h 531358"/>
                <a:gd name="connsiteX36" fmla="*/ 356424 w 608697"/>
                <a:gd name="connsiteY36" fmla="*/ 0 h 531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608697" h="531358">
                  <a:moveTo>
                    <a:pt x="424975" y="168488"/>
                  </a:moveTo>
                  <a:cubicBezTo>
                    <a:pt x="404312" y="168488"/>
                    <a:pt x="387604" y="185248"/>
                    <a:pt x="387604" y="205806"/>
                  </a:cubicBezTo>
                  <a:cubicBezTo>
                    <a:pt x="387604" y="226439"/>
                    <a:pt x="404312" y="243124"/>
                    <a:pt x="424975" y="243124"/>
                  </a:cubicBezTo>
                  <a:cubicBezTo>
                    <a:pt x="445562" y="243124"/>
                    <a:pt x="462346" y="226439"/>
                    <a:pt x="462346" y="205806"/>
                  </a:cubicBezTo>
                  <a:cubicBezTo>
                    <a:pt x="462346" y="185248"/>
                    <a:pt x="445637" y="168488"/>
                    <a:pt x="424975" y="168488"/>
                  </a:cubicBezTo>
                  <a:close/>
                  <a:moveTo>
                    <a:pt x="287947" y="168488"/>
                  </a:moveTo>
                  <a:cubicBezTo>
                    <a:pt x="267285" y="168488"/>
                    <a:pt x="250576" y="185248"/>
                    <a:pt x="250576" y="205806"/>
                  </a:cubicBezTo>
                  <a:cubicBezTo>
                    <a:pt x="250576" y="226439"/>
                    <a:pt x="267285" y="243124"/>
                    <a:pt x="287947" y="243124"/>
                  </a:cubicBezTo>
                  <a:cubicBezTo>
                    <a:pt x="308610" y="243124"/>
                    <a:pt x="325318" y="226439"/>
                    <a:pt x="325318" y="205806"/>
                  </a:cubicBezTo>
                  <a:cubicBezTo>
                    <a:pt x="325318" y="185248"/>
                    <a:pt x="308610" y="168488"/>
                    <a:pt x="287947" y="168488"/>
                  </a:cubicBezTo>
                  <a:close/>
                  <a:moveTo>
                    <a:pt x="102356" y="121231"/>
                  </a:moveTo>
                  <a:cubicBezTo>
                    <a:pt x="101162" y="123317"/>
                    <a:pt x="99969" y="125477"/>
                    <a:pt x="98850" y="127711"/>
                  </a:cubicBezTo>
                  <a:cubicBezTo>
                    <a:pt x="84227" y="156240"/>
                    <a:pt x="76842" y="186631"/>
                    <a:pt x="76842" y="217990"/>
                  </a:cubicBezTo>
                  <a:cubicBezTo>
                    <a:pt x="76842" y="249275"/>
                    <a:pt x="84227" y="279666"/>
                    <a:pt x="98850" y="308194"/>
                  </a:cubicBezTo>
                  <a:cubicBezTo>
                    <a:pt x="112726" y="335308"/>
                    <a:pt x="132496" y="359516"/>
                    <a:pt x="157488" y="380223"/>
                  </a:cubicBezTo>
                  <a:cubicBezTo>
                    <a:pt x="207845" y="421787"/>
                    <a:pt x="274317" y="444729"/>
                    <a:pt x="344668" y="444729"/>
                  </a:cubicBezTo>
                  <a:cubicBezTo>
                    <a:pt x="353173" y="444729"/>
                    <a:pt x="361752" y="444357"/>
                    <a:pt x="370257" y="443687"/>
                  </a:cubicBezTo>
                  <a:cubicBezTo>
                    <a:pt x="332209" y="465288"/>
                    <a:pt x="286254" y="477876"/>
                    <a:pt x="236717" y="477876"/>
                  </a:cubicBezTo>
                  <a:cubicBezTo>
                    <a:pt x="223736" y="477876"/>
                    <a:pt x="210755" y="477057"/>
                    <a:pt x="198072" y="475344"/>
                  </a:cubicBezTo>
                  <a:cubicBezTo>
                    <a:pt x="160397" y="499478"/>
                    <a:pt x="110637" y="528155"/>
                    <a:pt x="82437" y="531284"/>
                  </a:cubicBezTo>
                  <a:cubicBezTo>
                    <a:pt x="82138" y="531358"/>
                    <a:pt x="81840" y="531358"/>
                    <a:pt x="81542" y="531358"/>
                  </a:cubicBezTo>
                  <a:cubicBezTo>
                    <a:pt x="78930" y="531358"/>
                    <a:pt x="76469" y="530017"/>
                    <a:pt x="75051" y="527857"/>
                  </a:cubicBezTo>
                  <a:cubicBezTo>
                    <a:pt x="73410" y="525399"/>
                    <a:pt x="73335" y="522271"/>
                    <a:pt x="74753" y="519738"/>
                  </a:cubicBezTo>
                  <a:cubicBezTo>
                    <a:pt x="75051" y="519291"/>
                    <a:pt x="99223" y="476014"/>
                    <a:pt x="88778" y="435046"/>
                  </a:cubicBezTo>
                  <a:cubicBezTo>
                    <a:pt x="32303" y="397653"/>
                    <a:pt x="0" y="342160"/>
                    <a:pt x="0" y="282198"/>
                  </a:cubicBezTo>
                  <a:cubicBezTo>
                    <a:pt x="0" y="215532"/>
                    <a:pt x="40584" y="156538"/>
                    <a:pt x="102356" y="121231"/>
                  </a:cubicBezTo>
                  <a:close/>
                  <a:moveTo>
                    <a:pt x="356424" y="0"/>
                  </a:moveTo>
                  <a:cubicBezTo>
                    <a:pt x="495540" y="0"/>
                    <a:pt x="608697" y="94747"/>
                    <a:pt x="608697" y="211244"/>
                  </a:cubicBezTo>
                  <a:cubicBezTo>
                    <a:pt x="608697" y="274408"/>
                    <a:pt x="575802" y="333178"/>
                    <a:pt x="518290" y="373401"/>
                  </a:cubicBezTo>
                  <a:cubicBezTo>
                    <a:pt x="512845" y="406324"/>
                    <a:pt x="531717" y="440811"/>
                    <a:pt x="531941" y="441109"/>
                  </a:cubicBezTo>
                  <a:cubicBezTo>
                    <a:pt x="536267" y="448781"/>
                    <a:pt x="535969" y="458092"/>
                    <a:pt x="531120" y="465391"/>
                  </a:cubicBezTo>
                  <a:cubicBezTo>
                    <a:pt x="526794" y="472021"/>
                    <a:pt x="519484" y="475894"/>
                    <a:pt x="511577" y="475894"/>
                  </a:cubicBezTo>
                  <a:cubicBezTo>
                    <a:pt x="510756" y="475894"/>
                    <a:pt x="509936" y="475894"/>
                    <a:pt x="509041" y="475745"/>
                  </a:cubicBezTo>
                  <a:cubicBezTo>
                    <a:pt x="484574" y="473064"/>
                    <a:pt x="444966" y="454442"/>
                    <a:pt x="391408" y="420476"/>
                  </a:cubicBezTo>
                  <a:cubicBezTo>
                    <a:pt x="379920" y="421817"/>
                    <a:pt x="368135" y="422487"/>
                    <a:pt x="356424" y="422487"/>
                  </a:cubicBezTo>
                  <a:cubicBezTo>
                    <a:pt x="217382" y="422487"/>
                    <a:pt x="104225" y="327741"/>
                    <a:pt x="104225" y="211244"/>
                  </a:cubicBezTo>
                  <a:cubicBezTo>
                    <a:pt x="104225" y="94747"/>
                    <a:pt x="217382" y="0"/>
                    <a:pt x="356424" y="0"/>
                  </a:cubicBezTo>
                  <a:close/>
                </a:path>
              </a:pathLst>
            </a:custGeom>
            <a:solidFill>
              <a:schemeClr val="bg1"/>
            </a:solidFill>
            <a:ln w="158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normAutofit fontScale="625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28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87" name="PA-组合 54">
            <a:extLst>
              <a:ext uri="{FF2B5EF4-FFF2-40B4-BE49-F238E27FC236}">
                <a16:creationId xmlns:a16="http://schemas.microsoft.com/office/drawing/2014/main" id="{55FCF0F9-AEF5-494D-B85C-6AA5B90967C9}"/>
              </a:ext>
            </a:extLst>
          </p:cNvPr>
          <p:cNvGrpSpPr/>
          <p:nvPr>
            <p:custDataLst>
              <p:tags r:id="rId3"/>
            </p:custDataLst>
          </p:nvPr>
        </p:nvGrpSpPr>
        <p:grpSpPr>
          <a:xfrm>
            <a:off x="91440" y="-729138"/>
            <a:ext cx="2820061" cy="1471735"/>
            <a:chOff x="91440" y="-729138"/>
            <a:chExt cx="2820061" cy="1471735"/>
          </a:xfrm>
        </p:grpSpPr>
        <p:sp>
          <p:nvSpPr>
            <p:cNvPr id="88" name="PA-燕尾箭头 50">
              <a:extLst>
                <a:ext uri="{FF2B5EF4-FFF2-40B4-BE49-F238E27FC236}">
                  <a16:creationId xmlns:a16="http://schemas.microsoft.com/office/drawing/2014/main" id="{053D9FFD-E51F-4E89-B513-E3AB9C9A6CCB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>
            <a:xfrm rot="16200000">
              <a:off x="-282761" y="-354937"/>
              <a:ext cx="1458275" cy="709873"/>
            </a:xfrm>
            <a:prstGeom prst="notchedRightArrow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9" name="PA-文本框 52">
              <a:extLst>
                <a:ext uri="{FF2B5EF4-FFF2-40B4-BE49-F238E27FC236}">
                  <a16:creationId xmlns:a16="http://schemas.microsoft.com/office/drawing/2014/main" id="{ABEB711C-7437-4EB6-BCCB-1BF26DB7391B}"/>
                </a:ext>
              </a:extLst>
            </p:cNvPr>
            <p:cNvSpPr txBox="1"/>
            <p:nvPr>
              <p:custDataLst>
                <p:tags r:id="rId5"/>
              </p:custDataLst>
            </p:nvPr>
          </p:nvSpPr>
          <p:spPr>
            <a:xfrm>
              <a:off x="669925" y="165042"/>
              <a:ext cx="224157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90" name="PA-文本框 53">
              <a:extLst>
                <a:ext uri="{FF2B5EF4-FFF2-40B4-BE49-F238E27FC236}">
                  <a16:creationId xmlns:a16="http://schemas.microsoft.com/office/drawing/2014/main" id="{1033ADC5-4E99-4F5B-B702-B5D8EE3654E7}"/>
                </a:ext>
              </a:extLst>
            </p:cNvPr>
            <p:cNvSpPr txBox="1"/>
            <p:nvPr>
              <p:custDataLst>
                <p:tags r:id="rId6"/>
              </p:custDataLst>
            </p:nvPr>
          </p:nvSpPr>
          <p:spPr>
            <a:xfrm>
              <a:off x="222350" y="219377"/>
              <a:ext cx="42773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1400" dirty="0">
                  <a:solidFill>
                    <a:schemeClr val="bg1"/>
                  </a:solidFill>
                  <a:cs typeface="+mn-ea"/>
                  <a:sym typeface="+mn-lt"/>
                </a:rPr>
                <a:t> 03</a:t>
              </a:r>
              <a:endParaRPr lang="zh-CN" altLang="en-US" sz="1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668834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 decel="100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A-椭圆 13">
            <a:extLst>
              <a:ext uri="{FF2B5EF4-FFF2-40B4-BE49-F238E27FC236}">
                <a16:creationId xmlns:a16="http://schemas.microsoft.com/office/drawing/2014/main" id="{05651E1F-45F1-4115-9FBD-29EFFA2F1DDC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4973256" y="1212449"/>
            <a:ext cx="2245489" cy="224548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8000" dirty="0">
                <a:cs typeface="+mn-ea"/>
                <a:sym typeface="+mn-lt"/>
              </a:rPr>
              <a:t>04</a:t>
            </a:r>
            <a:endParaRPr lang="zh-CN" altLang="en-US" sz="8000" dirty="0">
              <a:cs typeface="+mn-ea"/>
              <a:sym typeface="+mn-lt"/>
            </a:endParaRPr>
          </a:p>
        </p:txBody>
      </p:sp>
      <p:sp>
        <p:nvSpPr>
          <p:cNvPr id="16" name="PA-í$liḑé">
            <a:extLst>
              <a:ext uri="{FF2B5EF4-FFF2-40B4-BE49-F238E27FC236}">
                <a16:creationId xmlns:a16="http://schemas.microsoft.com/office/drawing/2014/main" id="{58D05E1E-7330-40AC-A415-FF3915D32C9D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2612020" y="3811299"/>
            <a:ext cx="6967958" cy="2081331"/>
          </a:xfrm>
          <a:prstGeom prst="rect">
            <a:avLst/>
          </a:prstGeom>
          <a:noFill/>
        </p:spPr>
        <p:txBody>
          <a:bodyPr wrap="square" lIns="91440" tIns="45720" rIns="91440" bIns="45720">
            <a:normAutofit/>
          </a:bodyPr>
          <a:lstStyle/>
          <a:p>
            <a:pPr algn="ctr"/>
            <a:r>
              <a:rPr lang="en-US" altLang="zh-CN" sz="8000" b="1" dirty="0">
                <a:solidFill>
                  <a:schemeClr val="accent2"/>
                </a:solidFill>
                <a:cs typeface="+mn-ea"/>
                <a:sym typeface="+mn-lt"/>
              </a:rPr>
              <a:t>Add title text</a:t>
            </a:r>
            <a:endParaRPr lang="zh-CN" altLang="en-US" sz="8000" b="1" dirty="0">
              <a:solidFill>
                <a:schemeClr val="accent2"/>
              </a:solidFill>
              <a:cs typeface="+mn-ea"/>
              <a:sym typeface="+mn-lt"/>
            </a:endParaRPr>
          </a:p>
        </p:txBody>
      </p:sp>
      <p:sp>
        <p:nvSpPr>
          <p:cNvPr id="18" name="PA-î$ḷïďe">
            <a:extLst>
              <a:ext uri="{FF2B5EF4-FFF2-40B4-BE49-F238E27FC236}">
                <a16:creationId xmlns:a16="http://schemas.microsoft.com/office/drawing/2014/main" id="{45CE5B8B-CB43-4118-AD53-6DED441298F4}"/>
              </a:ext>
            </a:extLst>
          </p:cNvPr>
          <p:cNvSpPr/>
          <p:nvPr>
            <p:custDataLst>
              <p:tags r:id="rId4"/>
            </p:custDataLst>
          </p:nvPr>
        </p:nvSpPr>
        <p:spPr bwMode="auto">
          <a:xfrm>
            <a:off x="3879382" y="5268262"/>
            <a:ext cx="4433236" cy="350950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ctr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altLang="zh-CN" sz="1100" dirty="0">
                <a:cs typeface="+mn-ea"/>
                <a:sym typeface="+mn-lt"/>
              </a:rPr>
              <a:t>Copy paste fonts. Choose the only option to retain text……</a:t>
            </a:r>
          </a:p>
        </p:txBody>
      </p:sp>
      <p:grpSp>
        <p:nvGrpSpPr>
          <p:cNvPr id="25" name="PA-组合 24">
            <a:extLst>
              <a:ext uri="{FF2B5EF4-FFF2-40B4-BE49-F238E27FC236}">
                <a16:creationId xmlns:a16="http://schemas.microsoft.com/office/drawing/2014/main" id="{DBC34AEB-C932-4767-A878-8CE35835058E}"/>
              </a:ext>
            </a:extLst>
          </p:cNvPr>
          <p:cNvGrpSpPr/>
          <p:nvPr>
            <p:custDataLst>
              <p:tags r:id="rId5"/>
            </p:custDataLst>
          </p:nvPr>
        </p:nvGrpSpPr>
        <p:grpSpPr>
          <a:xfrm>
            <a:off x="-34153" y="4982301"/>
            <a:ext cx="3709727" cy="1887273"/>
            <a:chOff x="-34153" y="4513628"/>
            <a:chExt cx="5684676" cy="2344372"/>
          </a:xfrm>
        </p:grpSpPr>
        <p:sp>
          <p:nvSpPr>
            <p:cNvPr id="26" name="PA-等腰三角形 25">
              <a:extLst>
                <a:ext uri="{FF2B5EF4-FFF2-40B4-BE49-F238E27FC236}">
                  <a16:creationId xmlns:a16="http://schemas.microsoft.com/office/drawing/2014/main" id="{A54D2735-9FA4-40FB-84B2-B79927E9A0D3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0" y="4560276"/>
              <a:ext cx="5650523" cy="2297724"/>
            </a:xfrm>
            <a:prstGeom prst="triangle">
              <a:avLst>
                <a:gd name="adj" fmla="val 0"/>
              </a:avLst>
            </a:prstGeom>
            <a:solidFill>
              <a:srgbClr val="ECED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7" name="PA-等腰三角形 26">
              <a:extLst>
                <a:ext uri="{FF2B5EF4-FFF2-40B4-BE49-F238E27FC236}">
                  <a16:creationId xmlns:a16="http://schemas.microsoft.com/office/drawing/2014/main" id="{E6793362-FFB1-4110-A712-1CF3D7FF319F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 rot="5400000">
              <a:off x="42477" y="4436998"/>
              <a:ext cx="1453662" cy="1606921"/>
            </a:xfrm>
            <a:prstGeom prst="triangle">
              <a:avLst>
                <a:gd name="adj" fmla="val 46593"/>
              </a:avLst>
            </a:prstGeom>
            <a:solidFill>
              <a:srgbClr val="CDB17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28" name="PA-组合 27">
            <a:extLst>
              <a:ext uri="{FF2B5EF4-FFF2-40B4-BE49-F238E27FC236}">
                <a16:creationId xmlns:a16="http://schemas.microsoft.com/office/drawing/2014/main" id="{26C8FC5C-7B09-4D44-8FA0-C7A76840795C}"/>
              </a:ext>
            </a:extLst>
          </p:cNvPr>
          <p:cNvGrpSpPr/>
          <p:nvPr>
            <p:custDataLst>
              <p:tags r:id="rId6"/>
            </p:custDataLst>
          </p:nvPr>
        </p:nvGrpSpPr>
        <p:grpSpPr>
          <a:xfrm>
            <a:off x="8033763" y="-59670"/>
            <a:ext cx="4158237" cy="1836205"/>
            <a:chOff x="6541477" y="-36006"/>
            <a:chExt cx="5650523" cy="2297724"/>
          </a:xfrm>
        </p:grpSpPr>
        <p:sp>
          <p:nvSpPr>
            <p:cNvPr id="29" name="PA-等腰三角形 28">
              <a:extLst>
                <a:ext uri="{FF2B5EF4-FFF2-40B4-BE49-F238E27FC236}">
                  <a16:creationId xmlns:a16="http://schemas.microsoft.com/office/drawing/2014/main" id="{0BC1E91A-355A-44E1-9524-216752B5289B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 flipH="1" flipV="1">
              <a:off x="6541477" y="-36006"/>
              <a:ext cx="5650523" cy="2297724"/>
            </a:xfrm>
            <a:prstGeom prst="triangle">
              <a:avLst>
                <a:gd name="adj" fmla="val 0"/>
              </a:avLst>
            </a:prstGeom>
            <a:solidFill>
              <a:srgbClr val="ECED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" name="PA-等腰三角形 29">
              <a:extLst>
                <a:ext uri="{FF2B5EF4-FFF2-40B4-BE49-F238E27FC236}">
                  <a16:creationId xmlns:a16="http://schemas.microsoft.com/office/drawing/2014/main" id="{FD3FD05B-44CE-4A6F-A8EB-5AFF5475A724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 rot="16200000" flipH="1">
              <a:off x="10661708" y="714679"/>
              <a:ext cx="1453662" cy="1606921"/>
            </a:xfrm>
            <a:prstGeom prst="triangle">
              <a:avLst>
                <a:gd name="adj" fmla="val 56028"/>
              </a:avLst>
            </a:prstGeom>
            <a:solidFill>
              <a:srgbClr val="CDB17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493128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/>
      <p:bldP spid="1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PA-210881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>
            <a:extLst>
              <a:ext uri="{FF2B5EF4-FFF2-40B4-BE49-F238E27FC236}">
                <a16:creationId xmlns:a16="http://schemas.microsoft.com/office/drawing/2014/main" id="{5AD68681-FD24-4F8B-A1CD-7637BE120739}"/>
              </a:ext>
            </a:extLst>
          </p:cNvPr>
          <p:cNvGrpSpPr>
            <a:grpSpLocks noChangeAspect="1"/>
          </p:cNvGrpSpPr>
          <p:nvPr>
            <p:custDataLst>
              <p:tags r:id="rId2"/>
            </p:custDataLst>
          </p:nvPr>
        </p:nvGrpSpPr>
        <p:grpSpPr>
          <a:xfrm>
            <a:off x="673100" y="1263074"/>
            <a:ext cx="10845800" cy="4883726"/>
            <a:chOff x="673100" y="1263074"/>
            <a:chExt cx="10845800" cy="4883726"/>
          </a:xfrm>
        </p:grpSpPr>
        <p:sp>
          <p:nvSpPr>
            <p:cNvPr id="22" name="PA-îşľiďe">
              <a:extLst>
                <a:ext uri="{FF2B5EF4-FFF2-40B4-BE49-F238E27FC236}">
                  <a16:creationId xmlns:a16="http://schemas.microsoft.com/office/drawing/2014/main" id="{4F8ED348-3383-4E6B-A556-0FEEE0E8F640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 bwMode="auto">
            <a:xfrm>
              <a:off x="5541790" y="2415929"/>
              <a:ext cx="1108421" cy="3730871"/>
            </a:xfrm>
            <a:custGeom>
              <a:avLst/>
              <a:gdLst>
                <a:gd name="T0" fmla="*/ 42 w 84"/>
                <a:gd name="T1" fmla="*/ 0 h 236"/>
                <a:gd name="T2" fmla="*/ 0 w 84"/>
                <a:gd name="T3" fmla="*/ 45 h 236"/>
                <a:gd name="T4" fmla="*/ 26 w 84"/>
                <a:gd name="T5" fmla="*/ 45 h 236"/>
                <a:gd name="T6" fmla="*/ 42 w 84"/>
                <a:gd name="T7" fmla="*/ 236 h 236"/>
                <a:gd name="T8" fmla="*/ 58 w 84"/>
                <a:gd name="T9" fmla="*/ 45 h 236"/>
                <a:gd name="T10" fmla="*/ 84 w 84"/>
                <a:gd name="T11" fmla="*/ 45 h 236"/>
                <a:gd name="T12" fmla="*/ 42 w 84"/>
                <a:gd name="T13" fmla="*/ 0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4" h="236">
                  <a:moveTo>
                    <a:pt x="42" y="0"/>
                  </a:moveTo>
                  <a:cubicBezTo>
                    <a:pt x="0" y="45"/>
                    <a:pt x="0" y="45"/>
                    <a:pt x="0" y="45"/>
                  </a:cubicBezTo>
                  <a:cubicBezTo>
                    <a:pt x="26" y="45"/>
                    <a:pt x="26" y="45"/>
                    <a:pt x="26" y="45"/>
                  </a:cubicBezTo>
                  <a:cubicBezTo>
                    <a:pt x="25" y="85"/>
                    <a:pt x="38" y="202"/>
                    <a:pt x="42" y="236"/>
                  </a:cubicBezTo>
                  <a:cubicBezTo>
                    <a:pt x="46" y="202"/>
                    <a:pt x="59" y="85"/>
                    <a:pt x="58" y="45"/>
                  </a:cubicBezTo>
                  <a:cubicBezTo>
                    <a:pt x="84" y="45"/>
                    <a:pt x="84" y="45"/>
                    <a:pt x="84" y="45"/>
                  </a:cubicBezTo>
                  <a:lnTo>
                    <a:pt x="4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3" name="PA-íSḻîḑê">
              <a:extLst>
                <a:ext uri="{FF2B5EF4-FFF2-40B4-BE49-F238E27FC236}">
                  <a16:creationId xmlns:a16="http://schemas.microsoft.com/office/drawing/2014/main" id="{DB1B9413-A84D-40B3-8607-3A95256603D4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 bwMode="auto">
            <a:xfrm flipH="1">
              <a:off x="5871950" y="4264054"/>
              <a:ext cx="2818219" cy="1882746"/>
            </a:xfrm>
            <a:custGeom>
              <a:avLst/>
              <a:gdLst>
                <a:gd name="T0" fmla="*/ 45 w 214"/>
                <a:gd name="T1" fmla="*/ 58 h 143"/>
                <a:gd name="T2" fmla="*/ 195 w 214"/>
                <a:gd name="T3" fmla="*/ 143 h 143"/>
                <a:gd name="T4" fmla="*/ 44 w 214"/>
                <a:gd name="T5" fmla="*/ 26 h 143"/>
                <a:gd name="T6" fmla="*/ 43 w 214"/>
                <a:gd name="T7" fmla="*/ 0 h 143"/>
                <a:gd name="T8" fmla="*/ 0 w 214"/>
                <a:gd name="T9" fmla="*/ 39 h 143"/>
                <a:gd name="T10" fmla="*/ 45 w 214"/>
                <a:gd name="T11" fmla="*/ 84 h 143"/>
                <a:gd name="T12" fmla="*/ 45 w 214"/>
                <a:gd name="T13" fmla="*/ 58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4" h="143">
                  <a:moveTo>
                    <a:pt x="45" y="58"/>
                  </a:moveTo>
                  <a:cubicBezTo>
                    <a:pt x="45" y="58"/>
                    <a:pt x="167" y="48"/>
                    <a:pt x="195" y="143"/>
                  </a:cubicBezTo>
                  <a:cubicBezTo>
                    <a:pt x="195" y="143"/>
                    <a:pt x="214" y="18"/>
                    <a:pt x="44" y="26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45" y="84"/>
                    <a:pt x="45" y="84"/>
                    <a:pt x="45" y="84"/>
                  </a:cubicBezTo>
                  <a:lnTo>
                    <a:pt x="45" y="58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4" name="PA-îsļiḓé">
              <a:extLst>
                <a:ext uri="{FF2B5EF4-FFF2-40B4-BE49-F238E27FC236}">
                  <a16:creationId xmlns:a16="http://schemas.microsoft.com/office/drawing/2014/main" id="{83AEEEA2-6A1C-4175-8CBC-7AE6956626C8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 bwMode="auto">
            <a:xfrm>
              <a:off x="3501831" y="4264054"/>
              <a:ext cx="2818219" cy="1882746"/>
            </a:xfrm>
            <a:custGeom>
              <a:avLst/>
              <a:gdLst>
                <a:gd name="T0" fmla="*/ 45 w 214"/>
                <a:gd name="T1" fmla="*/ 58 h 143"/>
                <a:gd name="T2" fmla="*/ 195 w 214"/>
                <a:gd name="T3" fmla="*/ 143 h 143"/>
                <a:gd name="T4" fmla="*/ 44 w 214"/>
                <a:gd name="T5" fmla="*/ 26 h 143"/>
                <a:gd name="T6" fmla="*/ 43 w 214"/>
                <a:gd name="T7" fmla="*/ 0 h 143"/>
                <a:gd name="T8" fmla="*/ 0 w 214"/>
                <a:gd name="T9" fmla="*/ 39 h 143"/>
                <a:gd name="T10" fmla="*/ 45 w 214"/>
                <a:gd name="T11" fmla="*/ 84 h 143"/>
                <a:gd name="T12" fmla="*/ 45 w 214"/>
                <a:gd name="T13" fmla="*/ 58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4" h="143">
                  <a:moveTo>
                    <a:pt x="45" y="58"/>
                  </a:moveTo>
                  <a:cubicBezTo>
                    <a:pt x="45" y="58"/>
                    <a:pt x="167" y="48"/>
                    <a:pt x="195" y="143"/>
                  </a:cubicBezTo>
                  <a:cubicBezTo>
                    <a:pt x="195" y="143"/>
                    <a:pt x="214" y="18"/>
                    <a:pt x="44" y="26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45" y="84"/>
                    <a:pt x="45" y="84"/>
                    <a:pt x="45" y="84"/>
                  </a:cubicBezTo>
                  <a:lnTo>
                    <a:pt x="45" y="58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5" name="PA-ïś1îḋê">
              <a:extLst>
                <a:ext uri="{FF2B5EF4-FFF2-40B4-BE49-F238E27FC236}">
                  <a16:creationId xmlns:a16="http://schemas.microsoft.com/office/drawing/2014/main" id="{56ECE321-5E78-4FFA-B780-4D44ACDD03FB}"/>
                </a:ext>
              </a:extLst>
            </p:cNvPr>
            <p:cNvSpPr txBox="1"/>
            <p:nvPr>
              <p:custDataLst>
                <p:tags r:id="rId10"/>
              </p:custDataLst>
            </p:nvPr>
          </p:nvSpPr>
          <p:spPr>
            <a:xfrm>
              <a:off x="673100" y="4925770"/>
              <a:ext cx="2751306" cy="760656"/>
            </a:xfrm>
            <a:prstGeom prst="rect">
              <a:avLst/>
            </a:prstGeom>
            <a:noFill/>
          </p:spPr>
          <p:txBody>
            <a:bodyPr wrap="square" lIns="91440" tIns="45720" rIns="91440" bIns="45720" rtlCol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en-US" altLang="zh-CN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Copy paste fonts. Choose the only option to retain text......</a:t>
              </a:r>
              <a:endParaRPr lang="zh-CN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6" name="PA-ïṣ1ide">
              <a:extLst>
                <a:ext uri="{FF2B5EF4-FFF2-40B4-BE49-F238E27FC236}">
                  <a16:creationId xmlns:a16="http://schemas.microsoft.com/office/drawing/2014/main" id="{6B280E69-3524-4B74-BD74-7ABF819863EB}"/>
                </a:ext>
              </a:extLst>
            </p:cNvPr>
            <p:cNvSpPr txBox="1"/>
            <p:nvPr>
              <p:custDataLst>
                <p:tags r:id="rId11"/>
              </p:custDataLst>
            </p:nvPr>
          </p:nvSpPr>
          <p:spPr>
            <a:xfrm>
              <a:off x="673100" y="4453949"/>
              <a:ext cx="2751306" cy="471820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 text</a:t>
              </a:r>
            </a:p>
          </p:txBody>
        </p:sp>
        <p:sp>
          <p:nvSpPr>
            <p:cNvPr id="27" name="PA-íSlîḋe">
              <a:extLst>
                <a:ext uri="{FF2B5EF4-FFF2-40B4-BE49-F238E27FC236}">
                  <a16:creationId xmlns:a16="http://schemas.microsoft.com/office/drawing/2014/main" id="{F0A0A1F8-F4F1-42D2-98B2-5AE4F53FD73E}"/>
                </a:ext>
              </a:extLst>
            </p:cNvPr>
            <p:cNvSpPr txBox="1"/>
            <p:nvPr>
              <p:custDataLst>
                <p:tags r:id="rId12"/>
              </p:custDataLst>
            </p:nvPr>
          </p:nvSpPr>
          <p:spPr>
            <a:xfrm>
              <a:off x="8758069" y="4925770"/>
              <a:ext cx="2760831" cy="760656"/>
            </a:xfrm>
            <a:prstGeom prst="rect">
              <a:avLst/>
            </a:prstGeom>
            <a:noFill/>
          </p:spPr>
          <p:txBody>
            <a:bodyPr wrap="square" lIns="91440" tIns="45720" rIns="91440" bIns="45720" rtlCol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>
                <a:lnSpc>
                  <a:spcPct val="120000"/>
                </a:lnSpc>
              </a:pPr>
              <a:r>
                <a:rPr lang="en-US" altLang="zh-CN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Copy paste fonts. Choose the only option to retain text......</a:t>
              </a:r>
              <a:endParaRPr lang="zh-CN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8" name="PA-ïṣḻiḑé">
              <a:extLst>
                <a:ext uri="{FF2B5EF4-FFF2-40B4-BE49-F238E27FC236}">
                  <a16:creationId xmlns:a16="http://schemas.microsoft.com/office/drawing/2014/main" id="{FA32B90A-B906-4421-8DA9-5A6924EC64F1}"/>
                </a:ext>
              </a:extLst>
            </p:cNvPr>
            <p:cNvSpPr txBox="1"/>
            <p:nvPr>
              <p:custDataLst>
                <p:tags r:id="rId13"/>
              </p:custDataLst>
            </p:nvPr>
          </p:nvSpPr>
          <p:spPr>
            <a:xfrm>
              <a:off x="8758069" y="4453949"/>
              <a:ext cx="2760831" cy="471820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 text</a:t>
              </a:r>
            </a:p>
          </p:txBody>
        </p:sp>
        <p:grpSp>
          <p:nvGrpSpPr>
            <p:cNvPr id="29" name="ïṧḷíḋè">
              <a:extLst>
                <a:ext uri="{FF2B5EF4-FFF2-40B4-BE49-F238E27FC236}">
                  <a16:creationId xmlns:a16="http://schemas.microsoft.com/office/drawing/2014/main" id="{CCBD1683-5EEB-4D1E-A58C-C7BAF0B74B3A}"/>
                </a:ext>
              </a:extLst>
            </p:cNvPr>
            <p:cNvGrpSpPr/>
            <p:nvPr/>
          </p:nvGrpSpPr>
          <p:grpSpPr>
            <a:xfrm>
              <a:off x="4643756" y="1263074"/>
              <a:ext cx="2904488" cy="1152855"/>
              <a:chOff x="8546512" y="4453949"/>
              <a:chExt cx="2904488" cy="1152855"/>
            </a:xfrm>
          </p:grpSpPr>
          <p:sp>
            <p:nvSpPr>
              <p:cNvPr id="33" name="PA-íṧḷidê">
                <a:extLst>
                  <a:ext uri="{FF2B5EF4-FFF2-40B4-BE49-F238E27FC236}">
                    <a16:creationId xmlns:a16="http://schemas.microsoft.com/office/drawing/2014/main" id="{F0A0A1F8-F4F1-42D2-98B2-5AE4F53FD73E}"/>
                  </a:ext>
                </a:extLst>
              </p:cNvPr>
              <p:cNvSpPr txBox="1"/>
              <p:nvPr>
                <p:custDataLst>
                  <p:tags r:id="rId17"/>
                </p:custDataLst>
              </p:nvPr>
            </p:nvSpPr>
            <p:spPr>
              <a:xfrm>
                <a:off x="8546512" y="4925770"/>
                <a:ext cx="2904488" cy="681034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rtlCol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20000"/>
                  </a:lnSpc>
                </a:pPr>
                <a:r>
                  <a:rPr lang="en-US" altLang="zh-CN" sz="11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Copy paste fonts. Choose the only option to retain text......</a:t>
                </a:r>
                <a:endParaRPr lang="zh-CN" altLang="en-US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4" name="PA-íṡlîḓé">
                <a:extLst>
                  <a:ext uri="{FF2B5EF4-FFF2-40B4-BE49-F238E27FC236}">
                    <a16:creationId xmlns:a16="http://schemas.microsoft.com/office/drawing/2014/main" id="{FA32B90A-B906-4421-8DA9-5A6924EC64F1}"/>
                  </a:ext>
                </a:extLst>
              </p:cNvPr>
              <p:cNvSpPr txBox="1"/>
              <p:nvPr>
                <p:custDataLst>
                  <p:tags r:id="rId18"/>
                </p:custDataLst>
              </p:nvPr>
            </p:nvSpPr>
            <p:spPr>
              <a:xfrm>
                <a:off x="8546512" y="4453949"/>
                <a:ext cx="2904488" cy="47182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rtlCol="0" anchor="ctr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zh-CN" sz="20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Add title text</a:t>
                </a:r>
              </a:p>
            </p:txBody>
          </p:sp>
        </p:grpSp>
        <p:sp>
          <p:nvSpPr>
            <p:cNvPr id="30" name="PA-ïSḷíḍe">
              <a:extLst>
                <a:ext uri="{FF2B5EF4-FFF2-40B4-BE49-F238E27FC236}">
                  <a16:creationId xmlns:a16="http://schemas.microsoft.com/office/drawing/2014/main" id="{0A838853-D6EA-4F30-BDC8-9DACB5FA85A5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 bwMode="auto">
            <a:xfrm>
              <a:off x="3716262" y="4677153"/>
              <a:ext cx="311058" cy="243790"/>
            </a:xfrm>
            <a:custGeom>
              <a:avLst/>
              <a:gdLst>
                <a:gd name="connsiteX0" fmla="*/ 527630 w 607648"/>
                <a:gd name="connsiteY0" fmla="*/ 321210 h 476242"/>
                <a:gd name="connsiteX1" fmla="*/ 503152 w 607648"/>
                <a:gd name="connsiteY1" fmla="*/ 321299 h 476242"/>
                <a:gd name="connsiteX2" fmla="*/ 512854 w 607648"/>
                <a:gd name="connsiteY2" fmla="*/ 337651 h 476242"/>
                <a:gd name="connsiteX3" fmla="*/ 494163 w 607648"/>
                <a:gd name="connsiteY3" fmla="*/ 356314 h 476242"/>
                <a:gd name="connsiteX4" fmla="*/ 490958 w 607648"/>
                <a:gd name="connsiteY4" fmla="*/ 356314 h 476242"/>
                <a:gd name="connsiteX5" fmla="*/ 502173 w 607648"/>
                <a:gd name="connsiteY5" fmla="*/ 385375 h 476242"/>
                <a:gd name="connsiteX6" fmla="*/ 218058 w 607648"/>
                <a:gd name="connsiteY6" fmla="*/ 321210 h 476242"/>
                <a:gd name="connsiteX7" fmla="*/ 193581 w 607648"/>
                <a:gd name="connsiteY7" fmla="*/ 321299 h 476242"/>
                <a:gd name="connsiteX8" fmla="*/ 203283 w 607648"/>
                <a:gd name="connsiteY8" fmla="*/ 337651 h 476242"/>
                <a:gd name="connsiteX9" fmla="*/ 184591 w 607648"/>
                <a:gd name="connsiteY9" fmla="*/ 356314 h 476242"/>
                <a:gd name="connsiteX10" fmla="*/ 181387 w 607648"/>
                <a:gd name="connsiteY10" fmla="*/ 356314 h 476242"/>
                <a:gd name="connsiteX11" fmla="*/ 192602 w 607648"/>
                <a:gd name="connsiteY11" fmla="*/ 385375 h 476242"/>
                <a:gd name="connsiteX12" fmla="*/ 434616 w 607648"/>
                <a:gd name="connsiteY12" fmla="*/ 116540 h 476242"/>
                <a:gd name="connsiteX13" fmla="*/ 469418 w 607648"/>
                <a:gd name="connsiteY13" fmla="*/ 116806 h 476242"/>
                <a:gd name="connsiteX14" fmla="*/ 506891 w 607648"/>
                <a:gd name="connsiteY14" fmla="*/ 155110 h 476242"/>
                <a:gd name="connsiteX15" fmla="*/ 506446 w 607648"/>
                <a:gd name="connsiteY15" fmla="*/ 183993 h 476242"/>
                <a:gd name="connsiteX16" fmla="*/ 473335 w 607648"/>
                <a:gd name="connsiteY16" fmla="*/ 147111 h 476242"/>
                <a:gd name="connsiteX17" fmla="*/ 507425 w 607648"/>
                <a:gd name="connsiteY17" fmla="*/ 208255 h 476242"/>
                <a:gd name="connsiteX18" fmla="*/ 585040 w 607648"/>
                <a:gd name="connsiteY18" fmla="*/ 208255 h 476242"/>
                <a:gd name="connsiteX19" fmla="*/ 607648 w 607648"/>
                <a:gd name="connsiteY19" fmla="*/ 230739 h 476242"/>
                <a:gd name="connsiteX20" fmla="*/ 585040 w 607648"/>
                <a:gd name="connsiteY20" fmla="*/ 253312 h 476242"/>
                <a:gd name="connsiteX21" fmla="*/ 494163 w 607648"/>
                <a:gd name="connsiteY21" fmla="*/ 253312 h 476242"/>
                <a:gd name="connsiteX22" fmla="*/ 474492 w 607648"/>
                <a:gd name="connsiteY22" fmla="*/ 241759 h 476242"/>
                <a:gd name="connsiteX23" fmla="*/ 439333 w 607648"/>
                <a:gd name="connsiteY23" fmla="*/ 178927 h 476242"/>
                <a:gd name="connsiteX24" fmla="*/ 460428 w 607648"/>
                <a:gd name="connsiteY24" fmla="*/ 248513 h 476242"/>
                <a:gd name="connsiteX25" fmla="*/ 484105 w 607648"/>
                <a:gd name="connsiteY25" fmla="*/ 267265 h 476242"/>
                <a:gd name="connsiteX26" fmla="*/ 567416 w 607648"/>
                <a:gd name="connsiteY26" fmla="*/ 266999 h 476242"/>
                <a:gd name="connsiteX27" fmla="*/ 589846 w 607648"/>
                <a:gd name="connsiteY27" fmla="*/ 278818 h 476242"/>
                <a:gd name="connsiteX28" fmla="*/ 592695 w 607648"/>
                <a:gd name="connsiteY28" fmla="*/ 304058 h 476242"/>
                <a:gd name="connsiteX29" fmla="*/ 531190 w 607648"/>
                <a:gd name="connsiteY29" fmla="*/ 459138 h 476242"/>
                <a:gd name="connsiteX30" fmla="*/ 496032 w 607648"/>
                <a:gd name="connsiteY30" fmla="*/ 474335 h 476242"/>
                <a:gd name="connsiteX31" fmla="*/ 480811 w 607648"/>
                <a:gd name="connsiteY31" fmla="*/ 439231 h 476242"/>
                <a:gd name="connsiteX32" fmla="*/ 488644 w 607648"/>
                <a:gd name="connsiteY32" fmla="*/ 419502 h 476242"/>
                <a:gd name="connsiteX33" fmla="*/ 464256 w 607648"/>
                <a:gd name="connsiteY33" fmla="*/ 356314 h 476242"/>
                <a:gd name="connsiteX34" fmla="*/ 393316 w 607648"/>
                <a:gd name="connsiteY34" fmla="*/ 356314 h 476242"/>
                <a:gd name="connsiteX35" fmla="*/ 350147 w 607648"/>
                <a:gd name="connsiteY35" fmla="*/ 468203 h 476242"/>
                <a:gd name="connsiteX36" fmla="*/ 334036 w 607648"/>
                <a:gd name="connsiteY36" fmla="*/ 475313 h 476242"/>
                <a:gd name="connsiteX37" fmla="*/ 326916 w 607648"/>
                <a:gd name="connsiteY37" fmla="*/ 459227 h 476242"/>
                <a:gd name="connsiteX38" fmla="*/ 366613 w 607648"/>
                <a:gd name="connsiteY38" fmla="*/ 356314 h 476242"/>
                <a:gd name="connsiteX39" fmla="*/ 363409 w 607648"/>
                <a:gd name="connsiteY39" fmla="*/ 356314 h 476242"/>
                <a:gd name="connsiteX40" fmla="*/ 345073 w 607648"/>
                <a:gd name="connsiteY40" fmla="*/ 341295 h 476242"/>
                <a:gd name="connsiteX41" fmla="*/ 309915 w 607648"/>
                <a:gd name="connsiteY41" fmla="*/ 162575 h 476242"/>
                <a:gd name="connsiteX42" fmla="*/ 324601 w 607648"/>
                <a:gd name="connsiteY42" fmla="*/ 140713 h 476242"/>
                <a:gd name="connsiteX43" fmla="*/ 346586 w 607648"/>
                <a:gd name="connsiteY43" fmla="*/ 155376 h 476242"/>
                <a:gd name="connsiteX44" fmla="*/ 378807 w 607648"/>
                <a:gd name="connsiteY44" fmla="*/ 318988 h 476242"/>
                <a:gd name="connsiteX45" fmla="*/ 426249 w 607648"/>
                <a:gd name="connsiteY45" fmla="*/ 318988 h 476242"/>
                <a:gd name="connsiteX46" fmla="*/ 408180 w 607648"/>
                <a:gd name="connsiteY46" fmla="*/ 309035 h 476242"/>
                <a:gd name="connsiteX47" fmla="*/ 396965 w 607648"/>
                <a:gd name="connsiteY47" fmla="*/ 282373 h 476242"/>
                <a:gd name="connsiteX48" fmla="*/ 396609 w 607648"/>
                <a:gd name="connsiteY48" fmla="*/ 154399 h 476242"/>
                <a:gd name="connsiteX49" fmla="*/ 434616 w 607648"/>
                <a:gd name="connsiteY49" fmla="*/ 116540 h 476242"/>
                <a:gd name="connsiteX50" fmla="*/ 125045 w 607648"/>
                <a:gd name="connsiteY50" fmla="*/ 116540 h 476242"/>
                <a:gd name="connsiteX51" fmla="*/ 159847 w 607648"/>
                <a:gd name="connsiteY51" fmla="*/ 116806 h 476242"/>
                <a:gd name="connsiteX52" fmla="*/ 197319 w 607648"/>
                <a:gd name="connsiteY52" fmla="*/ 155110 h 476242"/>
                <a:gd name="connsiteX53" fmla="*/ 196874 w 607648"/>
                <a:gd name="connsiteY53" fmla="*/ 183993 h 476242"/>
                <a:gd name="connsiteX54" fmla="*/ 163763 w 607648"/>
                <a:gd name="connsiteY54" fmla="*/ 147111 h 476242"/>
                <a:gd name="connsiteX55" fmla="*/ 197854 w 607648"/>
                <a:gd name="connsiteY55" fmla="*/ 208255 h 476242"/>
                <a:gd name="connsiteX56" fmla="*/ 275469 w 607648"/>
                <a:gd name="connsiteY56" fmla="*/ 208255 h 476242"/>
                <a:gd name="connsiteX57" fmla="*/ 298077 w 607648"/>
                <a:gd name="connsiteY57" fmla="*/ 230739 h 476242"/>
                <a:gd name="connsiteX58" fmla="*/ 275469 w 607648"/>
                <a:gd name="connsiteY58" fmla="*/ 253312 h 476242"/>
                <a:gd name="connsiteX59" fmla="*/ 184591 w 607648"/>
                <a:gd name="connsiteY59" fmla="*/ 253312 h 476242"/>
                <a:gd name="connsiteX60" fmla="*/ 164920 w 607648"/>
                <a:gd name="connsiteY60" fmla="*/ 241759 h 476242"/>
                <a:gd name="connsiteX61" fmla="*/ 129762 w 607648"/>
                <a:gd name="connsiteY61" fmla="*/ 178927 h 476242"/>
                <a:gd name="connsiteX62" fmla="*/ 150857 w 607648"/>
                <a:gd name="connsiteY62" fmla="*/ 248513 h 476242"/>
                <a:gd name="connsiteX63" fmla="*/ 174533 w 607648"/>
                <a:gd name="connsiteY63" fmla="*/ 267265 h 476242"/>
                <a:gd name="connsiteX64" fmla="*/ 257845 w 607648"/>
                <a:gd name="connsiteY64" fmla="*/ 266999 h 476242"/>
                <a:gd name="connsiteX65" fmla="*/ 280275 w 607648"/>
                <a:gd name="connsiteY65" fmla="*/ 278818 h 476242"/>
                <a:gd name="connsiteX66" fmla="*/ 283123 w 607648"/>
                <a:gd name="connsiteY66" fmla="*/ 304058 h 476242"/>
                <a:gd name="connsiteX67" fmla="*/ 221619 w 607648"/>
                <a:gd name="connsiteY67" fmla="*/ 459138 h 476242"/>
                <a:gd name="connsiteX68" fmla="*/ 186460 w 607648"/>
                <a:gd name="connsiteY68" fmla="*/ 474335 h 476242"/>
                <a:gd name="connsiteX69" fmla="*/ 171240 w 607648"/>
                <a:gd name="connsiteY69" fmla="*/ 439231 h 476242"/>
                <a:gd name="connsiteX70" fmla="*/ 179073 w 607648"/>
                <a:gd name="connsiteY70" fmla="*/ 419502 h 476242"/>
                <a:gd name="connsiteX71" fmla="*/ 154684 w 607648"/>
                <a:gd name="connsiteY71" fmla="*/ 356314 h 476242"/>
                <a:gd name="connsiteX72" fmla="*/ 83745 w 607648"/>
                <a:gd name="connsiteY72" fmla="*/ 356314 h 476242"/>
                <a:gd name="connsiteX73" fmla="*/ 40576 w 607648"/>
                <a:gd name="connsiteY73" fmla="*/ 468203 h 476242"/>
                <a:gd name="connsiteX74" fmla="*/ 24465 w 607648"/>
                <a:gd name="connsiteY74" fmla="*/ 475313 h 476242"/>
                <a:gd name="connsiteX75" fmla="*/ 17345 w 607648"/>
                <a:gd name="connsiteY75" fmla="*/ 459227 h 476242"/>
                <a:gd name="connsiteX76" fmla="*/ 57042 w 607648"/>
                <a:gd name="connsiteY76" fmla="*/ 356314 h 476242"/>
                <a:gd name="connsiteX77" fmla="*/ 53838 w 607648"/>
                <a:gd name="connsiteY77" fmla="*/ 356314 h 476242"/>
                <a:gd name="connsiteX78" fmla="*/ 35502 w 607648"/>
                <a:gd name="connsiteY78" fmla="*/ 341295 h 476242"/>
                <a:gd name="connsiteX79" fmla="*/ 344 w 607648"/>
                <a:gd name="connsiteY79" fmla="*/ 162575 h 476242"/>
                <a:gd name="connsiteX80" fmla="*/ 15030 w 607648"/>
                <a:gd name="connsiteY80" fmla="*/ 140713 h 476242"/>
                <a:gd name="connsiteX81" fmla="*/ 37015 w 607648"/>
                <a:gd name="connsiteY81" fmla="*/ 155465 h 476242"/>
                <a:gd name="connsiteX82" fmla="*/ 69236 w 607648"/>
                <a:gd name="connsiteY82" fmla="*/ 318988 h 476242"/>
                <a:gd name="connsiteX83" fmla="*/ 116678 w 607648"/>
                <a:gd name="connsiteY83" fmla="*/ 318988 h 476242"/>
                <a:gd name="connsiteX84" fmla="*/ 98609 w 607648"/>
                <a:gd name="connsiteY84" fmla="*/ 309035 h 476242"/>
                <a:gd name="connsiteX85" fmla="*/ 87394 w 607648"/>
                <a:gd name="connsiteY85" fmla="*/ 282373 h 476242"/>
                <a:gd name="connsiteX86" fmla="*/ 87038 w 607648"/>
                <a:gd name="connsiteY86" fmla="*/ 154399 h 476242"/>
                <a:gd name="connsiteX87" fmla="*/ 125045 w 607648"/>
                <a:gd name="connsiteY87" fmla="*/ 116540 h 476242"/>
                <a:gd name="connsiteX88" fmla="*/ 481371 w 607648"/>
                <a:gd name="connsiteY88" fmla="*/ 0 h 476242"/>
                <a:gd name="connsiteX89" fmla="*/ 531155 w 607648"/>
                <a:gd name="connsiteY89" fmla="*/ 49749 h 476242"/>
                <a:gd name="connsiteX90" fmla="*/ 481371 w 607648"/>
                <a:gd name="connsiteY90" fmla="*/ 99498 h 476242"/>
                <a:gd name="connsiteX91" fmla="*/ 431587 w 607648"/>
                <a:gd name="connsiteY91" fmla="*/ 49749 h 476242"/>
                <a:gd name="connsiteX92" fmla="*/ 481371 w 607648"/>
                <a:gd name="connsiteY92" fmla="*/ 0 h 476242"/>
                <a:gd name="connsiteX93" fmla="*/ 171836 w 607648"/>
                <a:gd name="connsiteY93" fmla="*/ 0 h 476242"/>
                <a:gd name="connsiteX94" fmla="*/ 221655 w 607648"/>
                <a:gd name="connsiteY94" fmla="*/ 49749 h 476242"/>
                <a:gd name="connsiteX95" fmla="*/ 171836 w 607648"/>
                <a:gd name="connsiteY95" fmla="*/ 99498 h 476242"/>
                <a:gd name="connsiteX96" fmla="*/ 122017 w 607648"/>
                <a:gd name="connsiteY96" fmla="*/ 49749 h 476242"/>
                <a:gd name="connsiteX97" fmla="*/ 171836 w 607648"/>
                <a:gd name="connsiteY97" fmla="*/ 0 h 4762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</a:cxnLst>
              <a:rect l="l" t="t" r="r" b="b"/>
              <a:pathLst>
                <a:path w="607648" h="476242">
                  <a:moveTo>
                    <a:pt x="527630" y="321210"/>
                  </a:moveTo>
                  <a:lnTo>
                    <a:pt x="503152" y="321299"/>
                  </a:lnTo>
                  <a:cubicBezTo>
                    <a:pt x="508938" y="324498"/>
                    <a:pt x="512854" y="330630"/>
                    <a:pt x="512854" y="337651"/>
                  </a:cubicBezTo>
                  <a:cubicBezTo>
                    <a:pt x="512854" y="347960"/>
                    <a:pt x="504487" y="356314"/>
                    <a:pt x="494163" y="356314"/>
                  </a:cubicBezTo>
                  <a:lnTo>
                    <a:pt x="490958" y="356314"/>
                  </a:lnTo>
                  <a:lnTo>
                    <a:pt x="502173" y="385375"/>
                  </a:lnTo>
                  <a:close/>
                  <a:moveTo>
                    <a:pt x="218058" y="321210"/>
                  </a:moveTo>
                  <a:lnTo>
                    <a:pt x="193581" y="321299"/>
                  </a:lnTo>
                  <a:cubicBezTo>
                    <a:pt x="199367" y="324498"/>
                    <a:pt x="203283" y="330630"/>
                    <a:pt x="203283" y="337651"/>
                  </a:cubicBezTo>
                  <a:cubicBezTo>
                    <a:pt x="203283" y="347960"/>
                    <a:pt x="194916" y="356314"/>
                    <a:pt x="184591" y="356314"/>
                  </a:cubicBezTo>
                  <a:lnTo>
                    <a:pt x="181387" y="356314"/>
                  </a:lnTo>
                  <a:lnTo>
                    <a:pt x="192602" y="385375"/>
                  </a:lnTo>
                  <a:close/>
                  <a:moveTo>
                    <a:pt x="434616" y="116540"/>
                  </a:moveTo>
                  <a:lnTo>
                    <a:pt x="469418" y="116806"/>
                  </a:lnTo>
                  <a:cubicBezTo>
                    <a:pt x="490424" y="116895"/>
                    <a:pt x="507247" y="134136"/>
                    <a:pt x="506891" y="155110"/>
                  </a:cubicBezTo>
                  <a:lnTo>
                    <a:pt x="506446" y="183993"/>
                  </a:lnTo>
                  <a:lnTo>
                    <a:pt x="473335" y="147111"/>
                  </a:lnTo>
                  <a:lnTo>
                    <a:pt x="507425" y="208255"/>
                  </a:lnTo>
                  <a:lnTo>
                    <a:pt x="585040" y="208255"/>
                  </a:lnTo>
                  <a:cubicBezTo>
                    <a:pt x="597501" y="208255"/>
                    <a:pt x="607648" y="218297"/>
                    <a:pt x="607648" y="230739"/>
                  </a:cubicBezTo>
                  <a:cubicBezTo>
                    <a:pt x="607648" y="243270"/>
                    <a:pt x="597501" y="253312"/>
                    <a:pt x="585040" y="253312"/>
                  </a:cubicBezTo>
                  <a:lnTo>
                    <a:pt x="494163" y="253312"/>
                  </a:lnTo>
                  <a:cubicBezTo>
                    <a:pt x="485974" y="253312"/>
                    <a:pt x="478497" y="248869"/>
                    <a:pt x="474492" y="241759"/>
                  </a:cubicBezTo>
                  <a:lnTo>
                    <a:pt x="439333" y="178927"/>
                  </a:lnTo>
                  <a:cubicBezTo>
                    <a:pt x="444496" y="203100"/>
                    <a:pt x="451884" y="226473"/>
                    <a:pt x="460428" y="248513"/>
                  </a:cubicBezTo>
                  <a:cubicBezTo>
                    <a:pt x="464078" y="258111"/>
                    <a:pt x="472534" y="265488"/>
                    <a:pt x="484105" y="267265"/>
                  </a:cubicBezTo>
                  <a:lnTo>
                    <a:pt x="567416" y="266999"/>
                  </a:lnTo>
                  <a:cubicBezTo>
                    <a:pt x="576317" y="266999"/>
                    <a:pt x="584773" y="271353"/>
                    <a:pt x="589846" y="278818"/>
                  </a:cubicBezTo>
                  <a:cubicBezTo>
                    <a:pt x="594920" y="286284"/>
                    <a:pt x="595988" y="295704"/>
                    <a:pt x="592695" y="304058"/>
                  </a:cubicBezTo>
                  <a:lnTo>
                    <a:pt x="531190" y="459138"/>
                  </a:lnTo>
                  <a:cubicBezTo>
                    <a:pt x="525671" y="473002"/>
                    <a:pt x="510006" y="479845"/>
                    <a:pt x="496032" y="474335"/>
                  </a:cubicBezTo>
                  <a:cubicBezTo>
                    <a:pt x="482146" y="468825"/>
                    <a:pt x="475382" y="453095"/>
                    <a:pt x="480811" y="439231"/>
                  </a:cubicBezTo>
                  <a:lnTo>
                    <a:pt x="488644" y="419502"/>
                  </a:lnTo>
                  <a:lnTo>
                    <a:pt x="464256" y="356314"/>
                  </a:lnTo>
                  <a:lnTo>
                    <a:pt x="393316" y="356314"/>
                  </a:lnTo>
                  <a:lnTo>
                    <a:pt x="350147" y="468203"/>
                  </a:lnTo>
                  <a:cubicBezTo>
                    <a:pt x="347655" y="474602"/>
                    <a:pt x="340445" y="477801"/>
                    <a:pt x="334036" y="475313"/>
                  </a:cubicBezTo>
                  <a:cubicBezTo>
                    <a:pt x="327628" y="472824"/>
                    <a:pt x="324423" y="465626"/>
                    <a:pt x="326916" y="459227"/>
                  </a:cubicBezTo>
                  <a:lnTo>
                    <a:pt x="366613" y="356314"/>
                  </a:lnTo>
                  <a:lnTo>
                    <a:pt x="363409" y="356314"/>
                  </a:lnTo>
                  <a:cubicBezTo>
                    <a:pt x="354508" y="356314"/>
                    <a:pt x="346854" y="350004"/>
                    <a:pt x="345073" y="341295"/>
                  </a:cubicBezTo>
                  <a:lnTo>
                    <a:pt x="309915" y="162575"/>
                  </a:lnTo>
                  <a:cubicBezTo>
                    <a:pt x="307957" y="152533"/>
                    <a:pt x="314543" y="142668"/>
                    <a:pt x="324601" y="140713"/>
                  </a:cubicBezTo>
                  <a:cubicBezTo>
                    <a:pt x="334748" y="138758"/>
                    <a:pt x="344628" y="145334"/>
                    <a:pt x="346586" y="155376"/>
                  </a:cubicBezTo>
                  <a:lnTo>
                    <a:pt x="378807" y="318988"/>
                  </a:lnTo>
                  <a:lnTo>
                    <a:pt x="426249" y="318988"/>
                  </a:lnTo>
                  <a:cubicBezTo>
                    <a:pt x="419484" y="317477"/>
                    <a:pt x="413165" y="314011"/>
                    <a:pt x="408180" y="309035"/>
                  </a:cubicBezTo>
                  <a:cubicBezTo>
                    <a:pt x="400971" y="302014"/>
                    <a:pt x="396965" y="292416"/>
                    <a:pt x="396965" y="282373"/>
                  </a:cubicBezTo>
                  <a:lnTo>
                    <a:pt x="396609" y="154399"/>
                  </a:lnTo>
                  <a:cubicBezTo>
                    <a:pt x="396520" y="133425"/>
                    <a:pt x="413610" y="116362"/>
                    <a:pt x="434616" y="116540"/>
                  </a:cubicBezTo>
                  <a:close/>
                  <a:moveTo>
                    <a:pt x="125045" y="116540"/>
                  </a:moveTo>
                  <a:lnTo>
                    <a:pt x="159847" y="116806"/>
                  </a:lnTo>
                  <a:cubicBezTo>
                    <a:pt x="180853" y="116895"/>
                    <a:pt x="197675" y="134136"/>
                    <a:pt x="197319" y="155110"/>
                  </a:cubicBezTo>
                  <a:lnTo>
                    <a:pt x="196874" y="183993"/>
                  </a:lnTo>
                  <a:lnTo>
                    <a:pt x="163763" y="147111"/>
                  </a:lnTo>
                  <a:lnTo>
                    <a:pt x="197854" y="208255"/>
                  </a:lnTo>
                  <a:lnTo>
                    <a:pt x="275469" y="208255"/>
                  </a:lnTo>
                  <a:cubicBezTo>
                    <a:pt x="287930" y="208255"/>
                    <a:pt x="298077" y="218297"/>
                    <a:pt x="298077" y="230739"/>
                  </a:cubicBezTo>
                  <a:cubicBezTo>
                    <a:pt x="298077" y="243270"/>
                    <a:pt x="287930" y="253312"/>
                    <a:pt x="275469" y="253312"/>
                  </a:cubicBezTo>
                  <a:lnTo>
                    <a:pt x="184591" y="253312"/>
                  </a:lnTo>
                  <a:cubicBezTo>
                    <a:pt x="176402" y="253312"/>
                    <a:pt x="168926" y="248869"/>
                    <a:pt x="164920" y="241759"/>
                  </a:cubicBezTo>
                  <a:lnTo>
                    <a:pt x="129762" y="178927"/>
                  </a:lnTo>
                  <a:cubicBezTo>
                    <a:pt x="134925" y="203100"/>
                    <a:pt x="142312" y="226473"/>
                    <a:pt x="150857" y="248513"/>
                  </a:cubicBezTo>
                  <a:cubicBezTo>
                    <a:pt x="154506" y="258111"/>
                    <a:pt x="162962" y="265488"/>
                    <a:pt x="174533" y="267265"/>
                  </a:cubicBezTo>
                  <a:lnTo>
                    <a:pt x="257845" y="266999"/>
                  </a:lnTo>
                  <a:cubicBezTo>
                    <a:pt x="266746" y="266999"/>
                    <a:pt x="275202" y="271353"/>
                    <a:pt x="280275" y="278818"/>
                  </a:cubicBezTo>
                  <a:cubicBezTo>
                    <a:pt x="285349" y="286284"/>
                    <a:pt x="286417" y="295704"/>
                    <a:pt x="283123" y="304058"/>
                  </a:cubicBezTo>
                  <a:lnTo>
                    <a:pt x="221619" y="459138"/>
                  </a:lnTo>
                  <a:cubicBezTo>
                    <a:pt x="216100" y="473002"/>
                    <a:pt x="200346" y="479845"/>
                    <a:pt x="186460" y="474335"/>
                  </a:cubicBezTo>
                  <a:cubicBezTo>
                    <a:pt x="172575" y="468825"/>
                    <a:pt x="165722" y="453095"/>
                    <a:pt x="171240" y="439231"/>
                  </a:cubicBezTo>
                  <a:lnTo>
                    <a:pt x="179073" y="419502"/>
                  </a:lnTo>
                  <a:lnTo>
                    <a:pt x="154684" y="356314"/>
                  </a:lnTo>
                  <a:lnTo>
                    <a:pt x="83745" y="356314"/>
                  </a:lnTo>
                  <a:lnTo>
                    <a:pt x="40576" y="468203"/>
                  </a:lnTo>
                  <a:cubicBezTo>
                    <a:pt x="38084" y="474602"/>
                    <a:pt x="30874" y="477801"/>
                    <a:pt x="24465" y="475313"/>
                  </a:cubicBezTo>
                  <a:cubicBezTo>
                    <a:pt x="18057" y="472824"/>
                    <a:pt x="14852" y="465626"/>
                    <a:pt x="17345" y="459227"/>
                  </a:cubicBezTo>
                  <a:lnTo>
                    <a:pt x="57042" y="356314"/>
                  </a:lnTo>
                  <a:lnTo>
                    <a:pt x="53838" y="356314"/>
                  </a:lnTo>
                  <a:cubicBezTo>
                    <a:pt x="44937" y="356314"/>
                    <a:pt x="37193" y="350004"/>
                    <a:pt x="35502" y="341295"/>
                  </a:cubicBezTo>
                  <a:lnTo>
                    <a:pt x="344" y="162575"/>
                  </a:lnTo>
                  <a:cubicBezTo>
                    <a:pt x="-1614" y="152533"/>
                    <a:pt x="4972" y="142668"/>
                    <a:pt x="15030" y="140713"/>
                  </a:cubicBezTo>
                  <a:cubicBezTo>
                    <a:pt x="25177" y="138758"/>
                    <a:pt x="34968" y="145334"/>
                    <a:pt x="37015" y="155465"/>
                  </a:cubicBezTo>
                  <a:lnTo>
                    <a:pt x="69236" y="318988"/>
                  </a:lnTo>
                  <a:lnTo>
                    <a:pt x="116678" y="318988"/>
                  </a:lnTo>
                  <a:cubicBezTo>
                    <a:pt x="109913" y="317477"/>
                    <a:pt x="103594" y="314011"/>
                    <a:pt x="98609" y="309035"/>
                  </a:cubicBezTo>
                  <a:cubicBezTo>
                    <a:pt x="91400" y="302014"/>
                    <a:pt x="87394" y="292416"/>
                    <a:pt x="87394" y="282373"/>
                  </a:cubicBezTo>
                  <a:lnTo>
                    <a:pt x="87038" y="154399"/>
                  </a:lnTo>
                  <a:cubicBezTo>
                    <a:pt x="86949" y="133425"/>
                    <a:pt x="104039" y="116362"/>
                    <a:pt x="125045" y="116540"/>
                  </a:cubicBezTo>
                  <a:close/>
                  <a:moveTo>
                    <a:pt x="481371" y="0"/>
                  </a:moveTo>
                  <a:cubicBezTo>
                    <a:pt x="508866" y="0"/>
                    <a:pt x="531155" y="22273"/>
                    <a:pt x="531155" y="49749"/>
                  </a:cubicBezTo>
                  <a:cubicBezTo>
                    <a:pt x="531155" y="77225"/>
                    <a:pt x="508866" y="99498"/>
                    <a:pt x="481371" y="99498"/>
                  </a:cubicBezTo>
                  <a:cubicBezTo>
                    <a:pt x="453876" y="99498"/>
                    <a:pt x="431587" y="77225"/>
                    <a:pt x="431587" y="49749"/>
                  </a:cubicBezTo>
                  <a:cubicBezTo>
                    <a:pt x="431587" y="22273"/>
                    <a:pt x="453876" y="0"/>
                    <a:pt x="481371" y="0"/>
                  </a:cubicBezTo>
                  <a:close/>
                  <a:moveTo>
                    <a:pt x="171836" y="0"/>
                  </a:moveTo>
                  <a:cubicBezTo>
                    <a:pt x="199350" y="0"/>
                    <a:pt x="221655" y="22273"/>
                    <a:pt x="221655" y="49749"/>
                  </a:cubicBezTo>
                  <a:cubicBezTo>
                    <a:pt x="221655" y="77225"/>
                    <a:pt x="199350" y="99498"/>
                    <a:pt x="171836" y="99498"/>
                  </a:cubicBezTo>
                  <a:cubicBezTo>
                    <a:pt x="144322" y="99498"/>
                    <a:pt x="122017" y="77225"/>
                    <a:pt x="122017" y="49749"/>
                  </a:cubicBezTo>
                  <a:cubicBezTo>
                    <a:pt x="122017" y="22273"/>
                    <a:pt x="144322" y="0"/>
                    <a:pt x="17183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wrap="square" lIns="91440" tIns="45720" rIns="91440" bIns="45720" anchor="ctr">
              <a:normAutofit fontScale="625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1" name="PA-iś1ïḋé">
              <a:extLst>
                <a:ext uri="{FF2B5EF4-FFF2-40B4-BE49-F238E27FC236}">
                  <a16:creationId xmlns:a16="http://schemas.microsoft.com/office/drawing/2014/main" id="{8590A062-16C2-4145-A9B2-184D22002897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 bwMode="auto">
            <a:xfrm>
              <a:off x="5951842" y="2781974"/>
              <a:ext cx="311058" cy="243790"/>
            </a:xfrm>
            <a:custGeom>
              <a:avLst/>
              <a:gdLst>
                <a:gd name="connsiteX0" fmla="*/ 527630 w 607648"/>
                <a:gd name="connsiteY0" fmla="*/ 321210 h 476242"/>
                <a:gd name="connsiteX1" fmla="*/ 503152 w 607648"/>
                <a:gd name="connsiteY1" fmla="*/ 321299 h 476242"/>
                <a:gd name="connsiteX2" fmla="*/ 512854 w 607648"/>
                <a:gd name="connsiteY2" fmla="*/ 337651 h 476242"/>
                <a:gd name="connsiteX3" fmla="*/ 494163 w 607648"/>
                <a:gd name="connsiteY3" fmla="*/ 356314 h 476242"/>
                <a:gd name="connsiteX4" fmla="*/ 490958 w 607648"/>
                <a:gd name="connsiteY4" fmla="*/ 356314 h 476242"/>
                <a:gd name="connsiteX5" fmla="*/ 502173 w 607648"/>
                <a:gd name="connsiteY5" fmla="*/ 385375 h 476242"/>
                <a:gd name="connsiteX6" fmla="*/ 218058 w 607648"/>
                <a:gd name="connsiteY6" fmla="*/ 321210 h 476242"/>
                <a:gd name="connsiteX7" fmla="*/ 193581 w 607648"/>
                <a:gd name="connsiteY7" fmla="*/ 321299 h 476242"/>
                <a:gd name="connsiteX8" fmla="*/ 203283 w 607648"/>
                <a:gd name="connsiteY8" fmla="*/ 337651 h 476242"/>
                <a:gd name="connsiteX9" fmla="*/ 184591 w 607648"/>
                <a:gd name="connsiteY9" fmla="*/ 356314 h 476242"/>
                <a:gd name="connsiteX10" fmla="*/ 181387 w 607648"/>
                <a:gd name="connsiteY10" fmla="*/ 356314 h 476242"/>
                <a:gd name="connsiteX11" fmla="*/ 192602 w 607648"/>
                <a:gd name="connsiteY11" fmla="*/ 385375 h 476242"/>
                <a:gd name="connsiteX12" fmla="*/ 434616 w 607648"/>
                <a:gd name="connsiteY12" fmla="*/ 116540 h 476242"/>
                <a:gd name="connsiteX13" fmla="*/ 469418 w 607648"/>
                <a:gd name="connsiteY13" fmla="*/ 116806 h 476242"/>
                <a:gd name="connsiteX14" fmla="*/ 506891 w 607648"/>
                <a:gd name="connsiteY14" fmla="*/ 155110 h 476242"/>
                <a:gd name="connsiteX15" fmla="*/ 506446 w 607648"/>
                <a:gd name="connsiteY15" fmla="*/ 183993 h 476242"/>
                <a:gd name="connsiteX16" fmla="*/ 473335 w 607648"/>
                <a:gd name="connsiteY16" fmla="*/ 147111 h 476242"/>
                <a:gd name="connsiteX17" fmla="*/ 507425 w 607648"/>
                <a:gd name="connsiteY17" fmla="*/ 208255 h 476242"/>
                <a:gd name="connsiteX18" fmla="*/ 585040 w 607648"/>
                <a:gd name="connsiteY18" fmla="*/ 208255 h 476242"/>
                <a:gd name="connsiteX19" fmla="*/ 607648 w 607648"/>
                <a:gd name="connsiteY19" fmla="*/ 230739 h 476242"/>
                <a:gd name="connsiteX20" fmla="*/ 585040 w 607648"/>
                <a:gd name="connsiteY20" fmla="*/ 253312 h 476242"/>
                <a:gd name="connsiteX21" fmla="*/ 494163 w 607648"/>
                <a:gd name="connsiteY21" fmla="*/ 253312 h 476242"/>
                <a:gd name="connsiteX22" fmla="*/ 474492 w 607648"/>
                <a:gd name="connsiteY22" fmla="*/ 241759 h 476242"/>
                <a:gd name="connsiteX23" fmla="*/ 439333 w 607648"/>
                <a:gd name="connsiteY23" fmla="*/ 178927 h 476242"/>
                <a:gd name="connsiteX24" fmla="*/ 460428 w 607648"/>
                <a:gd name="connsiteY24" fmla="*/ 248513 h 476242"/>
                <a:gd name="connsiteX25" fmla="*/ 484105 w 607648"/>
                <a:gd name="connsiteY25" fmla="*/ 267265 h 476242"/>
                <a:gd name="connsiteX26" fmla="*/ 567416 w 607648"/>
                <a:gd name="connsiteY26" fmla="*/ 266999 h 476242"/>
                <a:gd name="connsiteX27" fmla="*/ 589846 w 607648"/>
                <a:gd name="connsiteY27" fmla="*/ 278818 h 476242"/>
                <a:gd name="connsiteX28" fmla="*/ 592695 w 607648"/>
                <a:gd name="connsiteY28" fmla="*/ 304058 h 476242"/>
                <a:gd name="connsiteX29" fmla="*/ 531190 w 607648"/>
                <a:gd name="connsiteY29" fmla="*/ 459138 h 476242"/>
                <a:gd name="connsiteX30" fmla="*/ 496032 w 607648"/>
                <a:gd name="connsiteY30" fmla="*/ 474335 h 476242"/>
                <a:gd name="connsiteX31" fmla="*/ 480811 w 607648"/>
                <a:gd name="connsiteY31" fmla="*/ 439231 h 476242"/>
                <a:gd name="connsiteX32" fmla="*/ 488644 w 607648"/>
                <a:gd name="connsiteY32" fmla="*/ 419502 h 476242"/>
                <a:gd name="connsiteX33" fmla="*/ 464256 w 607648"/>
                <a:gd name="connsiteY33" fmla="*/ 356314 h 476242"/>
                <a:gd name="connsiteX34" fmla="*/ 393316 w 607648"/>
                <a:gd name="connsiteY34" fmla="*/ 356314 h 476242"/>
                <a:gd name="connsiteX35" fmla="*/ 350147 w 607648"/>
                <a:gd name="connsiteY35" fmla="*/ 468203 h 476242"/>
                <a:gd name="connsiteX36" fmla="*/ 334036 w 607648"/>
                <a:gd name="connsiteY36" fmla="*/ 475313 h 476242"/>
                <a:gd name="connsiteX37" fmla="*/ 326916 w 607648"/>
                <a:gd name="connsiteY37" fmla="*/ 459227 h 476242"/>
                <a:gd name="connsiteX38" fmla="*/ 366613 w 607648"/>
                <a:gd name="connsiteY38" fmla="*/ 356314 h 476242"/>
                <a:gd name="connsiteX39" fmla="*/ 363409 w 607648"/>
                <a:gd name="connsiteY39" fmla="*/ 356314 h 476242"/>
                <a:gd name="connsiteX40" fmla="*/ 345073 w 607648"/>
                <a:gd name="connsiteY40" fmla="*/ 341295 h 476242"/>
                <a:gd name="connsiteX41" fmla="*/ 309915 w 607648"/>
                <a:gd name="connsiteY41" fmla="*/ 162575 h 476242"/>
                <a:gd name="connsiteX42" fmla="*/ 324601 w 607648"/>
                <a:gd name="connsiteY42" fmla="*/ 140713 h 476242"/>
                <a:gd name="connsiteX43" fmla="*/ 346586 w 607648"/>
                <a:gd name="connsiteY43" fmla="*/ 155376 h 476242"/>
                <a:gd name="connsiteX44" fmla="*/ 378807 w 607648"/>
                <a:gd name="connsiteY44" fmla="*/ 318988 h 476242"/>
                <a:gd name="connsiteX45" fmla="*/ 426249 w 607648"/>
                <a:gd name="connsiteY45" fmla="*/ 318988 h 476242"/>
                <a:gd name="connsiteX46" fmla="*/ 408180 w 607648"/>
                <a:gd name="connsiteY46" fmla="*/ 309035 h 476242"/>
                <a:gd name="connsiteX47" fmla="*/ 396965 w 607648"/>
                <a:gd name="connsiteY47" fmla="*/ 282373 h 476242"/>
                <a:gd name="connsiteX48" fmla="*/ 396609 w 607648"/>
                <a:gd name="connsiteY48" fmla="*/ 154399 h 476242"/>
                <a:gd name="connsiteX49" fmla="*/ 434616 w 607648"/>
                <a:gd name="connsiteY49" fmla="*/ 116540 h 476242"/>
                <a:gd name="connsiteX50" fmla="*/ 125045 w 607648"/>
                <a:gd name="connsiteY50" fmla="*/ 116540 h 476242"/>
                <a:gd name="connsiteX51" fmla="*/ 159847 w 607648"/>
                <a:gd name="connsiteY51" fmla="*/ 116806 h 476242"/>
                <a:gd name="connsiteX52" fmla="*/ 197319 w 607648"/>
                <a:gd name="connsiteY52" fmla="*/ 155110 h 476242"/>
                <a:gd name="connsiteX53" fmla="*/ 196874 w 607648"/>
                <a:gd name="connsiteY53" fmla="*/ 183993 h 476242"/>
                <a:gd name="connsiteX54" fmla="*/ 163763 w 607648"/>
                <a:gd name="connsiteY54" fmla="*/ 147111 h 476242"/>
                <a:gd name="connsiteX55" fmla="*/ 197854 w 607648"/>
                <a:gd name="connsiteY55" fmla="*/ 208255 h 476242"/>
                <a:gd name="connsiteX56" fmla="*/ 275469 w 607648"/>
                <a:gd name="connsiteY56" fmla="*/ 208255 h 476242"/>
                <a:gd name="connsiteX57" fmla="*/ 298077 w 607648"/>
                <a:gd name="connsiteY57" fmla="*/ 230739 h 476242"/>
                <a:gd name="connsiteX58" fmla="*/ 275469 w 607648"/>
                <a:gd name="connsiteY58" fmla="*/ 253312 h 476242"/>
                <a:gd name="connsiteX59" fmla="*/ 184591 w 607648"/>
                <a:gd name="connsiteY59" fmla="*/ 253312 h 476242"/>
                <a:gd name="connsiteX60" fmla="*/ 164920 w 607648"/>
                <a:gd name="connsiteY60" fmla="*/ 241759 h 476242"/>
                <a:gd name="connsiteX61" fmla="*/ 129762 w 607648"/>
                <a:gd name="connsiteY61" fmla="*/ 178927 h 476242"/>
                <a:gd name="connsiteX62" fmla="*/ 150857 w 607648"/>
                <a:gd name="connsiteY62" fmla="*/ 248513 h 476242"/>
                <a:gd name="connsiteX63" fmla="*/ 174533 w 607648"/>
                <a:gd name="connsiteY63" fmla="*/ 267265 h 476242"/>
                <a:gd name="connsiteX64" fmla="*/ 257845 w 607648"/>
                <a:gd name="connsiteY64" fmla="*/ 266999 h 476242"/>
                <a:gd name="connsiteX65" fmla="*/ 280275 w 607648"/>
                <a:gd name="connsiteY65" fmla="*/ 278818 h 476242"/>
                <a:gd name="connsiteX66" fmla="*/ 283123 w 607648"/>
                <a:gd name="connsiteY66" fmla="*/ 304058 h 476242"/>
                <a:gd name="connsiteX67" fmla="*/ 221619 w 607648"/>
                <a:gd name="connsiteY67" fmla="*/ 459138 h 476242"/>
                <a:gd name="connsiteX68" fmla="*/ 186460 w 607648"/>
                <a:gd name="connsiteY68" fmla="*/ 474335 h 476242"/>
                <a:gd name="connsiteX69" fmla="*/ 171240 w 607648"/>
                <a:gd name="connsiteY69" fmla="*/ 439231 h 476242"/>
                <a:gd name="connsiteX70" fmla="*/ 179073 w 607648"/>
                <a:gd name="connsiteY70" fmla="*/ 419502 h 476242"/>
                <a:gd name="connsiteX71" fmla="*/ 154684 w 607648"/>
                <a:gd name="connsiteY71" fmla="*/ 356314 h 476242"/>
                <a:gd name="connsiteX72" fmla="*/ 83745 w 607648"/>
                <a:gd name="connsiteY72" fmla="*/ 356314 h 476242"/>
                <a:gd name="connsiteX73" fmla="*/ 40576 w 607648"/>
                <a:gd name="connsiteY73" fmla="*/ 468203 h 476242"/>
                <a:gd name="connsiteX74" fmla="*/ 24465 w 607648"/>
                <a:gd name="connsiteY74" fmla="*/ 475313 h 476242"/>
                <a:gd name="connsiteX75" fmla="*/ 17345 w 607648"/>
                <a:gd name="connsiteY75" fmla="*/ 459227 h 476242"/>
                <a:gd name="connsiteX76" fmla="*/ 57042 w 607648"/>
                <a:gd name="connsiteY76" fmla="*/ 356314 h 476242"/>
                <a:gd name="connsiteX77" fmla="*/ 53838 w 607648"/>
                <a:gd name="connsiteY77" fmla="*/ 356314 h 476242"/>
                <a:gd name="connsiteX78" fmla="*/ 35502 w 607648"/>
                <a:gd name="connsiteY78" fmla="*/ 341295 h 476242"/>
                <a:gd name="connsiteX79" fmla="*/ 344 w 607648"/>
                <a:gd name="connsiteY79" fmla="*/ 162575 h 476242"/>
                <a:gd name="connsiteX80" fmla="*/ 15030 w 607648"/>
                <a:gd name="connsiteY80" fmla="*/ 140713 h 476242"/>
                <a:gd name="connsiteX81" fmla="*/ 37015 w 607648"/>
                <a:gd name="connsiteY81" fmla="*/ 155465 h 476242"/>
                <a:gd name="connsiteX82" fmla="*/ 69236 w 607648"/>
                <a:gd name="connsiteY82" fmla="*/ 318988 h 476242"/>
                <a:gd name="connsiteX83" fmla="*/ 116678 w 607648"/>
                <a:gd name="connsiteY83" fmla="*/ 318988 h 476242"/>
                <a:gd name="connsiteX84" fmla="*/ 98609 w 607648"/>
                <a:gd name="connsiteY84" fmla="*/ 309035 h 476242"/>
                <a:gd name="connsiteX85" fmla="*/ 87394 w 607648"/>
                <a:gd name="connsiteY85" fmla="*/ 282373 h 476242"/>
                <a:gd name="connsiteX86" fmla="*/ 87038 w 607648"/>
                <a:gd name="connsiteY86" fmla="*/ 154399 h 476242"/>
                <a:gd name="connsiteX87" fmla="*/ 125045 w 607648"/>
                <a:gd name="connsiteY87" fmla="*/ 116540 h 476242"/>
                <a:gd name="connsiteX88" fmla="*/ 481371 w 607648"/>
                <a:gd name="connsiteY88" fmla="*/ 0 h 476242"/>
                <a:gd name="connsiteX89" fmla="*/ 531155 w 607648"/>
                <a:gd name="connsiteY89" fmla="*/ 49749 h 476242"/>
                <a:gd name="connsiteX90" fmla="*/ 481371 w 607648"/>
                <a:gd name="connsiteY90" fmla="*/ 99498 h 476242"/>
                <a:gd name="connsiteX91" fmla="*/ 431587 w 607648"/>
                <a:gd name="connsiteY91" fmla="*/ 49749 h 476242"/>
                <a:gd name="connsiteX92" fmla="*/ 481371 w 607648"/>
                <a:gd name="connsiteY92" fmla="*/ 0 h 476242"/>
                <a:gd name="connsiteX93" fmla="*/ 171836 w 607648"/>
                <a:gd name="connsiteY93" fmla="*/ 0 h 476242"/>
                <a:gd name="connsiteX94" fmla="*/ 221655 w 607648"/>
                <a:gd name="connsiteY94" fmla="*/ 49749 h 476242"/>
                <a:gd name="connsiteX95" fmla="*/ 171836 w 607648"/>
                <a:gd name="connsiteY95" fmla="*/ 99498 h 476242"/>
                <a:gd name="connsiteX96" fmla="*/ 122017 w 607648"/>
                <a:gd name="connsiteY96" fmla="*/ 49749 h 476242"/>
                <a:gd name="connsiteX97" fmla="*/ 171836 w 607648"/>
                <a:gd name="connsiteY97" fmla="*/ 0 h 4762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</a:cxnLst>
              <a:rect l="l" t="t" r="r" b="b"/>
              <a:pathLst>
                <a:path w="607648" h="476242">
                  <a:moveTo>
                    <a:pt x="527630" y="321210"/>
                  </a:moveTo>
                  <a:lnTo>
                    <a:pt x="503152" y="321299"/>
                  </a:lnTo>
                  <a:cubicBezTo>
                    <a:pt x="508938" y="324498"/>
                    <a:pt x="512854" y="330630"/>
                    <a:pt x="512854" y="337651"/>
                  </a:cubicBezTo>
                  <a:cubicBezTo>
                    <a:pt x="512854" y="347960"/>
                    <a:pt x="504487" y="356314"/>
                    <a:pt x="494163" y="356314"/>
                  </a:cubicBezTo>
                  <a:lnTo>
                    <a:pt x="490958" y="356314"/>
                  </a:lnTo>
                  <a:lnTo>
                    <a:pt x="502173" y="385375"/>
                  </a:lnTo>
                  <a:close/>
                  <a:moveTo>
                    <a:pt x="218058" y="321210"/>
                  </a:moveTo>
                  <a:lnTo>
                    <a:pt x="193581" y="321299"/>
                  </a:lnTo>
                  <a:cubicBezTo>
                    <a:pt x="199367" y="324498"/>
                    <a:pt x="203283" y="330630"/>
                    <a:pt x="203283" y="337651"/>
                  </a:cubicBezTo>
                  <a:cubicBezTo>
                    <a:pt x="203283" y="347960"/>
                    <a:pt x="194916" y="356314"/>
                    <a:pt x="184591" y="356314"/>
                  </a:cubicBezTo>
                  <a:lnTo>
                    <a:pt x="181387" y="356314"/>
                  </a:lnTo>
                  <a:lnTo>
                    <a:pt x="192602" y="385375"/>
                  </a:lnTo>
                  <a:close/>
                  <a:moveTo>
                    <a:pt x="434616" y="116540"/>
                  </a:moveTo>
                  <a:lnTo>
                    <a:pt x="469418" y="116806"/>
                  </a:lnTo>
                  <a:cubicBezTo>
                    <a:pt x="490424" y="116895"/>
                    <a:pt x="507247" y="134136"/>
                    <a:pt x="506891" y="155110"/>
                  </a:cubicBezTo>
                  <a:lnTo>
                    <a:pt x="506446" y="183993"/>
                  </a:lnTo>
                  <a:lnTo>
                    <a:pt x="473335" y="147111"/>
                  </a:lnTo>
                  <a:lnTo>
                    <a:pt x="507425" y="208255"/>
                  </a:lnTo>
                  <a:lnTo>
                    <a:pt x="585040" y="208255"/>
                  </a:lnTo>
                  <a:cubicBezTo>
                    <a:pt x="597501" y="208255"/>
                    <a:pt x="607648" y="218297"/>
                    <a:pt x="607648" y="230739"/>
                  </a:cubicBezTo>
                  <a:cubicBezTo>
                    <a:pt x="607648" y="243270"/>
                    <a:pt x="597501" y="253312"/>
                    <a:pt x="585040" y="253312"/>
                  </a:cubicBezTo>
                  <a:lnTo>
                    <a:pt x="494163" y="253312"/>
                  </a:lnTo>
                  <a:cubicBezTo>
                    <a:pt x="485974" y="253312"/>
                    <a:pt x="478497" y="248869"/>
                    <a:pt x="474492" y="241759"/>
                  </a:cubicBezTo>
                  <a:lnTo>
                    <a:pt x="439333" y="178927"/>
                  </a:lnTo>
                  <a:cubicBezTo>
                    <a:pt x="444496" y="203100"/>
                    <a:pt x="451884" y="226473"/>
                    <a:pt x="460428" y="248513"/>
                  </a:cubicBezTo>
                  <a:cubicBezTo>
                    <a:pt x="464078" y="258111"/>
                    <a:pt x="472534" y="265488"/>
                    <a:pt x="484105" y="267265"/>
                  </a:cubicBezTo>
                  <a:lnTo>
                    <a:pt x="567416" y="266999"/>
                  </a:lnTo>
                  <a:cubicBezTo>
                    <a:pt x="576317" y="266999"/>
                    <a:pt x="584773" y="271353"/>
                    <a:pt x="589846" y="278818"/>
                  </a:cubicBezTo>
                  <a:cubicBezTo>
                    <a:pt x="594920" y="286284"/>
                    <a:pt x="595988" y="295704"/>
                    <a:pt x="592695" y="304058"/>
                  </a:cubicBezTo>
                  <a:lnTo>
                    <a:pt x="531190" y="459138"/>
                  </a:lnTo>
                  <a:cubicBezTo>
                    <a:pt x="525671" y="473002"/>
                    <a:pt x="510006" y="479845"/>
                    <a:pt x="496032" y="474335"/>
                  </a:cubicBezTo>
                  <a:cubicBezTo>
                    <a:pt x="482146" y="468825"/>
                    <a:pt x="475382" y="453095"/>
                    <a:pt x="480811" y="439231"/>
                  </a:cubicBezTo>
                  <a:lnTo>
                    <a:pt x="488644" y="419502"/>
                  </a:lnTo>
                  <a:lnTo>
                    <a:pt x="464256" y="356314"/>
                  </a:lnTo>
                  <a:lnTo>
                    <a:pt x="393316" y="356314"/>
                  </a:lnTo>
                  <a:lnTo>
                    <a:pt x="350147" y="468203"/>
                  </a:lnTo>
                  <a:cubicBezTo>
                    <a:pt x="347655" y="474602"/>
                    <a:pt x="340445" y="477801"/>
                    <a:pt x="334036" y="475313"/>
                  </a:cubicBezTo>
                  <a:cubicBezTo>
                    <a:pt x="327628" y="472824"/>
                    <a:pt x="324423" y="465626"/>
                    <a:pt x="326916" y="459227"/>
                  </a:cubicBezTo>
                  <a:lnTo>
                    <a:pt x="366613" y="356314"/>
                  </a:lnTo>
                  <a:lnTo>
                    <a:pt x="363409" y="356314"/>
                  </a:lnTo>
                  <a:cubicBezTo>
                    <a:pt x="354508" y="356314"/>
                    <a:pt x="346854" y="350004"/>
                    <a:pt x="345073" y="341295"/>
                  </a:cubicBezTo>
                  <a:lnTo>
                    <a:pt x="309915" y="162575"/>
                  </a:lnTo>
                  <a:cubicBezTo>
                    <a:pt x="307957" y="152533"/>
                    <a:pt x="314543" y="142668"/>
                    <a:pt x="324601" y="140713"/>
                  </a:cubicBezTo>
                  <a:cubicBezTo>
                    <a:pt x="334748" y="138758"/>
                    <a:pt x="344628" y="145334"/>
                    <a:pt x="346586" y="155376"/>
                  </a:cubicBezTo>
                  <a:lnTo>
                    <a:pt x="378807" y="318988"/>
                  </a:lnTo>
                  <a:lnTo>
                    <a:pt x="426249" y="318988"/>
                  </a:lnTo>
                  <a:cubicBezTo>
                    <a:pt x="419484" y="317477"/>
                    <a:pt x="413165" y="314011"/>
                    <a:pt x="408180" y="309035"/>
                  </a:cubicBezTo>
                  <a:cubicBezTo>
                    <a:pt x="400971" y="302014"/>
                    <a:pt x="396965" y="292416"/>
                    <a:pt x="396965" y="282373"/>
                  </a:cubicBezTo>
                  <a:lnTo>
                    <a:pt x="396609" y="154399"/>
                  </a:lnTo>
                  <a:cubicBezTo>
                    <a:pt x="396520" y="133425"/>
                    <a:pt x="413610" y="116362"/>
                    <a:pt x="434616" y="116540"/>
                  </a:cubicBezTo>
                  <a:close/>
                  <a:moveTo>
                    <a:pt x="125045" y="116540"/>
                  </a:moveTo>
                  <a:lnTo>
                    <a:pt x="159847" y="116806"/>
                  </a:lnTo>
                  <a:cubicBezTo>
                    <a:pt x="180853" y="116895"/>
                    <a:pt x="197675" y="134136"/>
                    <a:pt x="197319" y="155110"/>
                  </a:cubicBezTo>
                  <a:lnTo>
                    <a:pt x="196874" y="183993"/>
                  </a:lnTo>
                  <a:lnTo>
                    <a:pt x="163763" y="147111"/>
                  </a:lnTo>
                  <a:lnTo>
                    <a:pt x="197854" y="208255"/>
                  </a:lnTo>
                  <a:lnTo>
                    <a:pt x="275469" y="208255"/>
                  </a:lnTo>
                  <a:cubicBezTo>
                    <a:pt x="287930" y="208255"/>
                    <a:pt x="298077" y="218297"/>
                    <a:pt x="298077" y="230739"/>
                  </a:cubicBezTo>
                  <a:cubicBezTo>
                    <a:pt x="298077" y="243270"/>
                    <a:pt x="287930" y="253312"/>
                    <a:pt x="275469" y="253312"/>
                  </a:cubicBezTo>
                  <a:lnTo>
                    <a:pt x="184591" y="253312"/>
                  </a:lnTo>
                  <a:cubicBezTo>
                    <a:pt x="176402" y="253312"/>
                    <a:pt x="168926" y="248869"/>
                    <a:pt x="164920" y="241759"/>
                  </a:cubicBezTo>
                  <a:lnTo>
                    <a:pt x="129762" y="178927"/>
                  </a:lnTo>
                  <a:cubicBezTo>
                    <a:pt x="134925" y="203100"/>
                    <a:pt x="142312" y="226473"/>
                    <a:pt x="150857" y="248513"/>
                  </a:cubicBezTo>
                  <a:cubicBezTo>
                    <a:pt x="154506" y="258111"/>
                    <a:pt x="162962" y="265488"/>
                    <a:pt x="174533" y="267265"/>
                  </a:cubicBezTo>
                  <a:lnTo>
                    <a:pt x="257845" y="266999"/>
                  </a:lnTo>
                  <a:cubicBezTo>
                    <a:pt x="266746" y="266999"/>
                    <a:pt x="275202" y="271353"/>
                    <a:pt x="280275" y="278818"/>
                  </a:cubicBezTo>
                  <a:cubicBezTo>
                    <a:pt x="285349" y="286284"/>
                    <a:pt x="286417" y="295704"/>
                    <a:pt x="283123" y="304058"/>
                  </a:cubicBezTo>
                  <a:lnTo>
                    <a:pt x="221619" y="459138"/>
                  </a:lnTo>
                  <a:cubicBezTo>
                    <a:pt x="216100" y="473002"/>
                    <a:pt x="200346" y="479845"/>
                    <a:pt x="186460" y="474335"/>
                  </a:cubicBezTo>
                  <a:cubicBezTo>
                    <a:pt x="172575" y="468825"/>
                    <a:pt x="165722" y="453095"/>
                    <a:pt x="171240" y="439231"/>
                  </a:cubicBezTo>
                  <a:lnTo>
                    <a:pt x="179073" y="419502"/>
                  </a:lnTo>
                  <a:lnTo>
                    <a:pt x="154684" y="356314"/>
                  </a:lnTo>
                  <a:lnTo>
                    <a:pt x="83745" y="356314"/>
                  </a:lnTo>
                  <a:lnTo>
                    <a:pt x="40576" y="468203"/>
                  </a:lnTo>
                  <a:cubicBezTo>
                    <a:pt x="38084" y="474602"/>
                    <a:pt x="30874" y="477801"/>
                    <a:pt x="24465" y="475313"/>
                  </a:cubicBezTo>
                  <a:cubicBezTo>
                    <a:pt x="18057" y="472824"/>
                    <a:pt x="14852" y="465626"/>
                    <a:pt x="17345" y="459227"/>
                  </a:cubicBezTo>
                  <a:lnTo>
                    <a:pt x="57042" y="356314"/>
                  </a:lnTo>
                  <a:lnTo>
                    <a:pt x="53838" y="356314"/>
                  </a:lnTo>
                  <a:cubicBezTo>
                    <a:pt x="44937" y="356314"/>
                    <a:pt x="37193" y="350004"/>
                    <a:pt x="35502" y="341295"/>
                  </a:cubicBezTo>
                  <a:lnTo>
                    <a:pt x="344" y="162575"/>
                  </a:lnTo>
                  <a:cubicBezTo>
                    <a:pt x="-1614" y="152533"/>
                    <a:pt x="4972" y="142668"/>
                    <a:pt x="15030" y="140713"/>
                  </a:cubicBezTo>
                  <a:cubicBezTo>
                    <a:pt x="25177" y="138758"/>
                    <a:pt x="34968" y="145334"/>
                    <a:pt x="37015" y="155465"/>
                  </a:cubicBezTo>
                  <a:lnTo>
                    <a:pt x="69236" y="318988"/>
                  </a:lnTo>
                  <a:lnTo>
                    <a:pt x="116678" y="318988"/>
                  </a:lnTo>
                  <a:cubicBezTo>
                    <a:pt x="109913" y="317477"/>
                    <a:pt x="103594" y="314011"/>
                    <a:pt x="98609" y="309035"/>
                  </a:cubicBezTo>
                  <a:cubicBezTo>
                    <a:pt x="91400" y="302014"/>
                    <a:pt x="87394" y="292416"/>
                    <a:pt x="87394" y="282373"/>
                  </a:cubicBezTo>
                  <a:lnTo>
                    <a:pt x="87038" y="154399"/>
                  </a:lnTo>
                  <a:cubicBezTo>
                    <a:pt x="86949" y="133425"/>
                    <a:pt x="104039" y="116362"/>
                    <a:pt x="125045" y="116540"/>
                  </a:cubicBezTo>
                  <a:close/>
                  <a:moveTo>
                    <a:pt x="481371" y="0"/>
                  </a:moveTo>
                  <a:cubicBezTo>
                    <a:pt x="508866" y="0"/>
                    <a:pt x="531155" y="22273"/>
                    <a:pt x="531155" y="49749"/>
                  </a:cubicBezTo>
                  <a:cubicBezTo>
                    <a:pt x="531155" y="77225"/>
                    <a:pt x="508866" y="99498"/>
                    <a:pt x="481371" y="99498"/>
                  </a:cubicBezTo>
                  <a:cubicBezTo>
                    <a:pt x="453876" y="99498"/>
                    <a:pt x="431587" y="77225"/>
                    <a:pt x="431587" y="49749"/>
                  </a:cubicBezTo>
                  <a:cubicBezTo>
                    <a:pt x="431587" y="22273"/>
                    <a:pt x="453876" y="0"/>
                    <a:pt x="481371" y="0"/>
                  </a:cubicBezTo>
                  <a:close/>
                  <a:moveTo>
                    <a:pt x="171836" y="0"/>
                  </a:moveTo>
                  <a:cubicBezTo>
                    <a:pt x="199350" y="0"/>
                    <a:pt x="221655" y="22273"/>
                    <a:pt x="221655" y="49749"/>
                  </a:cubicBezTo>
                  <a:cubicBezTo>
                    <a:pt x="221655" y="77225"/>
                    <a:pt x="199350" y="99498"/>
                    <a:pt x="171836" y="99498"/>
                  </a:cubicBezTo>
                  <a:cubicBezTo>
                    <a:pt x="144322" y="99498"/>
                    <a:pt x="122017" y="77225"/>
                    <a:pt x="122017" y="49749"/>
                  </a:cubicBezTo>
                  <a:cubicBezTo>
                    <a:pt x="122017" y="22273"/>
                    <a:pt x="144322" y="0"/>
                    <a:pt x="17183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wrap="square" lIns="91440" tIns="45720" rIns="91440" bIns="45720" anchor="ctr">
              <a:normAutofit fontScale="625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2" name="PA-îṧḻíḋe">
              <a:extLst>
                <a:ext uri="{FF2B5EF4-FFF2-40B4-BE49-F238E27FC236}">
                  <a16:creationId xmlns:a16="http://schemas.microsoft.com/office/drawing/2014/main" id="{557EABBC-0067-4AEB-8620-92F34326E63D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 bwMode="auto">
            <a:xfrm>
              <a:off x="8165233" y="4681102"/>
              <a:ext cx="300980" cy="235891"/>
            </a:xfrm>
            <a:custGeom>
              <a:avLst/>
              <a:gdLst>
                <a:gd name="connsiteX0" fmla="*/ 527630 w 607648"/>
                <a:gd name="connsiteY0" fmla="*/ 321210 h 476242"/>
                <a:gd name="connsiteX1" fmla="*/ 503152 w 607648"/>
                <a:gd name="connsiteY1" fmla="*/ 321299 h 476242"/>
                <a:gd name="connsiteX2" fmla="*/ 512854 w 607648"/>
                <a:gd name="connsiteY2" fmla="*/ 337651 h 476242"/>
                <a:gd name="connsiteX3" fmla="*/ 494163 w 607648"/>
                <a:gd name="connsiteY3" fmla="*/ 356314 h 476242"/>
                <a:gd name="connsiteX4" fmla="*/ 490958 w 607648"/>
                <a:gd name="connsiteY4" fmla="*/ 356314 h 476242"/>
                <a:gd name="connsiteX5" fmla="*/ 502173 w 607648"/>
                <a:gd name="connsiteY5" fmla="*/ 385375 h 476242"/>
                <a:gd name="connsiteX6" fmla="*/ 218058 w 607648"/>
                <a:gd name="connsiteY6" fmla="*/ 321210 h 476242"/>
                <a:gd name="connsiteX7" fmla="*/ 193581 w 607648"/>
                <a:gd name="connsiteY7" fmla="*/ 321299 h 476242"/>
                <a:gd name="connsiteX8" fmla="*/ 203283 w 607648"/>
                <a:gd name="connsiteY8" fmla="*/ 337651 h 476242"/>
                <a:gd name="connsiteX9" fmla="*/ 184591 w 607648"/>
                <a:gd name="connsiteY9" fmla="*/ 356314 h 476242"/>
                <a:gd name="connsiteX10" fmla="*/ 181387 w 607648"/>
                <a:gd name="connsiteY10" fmla="*/ 356314 h 476242"/>
                <a:gd name="connsiteX11" fmla="*/ 192602 w 607648"/>
                <a:gd name="connsiteY11" fmla="*/ 385375 h 476242"/>
                <a:gd name="connsiteX12" fmla="*/ 434616 w 607648"/>
                <a:gd name="connsiteY12" fmla="*/ 116540 h 476242"/>
                <a:gd name="connsiteX13" fmla="*/ 469418 w 607648"/>
                <a:gd name="connsiteY13" fmla="*/ 116806 h 476242"/>
                <a:gd name="connsiteX14" fmla="*/ 506891 w 607648"/>
                <a:gd name="connsiteY14" fmla="*/ 155110 h 476242"/>
                <a:gd name="connsiteX15" fmla="*/ 506446 w 607648"/>
                <a:gd name="connsiteY15" fmla="*/ 183993 h 476242"/>
                <a:gd name="connsiteX16" fmla="*/ 473335 w 607648"/>
                <a:gd name="connsiteY16" fmla="*/ 147111 h 476242"/>
                <a:gd name="connsiteX17" fmla="*/ 507425 w 607648"/>
                <a:gd name="connsiteY17" fmla="*/ 208255 h 476242"/>
                <a:gd name="connsiteX18" fmla="*/ 585040 w 607648"/>
                <a:gd name="connsiteY18" fmla="*/ 208255 h 476242"/>
                <a:gd name="connsiteX19" fmla="*/ 607648 w 607648"/>
                <a:gd name="connsiteY19" fmla="*/ 230739 h 476242"/>
                <a:gd name="connsiteX20" fmla="*/ 585040 w 607648"/>
                <a:gd name="connsiteY20" fmla="*/ 253312 h 476242"/>
                <a:gd name="connsiteX21" fmla="*/ 494163 w 607648"/>
                <a:gd name="connsiteY21" fmla="*/ 253312 h 476242"/>
                <a:gd name="connsiteX22" fmla="*/ 474492 w 607648"/>
                <a:gd name="connsiteY22" fmla="*/ 241759 h 476242"/>
                <a:gd name="connsiteX23" fmla="*/ 439333 w 607648"/>
                <a:gd name="connsiteY23" fmla="*/ 178927 h 476242"/>
                <a:gd name="connsiteX24" fmla="*/ 460428 w 607648"/>
                <a:gd name="connsiteY24" fmla="*/ 248513 h 476242"/>
                <a:gd name="connsiteX25" fmla="*/ 484105 w 607648"/>
                <a:gd name="connsiteY25" fmla="*/ 267265 h 476242"/>
                <a:gd name="connsiteX26" fmla="*/ 567416 w 607648"/>
                <a:gd name="connsiteY26" fmla="*/ 266999 h 476242"/>
                <a:gd name="connsiteX27" fmla="*/ 589846 w 607648"/>
                <a:gd name="connsiteY27" fmla="*/ 278818 h 476242"/>
                <a:gd name="connsiteX28" fmla="*/ 592695 w 607648"/>
                <a:gd name="connsiteY28" fmla="*/ 304058 h 476242"/>
                <a:gd name="connsiteX29" fmla="*/ 531190 w 607648"/>
                <a:gd name="connsiteY29" fmla="*/ 459138 h 476242"/>
                <a:gd name="connsiteX30" fmla="*/ 496032 w 607648"/>
                <a:gd name="connsiteY30" fmla="*/ 474335 h 476242"/>
                <a:gd name="connsiteX31" fmla="*/ 480811 w 607648"/>
                <a:gd name="connsiteY31" fmla="*/ 439231 h 476242"/>
                <a:gd name="connsiteX32" fmla="*/ 488644 w 607648"/>
                <a:gd name="connsiteY32" fmla="*/ 419502 h 476242"/>
                <a:gd name="connsiteX33" fmla="*/ 464256 w 607648"/>
                <a:gd name="connsiteY33" fmla="*/ 356314 h 476242"/>
                <a:gd name="connsiteX34" fmla="*/ 393316 w 607648"/>
                <a:gd name="connsiteY34" fmla="*/ 356314 h 476242"/>
                <a:gd name="connsiteX35" fmla="*/ 350147 w 607648"/>
                <a:gd name="connsiteY35" fmla="*/ 468203 h 476242"/>
                <a:gd name="connsiteX36" fmla="*/ 334036 w 607648"/>
                <a:gd name="connsiteY36" fmla="*/ 475313 h 476242"/>
                <a:gd name="connsiteX37" fmla="*/ 326916 w 607648"/>
                <a:gd name="connsiteY37" fmla="*/ 459227 h 476242"/>
                <a:gd name="connsiteX38" fmla="*/ 366613 w 607648"/>
                <a:gd name="connsiteY38" fmla="*/ 356314 h 476242"/>
                <a:gd name="connsiteX39" fmla="*/ 363409 w 607648"/>
                <a:gd name="connsiteY39" fmla="*/ 356314 h 476242"/>
                <a:gd name="connsiteX40" fmla="*/ 345073 w 607648"/>
                <a:gd name="connsiteY40" fmla="*/ 341295 h 476242"/>
                <a:gd name="connsiteX41" fmla="*/ 309915 w 607648"/>
                <a:gd name="connsiteY41" fmla="*/ 162575 h 476242"/>
                <a:gd name="connsiteX42" fmla="*/ 324601 w 607648"/>
                <a:gd name="connsiteY42" fmla="*/ 140713 h 476242"/>
                <a:gd name="connsiteX43" fmla="*/ 346586 w 607648"/>
                <a:gd name="connsiteY43" fmla="*/ 155376 h 476242"/>
                <a:gd name="connsiteX44" fmla="*/ 378807 w 607648"/>
                <a:gd name="connsiteY44" fmla="*/ 318988 h 476242"/>
                <a:gd name="connsiteX45" fmla="*/ 426249 w 607648"/>
                <a:gd name="connsiteY45" fmla="*/ 318988 h 476242"/>
                <a:gd name="connsiteX46" fmla="*/ 408180 w 607648"/>
                <a:gd name="connsiteY46" fmla="*/ 309035 h 476242"/>
                <a:gd name="connsiteX47" fmla="*/ 396965 w 607648"/>
                <a:gd name="connsiteY47" fmla="*/ 282373 h 476242"/>
                <a:gd name="connsiteX48" fmla="*/ 396609 w 607648"/>
                <a:gd name="connsiteY48" fmla="*/ 154399 h 476242"/>
                <a:gd name="connsiteX49" fmla="*/ 434616 w 607648"/>
                <a:gd name="connsiteY49" fmla="*/ 116540 h 476242"/>
                <a:gd name="connsiteX50" fmla="*/ 125045 w 607648"/>
                <a:gd name="connsiteY50" fmla="*/ 116540 h 476242"/>
                <a:gd name="connsiteX51" fmla="*/ 159847 w 607648"/>
                <a:gd name="connsiteY51" fmla="*/ 116806 h 476242"/>
                <a:gd name="connsiteX52" fmla="*/ 197319 w 607648"/>
                <a:gd name="connsiteY52" fmla="*/ 155110 h 476242"/>
                <a:gd name="connsiteX53" fmla="*/ 196874 w 607648"/>
                <a:gd name="connsiteY53" fmla="*/ 183993 h 476242"/>
                <a:gd name="connsiteX54" fmla="*/ 163763 w 607648"/>
                <a:gd name="connsiteY54" fmla="*/ 147111 h 476242"/>
                <a:gd name="connsiteX55" fmla="*/ 197854 w 607648"/>
                <a:gd name="connsiteY55" fmla="*/ 208255 h 476242"/>
                <a:gd name="connsiteX56" fmla="*/ 275469 w 607648"/>
                <a:gd name="connsiteY56" fmla="*/ 208255 h 476242"/>
                <a:gd name="connsiteX57" fmla="*/ 298077 w 607648"/>
                <a:gd name="connsiteY57" fmla="*/ 230739 h 476242"/>
                <a:gd name="connsiteX58" fmla="*/ 275469 w 607648"/>
                <a:gd name="connsiteY58" fmla="*/ 253312 h 476242"/>
                <a:gd name="connsiteX59" fmla="*/ 184591 w 607648"/>
                <a:gd name="connsiteY59" fmla="*/ 253312 h 476242"/>
                <a:gd name="connsiteX60" fmla="*/ 164920 w 607648"/>
                <a:gd name="connsiteY60" fmla="*/ 241759 h 476242"/>
                <a:gd name="connsiteX61" fmla="*/ 129762 w 607648"/>
                <a:gd name="connsiteY61" fmla="*/ 178927 h 476242"/>
                <a:gd name="connsiteX62" fmla="*/ 150857 w 607648"/>
                <a:gd name="connsiteY62" fmla="*/ 248513 h 476242"/>
                <a:gd name="connsiteX63" fmla="*/ 174533 w 607648"/>
                <a:gd name="connsiteY63" fmla="*/ 267265 h 476242"/>
                <a:gd name="connsiteX64" fmla="*/ 257845 w 607648"/>
                <a:gd name="connsiteY64" fmla="*/ 266999 h 476242"/>
                <a:gd name="connsiteX65" fmla="*/ 280275 w 607648"/>
                <a:gd name="connsiteY65" fmla="*/ 278818 h 476242"/>
                <a:gd name="connsiteX66" fmla="*/ 283123 w 607648"/>
                <a:gd name="connsiteY66" fmla="*/ 304058 h 476242"/>
                <a:gd name="connsiteX67" fmla="*/ 221619 w 607648"/>
                <a:gd name="connsiteY67" fmla="*/ 459138 h 476242"/>
                <a:gd name="connsiteX68" fmla="*/ 186460 w 607648"/>
                <a:gd name="connsiteY68" fmla="*/ 474335 h 476242"/>
                <a:gd name="connsiteX69" fmla="*/ 171240 w 607648"/>
                <a:gd name="connsiteY69" fmla="*/ 439231 h 476242"/>
                <a:gd name="connsiteX70" fmla="*/ 179073 w 607648"/>
                <a:gd name="connsiteY70" fmla="*/ 419502 h 476242"/>
                <a:gd name="connsiteX71" fmla="*/ 154684 w 607648"/>
                <a:gd name="connsiteY71" fmla="*/ 356314 h 476242"/>
                <a:gd name="connsiteX72" fmla="*/ 83745 w 607648"/>
                <a:gd name="connsiteY72" fmla="*/ 356314 h 476242"/>
                <a:gd name="connsiteX73" fmla="*/ 40576 w 607648"/>
                <a:gd name="connsiteY73" fmla="*/ 468203 h 476242"/>
                <a:gd name="connsiteX74" fmla="*/ 24465 w 607648"/>
                <a:gd name="connsiteY74" fmla="*/ 475313 h 476242"/>
                <a:gd name="connsiteX75" fmla="*/ 17345 w 607648"/>
                <a:gd name="connsiteY75" fmla="*/ 459227 h 476242"/>
                <a:gd name="connsiteX76" fmla="*/ 57042 w 607648"/>
                <a:gd name="connsiteY76" fmla="*/ 356314 h 476242"/>
                <a:gd name="connsiteX77" fmla="*/ 53838 w 607648"/>
                <a:gd name="connsiteY77" fmla="*/ 356314 h 476242"/>
                <a:gd name="connsiteX78" fmla="*/ 35502 w 607648"/>
                <a:gd name="connsiteY78" fmla="*/ 341295 h 476242"/>
                <a:gd name="connsiteX79" fmla="*/ 344 w 607648"/>
                <a:gd name="connsiteY79" fmla="*/ 162575 h 476242"/>
                <a:gd name="connsiteX80" fmla="*/ 15030 w 607648"/>
                <a:gd name="connsiteY80" fmla="*/ 140713 h 476242"/>
                <a:gd name="connsiteX81" fmla="*/ 37015 w 607648"/>
                <a:gd name="connsiteY81" fmla="*/ 155465 h 476242"/>
                <a:gd name="connsiteX82" fmla="*/ 69236 w 607648"/>
                <a:gd name="connsiteY82" fmla="*/ 318988 h 476242"/>
                <a:gd name="connsiteX83" fmla="*/ 116678 w 607648"/>
                <a:gd name="connsiteY83" fmla="*/ 318988 h 476242"/>
                <a:gd name="connsiteX84" fmla="*/ 98609 w 607648"/>
                <a:gd name="connsiteY84" fmla="*/ 309035 h 476242"/>
                <a:gd name="connsiteX85" fmla="*/ 87394 w 607648"/>
                <a:gd name="connsiteY85" fmla="*/ 282373 h 476242"/>
                <a:gd name="connsiteX86" fmla="*/ 87038 w 607648"/>
                <a:gd name="connsiteY86" fmla="*/ 154399 h 476242"/>
                <a:gd name="connsiteX87" fmla="*/ 125045 w 607648"/>
                <a:gd name="connsiteY87" fmla="*/ 116540 h 476242"/>
                <a:gd name="connsiteX88" fmla="*/ 481371 w 607648"/>
                <a:gd name="connsiteY88" fmla="*/ 0 h 476242"/>
                <a:gd name="connsiteX89" fmla="*/ 531155 w 607648"/>
                <a:gd name="connsiteY89" fmla="*/ 49749 h 476242"/>
                <a:gd name="connsiteX90" fmla="*/ 481371 w 607648"/>
                <a:gd name="connsiteY90" fmla="*/ 99498 h 476242"/>
                <a:gd name="connsiteX91" fmla="*/ 431587 w 607648"/>
                <a:gd name="connsiteY91" fmla="*/ 49749 h 476242"/>
                <a:gd name="connsiteX92" fmla="*/ 481371 w 607648"/>
                <a:gd name="connsiteY92" fmla="*/ 0 h 476242"/>
                <a:gd name="connsiteX93" fmla="*/ 171836 w 607648"/>
                <a:gd name="connsiteY93" fmla="*/ 0 h 476242"/>
                <a:gd name="connsiteX94" fmla="*/ 221655 w 607648"/>
                <a:gd name="connsiteY94" fmla="*/ 49749 h 476242"/>
                <a:gd name="connsiteX95" fmla="*/ 171836 w 607648"/>
                <a:gd name="connsiteY95" fmla="*/ 99498 h 476242"/>
                <a:gd name="connsiteX96" fmla="*/ 122017 w 607648"/>
                <a:gd name="connsiteY96" fmla="*/ 49749 h 476242"/>
                <a:gd name="connsiteX97" fmla="*/ 171836 w 607648"/>
                <a:gd name="connsiteY97" fmla="*/ 0 h 4762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</a:cxnLst>
              <a:rect l="l" t="t" r="r" b="b"/>
              <a:pathLst>
                <a:path w="607648" h="476242">
                  <a:moveTo>
                    <a:pt x="527630" y="321210"/>
                  </a:moveTo>
                  <a:lnTo>
                    <a:pt x="503152" y="321299"/>
                  </a:lnTo>
                  <a:cubicBezTo>
                    <a:pt x="508938" y="324498"/>
                    <a:pt x="512854" y="330630"/>
                    <a:pt x="512854" y="337651"/>
                  </a:cubicBezTo>
                  <a:cubicBezTo>
                    <a:pt x="512854" y="347960"/>
                    <a:pt x="504487" y="356314"/>
                    <a:pt x="494163" y="356314"/>
                  </a:cubicBezTo>
                  <a:lnTo>
                    <a:pt x="490958" y="356314"/>
                  </a:lnTo>
                  <a:lnTo>
                    <a:pt x="502173" y="385375"/>
                  </a:lnTo>
                  <a:close/>
                  <a:moveTo>
                    <a:pt x="218058" y="321210"/>
                  </a:moveTo>
                  <a:lnTo>
                    <a:pt x="193581" y="321299"/>
                  </a:lnTo>
                  <a:cubicBezTo>
                    <a:pt x="199367" y="324498"/>
                    <a:pt x="203283" y="330630"/>
                    <a:pt x="203283" y="337651"/>
                  </a:cubicBezTo>
                  <a:cubicBezTo>
                    <a:pt x="203283" y="347960"/>
                    <a:pt x="194916" y="356314"/>
                    <a:pt x="184591" y="356314"/>
                  </a:cubicBezTo>
                  <a:lnTo>
                    <a:pt x="181387" y="356314"/>
                  </a:lnTo>
                  <a:lnTo>
                    <a:pt x="192602" y="385375"/>
                  </a:lnTo>
                  <a:close/>
                  <a:moveTo>
                    <a:pt x="434616" y="116540"/>
                  </a:moveTo>
                  <a:lnTo>
                    <a:pt x="469418" y="116806"/>
                  </a:lnTo>
                  <a:cubicBezTo>
                    <a:pt x="490424" y="116895"/>
                    <a:pt x="507247" y="134136"/>
                    <a:pt x="506891" y="155110"/>
                  </a:cubicBezTo>
                  <a:lnTo>
                    <a:pt x="506446" y="183993"/>
                  </a:lnTo>
                  <a:lnTo>
                    <a:pt x="473335" y="147111"/>
                  </a:lnTo>
                  <a:lnTo>
                    <a:pt x="507425" y="208255"/>
                  </a:lnTo>
                  <a:lnTo>
                    <a:pt x="585040" y="208255"/>
                  </a:lnTo>
                  <a:cubicBezTo>
                    <a:pt x="597501" y="208255"/>
                    <a:pt x="607648" y="218297"/>
                    <a:pt x="607648" y="230739"/>
                  </a:cubicBezTo>
                  <a:cubicBezTo>
                    <a:pt x="607648" y="243270"/>
                    <a:pt x="597501" y="253312"/>
                    <a:pt x="585040" y="253312"/>
                  </a:cubicBezTo>
                  <a:lnTo>
                    <a:pt x="494163" y="253312"/>
                  </a:lnTo>
                  <a:cubicBezTo>
                    <a:pt x="485974" y="253312"/>
                    <a:pt x="478497" y="248869"/>
                    <a:pt x="474492" y="241759"/>
                  </a:cubicBezTo>
                  <a:lnTo>
                    <a:pt x="439333" y="178927"/>
                  </a:lnTo>
                  <a:cubicBezTo>
                    <a:pt x="444496" y="203100"/>
                    <a:pt x="451884" y="226473"/>
                    <a:pt x="460428" y="248513"/>
                  </a:cubicBezTo>
                  <a:cubicBezTo>
                    <a:pt x="464078" y="258111"/>
                    <a:pt x="472534" y="265488"/>
                    <a:pt x="484105" y="267265"/>
                  </a:cubicBezTo>
                  <a:lnTo>
                    <a:pt x="567416" y="266999"/>
                  </a:lnTo>
                  <a:cubicBezTo>
                    <a:pt x="576317" y="266999"/>
                    <a:pt x="584773" y="271353"/>
                    <a:pt x="589846" y="278818"/>
                  </a:cubicBezTo>
                  <a:cubicBezTo>
                    <a:pt x="594920" y="286284"/>
                    <a:pt x="595988" y="295704"/>
                    <a:pt x="592695" y="304058"/>
                  </a:cubicBezTo>
                  <a:lnTo>
                    <a:pt x="531190" y="459138"/>
                  </a:lnTo>
                  <a:cubicBezTo>
                    <a:pt x="525671" y="473002"/>
                    <a:pt x="510006" y="479845"/>
                    <a:pt x="496032" y="474335"/>
                  </a:cubicBezTo>
                  <a:cubicBezTo>
                    <a:pt x="482146" y="468825"/>
                    <a:pt x="475382" y="453095"/>
                    <a:pt x="480811" y="439231"/>
                  </a:cubicBezTo>
                  <a:lnTo>
                    <a:pt x="488644" y="419502"/>
                  </a:lnTo>
                  <a:lnTo>
                    <a:pt x="464256" y="356314"/>
                  </a:lnTo>
                  <a:lnTo>
                    <a:pt x="393316" y="356314"/>
                  </a:lnTo>
                  <a:lnTo>
                    <a:pt x="350147" y="468203"/>
                  </a:lnTo>
                  <a:cubicBezTo>
                    <a:pt x="347655" y="474602"/>
                    <a:pt x="340445" y="477801"/>
                    <a:pt x="334036" y="475313"/>
                  </a:cubicBezTo>
                  <a:cubicBezTo>
                    <a:pt x="327628" y="472824"/>
                    <a:pt x="324423" y="465626"/>
                    <a:pt x="326916" y="459227"/>
                  </a:cubicBezTo>
                  <a:lnTo>
                    <a:pt x="366613" y="356314"/>
                  </a:lnTo>
                  <a:lnTo>
                    <a:pt x="363409" y="356314"/>
                  </a:lnTo>
                  <a:cubicBezTo>
                    <a:pt x="354508" y="356314"/>
                    <a:pt x="346854" y="350004"/>
                    <a:pt x="345073" y="341295"/>
                  </a:cubicBezTo>
                  <a:lnTo>
                    <a:pt x="309915" y="162575"/>
                  </a:lnTo>
                  <a:cubicBezTo>
                    <a:pt x="307957" y="152533"/>
                    <a:pt x="314543" y="142668"/>
                    <a:pt x="324601" y="140713"/>
                  </a:cubicBezTo>
                  <a:cubicBezTo>
                    <a:pt x="334748" y="138758"/>
                    <a:pt x="344628" y="145334"/>
                    <a:pt x="346586" y="155376"/>
                  </a:cubicBezTo>
                  <a:lnTo>
                    <a:pt x="378807" y="318988"/>
                  </a:lnTo>
                  <a:lnTo>
                    <a:pt x="426249" y="318988"/>
                  </a:lnTo>
                  <a:cubicBezTo>
                    <a:pt x="419484" y="317477"/>
                    <a:pt x="413165" y="314011"/>
                    <a:pt x="408180" y="309035"/>
                  </a:cubicBezTo>
                  <a:cubicBezTo>
                    <a:pt x="400971" y="302014"/>
                    <a:pt x="396965" y="292416"/>
                    <a:pt x="396965" y="282373"/>
                  </a:cubicBezTo>
                  <a:lnTo>
                    <a:pt x="396609" y="154399"/>
                  </a:lnTo>
                  <a:cubicBezTo>
                    <a:pt x="396520" y="133425"/>
                    <a:pt x="413610" y="116362"/>
                    <a:pt x="434616" y="116540"/>
                  </a:cubicBezTo>
                  <a:close/>
                  <a:moveTo>
                    <a:pt x="125045" y="116540"/>
                  </a:moveTo>
                  <a:lnTo>
                    <a:pt x="159847" y="116806"/>
                  </a:lnTo>
                  <a:cubicBezTo>
                    <a:pt x="180853" y="116895"/>
                    <a:pt x="197675" y="134136"/>
                    <a:pt x="197319" y="155110"/>
                  </a:cubicBezTo>
                  <a:lnTo>
                    <a:pt x="196874" y="183993"/>
                  </a:lnTo>
                  <a:lnTo>
                    <a:pt x="163763" y="147111"/>
                  </a:lnTo>
                  <a:lnTo>
                    <a:pt x="197854" y="208255"/>
                  </a:lnTo>
                  <a:lnTo>
                    <a:pt x="275469" y="208255"/>
                  </a:lnTo>
                  <a:cubicBezTo>
                    <a:pt x="287930" y="208255"/>
                    <a:pt x="298077" y="218297"/>
                    <a:pt x="298077" y="230739"/>
                  </a:cubicBezTo>
                  <a:cubicBezTo>
                    <a:pt x="298077" y="243270"/>
                    <a:pt x="287930" y="253312"/>
                    <a:pt x="275469" y="253312"/>
                  </a:cubicBezTo>
                  <a:lnTo>
                    <a:pt x="184591" y="253312"/>
                  </a:lnTo>
                  <a:cubicBezTo>
                    <a:pt x="176402" y="253312"/>
                    <a:pt x="168926" y="248869"/>
                    <a:pt x="164920" y="241759"/>
                  </a:cubicBezTo>
                  <a:lnTo>
                    <a:pt x="129762" y="178927"/>
                  </a:lnTo>
                  <a:cubicBezTo>
                    <a:pt x="134925" y="203100"/>
                    <a:pt x="142312" y="226473"/>
                    <a:pt x="150857" y="248513"/>
                  </a:cubicBezTo>
                  <a:cubicBezTo>
                    <a:pt x="154506" y="258111"/>
                    <a:pt x="162962" y="265488"/>
                    <a:pt x="174533" y="267265"/>
                  </a:cubicBezTo>
                  <a:lnTo>
                    <a:pt x="257845" y="266999"/>
                  </a:lnTo>
                  <a:cubicBezTo>
                    <a:pt x="266746" y="266999"/>
                    <a:pt x="275202" y="271353"/>
                    <a:pt x="280275" y="278818"/>
                  </a:cubicBezTo>
                  <a:cubicBezTo>
                    <a:pt x="285349" y="286284"/>
                    <a:pt x="286417" y="295704"/>
                    <a:pt x="283123" y="304058"/>
                  </a:cubicBezTo>
                  <a:lnTo>
                    <a:pt x="221619" y="459138"/>
                  </a:lnTo>
                  <a:cubicBezTo>
                    <a:pt x="216100" y="473002"/>
                    <a:pt x="200346" y="479845"/>
                    <a:pt x="186460" y="474335"/>
                  </a:cubicBezTo>
                  <a:cubicBezTo>
                    <a:pt x="172575" y="468825"/>
                    <a:pt x="165722" y="453095"/>
                    <a:pt x="171240" y="439231"/>
                  </a:cubicBezTo>
                  <a:lnTo>
                    <a:pt x="179073" y="419502"/>
                  </a:lnTo>
                  <a:lnTo>
                    <a:pt x="154684" y="356314"/>
                  </a:lnTo>
                  <a:lnTo>
                    <a:pt x="83745" y="356314"/>
                  </a:lnTo>
                  <a:lnTo>
                    <a:pt x="40576" y="468203"/>
                  </a:lnTo>
                  <a:cubicBezTo>
                    <a:pt x="38084" y="474602"/>
                    <a:pt x="30874" y="477801"/>
                    <a:pt x="24465" y="475313"/>
                  </a:cubicBezTo>
                  <a:cubicBezTo>
                    <a:pt x="18057" y="472824"/>
                    <a:pt x="14852" y="465626"/>
                    <a:pt x="17345" y="459227"/>
                  </a:cubicBezTo>
                  <a:lnTo>
                    <a:pt x="57042" y="356314"/>
                  </a:lnTo>
                  <a:lnTo>
                    <a:pt x="53838" y="356314"/>
                  </a:lnTo>
                  <a:cubicBezTo>
                    <a:pt x="44937" y="356314"/>
                    <a:pt x="37193" y="350004"/>
                    <a:pt x="35502" y="341295"/>
                  </a:cubicBezTo>
                  <a:lnTo>
                    <a:pt x="344" y="162575"/>
                  </a:lnTo>
                  <a:cubicBezTo>
                    <a:pt x="-1614" y="152533"/>
                    <a:pt x="4972" y="142668"/>
                    <a:pt x="15030" y="140713"/>
                  </a:cubicBezTo>
                  <a:cubicBezTo>
                    <a:pt x="25177" y="138758"/>
                    <a:pt x="34968" y="145334"/>
                    <a:pt x="37015" y="155465"/>
                  </a:cubicBezTo>
                  <a:lnTo>
                    <a:pt x="69236" y="318988"/>
                  </a:lnTo>
                  <a:lnTo>
                    <a:pt x="116678" y="318988"/>
                  </a:lnTo>
                  <a:cubicBezTo>
                    <a:pt x="109913" y="317477"/>
                    <a:pt x="103594" y="314011"/>
                    <a:pt x="98609" y="309035"/>
                  </a:cubicBezTo>
                  <a:cubicBezTo>
                    <a:pt x="91400" y="302014"/>
                    <a:pt x="87394" y="292416"/>
                    <a:pt x="87394" y="282373"/>
                  </a:cubicBezTo>
                  <a:lnTo>
                    <a:pt x="87038" y="154399"/>
                  </a:lnTo>
                  <a:cubicBezTo>
                    <a:pt x="86949" y="133425"/>
                    <a:pt x="104039" y="116362"/>
                    <a:pt x="125045" y="116540"/>
                  </a:cubicBezTo>
                  <a:close/>
                  <a:moveTo>
                    <a:pt x="481371" y="0"/>
                  </a:moveTo>
                  <a:cubicBezTo>
                    <a:pt x="508866" y="0"/>
                    <a:pt x="531155" y="22273"/>
                    <a:pt x="531155" y="49749"/>
                  </a:cubicBezTo>
                  <a:cubicBezTo>
                    <a:pt x="531155" y="77225"/>
                    <a:pt x="508866" y="99498"/>
                    <a:pt x="481371" y="99498"/>
                  </a:cubicBezTo>
                  <a:cubicBezTo>
                    <a:pt x="453876" y="99498"/>
                    <a:pt x="431587" y="77225"/>
                    <a:pt x="431587" y="49749"/>
                  </a:cubicBezTo>
                  <a:cubicBezTo>
                    <a:pt x="431587" y="22273"/>
                    <a:pt x="453876" y="0"/>
                    <a:pt x="481371" y="0"/>
                  </a:cubicBezTo>
                  <a:close/>
                  <a:moveTo>
                    <a:pt x="171836" y="0"/>
                  </a:moveTo>
                  <a:cubicBezTo>
                    <a:pt x="199350" y="0"/>
                    <a:pt x="221655" y="22273"/>
                    <a:pt x="221655" y="49749"/>
                  </a:cubicBezTo>
                  <a:cubicBezTo>
                    <a:pt x="221655" y="77225"/>
                    <a:pt x="199350" y="99498"/>
                    <a:pt x="171836" y="99498"/>
                  </a:cubicBezTo>
                  <a:cubicBezTo>
                    <a:pt x="144322" y="99498"/>
                    <a:pt x="122017" y="77225"/>
                    <a:pt x="122017" y="49749"/>
                  </a:cubicBezTo>
                  <a:cubicBezTo>
                    <a:pt x="122017" y="22273"/>
                    <a:pt x="144322" y="0"/>
                    <a:pt x="17183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wrap="square" lIns="91440" tIns="45720" rIns="91440" bIns="45720" anchor="ctr">
              <a:normAutofit fontScale="625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5" name="PA-组合 54">
            <a:extLst>
              <a:ext uri="{FF2B5EF4-FFF2-40B4-BE49-F238E27FC236}">
                <a16:creationId xmlns:a16="http://schemas.microsoft.com/office/drawing/2014/main" id="{868E3553-4D2B-4DD4-8F8F-B086880F154E}"/>
              </a:ext>
            </a:extLst>
          </p:cNvPr>
          <p:cNvGrpSpPr/>
          <p:nvPr>
            <p:custDataLst>
              <p:tags r:id="rId3"/>
            </p:custDataLst>
          </p:nvPr>
        </p:nvGrpSpPr>
        <p:grpSpPr>
          <a:xfrm>
            <a:off x="91440" y="-729138"/>
            <a:ext cx="2820061" cy="1471735"/>
            <a:chOff x="91440" y="-729138"/>
            <a:chExt cx="2820061" cy="1471735"/>
          </a:xfrm>
        </p:grpSpPr>
        <p:sp>
          <p:nvSpPr>
            <p:cNvPr id="36" name="PA-燕尾箭头 50">
              <a:extLst>
                <a:ext uri="{FF2B5EF4-FFF2-40B4-BE49-F238E27FC236}">
                  <a16:creationId xmlns:a16="http://schemas.microsoft.com/office/drawing/2014/main" id="{00F32642-DDDF-4725-9146-881BA2F1AC13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>
            <a:xfrm rot="16200000">
              <a:off x="-282761" y="-354937"/>
              <a:ext cx="1458275" cy="709873"/>
            </a:xfrm>
            <a:prstGeom prst="notchedRightArrow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7" name="PA-文本框 52">
              <a:extLst>
                <a:ext uri="{FF2B5EF4-FFF2-40B4-BE49-F238E27FC236}">
                  <a16:creationId xmlns:a16="http://schemas.microsoft.com/office/drawing/2014/main" id="{213E7900-2BF8-4CF6-983B-19003BD0E6EF}"/>
                </a:ext>
              </a:extLst>
            </p:cNvPr>
            <p:cNvSpPr txBox="1"/>
            <p:nvPr>
              <p:custDataLst>
                <p:tags r:id="rId5"/>
              </p:custDataLst>
            </p:nvPr>
          </p:nvSpPr>
          <p:spPr>
            <a:xfrm>
              <a:off x="669925" y="165042"/>
              <a:ext cx="224157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8" name="PA-文本框 53">
              <a:extLst>
                <a:ext uri="{FF2B5EF4-FFF2-40B4-BE49-F238E27FC236}">
                  <a16:creationId xmlns:a16="http://schemas.microsoft.com/office/drawing/2014/main" id="{8454DDCD-EE0B-4939-9E93-76623A1C6954}"/>
                </a:ext>
              </a:extLst>
            </p:cNvPr>
            <p:cNvSpPr txBox="1"/>
            <p:nvPr>
              <p:custDataLst>
                <p:tags r:id="rId6"/>
              </p:custDataLst>
            </p:nvPr>
          </p:nvSpPr>
          <p:spPr>
            <a:xfrm>
              <a:off x="222350" y="219377"/>
              <a:ext cx="42773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1400" dirty="0">
                  <a:solidFill>
                    <a:schemeClr val="bg1"/>
                  </a:solidFill>
                  <a:cs typeface="+mn-ea"/>
                  <a:sym typeface="+mn-lt"/>
                </a:rPr>
                <a:t> 04</a:t>
              </a:r>
              <a:endParaRPr lang="zh-CN" altLang="en-US" sz="1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938167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 decel="100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PA-934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>
            <a:extLst>
              <a:ext uri="{FF2B5EF4-FFF2-40B4-BE49-F238E27FC236}">
                <a16:creationId xmlns:a16="http://schemas.microsoft.com/office/drawing/2014/main" id="{E74CBFAE-F765-4BDD-A815-35A84D17BA81}"/>
              </a:ext>
            </a:extLst>
          </p:cNvPr>
          <p:cNvGrpSpPr>
            <a:grpSpLocks noChangeAspect="1"/>
          </p:cNvGrpSpPr>
          <p:nvPr>
            <p:custDataLst>
              <p:tags r:id="rId2"/>
            </p:custDataLst>
          </p:nvPr>
        </p:nvGrpSpPr>
        <p:grpSpPr>
          <a:xfrm>
            <a:off x="689066" y="1718660"/>
            <a:ext cx="10813867" cy="3304929"/>
            <a:chOff x="658996" y="1986086"/>
            <a:chExt cx="10813867" cy="3304929"/>
          </a:xfrm>
        </p:grpSpPr>
        <p:sp>
          <p:nvSpPr>
            <p:cNvPr id="6" name="PA-iṩlïḓé">
              <a:extLst>
                <a:ext uri="{FF2B5EF4-FFF2-40B4-BE49-F238E27FC236}">
                  <a16:creationId xmlns:a16="http://schemas.microsoft.com/office/drawing/2014/main" id="{69B8031B-4059-4437-B910-B0F00D94D7AF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 bwMode="auto">
            <a:xfrm>
              <a:off x="719138" y="2937831"/>
              <a:ext cx="2150745" cy="1836204"/>
            </a:xfrm>
            <a:prstGeom prst="rect">
              <a:avLst/>
            </a:prstGeom>
            <a:solidFill>
              <a:schemeClr val="accent1">
                <a:lumMod val="100000"/>
              </a:schemeClr>
            </a:solidFill>
            <a:ln w="19050">
              <a:solidFill>
                <a:schemeClr val="bg1"/>
              </a:solidFill>
              <a:round/>
              <a:headEnd/>
              <a:tailEnd/>
            </a:ln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" name="PA-îṣ1îḓé">
              <a:extLst>
                <a:ext uri="{FF2B5EF4-FFF2-40B4-BE49-F238E27FC236}">
                  <a16:creationId xmlns:a16="http://schemas.microsoft.com/office/drawing/2014/main" id="{AC0F8678-C6EC-48AC-8C66-1C18445D5346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 bwMode="auto">
            <a:xfrm>
              <a:off x="2869883" y="2937831"/>
              <a:ext cx="2150745" cy="1836204"/>
            </a:xfrm>
            <a:prstGeom prst="rect">
              <a:avLst/>
            </a:prstGeom>
            <a:solidFill>
              <a:schemeClr val="accent2"/>
            </a:solidFill>
            <a:ln w="19050">
              <a:solidFill>
                <a:schemeClr val="bg1"/>
              </a:solidFill>
              <a:round/>
              <a:headEnd/>
              <a:tailEnd/>
            </a:ln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8" name="PA-iṧḷíďê">
              <a:extLst>
                <a:ext uri="{FF2B5EF4-FFF2-40B4-BE49-F238E27FC236}">
                  <a16:creationId xmlns:a16="http://schemas.microsoft.com/office/drawing/2014/main" id="{A1BEABCD-1E53-4A6F-8B51-4702BEA4A791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 bwMode="auto">
            <a:xfrm>
              <a:off x="5020628" y="2937831"/>
              <a:ext cx="2150745" cy="1836204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bg1"/>
              </a:solidFill>
              <a:round/>
              <a:headEnd/>
              <a:tailEnd/>
            </a:ln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9" name="PA-íŝ1îḋè">
              <a:extLst>
                <a:ext uri="{FF2B5EF4-FFF2-40B4-BE49-F238E27FC236}">
                  <a16:creationId xmlns:a16="http://schemas.microsoft.com/office/drawing/2014/main" id="{B2F5F6EE-140F-440C-9BC0-5A0FE90EC63D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 bwMode="auto">
            <a:xfrm>
              <a:off x="7171373" y="2937831"/>
              <a:ext cx="2150745" cy="1836204"/>
            </a:xfrm>
            <a:prstGeom prst="rect">
              <a:avLst/>
            </a:prstGeom>
            <a:solidFill>
              <a:schemeClr val="accent2"/>
            </a:solidFill>
            <a:ln w="19050">
              <a:solidFill>
                <a:schemeClr val="bg1"/>
              </a:solidFill>
              <a:round/>
              <a:headEnd/>
              <a:tailEnd/>
            </a:ln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0" name="PA-iṥḻíḍê">
              <a:extLst>
                <a:ext uri="{FF2B5EF4-FFF2-40B4-BE49-F238E27FC236}">
                  <a16:creationId xmlns:a16="http://schemas.microsoft.com/office/drawing/2014/main" id="{0A448690-8111-47AE-ADDD-CE3746A3880D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 bwMode="auto">
            <a:xfrm>
              <a:off x="9322118" y="2937831"/>
              <a:ext cx="2150745" cy="1836204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bg1"/>
              </a:solidFill>
              <a:round/>
              <a:headEnd/>
              <a:tailEnd/>
            </a:ln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1" name="PA-í$liḑé">
              <a:extLst>
                <a:ext uri="{FF2B5EF4-FFF2-40B4-BE49-F238E27FC236}">
                  <a16:creationId xmlns:a16="http://schemas.microsoft.com/office/drawing/2014/main" id="{FC85347E-6B87-4504-9B54-F174D610DBFB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985907" y="4890905"/>
              <a:ext cx="1723549" cy="40011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normAutofit fontScale="85000" lnSpcReduction="10000"/>
            </a:bodyPr>
            <a:lstStyle/>
            <a:p>
              <a:pPr algn="ctr"/>
              <a:r>
                <a:rPr lang="en-US" altLang="zh-CN" sz="2000" b="1" dirty="0">
                  <a:solidFill>
                    <a:sysClr val="windowText" lastClr="000000"/>
                  </a:solidFill>
                  <a:cs typeface="+mn-ea"/>
                  <a:sym typeface="+mn-lt"/>
                </a:rPr>
                <a:t>Add title text</a:t>
              </a:r>
              <a:endParaRPr lang="zh-CN" altLang="en-US" sz="2000" b="1" dirty="0">
                <a:solidFill>
                  <a:sysClr val="windowText" lastClr="000000"/>
                </a:solidFill>
                <a:cs typeface="+mn-ea"/>
                <a:sym typeface="+mn-lt"/>
              </a:endParaRPr>
            </a:p>
          </p:txBody>
        </p:sp>
        <p:sp>
          <p:nvSpPr>
            <p:cNvPr id="12" name="PA-i$ḻîḓè">
              <a:extLst>
                <a:ext uri="{FF2B5EF4-FFF2-40B4-BE49-F238E27FC236}">
                  <a16:creationId xmlns:a16="http://schemas.microsoft.com/office/drawing/2014/main" id="{F5C22FA8-79C8-4632-99CF-044751A6A622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3136652" y="4890905"/>
              <a:ext cx="1723549" cy="40011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normAutofit fontScale="85000" lnSpcReduction="10000"/>
            </a:bodyPr>
            <a:lstStyle/>
            <a:p>
              <a:pPr algn="ctr"/>
              <a:r>
                <a:rPr lang="en-US" altLang="zh-CN" sz="2000" b="1" dirty="0">
                  <a:solidFill>
                    <a:sysClr val="windowText" lastClr="000000"/>
                  </a:solidFill>
                  <a:cs typeface="+mn-ea"/>
                  <a:sym typeface="+mn-lt"/>
                </a:rPr>
                <a:t>Add title text</a:t>
              </a:r>
              <a:endParaRPr lang="zh-CN" altLang="en-US" sz="2000" b="1" dirty="0">
                <a:solidFill>
                  <a:sysClr val="windowText" lastClr="000000"/>
                </a:solidFill>
                <a:cs typeface="+mn-ea"/>
                <a:sym typeface="+mn-lt"/>
              </a:endParaRPr>
            </a:p>
          </p:txBody>
        </p:sp>
        <p:sp>
          <p:nvSpPr>
            <p:cNvPr id="13" name="PA-ï$ḷiḋe">
              <a:extLst>
                <a:ext uri="{FF2B5EF4-FFF2-40B4-BE49-F238E27FC236}">
                  <a16:creationId xmlns:a16="http://schemas.microsoft.com/office/drawing/2014/main" id="{FE07A062-5B43-49C7-86C8-F49D07A7F0E2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5284371" y="4890905"/>
              <a:ext cx="1723549" cy="40011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normAutofit fontScale="85000" lnSpcReduction="10000"/>
            </a:bodyPr>
            <a:lstStyle/>
            <a:p>
              <a:pPr algn="ctr"/>
              <a:r>
                <a:rPr lang="en-US" altLang="zh-CN" sz="2000" b="1" dirty="0">
                  <a:solidFill>
                    <a:sysClr val="windowText" lastClr="000000"/>
                  </a:solidFill>
                  <a:cs typeface="+mn-ea"/>
                  <a:sym typeface="+mn-lt"/>
                </a:rPr>
                <a:t>Add title text</a:t>
              </a:r>
              <a:endParaRPr lang="zh-CN" altLang="en-US" sz="2000" b="1" dirty="0">
                <a:solidFill>
                  <a:sysClr val="windowText" lastClr="000000"/>
                </a:solidFill>
                <a:cs typeface="+mn-ea"/>
                <a:sym typeface="+mn-lt"/>
              </a:endParaRPr>
            </a:p>
          </p:txBody>
        </p:sp>
        <p:sp>
          <p:nvSpPr>
            <p:cNvPr id="14" name="PA-íṥḻiḋè">
              <a:extLst>
                <a:ext uri="{FF2B5EF4-FFF2-40B4-BE49-F238E27FC236}">
                  <a16:creationId xmlns:a16="http://schemas.microsoft.com/office/drawing/2014/main" id="{804E9D0F-87AE-44BB-9896-533855A33048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7432090" y="4890905"/>
              <a:ext cx="1723549" cy="40011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normAutofit fontScale="85000" lnSpcReduction="10000"/>
            </a:bodyPr>
            <a:lstStyle/>
            <a:p>
              <a:pPr algn="ctr"/>
              <a:r>
                <a:rPr lang="en-US" altLang="zh-CN" sz="2000" b="1" dirty="0">
                  <a:solidFill>
                    <a:sysClr val="windowText" lastClr="000000"/>
                  </a:solidFill>
                  <a:cs typeface="+mn-ea"/>
                  <a:sym typeface="+mn-lt"/>
                </a:rPr>
                <a:t>Add title text</a:t>
              </a:r>
              <a:endParaRPr lang="zh-CN" altLang="en-US" sz="2000" b="1" dirty="0">
                <a:solidFill>
                  <a:sysClr val="windowText" lastClr="000000"/>
                </a:solidFill>
                <a:cs typeface="+mn-ea"/>
                <a:sym typeface="+mn-lt"/>
              </a:endParaRPr>
            </a:p>
          </p:txBody>
        </p:sp>
        <p:sp>
          <p:nvSpPr>
            <p:cNvPr id="15" name="PA-iṥlïḓe">
              <a:extLst>
                <a:ext uri="{FF2B5EF4-FFF2-40B4-BE49-F238E27FC236}">
                  <a16:creationId xmlns:a16="http://schemas.microsoft.com/office/drawing/2014/main" id="{063CF9DC-91E0-4CBE-8E7A-8164B9FC8E62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9577738" y="4890905"/>
              <a:ext cx="1723549" cy="40011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normAutofit fontScale="85000" lnSpcReduction="10000"/>
            </a:bodyPr>
            <a:lstStyle/>
            <a:p>
              <a:pPr algn="ctr"/>
              <a:r>
                <a:rPr lang="en-US" altLang="zh-CN" sz="2000" b="1" dirty="0">
                  <a:solidFill>
                    <a:sysClr val="windowText" lastClr="000000"/>
                  </a:solidFill>
                  <a:cs typeface="+mn-ea"/>
                  <a:sym typeface="+mn-lt"/>
                </a:rPr>
                <a:t>Add title text</a:t>
              </a:r>
              <a:endParaRPr lang="zh-CN" altLang="en-US" sz="2000" b="1" dirty="0">
                <a:solidFill>
                  <a:sysClr val="windowText" lastClr="000000"/>
                </a:solidFill>
                <a:cs typeface="+mn-ea"/>
                <a:sym typeface="+mn-lt"/>
              </a:endParaRPr>
            </a:p>
          </p:txBody>
        </p:sp>
        <p:sp>
          <p:nvSpPr>
            <p:cNvPr id="16" name="PA-îṡ1iḋè">
              <a:extLst>
                <a:ext uri="{FF2B5EF4-FFF2-40B4-BE49-F238E27FC236}">
                  <a16:creationId xmlns:a16="http://schemas.microsoft.com/office/drawing/2014/main" id="{133ACB2B-CE31-475A-ADEA-AB57BBDBC1EB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 bwMode="auto">
            <a:xfrm>
              <a:off x="1559496" y="3895370"/>
              <a:ext cx="482620" cy="482620"/>
            </a:xfrm>
            <a:custGeom>
              <a:avLst/>
              <a:gdLst>
                <a:gd name="T0" fmla="*/ 41 w 45"/>
                <a:gd name="T1" fmla="*/ 48 h 48"/>
                <a:gd name="T2" fmla="*/ 0 w 45"/>
                <a:gd name="T3" fmla="*/ 44 h 48"/>
                <a:gd name="T4" fmla="*/ 3 w 45"/>
                <a:gd name="T5" fmla="*/ 7 h 48"/>
                <a:gd name="T6" fmla="*/ 7 w 45"/>
                <a:gd name="T7" fmla="*/ 4 h 48"/>
                <a:gd name="T8" fmla="*/ 13 w 45"/>
                <a:gd name="T9" fmla="*/ 0 h 48"/>
                <a:gd name="T10" fmla="*/ 17 w 45"/>
                <a:gd name="T11" fmla="*/ 7 h 48"/>
                <a:gd name="T12" fmla="*/ 27 w 45"/>
                <a:gd name="T13" fmla="*/ 4 h 48"/>
                <a:gd name="T14" fmla="*/ 33 w 45"/>
                <a:gd name="T15" fmla="*/ 0 h 48"/>
                <a:gd name="T16" fmla="*/ 38 w 45"/>
                <a:gd name="T17" fmla="*/ 7 h 48"/>
                <a:gd name="T18" fmla="*/ 45 w 45"/>
                <a:gd name="T19" fmla="*/ 10 h 48"/>
                <a:gd name="T20" fmla="*/ 11 w 45"/>
                <a:gd name="T21" fmla="*/ 25 h 48"/>
                <a:gd name="T22" fmla="*/ 3 w 45"/>
                <a:gd name="T23" fmla="*/ 17 h 48"/>
                <a:gd name="T24" fmla="*/ 11 w 45"/>
                <a:gd name="T25" fmla="*/ 25 h 48"/>
                <a:gd name="T26" fmla="*/ 11 w 45"/>
                <a:gd name="T27" fmla="*/ 26 h 48"/>
                <a:gd name="T28" fmla="*/ 3 w 45"/>
                <a:gd name="T29" fmla="*/ 35 h 48"/>
                <a:gd name="T30" fmla="*/ 11 w 45"/>
                <a:gd name="T31" fmla="*/ 44 h 48"/>
                <a:gd name="T32" fmla="*/ 3 w 45"/>
                <a:gd name="T33" fmla="*/ 37 h 48"/>
                <a:gd name="T34" fmla="*/ 11 w 45"/>
                <a:gd name="T35" fmla="*/ 44 h 48"/>
                <a:gd name="T36" fmla="*/ 13 w 45"/>
                <a:gd name="T37" fmla="*/ 3 h 48"/>
                <a:gd name="T38" fmla="*/ 10 w 45"/>
                <a:gd name="T39" fmla="*/ 4 h 48"/>
                <a:gd name="T40" fmla="*/ 11 w 45"/>
                <a:gd name="T41" fmla="*/ 13 h 48"/>
                <a:gd name="T42" fmla="*/ 14 w 45"/>
                <a:gd name="T43" fmla="*/ 12 h 48"/>
                <a:gd name="T44" fmla="*/ 21 w 45"/>
                <a:gd name="T45" fmla="*/ 25 h 48"/>
                <a:gd name="T46" fmla="*/ 13 w 45"/>
                <a:gd name="T47" fmla="*/ 17 h 48"/>
                <a:gd name="T48" fmla="*/ 21 w 45"/>
                <a:gd name="T49" fmla="*/ 25 h 48"/>
                <a:gd name="T50" fmla="*/ 21 w 45"/>
                <a:gd name="T51" fmla="*/ 26 h 48"/>
                <a:gd name="T52" fmla="*/ 13 w 45"/>
                <a:gd name="T53" fmla="*/ 35 h 48"/>
                <a:gd name="T54" fmla="*/ 21 w 45"/>
                <a:gd name="T55" fmla="*/ 44 h 48"/>
                <a:gd name="T56" fmla="*/ 13 w 45"/>
                <a:gd name="T57" fmla="*/ 37 h 48"/>
                <a:gd name="T58" fmla="*/ 21 w 45"/>
                <a:gd name="T59" fmla="*/ 44 h 48"/>
                <a:gd name="T60" fmla="*/ 32 w 45"/>
                <a:gd name="T61" fmla="*/ 17 h 48"/>
                <a:gd name="T62" fmla="*/ 23 w 45"/>
                <a:gd name="T63" fmla="*/ 25 h 48"/>
                <a:gd name="T64" fmla="*/ 32 w 45"/>
                <a:gd name="T65" fmla="*/ 35 h 48"/>
                <a:gd name="T66" fmla="*/ 23 w 45"/>
                <a:gd name="T67" fmla="*/ 26 h 48"/>
                <a:gd name="T68" fmla="*/ 32 w 45"/>
                <a:gd name="T69" fmla="*/ 35 h 48"/>
                <a:gd name="T70" fmla="*/ 32 w 45"/>
                <a:gd name="T71" fmla="*/ 37 h 48"/>
                <a:gd name="T72" fmla="*/ 23 w 45"/>
                <a:gd name="T73" fmla="*/ 44 h 48"/>
                <a:gd name="T74" fmla="*/ 34 w 45"/>
                <a:gd name="T75" fmla="*/ 4 h 48"/>
                <a:gd name="T76" fmla="*/ 32 w 45"/>
                <a:gd name="T77" fmla="*/ 3 h 48"/>
                <a:gd name="T78" fmla="*/ 31 w 45"/>
                <a:gd name="T79" fmla="*/ 12 h 48"/>
                <a:gd name="T80" fmla="*/ 33 w 45"/>
                <a:gd name="T81" fmla="*/ 13 h 48"/>
                <a:gd name="T82" fmla="*/ 34 w 45"/>
                <a:gd name="T83" fmla="*/ 4 h 48"/>
                <a:gd name="T84" fmla="*/ 41 w 45"/>
                <a:gd name="T85" fmla="*/ 17 h 48"/>
                <a:gd name="T86" fmla="*/ 33 w 45"/>
                <a:gd name="T87" fmla="*/ 25 h 48"/>
                <a:gd name="T88" fmla="*/ 41 w 45"/>
                <a:gd name="T89" fmla="*/ 35 h 48"/>
                <a:gd name="T90" fmla="*/ 33 w 45"/>
                <a:gd name="T91" fmla="*/ 26 h 48"/>
                <a:gd name="T92" fmla="*/ 41 w 45"/>
                <a:gd name="T93" fmla="*/ 35 h 48"/>
                <a:gd name="T94" fmla="*/ 41 w 45"/>
                <a:gd name="T95" fmla="*/ 37 h 48"/>
                <a:gd name="T96" fmla="*/ 33 w 45"/>
                <a:gd name="T97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5" h="48">
                  <a:moveTo>
                    <a:pt x="45" y="44"/>
                  </a:moveTo>
                  <a:cubicBezTo>
                    <a:pt x="45" y="46"/>
                    <a:pt x="43" y="48"/>
                    <a:pt x="41" y="48"/>
                  </a:cubicBezTo>
                  <a:cubicBezTo>
                    <a:pt x="3" y="48"/>
                    <a:pt x="3" y="48"/>
                    <a:pt x="3" y="48"/>
                  </a:cubicBezTo>
                  <a:cubicBezTo>
                    <a:pt x="1" y="48"/>
                    <a:pt x="0" y="46"/>
                    <a:pt x="0" y="44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8"/>
                    <a:pt x="1" y="7"/>
                    <a:pt x="3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2"/>
                    <a:pt x="9" y="0"/>
                    <a:pt x="11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5" y="0"/>
                    <a:pt x="17" y="2"/>
                    <a:pt x="17" y="4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27" y="4"/>
                    <a:pt x="27" y="4"/>
                    <a:pt x="27" y="4"/>
                  </a:cubicBezTo>
                  <a:cubicBezTo>
                    <a:pt x="27" y="2"/>
                    <a:pt x="29" y="0"/>
                    <a:pt x="32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6" y="0"/>
                    <a:pt x="38" y="2"/>
                    <a:pt x="38" y="4"/>
                  </a:cubicBezTo>
                  <a:cubicBezTo>
                    <a:pt x="38" y="7"/>
                    <a:pt x="38" y="7"/>
                    <a:pt x="38" y="7"/>
                  </a:cubicBezTo>
                  <a:cubicBezTo>
                    <a:pt x="41" y="7"/>
                    <a:pt x="41" y="7"/>
                    <a:pt x="41" y="7"/>
                  </a:cubicBezTo>
                  <a:cubicBezTo>
                    <a:pt x="43" y="7"/>
                    <a:pt x="45" y="8"/>
                    <a:pt x="45" y="10"/>
                  </a:cubicBezTo>
                  <a:lnTo>
                    <a:pt x="45" y="44"/>
                  </a:lnTo>
                  <a:close/>
                  <a:moveTo>
                    <a:pt x="11" y="25"/>
                  </a:moveTo>
                  <a:cubicBezTo>
                    <a:pt x="11" y="17"/>
                    <a:pt x="11" y="17"/>
                    <a:pt x="11" y="17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3" y="25"/>
                    <a:pt x="3" y="25"/>
                    <a:pt x="3" y="25"/>
                  </a:cubicBezTo>
                  <a:lnTo>
                    <a:pt x="11" y="25"/>
                  </a:lnTo>
                  <a:close/>
                  <a:moveTo>
                    <a:pt x="11" y="35"/>
                  </a:moveTo>
                  <a:cubicBezTo>
                    <a:pt x="11" y="26"/>
                    <a:pt x="11" y="26"/>
                    <a:pt x="11" y="26"/>
                  </a:cubicBezTo>
                  <a:cubicBezTo>
                    <a:pt x="3" y="26"/>
                    <a:pt x="3" y="26"/>
                    <a:pt x="3" y="26"/>
                  </a:cubicBezTo>
                  <a:cubicBezTo>
                    <a:pt x="3" y="35"/>
                    <a:pt x="3" y="35"/>
                    <a:pt x="3" y="35"/>
                  </a:cubicBezTo>
                  <a:lnTo>
                    <a:pt x="11" y="35"/>
                  </a:lnTo>
                  <a:close/>
                  <a:moveTo>
                    <a:pt x="11" y="44"/>
                  </a:moveTo>
                  <a:cubicBezTo>
                    <a:pt x="11" y="37"/>
                    <a:pt x="11" y="37"/>
                    <a:pt x="11" y="37"/>
                  </a:cubicBezTo>
                  <a:cubicBezTo>
                    <a:pt x="3" y="37"/>
                    <a:pt x="3" y="37"/>
                    <a:pt x="3" y="37"/>
                  </a:cubicBezTo>
                  <a:cubicBezTo>
                    <a:pt x="3" y="44"/>
                    <a:pt x="3" y="44"/>
                    <a:pt x="3" y="44"/>
                  </a:cubicBezTo>
                  <a:lnTo>
                    <a:pt x="11" y="44"/>
                  </a:lnTo>
                  <a:close/>
                  <a:moveTo>
                    <a:pt x="14" y="4"/>
                  </a:moveTo>
                  <a:cubicBezTo>
                    <a:pt x="14" y="4"/>
                    <a:pt x="13" y="3"/>
                    <a:pt x="13" y="3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1" y="3"/>
                    <a:pt x="10" y="4"/>
                    <a:pt x="10" y="4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10" y="12"/>
                    <a:pt x="11" y="13"/>
                    <a:pt x="11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3"/>
                    <a:pt x="14" y="12"/>
                    <a:pt x="14" y="12"/>
                  </a:cubicBezTo>
                  <a:lnTo>
                    <a:pt x="14" y="4"/>
                  </a:lnTo>
                  <a:close/>
                  <a:moveTo>
                    <a:pt x="21" y="25"/>
                  </a:moveTo>
                  <a:cubicBezTo>
                    <a:pt x="21" y="17"/>
                    <a:pt x="21" y="17"/>
                    <a:pt x="21" y="17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3" y="25"/>
                    <a:pt x="13" y="25"/>
                    <a:pt x="13" y="25"/>
                  </a:cubicBezTo>
                  <a:lnTo>
                    <a:pt x="21" y="25"/>
                  </a:lnTo>
                  <a:close/>
                  <a:moveTo>
                    <a:pt x="21" y="35"/>
                  </a:moveTo>
                  <a:cubicBezTo>
                    <a:pt x="21" y="26"/>
                    <a:pt x="21" y="26"/>
                    <a:pt x="21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3" y="35"/>
                    <a:pt x="13" y="35"/>
                    <a:pt x="13" y="35"/>
                  </a:cubicBezTo>
                  <a:lnTo>
                    <a:pt x="21" y="35"/>
                  </a:lnTo>
                  <a:close/>
                  <a:moveTo>
                    <a:pt x="21" y="44"/>
                  </a:moveTo>
                  <a:cubicBezTo>
                    <a:pt x="21" y="37"/>
                    <a:pt x="21" y="37"/>
                    <a:pt x="21" y="37"/>
                  </a:cubicBezTo>
                  <a:cubicBezTo>
                    <a:pt x="13" y="37"/>
                    <a:pt x="13" y="37"/>
                    <a:pt x="13" y="37"/>
                  </a:cubicBezTo>
                  <a:cubicBezTo>
                    <a:pt x="13" y="44"/>
                    <a:pt x="13" y="44"/>
                    <a:pt x="13" y="44"/>
                  </a:cubicBezTo>
                  <a:lnTo>
                    <a:pt x="21" y="44"/>
                  </a:lnTo>
                  <a:close/>
                  <a:moveTo>
                    <a:pt x="32" y="25"/>
                  </a:moveTo>
                  <a:cubicBezTo>
                    <a:pt x="32" y="17"/>
                    <a:pt x="32" y="17"/>
                    <a:pt x="32" y="17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23" y="25"/>
                    <a:pt x="23" y="25"/>
                    <a:pt x="23" y="25"/>
                  </a:cubicBezTo>
                  <a:lnTo>
                    <a:pt x="32" y="25"/>
                  </a:lnTo>
                  <a:close/>
                  <a:moveTo>
                    <a:pt x="32" y="35"/>
                  </a:moveTo>
                  <a:cubicBezTo>
                    <a:pt x="32" y="26"/>
                    <a:pt x="32" y="26"/>
                    <a:pt x="32" y="26"/>
                  </a:cubicBezTo>
                  <a:cubicBezTo>
                    <a:pt x="23" y="26"/>
                    <a:pt x="23" y="26"/>
                    <a:pt x="23" y="26"/>
                  </a:cubicBezTo>
                  <a:cubicBezTo>
                    <a:pt x="23" y="35"/>
                    <a:pt x="23" y="35"/>
                    <a:pt x="23" y="35"/>
                  </a:cubicBezTo>
                  <a:lnTo>
                    <a:pt x="32" y="35"/>
                  </a:lnTo>
                  <a:close/>
                  <a:moveTo>
                    <a:pt x="32" y="44"/>
                  </a:moveTo>
                  <a:cubicBezTo>
                    <a:pt x="32" y="37"/>
                    <a:pt x="32" y="37"/>
                    <a:pt x="32" y="37"/>
                  </a:cubicBezTo>
                  <a:cubicBezTo>
                    <a:pt x="23" y="37"/>
                    <a:pt x="23" y="37"/>
                    <a:pt x="23" y="37"/>
                  </a:cubicBezTo>
                  <a:cubicBezTo>
                    <a:pt x="23" y="44"/>
                    <a:pt x="23" y="44"/>
                    <a:pt x="23" y="44"/>
                  </a:cubicBezTo>
                  <a:lnTo>
                    <a:pt x="32" y="44"/>
                  </a:lnTo>
                  <a:close/>
                  <a:moveTo>
                    <a:pt x="34" y="4"/>
                  </a:moveTo>
                  <a:cubicBezTo>
                    <a:pt x="34" y="4"/>
                    <a:pt x="34" y="3"/>
                    <a:pt x="33" y="3"/>
                  </a:cubicBezTo>
                  <a:cubicBezTo>
                    <a:pt x="32" y="3"/>
                    <a:pt x="32" y="3"/>
                    <a:pt x="32" y="3"/>
                  </a:cubicBezTo>
                  <a:cubicBezTo>
                    <a:pt x="31" y="3"/>
                    <a:pt x="31" y="4"/>
                    <a:pt x="31" y="4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31" y="12"/>
                    <a:pt x="31" y="13"/>
                    <a:pt x="32" y="13"/>
                  </a:cubicBezTo>
                  <a:cubicBezTo>
                    <a:pt x="33" y="13"/>
                    <a:pt x="33" y="13"/>
                    <a:pt x="33" y="13"/>
                  </a:cubicBezTo>
                  <a:cubicBezTo>
                    <a:pt x="34" y="13"/>
                    <a:pt x="34" y="12"/>
                    <a:pt x="34" y="12"/>
                  </a:cubicBezTo>
                  <a:lnTo>
                    <a:pt x="34" y="4"/>
                  </a:lnTo>
                  <a:close/>
                  <a:moveTo>
                    <a:pt x="41" y="25"/>
                  </a:moveTo>
                  <a:cubicBezTo>
                    <a:pt x="41" y="17"/>
                    <a:pt x="41" y="17"/>
                    <a:pt x="41" y="17"/>
                  </a:cubicBezTo>
                  <a:cubicBezTo>
                    <a:pt x="33" y="17"/>
                    <a:pt x="33" y="17"/>
                    <a:pt x="33" y="17"/>
                  </a:cubicBezTo>
                  <a:cubicBezTo>
                    <a:pt x="33" y="25"/>
                    <a:pt x="33" y="25"/>
                    <a:pt x="33" y="25"/>
                  </a:cubicBezTo>
                  <a:lnTo>
                    <a:pt x="41" y="25"/>
                  </a:lnTo>
                  <a:close/>
                  <a:moveTo>
                    <a:pt x="41" y="35"/>
                  </a:moveTo>
                  <a:cubicBezTo>
                    <a:pt x="41" y="26"/>
                    <a:pt x="41" y="26"/>
                    <a:pt x="41" y="26"/>
                  </a:cubicBezTo>
                  <a:cubicBezTo>
                    <a:pt x="33" y="26"/>
                    <a:pt x="33" y="26"/>
                    <a:pt x="33" y="26"/>
                  </a:cubicBezTo>
                  <a:cubicBezTo>
                    <a:pt x="33" y="35"/>
                    <a:pt x="33" y="35"/>
                    <a:pt x="33" y="35"/>
                  </a:cubicBezTo>
                  <a:lnTo>
                    <a:pt x="41" y="35"/>
                  </a:lnTo>
                  <a:close/>
                  <a:moveTo>
                    <a:pt x="41" y="44"/>
                  </a:moveTo>
                  <a:cubicBezTo>
                    <a:pt x="41" y="37"/>
                    <a:pt x="41" y="37"/>
                    <a:pt x="41" y="37"/>
                  </a:cubicBezTo>
                  <a:cubicBezTo>
                    <a:pt x="33" y="37"/>
                    <a:pt x="33" y="37"/>
                    <a:pt x="33" y="37"/>
                  </a:cubicBezTo>
                  <a:cubicBezTo>
                    <a:pt x="33" y="44"/>
                    <a:pt x="33" y="44"/>
                    <a:pt x="33" y="44"/>
                  </a:cubicBezTo>
                  <a:lnTo>
                    <a:pt x="41" y="44"/>
                  </a:lnTo>
                  <a:close/>
                </a:path>
              </a:pathLst>
            </a:custGeom>
            <a:solidFill>
              <a:schemeClr val="bg1"/>
            </a:solidFill>
            <a:ln w="3175">
              <a:noFill/>
            </a:ln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7" name="PA-í$1idé">
              <a:extLst>
                <a:ext uri="{FF2B5EF4-FFF2-40B4-BE49-F238E27FC236}">
                  <a16:creationId xmlns:a16="http://schemas.microsoft.com/office/drawing/2014/main" id="{831C4AB0-DED7-442A-9A74-AAADA29757F1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 bwMode="auto">
            <a:xfrm>
              <a:off x="3645504" y="3895370"/>
              <a:ext cx="482620" cy="482620"/>
            </a:xfrm>
            <a:custGeom>
              <a:avLst/>
              <a:gdLst>
                <a:gd name="T0" fmla="*/ 48 w 48"/>
                <a:gd name="T1" fmla="*/ 38 h 41"/>
                <a:gd name="T2" fmla="*/ 45 w 48"/>
                <a:gd name="T3" fmla="*/ 41 h 41"/>
                <a:gd name="T4" fmla="*/ 37 w 48"/>
                <a:gd name="T5" fmla="*/ 41 h 41"/>
                <a:gd name="T6" fmla="*/ 34 w 48"/>
                <a:gd name="T7" fmla="*/ 38 h 41"/>
                <a:gd name="T8" fmla="*/ 34 w 48"/>
                <a:gd name="T9" fmla="*/ 30 h 41"/>
                <a:gd name="T10" fmla="*/ 37 w 48"/>
                <a:gd name="T11" fmla="*/ 27 h 41"/>
                <a:gd name="T12" fmla="*/ 39 w 48"/>
                <a:gd name="T13" fmla="*/ 27 h 41"/>
                <a:gd name="T14" fmla="*/ 39 w 48"/>
                <a:gd name="T15" fmla="*/ 22 h 41"/>
                <a:gd name="T16" fmla="*/ 25 w 48"/>
                <a:gd name="T17" fmla="*/ 22 h 41"/>
                <a:gd name="T18" fmla="*/ 25 w 48"/>
                <a:gd name="T19" fmla="*/ 27 h 41"/>
                <a:gd name="T20" fmla="*/ 28 w 48"/>
                <a:gd name="T21" fmla="*/ 27 h 41"/>
                <a:gd name="T22" fmla="*/ 31 w 48"/>
                <a:gd name="T23" fmla="*/ 30 h 41"/>
                <a:gd name="T24" fmla="*/ 31 w 48"/>
                <a:gd name="T25" fmla="*/ 38 h 41"/>
                <a:gd name="T26" fmla="*/ 28 w 48"/>
                <a:gd name="T27" fmla="*/ 41 h 41"/>
                <a:gd name="T28" fmla="*/ 19 w 48"/>
                <a:gd name="T29" fmla="*/ 41 h 41"/>
                <a:gd name="T30" fmla="*/ 17 w 48"/>
                <a:gd name="T31" fmla="*/ 38 h 41"/>
                <a:gd name="T32" fmla="*/ 17 w 48"/>
                <a:gd name="T33" fmla="*/ 30 h 41"/>
                <a:gd name="T34" fmla="*/ 19 w 48"/>
                <a:gd name="T35" fmla="*/ 27 h 41"/>
                <a:gd name="T36" fmla="*/ 22 w 48"/>
                <a:gd name="T37" fmla="*/ 27 h 41"/>
                <a:gd name="T38" fmla="*/ 22 w 48"/>
                <a:gd name="T39" fmla="*/ 22 h 41"/>
                <a:gd name="T40" fmla="*/ 8 w 48"/>
                <a:gd name="T41" fmla="*/ 22 h 41"/>
                <a:gd name="T42" fmla="*/ 8 w 48"/>
                <a:gd name="T43" fmla="*/ 27 h 41"/>
                <a:gd name="T44" fmla="*/ 11 w 48"/>
                <a:gd name="T45" fmla="*/ 27 h 41"/>
                <a:gd name="T46" fmla="*/ 13 w 48"/>
                <a:gd name="T47" fmla="*/ 30 h 41"/>
                <a:gd name="T48" fmla="*/ 13 w 48"/>
                <a:gd name="T49" fmla="*/ 38 h 41"/>
                <a:gd name="T50" fmla="*/ 11 w 48"/>
                <a:gd name="T51" fmla="*/ 41 h 41"/>
                <a:gd name="T52" fmla="*/ 2 w 48"/>
                <a:gd name="T53" fmla="*/ 41 h 41"/>
                <a:gd name="T54" fmla="*/ 0 w 48"/>
                <a:gd name="T55" fmla="*/ 38 h 41"/>
                <a:gd name="T56" fmla="*/ 0 w 48"/>
                <a:gd name="T57" fmla="*/ 30 h 41"/>
                <a:gd name="T58" fmla="*/ 2 w 48"/>
                <a:gd name="T59" fmla="*/ 27 h 41"/>
                <a:gd name="T60" fmla="*/ 5 w 48"/>
                <a:gd name="T61" fmla="*/ 27 h 41"/>
                <a:gd name="T62" fmla="*/ 5 w 48"/>
                <a:gd name="T63" fmla="*/ 22 h 41"/>
                <a:gd name="T64" fmla="*/ 8 w 48"/>
                <a:gd name="T65" fmla="*/ 19 h 41"/>
                <a:gd name="T66" fmla="*/ 22 w 48"/>
                <a:gd name="T67" fmla="*/ 19 h 41"/>
                <a:gd name="T68" fmla="*/ 22 w 48"/>
                <a:gd name="T69" fmla="*/ 13 h 41"/>
                <a:gd name="T70" fmla="*/ 19 w 48"/>
                <a:gd name="T71" fmla="*/ 13 h 41"/>
                <a:gd name="T72" fmla="*/ 17 w 48"/>
                <a:gd name="T73" fmla="*/ 11 h 41"/>
                <a:gd name="T74" fmla="*/ 17 w 48"/>
                <a:gd name="T75" fmla="*/ 2 h 41"/>
                <a:gd name="T76" fmla="*/ 19 w 48"/>
                <a:gd name="T77" fmla="*/ 0 h 41"/>
                <a:gd name="T78" fmla="*/ 28 w 48"/>
                <a:gd name="T79" fmla="*/ 0 h 41"/>
                <a:gd name="T80" fmla="*/ 31 w 48"/>
                <a:gd name="T81" fmla="*/ 2 h 41"/>
                <a:gd name="T82" fmla="*/ 31 w 48"/>
                <a:gd name="T83" fmla="*/ 11 h 41"/>
                <a:gd name="T84" fmla="*/ 28 w 48"/>
                <a:gd name="T85" fmla="*/ 13 h 41"/>
                <a:gd name="T86" fmla="*/ 25 w 48"/>
                <a:gd name="T87" fmla="*/ 13 h 41"/>
                <a:gd name="T88" fmla="*/ 25 w 48"/>
                <a:gd name="T89" fmla="*/ 19 h 41"/>
                <a:gd name="T90" fmla="*/ 39 w 48"/>
                <a:gd name="T91" fmla="*/ 19 h 41"/>
                <a:gd name="T92" fmla="*/ 43 w 48"/>
                <a:gd name="T93" fmla="*/ 22 h 41"/>
                <a:gd name="T94" fmla="*/ 43 w 48"/>
                <a:gd name="T95" fmla="*/ 27 h 41"/>
                <a:gd name="T96" fmla="*/ 45 w 48"/>
                <a:gd name="T97" fmla="*/ 27 h 41"/>
                <a:gd name="T98" fmla="*/ 48 w 48"/>
                <a:gd name="T99" fmla="*/ 30 h 41"/>
                <a:gd name="T100" fmla="*/ 48 w 48"/>
                <a:gd name="T101" fmla="*/ 38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8" h="41">
                  <a:moveTo>
                    <a:pt x="48" y="38"/>
                  </a:moveTo>
                  <a:cubicBezTo>
                    <a:pt x="48" y="40"/>
                    <a:pt x="47" y="41"/>
                    <a:pt x="45" y="41"/>
                  </a:cubicBezTo>
                  <a:cubicBezTo>
                    <a:pt x="37" y="41"/>
                    <a:pt x="37" y="41"/>
                    <a:pt x="37" y="41"/>
                  </a:cubicBezTo>
                  <a:cubicBezTo>
                    <a:pt x="35" y="41"/>
                    <a:pt x="34" y="40"/>
                    <a:pt x="34" y="38"/>
                  </a:cubicBezTo>
                  <a:cubicBezTo>
                    <a:pt x="34" y="30"/>
                    <a:pt x="34" y="30"/>
                    <a:pt x="34" y="30"/>
                  </a:cubicBezTo>
                  <a:cubicBezTo>
                    <a:pt x="34" y="28"/>
                    <a:pt x="35" y="27"/>
                    <a:pt x="37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2"/>
                    <a:pt x="39" y="22"/>
                    <a:pt x="39" y="22"/>
                  </a:cubicBezTo>
                  <a:cubicBezTo>
                    <a:pt x="25" y="22"/>
                    <a:pt x="25" y="22"/>
                    <a:pt x="25" y="22"/>
                  </a:cubicBezTo>
                  <a:cubicBezTo>
                    <a:pt x="25" y="27"/>
                    <a:pt x="25" y="27"/>
                    <a:pt x="25" y="27"/>
                  </a:cubicBezTo>
                  <a:cubicBezTo>
                    <a:pt x="28" y="27"/>
                    <a:pt x="28" y="27"/>
                    <a:pt x="28" y="27"/>
                  </a:cubicBezTo>
                  <a:cubicBezTo>
                    <a:pt x="29" y="27"/>
                    <a:pt x="31" y="28"/>
                    <a:pt x="31" y="30"/>
                  </a:cubicBezTo>
                  <a:cubicBezTo>
                    <a:pt x="31" y="38"/>
                    <a:pt x="31" y="38"/>
                    <a:pt x="31" y="38"/>
                  </a:cubicBezTo>
                  <a:cubicBezTo>
                    <a:pt x="31" y="40"/>
                    <a:pt x="29" y="41"/>
                    <a:pt x="28" y="41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8" y="41"/>
                    <a:pt x="17" y="40"/>
                    <a:pt x="17" y="38"/>
                  </a:cubicBezTo>
                  <a:cubicBezTo>
                    <a:pt x="17" y="30"/>
                    <a:pt x="17" y="30"/>
                    <a:pt x="17" y="30"/>
                  </a:cubicBezTo>
                  <a:cubicBezTo>
                    <a:pt x="17" y="28"/>
                    <a:pt x="18" y="27"/>
                    <a:pt x="19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7"/>
                    <a:pt x="8" y="27"/>
                    <a:pt x="8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2" y="27"/>
                    <a:pt x="13" y="28"/>
                    <a:pt x="13" y="30"/>
                  </a:cubicBezTo>
                  <a:cubicBezTo>
                    <a:pt x="13" y="38"/>
                    <a:pt x="13" y="38"/>
                    <a:pt x="13" y="38"/>
                  </a:cubicBezTo>
                  <a:cubicBezTo>
                    <a:pt x="13" y="40"/>
                    <a:pt x="12" y="41"/>
                    <a:pt x="11" y="41"/>
                  </a:cubicBezTo>
                  <a:cubicBezTo>
                    <a:pt x="2" y="41"/>
                    <a:pt x="2" y="41"/>
                    <a:pt x="2" y="41"/>
                  </a:cubicBezTo>
                  <a:cubicBezTo>
                    <a:pt x="1" y="41"/>
                    <a:pt x="0" y="40"/>
                    <a:pt x="0" y="38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28"/>
                    <a:pt x="1" y="27"/>
                    <a:pt x="2" y="27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5" y="20"/>
                    <a:pt x="6" y="19"/>
                    <a:pt x="8" y="19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22" y="13"/>
                    <a:pt x="22" y="13"/>
                    <a:pt x="22" y="13"/>
                  </a:cubicBezTo>
                  <a:cubicBezTo>
                    <a:pt x="19" y="13"/>
                    <a:pt x="19" y="13"/>
                    <a:pt x="19" y="13"/>
                  </a:cubicBezTo>
                  <a:cubicBezTo>
                    <a:pt x="18" y="13"/>
                    <a:pt x="17" y="12"/>
                    <a:pt x="17" y="11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7" y="1"/>
                    <a:pt x="18" y="0"/>
                    <a:pt x="19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9" y="0"/>
                    <a:pt x="31" y="1"/>
                    <a:pt x="31" y="2"/>
                  </a:cubicBezTo>
                  <a:cubicBezTo>
                    <a:pt x="31" y="11"/>
                    <a:pt x="31" y="11"/>
                    <a:pt x="31" y="11"/>
                  </a:cubicBezTo>
                  <a:cubicBezTo>
                    <a:pt x="31" y="12"/>
                    <a:pt x="29" y="13"/>
                    <a:pt x="28" y="13"/>
                  </a:cubicBezTo>
                  <a:cubicBezTo>
                    <a:pt x="25" y="13"/>
                    <a:pt x="25" y="13"/>
                    <a:pt x="25" y="13"/>
                  </a:cubicBezTo>
                  <a:cubicBezTo>
                    <a:pt x="25" y="19"/>
                    <a:pt x="25" y="19"/>
                    <a:pt x="25" y="19"/>
                  </a:cubicBezTo>
                  <a:cubicBezTo>
                    <a:pt x="39" y="19"/>
                    <a:pt x="39" y="19"/>
                    <a:pt x="39" y="19"/>
                  </a:cubicBezTo>
                  <a:cubicBezTo>
                    <a:pt x="41" y="19"/>
                    <a:pt x="43" y="20"/>
                    <a:pt x="43" y="22"/>
                  </a:cubicBezTo>
                  <a:cubicBezTo>
                    <a:pt x="43" y="27"/>
                    <a:pt x="43" y="27"/>
                    <a:pt x="43" y="27"/>
                  </a:cubicBezTo>
                  <a:cubicBezTo>
                    <a:pt x="45" y="27"/>
                    <a:pt x="45" y="27"/>
                    <a:pt x="45" y="27"/>
                  </a:cubicBezTo>
                  <a:cubicBezTo>
                    <a:pt x="47" y="27"/>
                    <a:pt x="48" y="28"/>
                    <a:pt x="48" y="30"/>
                  </a:cubicBezTo>
                  <a:lnTo>
                    <a:pt x="48" y="38"/>
                  </a:lnTo>
                  <a:close/>
                </a:path>
              </a:pathLst>
            </a:custGeom>
            <a:solidFill>
              <a:schemeClr val="bg1"/>
            </a:solidFill>
            <a:ln w="3175">
              <a:noFill/>
            </a:ln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8" name="PA-ïšḻïḓê">
              <a:extLst>
                <a:ext uri="{FF2B5EF4-FFF2-40B4-BE49-F238E27FC236}">
                  <a16:creationId xmlns:a16="http://schemas.microsoft.com/office/drawing/2014/main" id="{26DA0212-19B1-458F-A010-5CF5A2A6BAC6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 bwMode="auto">
            <a:xfrm>
              <a:off x="5852619" y="3855500"/>
              <a:ext cx="482620" cy="482620"/>
            </a:xfrm>
            <a:custGeom>
              <a:avLst/>
              <a:gdLst>
                <a:gd name="connsiteX0" fmla="*/ 69646 w 508000"/>
                <a:gd name="connsiteY0" fmla="*/ 394096 h 478080"/>
                <a:gd name="connsiteX1" fmla="*/ 438355 w 508000"/>
                <a:gd name="connsiteY1" fmla="*/ 394096 h 478080"/>
                <a:gd name="connsiteX2" fmla="*/ 438355 w 508000"/>
                <a:gd name="connsiteY2" fmla="*/ 422773 h 478080"/>
                <a:gd name="connsiteX3" fmla="*/ 473178 w 508000"/>
                <a:gd name="connsiteY3" fmla="*/ 422773 h 478080"/>
                <a:gd name="connsiteX4" fmla="*/ 473178 w 508000"/>
                <a:gd name="connsiteY4" fmla="*/ 447354 h 478080"/>
                <a:gd name="connsiteX5" fmla="*/ 497758 w 508000"/>
                <a:gd name="connsiteY5" fmla="*/ 447354 h 478080"/>
                <a:gd name="connsiteX6" fmla="*/ 497758 w 508000"/>
                <a:gd name="connsiteY6" fmla="*/ 478080 h 478080"/>
                <a:gd name="connsiteX7" fmla="*/ 14339 w 508000"/>
                <a:gd name="connsiteY7" fmla="*/ 478080 h 478080"/>
                <a:gd name="connsiteX8" fmla="*/ 14339 w 508000"/>
                <a:gd name="connsiteY8" fmla="*/ 447354 h 478080"/>
                <a:gd name="connsiteX9" fmla="*/ 38920 w 508000"/>
                <a:gd name="connsiteY9" fmla="*/ 447354 h 478080"/>
                <a:gd name="connsiteX10" fmla="*/ 38920 w 508000"/>
                <a:gd name="connsiteY10" fmla="*/ 422773 h 478080"/>
                <a:gd name="connsiteX11" fmla="*/ 69646 w 508000"/>
                <a:gd name="connsiteY11" fmla="*/ 422773 h 478080"/>
                <a:gd name="connsiteX12" fmla="*/ 362031 w 508000"/>
                <a:gd name="connsiteY12" fmla="*/ 193354 h 478080"/>
                <a:gd name="connsiteX13" fmla="*/ 436842 w 508000"/>
                <a:gd name="connsiteY13" fmla="*/ 193354 h 478080"/>
                <a:gd name="connsiteX14" fmla="*/ 456791 w 508000"/>
                <a:gd name="connsiteY14" fmla="*/ 213383 h 478080"/>
                <a:gd name="connsiteX15" fmla="*/ 456791 w 508000"/>
                <a:gd name="connsiteY15" fmla="*/ 233411 h 478080"/>
                <a:gd name="connsiteX16" fmla="*/ 436842 w 508000"/>
                <a:gd name="connsiteY16" fmla="*/ 233411 h 478080"/>
                <a:gd name="connsiteX17" fmla="*/ 436842 w 508000"/>
                <a:gd name="connsiteY17" fmla="*/ 373612 h 478080"/>
                <a:gd name="connsiteX18" fmla="*/ 362031 w 508000"/>
                <a:gd name="connsiteY18" fmla="*/ 373612 h 478080"/>
                <a:gd name="connsiteX19" fmla="*/ 362031 w 508000"/>
                <a:gd name="connsiteY19" fmla="*/ 233411 h 478080"/>
                <a:gd name="connsiteX20" fmla="*/ 342081 w 508000"/>
                <a:gd name="connsiteY20" fmla="*/ 233411 h 478080"/>
                <a:gd name="connsiteX21" fmla="*/ 342081 w 508000"/>
                <a:gd name="connsiteY21" fmla="*/ 213383 h 478080"/>
                <a:gd name="connsiteX22" fmla="*/ 362031 w 508000"/>
                <a:gd name="connsiteY22" fmla="*/ 193354 h 478080"/>
                <a:gd name="connsiteX23" fmla="*/ 218644 w 508000"/>
                <a:gd name="connsiteY23" fmla="*/ 193354 h 478080"/>
                <a:gd name="connsiteX24" fmla="*/ 293455 w 508000"/>
                <a:gd name="connsiteY24" fmla="*/ 193354 h 478080"/>
                <a:gd name="connsiteX25" fmla="*/ 313404 w 508000"/>
                <a:gd name="connsiteY25" fmla="*/ 213383 h 478080"/>
                <a:gd name="connsiteX26" fmla="*/ 313404 w 508000"/>
                <a:gd name="connsiteY26" fmla="*/ 233411 h 478080"/>
                <a:gd name="connsiteX27" fmla="*/ 293455 w 508000"/>
                <a:gd name="connsiteY27" fmla="*/ 233411 h 478080"/>
                <a:gd name="connsiteX28" fmla="*/ 293455 w 508000"/>
                <a:gd name="connsiteY28" fmla="*/ 373612 h 478080"/>
                <a:gd name="connsiteX29" fmla="*/ 213656 w 508000"/>
                <a:gd name="connsiteY29" fmla="*/ 373612 h 478080"/>
                <a:gd name="connsiteX30" fmla="*/ 213656 w 508000"/>
                <a:gd name="connsiteY30" fmla="*/ 233411 h 478080"/>
                <a:gd name="connsiteX31" fmla="*/ 198694 w 508000"/>
                <a:gd name="connsiteY31" fmla="*/ 233411 h 478080"/>
                <a:gd name="connsiteX32" fmla="*/ 198694 w 508000"/>
                <a:gd name="connsiteY32" fmla="*/ 213383 h 478080"/>
                <a:gd name="connsiteX33" fmla="*/ 218644 w 508000"/>
                <a:gd name="connsiteY33" fmla="*/ 193354 h 478080"/>
                <a:gd name="connsiteX34" fmla="*/ 73208 w 508000"/>
                <a:gd name="connsiteY34" fmla="*/ 193354 h 478080"/>
                <a:gd name="connsiteX35" fmla="*/ 148019 w 508000"/>
                <a:gd name="connsiteY35" fmla="*/ 193354 h 478080"/>
                <a:gd name="connsiteX36" fmla="*/ 167968 w 508000"/>
                <a:gd name="connsiteY36" fmla="*/ 213383 h 478080"/>
                <a:gd name="connsiteX37" fmla="*/ 167968 w 508000"/>
                <a:gd name="connsiteY37" fmla="*/ 233411 h 478080"/>
                <a:gd name="connsiteX38" fmla="*/ 148019 w 508000"/>
                <a:gd name="connsiteY38" fmla="*/ 233411 h 478080"/>
                <a:gd name="connsiteX39" fmla="*/ 148019 w 508000"/>
                <a:gd name="connsiteY39" fmla="*/ 373612 h 478080"/>
                <a:gd name="connsiteX40" fmla="*/ 73208 w 508000"/>
                <a:gd name="connsiteY40" fmla="*/ 373612 h 478080"/>
                <a:gd name="connsiteX41" fmla="*/ 73208 w 508000"/>
                <a:gd name="connsiteY41" fmla="*/ 233411 h 478080"/>
                <a:gd name="connsiteX42" fmla="*/ 53258 w 508000"/>
                <a:gd name="connsiteY42" fmla="*/ 233411 h 478080"/>
                <a:gd name="connsiteX43" fmla="*/ 53258 w 508000"/>
                <a:gd name="connsiteY43" fmla="*/ 213383 h 478080"/>
                <a:gd name="connsiteX44" fmla="*/ 73208 w 508000"/>
                <a:gd name="connsiteY44" fmla="*/ 193354 h 478080"/>
                <a:gd name="connsiteX45" fmla="*/ 234079 w 508000"/>
                <a:gd name="connsiteY45" fmla="*/ 68402 h 478080"/>
                <a:gd name="connsiteX46" fmla="*/ 169334 w 508000"/>
                <a:gd name="connsiteY46" fmla="*/ 108199 h 478080"/>
                <a:gd name="connsiteX47" fmla="*/ 169334 w 508000"/>
                <a:gd name="connsiteY47" fmla="*/ 113174 h 478080"/>
                <a:gd name="connsiteX48" fmla="*/ 174314 w 508000"/>
                <a:gd name="connsiteY48" fmla="*/ 113174 h 478080"/>
                <a:gd name="connsiteX49" fmla="*/ 333687 w 508000"/>
                <a:gd name="connsiteY49" fmla="*/ 113174 h 478080"/>
                <a:gd name="connsiteX50" fmla="*/ 338667 w 508000"/>
                <a:gd name="connsiteY50" fmla="*/ 113174 h 478080"/>
                <a:gd name="connsiteX51" fmla="*/ 338667 w 508000"/>
                <a:gd name="connsiteY51" fmla="*/ 108199 h 478080"/>
                <a:gd name="connsiteX52" fmla="*/ 273922 w 508000"/>
                <a:gd name="connsiteY52" fmla="*/ 68402 h 478080"/>
                <a:gd name="connsiteX53" fmla="*/ 234079 w 508000"/>
                <a:gd name="connsiteY53" fmla="*/ 68402 h 478080"/>
                <a:gd name="connsiteX54" fmla="*/ 234079 w 508000"/>
                <a:gd name="connsiteY54" fmla="*/ 3732 h 478080"/>
                <a:gd name="connsiteX55" fmla="*/ 273922 w 508000"/>
                <a:gd name="connsiteY55" fmla="*/ 3732 h 478080"/>
                <a:gd name="connsiteX56" fmla="*/ 488079 w 508000"/>
                <a:gd name="connsiteY56" fmla="*/ 123123 h 478080"/>
                <a:gd name="connsiteX57" fmla="*/ 508000 w 508000"/>
                <a:gd name="connsiteY57" fmla="*/ 157946 h 478080"/>
                <a:gd name="connsiteX58" fmla="*/ 508000 w 508000"/>
                <a:gd name="connsiteY58" fmla="*/ 172870 h 478080"/>
                <a:gd name="connsiteX59" fmla="*/ 0 w 508000"/>
                <a:gd name="connsiteY59" fmla="*/ 172870 h 478080"/>
                <a:gd name="connsiteX60" fmla="*/ 0 w 508000"/>
                <a:gd name="connsiteY60" fmla="*/ 157946 h 478080"/>
                <a:gd name="connsiteX61" fmla="*/ 19922 w 508000"/>
                <a:gd name="connsiteY61" fmla="*/ 123123 h 478080"/>
                <a:gd name="connsiteX62" fmla="*/ 234079 w 508000"/>
                <a:gd name="connsiteY62" fmla="*/ 3732 h 478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508000" h="478080">
                  <a:moveTo>
                    <a:pt x="69646" y="394096"/>
                  </a:moveTo>
                  <a:lnTo>
                    <a:pt x="438355" y="394096"/>
                  </a:lnTo>
                  <a:lnTo>
                    <a:pt x="438355" y="422773"/>
                  </a:lnTo>
                  <a:lnTo>
                    <a:pt x="473178" y="422773"/>
                  </a:lnTo>
                  <a:lnTo>
                    <a:pt x="473178" y="447354"/>
                  </a:lnTo>
                  <a:lnTo>
                    <a:pt x="497758" y="447354"/>
                  </a:lnTo>
                  <a:lnTo>
                    <a:pt x="497758" y="478080"/>
                  </a:lnTo>
                  <a:lnTo>
                    <a:pt x="14339" y="478080"/>
                  </a:lnTo>
                  <a:lnTo>
                    <a:pt x="14339" y="447354"/>
                  </a:lnTo>
                  <a:lnTo>
                    <a:pt x="38920" y="447354"/>
                  </a:lnTo>
                  <a:lnTo>
                    <a:pt x="38920" y="422773"/>
                  </a:lnTo>
                  <a:lnTo>
                    <a:pt x="69646" y="422773"/>
                  </a:lnTo>
                  <a:close/>
                  <a:moveTo>
                    <a:pt x="362031" y="193354"/>
                  </a:moveTo>
                  <a:cubicBezTo>
                    <a:pt x="362031" y="193354"/>
                    <a:pt x="362031" y="193354"/>
                    <a:pt x="436842" y="193354"/>
                  </a:cubicBezTo>
                  <a:cubicBezTo>
                    <a:pt x="446816" y="193354"/>
                    <a:pt x="456791" y="203368"/>
                    <a:pt x="456791" y="213383"/>
                  </a:cubicBezTo>
                  <a:cubicBezTo>
                    <a:pt x="456791" y="213383"/>
                    <a:pt x="456791" y="213383"/>
                    <a:pt x="456791" y="233411"/>
                  </a:cubicBezTo>
                  <a:cubicBezTo>
                    <a:pt x="456791" y="233411"/>
                    <a:pt x="456791" y="233411"/>
                    <a:pt x="436842" y="233411"/>
                  </a:cubicBezTo>
                  <a:cubicBezTo>
                    <a:pt x="436842" y="233411"/>
                    <a:pt x="436842" y="233411"/>
                    <a:pt x="436842" y="373612"/>
                  </a:cubicBezTo>
                  <a:lnTo>
                    <a:pt x="362031" y="373612"/>
                  </a:lnTo>
                  <a:cubicBezTo>
                    <a:pt x="362031" y="373612"/>
                    <a:pt x="362031" y="373612"/>
                    <a:pt x="362031" y="233411"/>
                  </a:cubicBezTo>
                  <a:cubicBezTo>
                    <a:pt x="362031" y="233411"/>
                    <a:pt x="362031" y="233411"/>
                    <a:pt x="342081" y="233411"/>
                  </a:cubicBezTo>
                  <a:cubicBezTo>
                    <a:pt x="342081" y="233411"/>
                    <a:pt x="342081" y="233411"/>
                    <a:pt x="342081" y="213383"/>
                  </a:cubicBezTo>
                  <a:cubicBezTo>
                    <a:pt x="342081" y="203368"/>
                    <a:pt x="352056" y="193354"/>
                    <a:pt x="362031" y="193354"/>
                  </a:cubicBezTo>
                  <a:close/>
                  <a:moveTo>
                    <a:pt x="218644" y="193354"/>
                  </a:moveTo>
                  <a:cubicBezTo>
                    <a:pt x="218644" y="193354"/>
                    <a:pt x="218644" y="193354"/>
                    <a:pt x="293455" y="193354"/>
                  </a:cubicBezTo>
                  <a:cubicBezTo>
                    <a:pt x="303429" y="193354"/>
                    <a:pt x="313404" y="203368"/>
                    <a:pt x="313404" y="213383"/>
                  </a:cubicBezTo>
                  <a:cubicBezTo>
                    <a:pt x="313404" y="213383"/>
                    <a:pt x="313404" y="213383"/>
                    <a:pt x="313404" y="233411"/>
                  </a:cubicBezTo>
                  <a:cubicBezTo>
                    <a:pt x="313404" y="233411"/>
                    <a:pt x="313404" y="233411"/>
                    <a:pt x="293455" y="233411"/>
                  </a:cubicBezTo>
                  <a:cubicBezTo>
                    <a:pt x="293455" y="233411"/>
                    <a:pt x="293455" y="233411"/>
                    <a:pt x="293455" y="373612"/>
                  </a:cubicBezTo>
                  <a:lnTo>
                    <a:pt x="213656" y="373612"/>
                  </a:lnTo>
                  <a:cubicBezTo>
                    <a:pt x="213656" y="373612"/>
                    <a:pt x="213656" y="373612"/>
                    <a:pt x="213656" y="233411"/>
                  </a:cubicBezTo>
                  <a:cubicBezTo>
                    <a:pt x="213656" y="233411"/>
                    <a:pt x="213656" y="233411"/>
                    <a:pt x="198694" y="233411"/>
                  </a:cubicBezTo>
                  <a:cubicBezTo>
                    <a:pt x="198694" y="233411"/>
                    <a:pt x="198694" y="233411"/>
                    <a:pt x="198694" y="213383"/>
                  </a:cubicBezTo>
                  <a:cubicBezTo>
                    <a:pt x="198694" y="203368"/>
                    <a:pt x="208669" y="193354"/>
                    <a:pt x="218644" y="193354"/>
                  </a:cubicBezTo>
                  <a:close/>
                  <a:moveTo>
                    <a:pt x="73208" y="193354"/>
                  </a:moveTo>
                  <a:cubicBezTo>
                    <a:pt x="73208" y="193354"/>
                    <a:pt x="73208" y="193354"/>
                    <a:pt x="148019" y="193354"/>
                  </a:cubicBezTo>
                  <a:cubicBezTo>
                    <a:pt x="157993" y="193354"/>
                    <a:pt x="167968" y="203368"/>
                    <a:pt x="167968" y="213383"/>
                  </a:cubicBezTo>
                  <a:cubicBezTo>
                    <a:pt x="167968" y="213383"/>
                    <a:pt x="167968" y="213383"/>
                    <a:pt x="167968" y="233411"/>
                  </a:cubicBezTo>
                  <a:cubicBezTo>
                    <a:pt x="167968" y="233411"/>
                    <a:pt x="167968" y="233411"/>
                    <a:pt x="148019" y="233411"/>
                  </a:cubicBezTo>
                  <a:cubicBezTo>
                    <a:pt x="148019" y="233411"/>
                    <a:pt x="148019" y="233411"/>
                    <a:pt x="148019" y="373612"/>
                  </a:cubicBezTo>
                  <a:lnTo>
                    <a:pt x="73208" y="373612"/>
                  </a:lnTo>
                  <a:cubicBezTo>
                    <a:pt x="73208" y="373612"/>
                    <a:pt x="73208" y="373612"/>
                    <a:pt x="73208" y="233411"/>
                  </a:cubicBezTo>
                  <a:cubicBezTo>
                    <a:pt x="73208" y="233411"/>
                    <a:pt x="73208" y="233411"/>
                    <a:pt x="53258" y="233411"/>
                  </a:cubicBezTo>
                  <a:cubicBezTo>
                    <a:pt x="53258" y="233411"/>
                    <a:pt x="53258" y="233411"/>
                    <a:pt x="53258" y="213383"/>
                  </a:cubicBezTo>
                  <a:cubicBezTo>
                    <a:pt x="53258" y="203368"/>
                    <a:pt x="63233" y="193354"/>
                    <a:pt x="73208" y="193354"/>
                  </a:cubicBezTo>
                  <a:close/>
                  <a:moveTo>
                    <a:pt x="234079" y="68402"/>
                  </a:moveTo>
                  <a:cubicBezTo>
                    <a:pt x="234079" y="68402"/>
                    <a:pt x="234079" y="68402"/>
                    <a:pt x="169334" y="108199"/>
                  </a:cubicBezTo>
                  <a:cubicBezTo>
                    <a:pt x="169334" y="108199"/>
                    <a:pt x="169334" y="108199"/>
                    <a:pt x="169334" y="113174"/>
                  </a:cubicBezTo>
                  <a:cubicBezTo>
                    <a:pt x="169334" y="113174"/>
                    <a:pt x="169334" y="113174"/>
                    <a:pt x="174314" y="113174"/>
                  </a:cubicBezTo>
                  <a:lnTo>
                    <a:pt x="333687" y="113174"/>
                  </a:lnTo>
                  <a:cubicBezTo>
                    <a:pt x="338667" y="113174"/>
                    <a:pt x="338667" y="113174"/>
                    <a:pt x="338667" y="113174"/>
                  </a:cubicBezTo>
                  <a:cubicBezTo>
                    <a:pt x="338667" y="108199"/>
                    <a:pt x="338667" y="108199"/>
                    <a:pt x="338667" y="108199"/>
                  </a:cubicBezTo>
                  <a:cubicBezTo>
                    <a:pt x="338667" y="108199"/>
                    <a:pt x="338667" y="108199"/>
                    <a:pt x="273922" y="68402"/>
                  </a:cubicBezTo>
                  <a:cubicBezTo>
                    <a:pt x="258981" y="63428"/>
                    <a:pt x="249020" y="63428"/>
                    <a:pt x="234079" y="68402"/>
                  </a:cubicBezTo>
                  <a:close/>
                  <a:moveTo>
                    <a:pt x="234079" y="3732"/>
                  </a:moveTo>
                  <a:cubicBezTo>
                    <a:pt x="249020" y="-1243"/>
                    <a:pt x="258981" y="-1243"/>
                    <a:pt x="273922" y="3732"/>
                  </a:cubicBezTo>
                  <a:lnTo>
                    <a:pt x="488079" y="123123"/>
                  </a:lnTo>
                  <a:cubicBezTo>
                    <a:pt x="498039" y="128098"/>
                    <a:pt x="508000" y="143022"/>
                    <a:pt x="508000" y="157946"/>
                  </a:cubicBezTo>
                  <a:cubicBezTo>
                    <a:pt x="508000" y="157946"/>
                    <a:pt x="508000" y="157946"/>
                    <a:pt x="508000" y="172870"/>
                  </a:cubicBezTo>
                  <a:cubicBezTo>
                    <a:pt x="508000" y="172870"/>
                    <a:pt x="508000" y="172870"/>
                    <a:pt x="0" y="172870"/>
                  </a:cubicBezTo>
                  <a:cubicBezTo>
                    <a:pt x="0" y="172870"/>
                    <a:pt x="0" y="172870"/>
                    <a:pt x="0" y="157946"/>
                  </a:cubicBezTo>
                  <a:cubicBezTo>
                    <a:pt x="0" y="143022"/>
                    <a:pt x="9961" y="128098"/>
                    <a:pt x="19922" y="123123"/>
                  </a:cubicBezTo>
                  <a:cubicBezTo>
                    <a:pt x="19922" y="123123"/>
                    <a:pt x="19922" y="123123"/>
                    <a:pt x="234079" y="3732"/>
                  </a:cubicBezTo>
                  <a:close/>
                </a:path>
              </a:pathLst>
            </a:custGeom>
            <a:solidFill>
              <a:schemeClr val="bg1"/>
            </a:solidFill>
            <a:ln w="3175">
              <a:noFill/>
            </a:ln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9" name="PA-îşlïďê">
              <a:extLst>
                <a:ext uri="{FF2B5EF4-FFF2-40B4-BE49-F238E27FC236}">
                  <a16:creationId xmlns:a16="http://schemas.microsoft.com/office/drawing/2014/main" id="{64CBEB6F-8D86-435D-804C-53A5D8521537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8063877" y="3855500"/>
              <a:ext cx="482620" cy="4826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896" y="15577"/>
                  </a:moveTo>
                  <a:cubicBezTo>
                    <a:pt x="12144" y="16865"/>
                    <a:pt x="9844" y="18851"/>
                    <a:pt x="8177" y="21278"/>
                  </a:cubicBezTo>
                  <a:cubicBezTo>
                    <a:pt x="9017" y="21487"/>
                    <a:pt x="9895" y="21600"/>
                    <a:pt x="10801" y="21600"/>
                  </a:cubicBezTo>
                  <a:cubicBezTo>
                    <a:pt x="12429" y="21600"/>
                    <a:pt x="13973" y="21237"/>
                    <a:pt x="15358" y="20591"/>
                  </a:cubicBezTo>
                  <a:cubicBezTo>
                    <a:pt x="15580" y="19502"/>
                    <a:pt x="15699" y="18376"/>
                    <a:pt x="15699" y="17222"/>
                  </a:cubicBezTo>
                  <a:cubicBezTo>
                    <a:pt x="15699" y="16807"/>
                    <a:pt x="15679" y="16394"/>
                    <a:pt x="15648" y="15985"/>
                  </a:cubicBezTo>
                  <a:cubicBezTo>
                    <a:pt x="15371" y="15896"/>
                    <a:pt x="15116" y="15757"/>
                    <a:pt x="14896" y="15577"/>
                  </a:cubicBezTo>
                  <a:close/>
                  <a:moveTo>
                    <a:pt x="18049" y="2796"/>
                  </a:moveTo>
                  <a:cubicBezTo>
                    <a:pt x="16319" y="2963"/>
                    <a:pt x="14667" y="3397"/>
                    <a:pt x="13127" y="4050"/>
                  </a:cubicBezTo>
                  <a:cubicBezTo>
                    <a:pt x="13136" y="4125"/>
                    <a:pt x="13139" y="4202"/>
                    <a:pt x="13139" y="4280"/>
                  </a:cubicBezTo>
                  <a:cubicBezTo>
                    <a:pt x="13139" y="4642"/>
                    <a:pt x="13052" y="4984"/>
                    <a:pt x="12904" y="5289"/>
                  </a:cubicBezTo>
                  <a:cubicBezTo>
                    <a:pt x="14441" y="7094"/>
                    <a:pt x="15635" y="9198"/>
                    <a:pt x="16388" y="11500"/>
                  </a:cubicBezTo>
                  <a:cubicBezTo>
                    <a:pt x="17323" y="11517"/>
                    <a:pt x="18121" y="12090"/>
                    <a:pt x="18465" y="12903"/>
                  </a:cubicBezTo>
                  <a:cubicBezTo>
                    <a:pt x="19505" y="12797"/>
                    <a:pt x="20517" y="12599"/>
                    <a:pt x="21493" y="12312"/>
                  </a:cubicBezTo>
                  <a:cubicBezTo>
                    <a:pt x="21562" y="11817"/>
                    <a:pt x="21600" y="11314"/>
                    <a:pt x="21600" y="10799"/>
                  </a:cubicBezTo>
                  <a:cubicBezTo>
                    <a:pt x="21600" y="7626"/>
                    <a:pt x="20230" y="4772"/>
                    <a:pt x="18049" y="2796"/>
                  </a:cubicBezTo>
                  <a:close/>
                  <a:moveTo>
                    <a:pt x="13739" y="14349"/>
                  </a:moveTo>
                  <a:cubicBezTo>
                    <a:pt x="11074" y="13908"/>
                    <a:pt x="8601" y="12890"/>
                    <a:pt x="6450" y="11433"/>
                  </a:cubicBezTo>
                  <a:cubicBezTo>
                    <a:pt x="6101" y="11646"/>
                    <a:pt x="5691" y="11773"/>
                    <a:pt x="5251" y="11773"/>
                  </a:cubicBezTo>
                  <a:cubicBezTo>
                    <a:pt x="5090" y="11773"/>
                    <a:pt x="4933" y="11755"/>
                    <a:pt x="4781" y="11724"/>
                  </a:cubicBezTo>
                  <a:cubicBezTo>
                    <a:pt x="3750" y="13677"/>
                    <a:pt x="3093" y="15854"/>
                    <a:pt x="2903" y="18164"/>
                  </a:cubicBezTo>
                  <a:cubicBezTo>
                    <a:pt x="3931" y="19266"/>
                    <a:pt x="5186" y="20154"/>
                    <a:pt x="6595" y="20750"/>
                  </a:cubicBezTo>
                  <a:cubicBezTo>
                    <a:pt x="8345" y="18059"/>
                    <a:pt x="10792" y="15833"/>
                    <a:pt x="13739" y="14349"/>
                  </a:cubicBezTo>
                  <a:close/>
                  <a:moveTo>
                    <a:pt x="17258" y="15906"/>
                  </a:moveTo>
                  <a:cubicBezTo>
                    <a:pt x="17290" y="16340"/>
                    <a:pt x="17306" y="16780"/>
                    <a:pt x="17306" y="17222"/>
                  </a:cubicBezTo>
                  <a:cubicBezTo>
                    <a:pt x="17306" y="18003"/>
                    <a:pt x="17256" y="18770"/>
                    <a:pt x="17163" y="19525"/>
                  </a:cubicBezTo>
                  <a:cubicBezTo>
                    <a:pt x="18993" y="18186"/>
                    <a:pt x="20389" y="16288"/>
                    <a:pt x="21091" y="14080"/>
                  </a:cubicBezTo>
                  <a:cubicBezTo>
                    <a:pt x="20259" y="14281"/>
                    <a:pt x="19403" y="14425"/>
                    <a:pt x="18531" y="14508"/>
                  </a:cubicBezTo>
                  <a:cubicBezTo>
                    <a:pt x="18326" y="15137"/>
                    <a:pt x="17860" y="15646"/>
                    <a:pt x="17258" y="15906"/>
                  </a:cubicBezTo>
                  <a:close/>
                  <a:moveTo>
                    <a:pt x="14278" y="12804"/>
                  </a:moveTo>
                  <a:cubicBezTo>
                    <a:pt x="14421" y="12507"/>
                    <a:pt x="14624" y="12244"/>
                    <a:pt x="14874" y="12035"/>
                  </a:cubicBezTo>
                  <a:cubicBezTo>
                    <a:pt x="14196" y="9947"/>
                    <a:pt x="13122" y="8037"/>
                    <a:pt x="11738" y="6396"/>
                  </a:cubicBezTo>
                  <a:cubicBezTo>
                    <a:pt x="11462" y="6512"/>
                    <a:pt x="11160" y="6577"/>
                    <a:pt x="10842" y="6577"/>
                  </a:cubicBezTo>
                  <a:cubicBezTo>
                    <a:pt x="10343" y="6577"/>
                    <a:pt x="9883" y="6417"/>
                    <a:pt x="9507" y="6147"/>
                  </a:cubicBezTo>
                  <a:cubicBezTo>
                    <a:pt x="8673" y="6781"/>
                    <a:pt x="7903" y="7490"/>
                    <a:pt x="7202" y="8265"/>
                  </a:cubicBezTo>
                  <a:cubicBezTo>
                    <a:pt x="7421" y="8615"/>
                    <a:pt x="7550" y="9030"/>
                    <a:pt x="7550" y="9475"/>
                  </a:cubicBezTo>
                  <a:cubicBezTo>
                    <a:pt x="7550" y="9715"/>
                    <a:pt x="7513" y="9946"/>
                    <a:pt x="7444" y="10163"/>
                  </a:cubicBezTo>
                  <a:cubicBezTo>
                    <a:pt x="9459" y="11510"/>
                    <a:pt x="11779" y="12433"/>
                    <a:pt x="14278" y="12804"/>
                  </a:cubicBezTo>
                  <a:close/>
                  <a:moveTo>
                    <a:pt x="10842" y="1982"/>
                  </a:moveTo>
                  <a:cubicBezTo>
                    <a:pt x="11448" y="1982"/>
                    <a:pt x="11999" y="2219"/>
                    <a:pt x="12409" y="2604"/>
                  </a:cubicBezTo>
                  <a:cubicBezTo>
                    <a:pt x="13608" y="2088"/>
                    <a:pt x="14870" y="1692"/>
                    <a:pt x="16183" y="1439"/>
                  </a:cubicBezTo>
                  <a:cubicBezTo>
                    <a:pt x="14599" y="526"/>
                    <a:pt x="12761" y="0"/>
                    <a:pt x="10801" y="0"/>
                  </a:cubicBezTo>
                  <a:cubicBezTo>
                    <a:pt x="9464" y="0"/>
                    <a:pt x="8183" y="245"/>
                    <a:pt x="7001" y="690"/>
                  </a:cubicBezTo>
                  <a:cubicBezTo>
                    <a:pt x="7940" y="1152"/>
                    <a:pt x="8833" y="1693"/>
                    <a:pt x="9674" y="2303"/>
                  </a:cubicBezTo>
                  <a:cubicBezTo>
                    <a:pt x="10018" y="2100"/>
                    <a:pt x="10415" y="1982"/>
                    <a:pt x="10842" y="1982"/>
                  </a:cubicBezTo>
                  <a:close/>
                  <a:moveTo>
                    <a:pt x="2954" y="9475"/>
                  </a:moveTo>
                  <a:cubicBezTo>
                    <a:pt x="2954" y="9153"/>
                    <a:pt x="3021" y="8844"/>
                    <a:pt x="3141" y="8566"/>
                  </a:cubicBezTo>
                  <a:cubicBezTo>
                    <a:pt x="2404" y="7757"/>
                    <a:pt x="1736" y="6884"/>
                    <a:pt x="1151" y="5952"/>
                  </a:cubicBezTo>
                  <a:cubicBezTo>
                    <a:pt x="417" y="7410"/>
                    <a:pt x="0" y="9056"/>
                    <a:pt x="0" y="10799"/>
                  </a:cubicBezTo>
                  <a:cubicBezTo>
                    <a:pt x="0" y="12819"/>
                    <a:pt x="556" y="14708"/>
                    <a:pt x="1521" y="16325"/>
                  </a:cubicBezTo>
                  <a:cubicBezTo>
                    <a:pt x="1866" y="14381"/>
                    <a:pt x="2520" y="12545"/>
                    <a:pt x="3424" y="10861"/>
                  </a:cubicBezTo>
                  <a:cubicBezTo>
                    <a:pt x="3130" y="10477"/>
                    <a:pt x="2954" y="9996"/>
                    <a:pt x="2954" y="9475"/>
                  </a:cubicBezTo>
                  <a:close/>
                  <a:moveTo>
                    <a:pt x="5251" y="7176"/>
                  </a:moveTo>
                  <a:cubicBezTo>
                    <a:pt x="5487" y="7176"/>
                    <a:pt x="5715" y="7213"/>
                    <a:pt x="5930" y="7278"/>
                  </a:cubicBezTo>
                  <a:cubicBezTo>
                    <a:pt x="6738" y="6372"/>
                    <a:pt x="7636" y="5547"/>
                    <a:pt x="8608" y="4813"/>
                  </a:cubicBezTo>
                  <a:cubicBezTo>
                    <a:pt x="8567" y="4642"/>
                    <a:pt x="8543" y="4464"/>
                    <a:pt x="8543" y="4280"/>
                  </a:cubicBezTo>
                  <a:cubicBezTo>
                    <a:pt x="8543" y="4026"/>
                    <a:pt x="8587" y="3781"/>
                    <a:pt x="8663" y="3552"/>
                  </a:cubicBezTo>
                  <a:cubicBezTo>
                    <a:pt x="7575" y="2771"/>
                    <a:pt x="6391" y="2115"/>
                    <a:pt x="5131" y="1609"/>
                  </a:cubicBezTo>
                  <a:cubicBezTo>
                    <a:pt x="3949" y="2338"/>
                    <a:pt x="2920" y="3289"/>
                    <a:pt x="2099" y="4405"/>
                  </a:cubicBezTo>
                  <a:cubicBezTo>
                    <a:pt x="2708" y="5484"/>
                    <a:pt x="3433" y="6491"/>
                    <a:pt x="4256" y="7407"/>
                  </a:cubicBezTo>
                  <a:cubicBezTo>
                    <a:pt x="4557" y="7261"/>
                    <a:pt x="4895" y="7176"/>
                    <a:pt x="5251" y="7176"/>
                  </a:cubicBezTo>
                  <a:close/>
                </a:path>
              </a:pathLst>
            </a:custGeom>
            <a:solidFill>
              <a:schemeClr val="bg1"/>
            </a:solidFill>
            <a:ln w="3175">
              <a:noFill/>
              <a:miter lim="400000"/>
            </a:ln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0" name="PA-iśḻïḓe">
              <a:extLst>
                <a:ext uri="{FF2B5EF4-FFF2-40B4-BE49-F238E27FC236}">
                  <a16:creationId xmlns:a16="http://schemas.microsoft.com/office/drawing/2014/main" id="{CCBE641F-858F-49D8-A15D-E653E92B3EE6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 bwMode="auto">
            <a:xfrm>
              <a:off x="10147258" y="3855500"/>
              <a:ext cx="482620" cy="482620"/>
            </a:xfrm>
            <a:custGeom>
              <a:avLst/>
              <a:gdLst>
                <a:gd name="connsiteX0" fmla="*/ 69646 w 508000"/>
                <a:gd name="connsiteY0" fmla="*/ 394096 h 478080"/>
                <a:gd name="connsiteX1" fmla="*/ 438355 w 508000"/>
                <a:gd name="connsiteY1" fmla="*/ 394096 h 478080"/>
                <a:gd name="connsiteX2" fmla="*/ 438355 w 508000"/>
                <a:gd name="connsiteY2" fmla="*/ 422773 h 478080"/>
                <a:gd name="connsiteX3" fmla="*/ 473178 w 508000"/>
                <a:gd name="connsiteY3" fmla="*/ 422773 h 478080"/>
                <a:gd name="connsiteX4" fmla="*/ 473178 w 508000"/>
                <a:gd name="connsiteY4" fmla="*/ 447354 h 478080"/>
                <a:gd name="connsiteX5" fmla="*/ 497758 w 508000"/>
                <a:gd name="connsiteY5" fmla="*/ 447354 h 478080"/>
                <a:gd name="connsiteX6" fmla="*/ 497758 w 508000"/>
                <a:gd name="connsiteY6" fmla="*/ 478080 h 478080"/>
                <a:gd name="connsiteX7" fmla="*/ 14339 w 508000"/>
                <a:gd name="connsiteY7" fmla="*/ 478080 h 478080"/>
                <a:gd name="connsiteX8" fmla="*/ 14339 w 508000"/>
                <a:gd name="connsiteY8" fmla="*/ 447354 h 478080"/>
                <a:gd name="connsiteX9" fmla="*/ 38920 w 508000"/>
                <a:gd name="connsiteY9" fmla="*/ 447354 h 478080"/>
                <a:gd name="connsiteX10" fmla="*/ 38920 w 508000"/>
                <a:gd name="connsiteY10" fmla="*/ 422773 h 478080"/>
                <a:gd name="connsiteX11" fmla="*/ 69646 w 508000"/>
                <a:gd name="connsiteY11" fmla="*/ 422773 h 478080"/>
                <a:gd name="connsiteX12" fmla="*/ 362031 w 508000"/>
                <a:gd name="connsiteY12" fmla="*/ 193354 h 478080"/>
                <a:gd name="connsiteX13" fmla="*/ 436842 w 508000"/>
                <a:gd name="connsiteY13" fmla="*/ 193354 h 478080"/>
                <a:gd name="connsiteX14" fmla="*/ 456791 w 508000"/>
                <a:gd name="connsiteY14" fmla="*/ 213383 h 478080"/>
                <a:gd name="connsiteX15" fmla="*/ 456791 w 508000"/>
                <a:gd name="connsiteY15" fmla="*/ 233411 h 478080"/>
                <a:gd name="connsiteX16" fmla="*/ 436842 w 508000"/>
                <a:gd name="connsiteY16" fmla="*/ 233411 h 478080"/>
                <a:gd name="connsiteX17" fmla="*/ 436842 w 508000"/>
                <a:gd name="connsiteY17" fmla="*/ 373612 h 478080"/>
                <a:gd name="connsiteX18" fmla="*/ 362031 w 508000"/>
                <a:gd name="connsiteY18" fmla="*/ 373612 h 478080"/>
                <a:gd name="connsiteX19" fmla="*/ 362031 w 508000"/>
                <a:gd name="connsiteY19" fmla="*/ 233411 h 478080"/>
                <a:gd name="connsiteX20" fmla="*/ 342081 w 508000"/>
                <a:gd name="connsiteY20" fmla="*/ 233411 h 478080"/>
                <a:gd name="connsiteX21" fmla="*/ 342081 w 508000"/>
                <a:gd name="connsiteY21" fmla="*/ 213383 h 478080"/>
                <a:gd name="connsiteX22" fmla="*/ 362031 w 508000"/>
                <a:gd name="connsiteY22" fmla="*/ 193354 h 478080"/>
                <a:gd name="connsiteX23" fmla="*/ 218644 w 508000"/>
                <a:gd name="connsiteY23" fmla="*/ 193354 h 478080"/>
                <a:gd name="connsiteX24" fmla="*/ 293455 w 508000"/>
                <a:gd name="connsiteY24" fmla="*/ 193354 h 478080"/>
                <a:gd name="connsiteX25" fmla="*/ 313404 w 508000"/>
                <a:gd name="connsiteY25" fmla="*/ 213383 h 478080"/>
                <a:gd name="connsiteX26" fmla="*/ 313404 w 508000"/>
                <a:gd name="connsiteY26" fmla="*/ 233411 h 478080"/>
                <a:gd name="connsiteX27" fmla="*/ 293455 w 508000"/>
                <a:gd name="connsiteY27" fmla="*/ 233411 h 478080"/>
                <a:gd name="connsiteX28" fmla="*/ 293455 w 508000"/>
                <a:gd name="connsiteY28" fmla="*/ 373612 h 478080"/>
                <a:gd name="connsiteX29" fmla="*/ 213656 w 508000"/>
                <a:gd name="connsiteY29" fmla="*/ 373612 h 478080"/>
                <a:gd name="connsiteX30" fmla="*/ 213656 w 508000"/>
                <a:gd name="connsiteY30" fmla="*/ 233411 h 478080"/>
                <a:gd name="connsiteX31" fmla="*/ 198694 w 508000"/>
                <a:gd name="connsiteY31" fmla="*/ 233411 h 478080"/>
                <a:gd name="connsiteX32" fmla="*/ 198694 w 508000"/>
                <a:gd name="connsiteY32" fmla="*/ 213383 h 478080"/>
                <a:gd name="connsiteX33" fmla="*/ 218644 w 508000"/>
                <a:gd name="connsiteY33" fmla="*/ 193354 h 478080"/>
                <a:gd name="connsiteX34" fmla="*/ 73208 w 508000"/>
                <a:gd name="connsiteY34" fmla="*/ 193354 h 478080"/>
                <a:gd name="connsiteX35" fmla="*/ 148019 w 508000"/>
                <a:gd name="connsiteY35" fmla="*/ 193354 h 478080"/>
                <a:gd name="connsiteX36" fmla="*/ 167968 w 508000"/>
                <a:gd name="connsiteY36" fmla="*/ 213383 h 478080"/>
                <a:gd name="connsiteX37" fmla="*/ 167968 w 508000"/>
                <a:gd name="connsiteY37" fmla="*/ 233411 h 478080"/>
                <a:gd name="connsiteX38" fmla="*/ 148019 w 508000"/>
                <a:gd name="connsiteY38" fmla="*/ 233411 h 478080"/>
                <a:gd name="connsiteX39" fmla="*/ 148019 w 508000"/>
                <a:gd name="connsiteY39" fmla="*/ 373612 h 478080"/>
                <a:gd name="connsiteX40" fmla="*/ 73208 w 508000"/>
                <a:gd name="connsiteY40" fmla="*/ 373612 h 478080"/>
                <a:gd name="connsiteX41" fmla="*/ 73208 w 508000"/>
                <a:gd name="connsiteY41" fmla="*/ 233411 h 478080"/>
                <a:gd name="connsiteX42" fmla="*/ 53258 w 508000"/>
                <a:gd name="connsiteY42" fmla="*/ 233411 h 478080"/>
                <a:gd name="connsiteX43" fmla="*/ 53258 w 508000"/>
                <a:gd name="connsiteY43" fmla="*/ 213383 h 478080"/>
                <a:gd name="connsiteX44" fmla="*/ 73208 w 508000"/>
                <a:gd name="connsiteY44" fmla="*/ 193354 h 478080"/>
                <a:gd name="connsiteX45" fmla="*/ 234079 w 508000"/>
                <a:gd name="connsiteY45" fmla="*/ 68402 h 478080"/>
                <a:gd name="connsiteX46" fmla="*/ 169334 w 508000"/>
                <a:gd name="connsiteY46" fmla="*/ 108199 h 478080"/>
                <a:gd name="connsiteX47" fmla="*/ 169334 w 508000"/>
                <a:gd name="connsiteY47" fmla="*/ 113174 h 478080"/>
                <a:gd name="connsiteX48" fmla="*/ 174314 w 508000"/>
                <a:gd name="connsiteY48" fmla="*/ 113174 h 478080"/>
                <a:gd name="connsiteX49" fmla="*/ 333687 w 508000"/>
                <a:gd name="connsiteY49" fmla="*/ 113174 h 478080"/>
                <a:gd name="connsiteX50" fmla="*/ 338667 w 508000"/>
                <a:gd name="connsiteY50" fmla="*/ 113174 h 478080"/>
                <a:gd name="connsiteX51" fmla="*/ 338667 w 508000"/>
                <a:gd name="connsiteY51" fmla="*/ 108199 h 478080"/>
                <a:gd name="connsiteX52" fmla="*/ 273922 w 508000"/>
                <a:gd name="connsiteY52" fmla="*/ 68402 h 478080"/>
                <a:gd name="connsiteX53" fmla="*/ 234079 w 508000"/>
                <a:gd name="connsiteY53" fmla="*/ 68402 h 478080"/>
                <a:gd name="connsiteX54" fmla="*/ 234079 w 508000"/>
                <a:gd name="connsiteY54" fmla="*/ 3732 h 478080"/>
                <a:gd name="connsiteX55" fmla="*/ 273922 w 508000"/>
                <a:gd name="connsiteY55" fmla="*/ 3732 h 478080"/>
                <a:gd name="connsiteX56" fmla="*/ 488079 w 508000"/>
                <a:gd name="connsiteY56" fmla="*/ 123123 h 478080"/>
                <a:gd name="connsiteX57" fmla="*/ 508000 w 508000"/>
                <a:gd name="connsiteY57" fmla="*/ 157946 h 478080"/>
                <a:gd name="connsiteX58" fmla="*/ 508000 w 508000"/>
                <a:gd name="connsiteY58" fmla="*/ 172870 h 478080"/>
                <a:gd name="connsiteX59" fmla="*/ 0 w 508000"/>
                <a:gd name="connsiteY59" fmla="*/ 172870 h 478080"/>
                <a:gd name="connsiteX60" fmla="*/ 0 w 508000"/>
                <a:gd name="connsiteY60" fmla="*/ 157946 h 478080"/>
                <a:gd name="connsiteX61" fmla="*/ 19922 w 508000"/>
                <a:gd name="connsiteY61" fmla="*/ 123123 h 478080"/>
                <a:gd name="connsiteX62" fmla="*/ 234079 w 508000"/>
                <a:gd name="connsiteY62" fmla="*/ 3732 h 478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508000" h="478080">
                  <a:moveTo>
                    <a:pt x="69646" y="394096"/>
                  </a:moveTo>
                  <a:lnTo>
                    <a:pt x="438355" y="394096"/>
                  </a:lnTo>
                  <a:lnTo>
                    <a:pt x="438355" y="422773"/>
                  </a:lnTo>
                  <a:lnTo>
                    <a:pt x="473178" y="422773"/>
                  </a:lnTo>
                  <a:lnTo>
                    <a:pt x="473178" y="447354"/>
                  </a:lnTo>
                  <a:lnTo>
                    <a:pt x="497758" y="447354"/>
                  </a:lnTo>
                  <a:lnTo>
                    <a:pt x="497758" y="478080"/>
                  </a:lnTo>
                  <a:lnTo>
                    <a:pt x="14339" y="478080"/>
                  </a:lnTo>
                  <a:lnTo>
                    <a:pt x="14339" y="447354"/>
                  </a:lnTo>
                  <a:lnTo>
                    <a:pt x="38920" y="447354"/>
                  </a:lnTo>
                  <a:lnTo>
                    <a:pt x="38920" y="422773"/>
                  </a:lnTo>
                  <a:lnTo>
                    <a:pt x="69646" y="422773"/>
                  </a:lnTo>
                  <a:close/>
                  <a:moveTo>
                    <a:pt x="362031" y="193354"/>
                  </a:moveTo>
                  <a:cubicBezTo>
                    <a:pt x="362031" y="193354"/>
                    <a:pt x="362031" y="193354"/>
                    <a:pt x="436842" y="193354"/>
                  </a:cubicBezTo>
                  <a:cubicBezTo>
                    <a:pt x="446816" y="193354"/>
                    <a:pt x="456791" y="203368"/>
                    <a:pt x="456791" y="213383"/>
                  </a:cubicBezTo>
                  <a:cubicBezTo>
                    <a:pt x="456791" y="213383"/>
                    <a:pt x="456791" y="213383"/>
                    <a:pt x="456791" y="233411"/>
                  </a:cubicBezTo>
                  <a:cubicBezTo>
                    <a:pt x="456791" y="233411"/>
                    <a:pt x="456791" y="233411"/>
                    <a:pt x="436842" y="233411"/>
                  </a:cubicBezTo>
                  <a:cubicBezTo>
                    <a:pt x="436842" y="233411"/>
                    <a:pt x="436842" y="233411"/>
                    <a:pt x="436842" y="373612"/>
                  </a:cubicBezTo>
                  <a:lnTo>
                    <a:pt x="362031" y="373612"/>
                  </a:lnTo>
                  <a:cubicBezTo>
                    <a:pt x="362031" y="373612"/>
                    <a:pt x="362031" y="373612"/>
                    <a:pt x="362031" y="233411"/>
                  </a:cubicBezTo>
                  <a:cubicBezTo>
                    <a:pt x="362031" y="233411"/>
                    <a:pt x="362031" y="233411"/>
                    <a:pt x="342081" y="233411"/>
                  </a:cubicBezTo>
                  <a:cubicBezTo>
                    <a:pt x="342081" y="233411"/>
                    <a:pt x="342081" y="233411"/>
                    <a:pt x="342081" y="213383"/>
                  </a:cubicBezTo>
                  <a:cubicBezTo>
                    <a:pt x="342081" y="203368"/>
                    <a:pt x="352056" y="193354"/>
                    <a:pt x="362031" y="193354"/>
                  </a:cubicBezTo>
                  <a:close/>
                  <a:moveTo>
                    <a:pt x="218644" y="193354"/>
                  </a:moveTo>
                  <a:cubicBezTo>
                    <a:pt x="218644" y="193354"/>
                    <a:pt x="218644" y="193354"/>
                    <a:pt x="293455" y="193354"/>
                  </a:cubicBezTo>
                  <a:cubicBezTo>
                    <a:pt x="303429" y="193354"/>
                    <a:pt x="313404" y="203368"/>
                    <a:pt x="313404" y="213383"/>
                  </a:cubicBezTo>
                  <a:cubicBezTo>
                    <a:pt x="313404" y="213383"/>
                    <a:pt x="313404" y="213383"/>
                    <a:pt x="313404" y="233411"/>
                  </a:cubicBezTo>
                  <a:cubicBezTo>
                    <a:pt x="313404" y="233411"/>
                    <a:pt x="313404" y="233411"/>
                    <a:pt x="293455" y="233411"/>
                  </a:cubicBezTo>
                  <a:cubicBezTo>
                    <a:pt x="293455" y="233411"/>
                    <a:pt x="293455" y="233411"/>
                    <a:pt x="293455" y="373612"/>
                  </a:cubicBezTo>
                  <a:lnTo>
                    <a:pt x="213656" y="373612"/>
                  </a:lnTo>
                  <a:cubicBezTo>
                    <a:pt x="213656" y="373612"/>
                    <a:pt x="213656" y="373612"/>
                    <a:pt x="213656" y="233411"/>
                  </a:cubicBezTo>
                  <a:cubicBezTo>
                    <a:pt x="213656" y="233411"/>
                    <a:pt x="213656" y="233411"/>
                    <a:pt x="198694" y="233411"/>
                  </a:cubicBezTo>
                  <a:cubicBezTo>
                    <a:pt x="198694" y="233411"/>
                    <a:pt x="198694" y="233411"/>
                    <a:pt x="198694" y="213383"/>
                  </a:cubicBezTo>
                  <a:cubicBezTo>
                    <a:pt x="198694" y="203368"/>
                    <a:pt x="208669" y="193354"/>
                    <a:pt x="218644" y="193354"/>
                  </a:cubicBezTo>
                  <a:close/>
                  <a:moveTo>
                    <a:pt x="73208" y="193354"/>
                  </a:moveTo>
                  <a:cubicBezTo>
                    <a:pt x="73208" y="193354"/>
                    <a:pt x="73208" y="193354"/>
                    <a:pt x="148019" y="193354"/>
                  </a:cubicBezTo>
                  <a:cubicBezTo>
                    <a:pt x="157993" y="193354"/>
                    <a:pt x="167968" y="203368"/>
                    <a:pt x="167968" y="213383"/>
                  </a:cubicBezTo>
                  <a:cubicBezTo>
                    <a:pt x="167968" y="213383"/>
                    <a:pt x="167968" y="213383"/>
                    <a:pt x="167968" y="233411"/>
                  </a:cubicBezTo>
                  <a:cubicBezTo>
                    <a:pt x="167968" y="233411"/>
                    <a:pt x="167968" y="233411"/>
                    <a:pt x="148019" y="233411"/>
                  </a:cubicBezTo>
                  <a:cubicBezTo>
                    <a:pt x="148019" y="233411"/>
                    <a:pt x="148019" y="233411"/>
                    <a:pt x="148019" y="373612"/>
                  </a:cubicBezTo>
                  <a:lnTo>
                    <a:pt x="73208" y="373612"/>
                  </a:lnTo>
                  <a:cubicBezTo>
                    <a:pt x="73208" y="373612"/>
                    <a:pt x="73208" y="373612"/>
                    <a:pt x="73208" y="233411"/>
                  </a:cubicBezTo>
                  <a:cubicBezTo>
                    <a:pt x="73208" y="233411"/>
                    <a:pt x="73208" y="233411"/>
                    <a:pt x="53258" y="233411"/>
                  </a:cubicBezTo>
                  <a:cubicBezTo>
                    <a:pt x="53258" y="233411"/>
                    <a:pt x="53258" y="233411"/>
                    <a:pt x="53258" y="213383"/>
                  </a:cubicBezTo>
                  <a:cubicBezTo>
                    <a:pt x="53258" y="203368"/>
                    <a:pt x="63233" y="193354"/>
                    <a:pt x="73208" y="193354"/>
                  </a:cubicBezTo>
                  <a:close/>
                  <a:moveTo>
                    <a:pt x="234079" y="68402"/>
                  </a:moveTo>
                  <a:cubicBezTo>
                    <a:pt x="234079" y="68402"/>
                    <a:pt x="234079" y="68402"/>
                    <a:pt x="169334" y="108199"/>
                  </a:cubicBezTo>
                  <a:cubicBezTo>
                    <a:pt x="169334" y="108199"/>
                    <a:pt x="169334" y="108199"/>
                    <a:pt x="169334" y="113174"/>
                  </a:cubicBezTo>
                  <a:cubicBezTo>
                    <a:pt x="169334" y="113174"/>
                    <a:pt x="169334" y="113174"/>
                    <a:pt x="174314" y="113174"/>
                  </a:cubicBezTo>
                  <a:lnTo>
                    <a:pt x="333687" y="113174"/>
                  </a:lnTo>
                  <a:cubicBezTo>
                    <a:pt x="338667" y="113174"/>
                    <a:pt x="338667" y="113174"/>
                    <a:pt x="338667" y="113174"/>
                  </a:cubicBezTo>
                  <a:cubicBezTo>
                    <a:pt x="338667" y="108199"/>
                    <a:pt x="338667" y="108199"/>
                    <a:pt x="338667" y="108199"/>
                  </a:cubicBezTo>
                  <a:cubicBezTo>
                    <a:pt x="338667" y="108199"/>
                    <a:pt x="338667" y="108199"/>
                    <a:pt x="273922" y="68402"/>
                  </a:cubicBezTo>
                  <a:cubicBezTo>
                    <a:pt x="258981" y="63428"/>
                    <a:pt x="249020" y="63428"/>
                    <a:pt x="234079" y="68402"/>
                  </a:cubicBezTo>
                  <a:close/>
                  <a:moveTo>
                    <a:pt x="234079" y="3732"/>
                  </a:moveTo>
                  <a:cubicBezTo>
                    <a:pt x="249020" y="-1243"/>
                    <a:pt x="258981" y="-1243"/>
                    <a:pt x="273922" y="3732"/>
                  </a:cubicBezTo>
                  <a:lnTo>
                    <a:pt x="488079" y="123123"/>
                  </a:lnTo>
                  <a:cubicBezTo>
                    <a:pt x="498039" y="128098"/>
                    <a:pt x="508000" y="143022"/>
                    <a:pt x="508000" y="157946"/>
                  </a:cubicBezTo>
                  <a:cubicBezTo>
                    <a:pt x="508000" y="157946"/>
                    <a:pt x="508000" y="157946"/>
                    <a:pt x="508000" y="172870"/>
                  </a:cubicBezTo>
                  <a:cubicBezTo>
                    <a:pt x="508000" y="172870"/>
                    <a:pt x="508000" y="172870"/>
                    <a:pt x="0" y="172870"/>
                  </a:cubicBezTo>
                  <a:cubicBezTo>
                    <a:pt x="0" y="172870"/>
                    <a:pt x="0" y="172870"/>
                    <a:pt x="0" y="157946"/>
                  </a:cubicBezTo>
                  <a:cubicBezTo>
                    <a:pt x="0" y="143022"/>
                    <a:pt x="9961" y="128098"/>
                    <a:pt x="19922" y="123123"/>
                  </a:cubicBezTo>
                  <a:cubicBezTo>
                    <a:pt x="19922" y="123123"/>
                    <a:pt x="19922" y="123123"/>
                    <a:pt x="234079" y="3732"/>
                  </a:cubicBezTo>
                  <a:close/>
                </a:path>
              </a:pathLst>
            </a:custGeom>
            <a:solidFill>
              <a:schemeClr val="bg1"/>
            </a:solidFill>
            <a:ln w="3175">
              <a:noFill/>
            </a:ln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1" name="PA-íśľïďè">
              <a:extLst>
                <a:ext uri="{FF2B5EF4-FFF2-40B4-BE49-F238E27FC236}">
                  <a16:creationId xmlns:a16="http://schemas.microsoft.com/office/drawing/2014/main" id="{40A55954-581E-4C41-9C5F-F6387EDA79B6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>
              <a:off x="1513826" y="3153855"/>
              <a:ext cx="561372" cy="584775"/>
            </a:xfrm>
            <a:prstGeom prst="rect">
              <a:avLst/>
            </a:prstGeom>
          </p:spPr>
          <p:txBody>
            <a:bodyPr wrap="square" lIns="91440" tIns="45720" rIns="91440" bIns="45720">
              <a:normAutofit fontScale="77500" lnSpcReduction="20000"/>
            </a:bodyPr>
            <a:lstStyle/>
            <a:p>
              <a:pPr algn="ctr"/>
              <a:r>
                <a:rPr lang="en-US" altLang="zh-CN" sz="3200">
                  <a:solidFill>
                    <a:schemeClr val="bg1">
                      <a:lumMod val="100000"/>
                    </a:schemeClr>
                  </a:solidFill>
                  <a:cs typeface="+mn-ea"/>
                  <a:sym typeface="+mn-lt"/>
                </a:rPr>
                <a:t>01</a:t>
              </a:r>
            </a:p>
          </p:txBody>
        </p:sp>
        <p:sp>
          <p:nvSpPr>
            <p:cNvPr id="22" name="PA-iṧ1iďe">
              <a:extLst>
                <a:ext uri="{FF2B5EF4-FFF2-40B4-BE49-F238E27FC236}">
                  <a16:creationId xmlns:a16="http://schemas.microsoft.com/office/drawing/2014/main" id="{ACCB73DD-3975-4B63-860D-0940604E604C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>
              <a:off x="3581282" y="3153855"/>
              <a:ext cx="611065" cy="584775"/>
            </a:xfrm>
            <a:prstGeom prst="rect">
              <a:avLst/>
            </a:prstGeom>
          </p:spPr>
          <p:txBody>
            <a:bodyPr wrap="square" lIns="91440" tIns="45720" rIns="91440" bIns="45720">
              <a:normAutofit fontScale="85000" lnSpcReduction="10000"/>
            </a:bodyPr>
            <a:lstStyle/>
            <a:p>
              <a:pPr algn="ctr"/>
              <a:r>
                <a:rPr lang="en-US" altLang="zh-CN" sz="3200">
                  <a:solidFill>
                    <a:schemeClr val="bg1">
                      <a:lumMod val="100000"/>
                    </a:schemeClr>
                  </a:solidFill>
                  <a:cs typeface="+mn-ea"/>
                  <a:sym typeface="+mn-lt"/>
                </a:rPr>
                <a:t>02</a:t>
              </a:r>
            </a:p>
          </p:txBody>
        </p:sp>
        <p:sp>
          <p:nvSpPr>
            <p:cNvPr id="23" name="PA-i$ľidè">
              <a:extLst>
                <a:ext uri="{FF2B5EF4-FFF2-40B4-BE49-F238E27FC236}">
                  <a16:creationId xmlns:a16="http://schemas.microsoft.com/office/drawing/2014/main" id="{670E1453-B188-495F-8B35-F8A59323A0F5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5778407" y="3153855"/>
              <a:ext cx="622286" cy="584775"/>
            </a:xfrm>
            <a:prstGeom prst="rect">
              <a:avLst/>
            </a:prstGeom>
          </p:spPr>
          <p:txBody>
            <a:bodyPr wrap="square" lIns="91440" tIns="45720" rIns="91440" bIns="45720">
              <a:normAutofit fontScale="85000" lnSpcReduction="10000"/>
            </a:bodyPr>
            <a:lstStyle/>
            <a:p>
              <a:pPr algn="ctr"/>
              <a:r>
                <a:rPr lang="en-US" altLang="zh-CN" sz="3200">
                  <a:solidFill>
                    <a:schemeClr val="bg1">
                      <a:lumMod val="100000"/>
                    </a:schemeClr>
                  </a:solidFill>
                  <a:cs typeface="+mn-ea"/>
                  <a:sym typeface="+mn-lt"/>
                </a:rPr>
                <a:t>03</a:t>
              </a:r>
            </a:p>
          </p:txBody>
        </p:sp>
        <p:sp>
          <p:nvSpPr>
            <p:cNvPr id="24" name="PA-íṩḷiḋê">
              <a:extLst>
                <a:ext uri="{FF2B5EF4-FFF2-40B4-BE49-F238E27FC236}">
                  <a16:creationId xmlns:a16="http://schemas.microsoft.com/office/drawing/2014/main" id="{D0CB00C9-F64E-4D99-9191-6A88E6CA1635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>
              <a:off x="8003693" y="3153855"/>
              <a:ext cx="609462" cy="584775"/>
            </a:xfrm>
            <a:prstGeom prst="rect">
              <a:avLst/>
            </a:prstGeom>
          </p:spPr>
          <p:txBody>
            <a:bodyPr wrap="square" lIns="91440" tIns="45720" rIns="91440" bIns="45720">
              <a:normAutofit fontScale="85000" lnSpcReduction="10000"/>
            </a:bodyPr>
            <a:lstStyle/>
            <a:p>
              <a:pPr algn="ctr"/>
              <a:r>
                <a:rPr lang="en-US" altLang="zh-CN" sz="3200">
                  <a:solidFill>
                    <a:schemeClr val="bg1">
                      <a:lumMod val="100000"/>
                    </a:schemeClr>
                  </a:solidFill>
                  <a:cs typeface="+mn-ea"/>
                  <a:sym typeface="+mn-lt"/>
                </a:rPr>
                <a:t>04</a:t>
              </a:r>
            </a:p>
          </p:txBody>
        </p:sp>
        <p:sp>
          <p:nvSpPr>
            <p:cNvPr id="25" name="PA-ïşľiďê">
              <a:extLst>
                <a:ext uri="{FF2B5EF4-FFF2-40B4-BE49-F238E27FC236}">
                  <a16:creationId xmlns:a16="http://schemas.microsoft.com/office/drawing/2014/main" id="{C88BE630-EF22-403B-846B-3277A5412E3F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>
              <a:off x="10066481" y="3153855"/>
              <a:ext cx="623889" cy="584775"/>
            </a:xfrm>
            <a:prstGeom prst="rect">
              <a:avLst/>
            </a:prstGeom>
          </p:spPr>
          <p:txBody>
            <a:bodyPr wrap="square" lIns="91440" tIns="45720" rIns="91440" bIns="45720">
              <a:normAutofit fontScale="85000" lnSpcReduction="10000"/>
            </a:bodyPr>
            <a:lstStyle/>
            <a:p>
              <a:pPr algn="ctr"/>
              <a:r>
                <a:rPr lang="en-US" altLang="zh-CN" sz="3200">
                  <a:solidFill>
                    <a:schemeClr val="bg1">
                      <a:lumMod val="100000"/>
                    </a:schemeClr>
                  </a:solidFill>
                  <a:cs typeface="+mn-ea"/>
                  <a:sym typeface="+mn-lt"/>
                </a:rPr>
                <a:t>05</a:t>
              </a:r>
            </a:p>
          </p:txBody>
        </p:sp>
        <p:grpSp>
          <p:nvGrpSpPr>
            <p:cNvPr id="26" name="isḻîḓê">
              <a:extLst>
                <a:ext uri="{FF2B5EF4-FFF2-40B4-BE49-F238E27FC236}">
                  <a16:creationId xmlns:a16="http://schemas.microsoft.com/office/drawing/2014/main" id="{BA6554F8-F25A-402B-A036-E20792AD3D5F}"/>
                </a:ext>
              </a:extLst>
            </p:cNvPr>
            <p:cNvGrpSpPr/>
            <p:nvPr/>
          </p:nvGrpSpPr>
          <p:grpSpPr>
            <a:xfrm>
              <a:off x="658996" y="1986086"/>
              <a:ext cx="10803673" cy="545502"/>
              <a:chOff x="658996" y="1181111"/>
              <a:chExt cx="10803673" cy="545502"/>
            </a:xfrm>
          </p:grpSpPr>
          <p:sp>
            <p:nvSpPr>
              <p:cNvPr id="27" name="PA-íṩľïḓê">
                <a:extLst>
                  <a:ext uri="{FF2B5EF4-FFF2-40B4-BE49-F238E27FC236}">
                    <a16:creationId xmlns:a16="http://schemas.microsoft.com/office/drawing/2014/main" id="{62057F71-E94B-4911-BAA3-2D73BE7D467C}"/>
                  </a:ext>
                </a:extLst>
              </p:cNvPr>
              <p:cNvSpPr/>
              <p:nvPr>
                <p:custDataLst>
                  <p:tags r:id="rId29"/>
                </p:custDataLst>
              </p:nvPr>
            </p:nvSpPr>
            <p:spPr>
              <a:xfrm>
                <a:off x="658996" y="1181111"/>
                <a:ext cx="2541404" cy="545502"/>
              </a:xfrm>
              <a:prstGeom prst="rect">
                <a:avLst/>
              </a:prstGeom>
            </p:spPr>
            <p:txBody>
              <a:bodyPr wrap="square" lIns="91440" tIns="45720" rIns="91440" bIns="45720">
                <a:normAutofit fontScale="85000" lnSpcReduction="20000"/>
              </a:bodyPr>
              <a:lstStyle/>
              <a:p>
                <a:r>
                  <a:rPr lang="en-US" altLang="zh-CN" sz="4400" b="1" dirty="0">
                    <a:solidFill>
                      <a:sysClr val="windowText" lastClr="000000"/>
                    </a:solidFill>
                    <a:cs typeface="+mn-ea"/>
                    <a:sym typeface="+mn-lt"/>
                  </a:rPr>
                  <a:t>CONTENT</a:t>
                </a:r>
              </a:p>
            </p:txBody>
          </p:sp>
          <p:cxnSp>
            <p:nvCxnSpPr>
              <p:cNvPr id="28" name="PA-直接连接符 27">
                <a:extLst>
                  <a:ext uri="{FF2B5EF4-FFF2-40B4-BE49-F238E27FC236}">
                    <a16:creationId xmlns:a16="http://schemas.microsoft.com/office/drawing/2014/main" id="{C791AEFC-47CF-4A9F-8486-032F0B6F2F42}"/>
                  </a:ext>
                </a:extLst>
              </p:cNvPr>
              <p:cNvCxnSpPr>
                <a:cxnSpLocks/>
              </p:cNvCxnSpPr>
              <p:nvPr>
                <p:custDataLst>
                  <p:tags r:id="rId30"/>
                </p:custDataLst>
              </p:nvPr>
            </p:nvCxnSpPr>
            <p:spPr>
              <a:xfrm>
                <a:off x="3200400" y="1406093"/>
                <a:ext cx="8262269" cy="0"/>
              </a:xfrm>
              <a:prstGeom prst="line">
                <a:avLst/>
              </a:prstGeom>
              <a:ln>
                <a:solidFill>
                  <a:srgbClr val="CDB17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0" name="PA-组合 29">
            <a:extLst>
              <a:ext uri="{FF2B5EF4-FFF2-40B4-BE49-F238E27FC236}">
                <a16:creationId xmlns:a16="http://schemas.microsoft.com/office/drawing/2014/main" id="{86AB24DA-60D9-43F5-91B9-344FFE033879}"/>
              </a:ext>
            </a:extLst>
          </p:cNvPr>
          <p:cNvGrpSpPr/>
          <p:nvPr>
            <p:custDataLst>
              <p:tags r:id="rId3"/>
            </p:custDataLst>
          </p:nvPr>
        </p:nvGrpSpPr>
        <p:grpSpPr>
          <a:xfrm>
            <a:off x="-34153" y="4982301"/>
            <a:ext cx="3709727" cy="1887273"/>
            <a:chOff x="-34153" y="4513628"/>
            <a:chExt cx="5684676" cy="2344372"/>
          </a:xfrm>
        </p:grpSpPr>
        <p:sp>
          <p:nvSpPr>
            <p:cNvPr id="31" name="PA-等腰三角形 30">
              <a:extLst>
                <a:ext uri="{FF2B5EF4-FFF2-40B4-BE49-F238E27FC236}">
                  <a16:creationId xmlns:a16="http://schemas.microsoft.com/office/drawing/2014/main" id="{E2875E4B-A859-481C-8896-478B3DB25092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0" y="4560276"/>
              <a:ext cx="5650523" cy="2297724"/>
            </a:xfrm>
            <a:prstGeom prst="triangle">
              <a:avLst>
                <a:gd name="adj" fmla="val 0"/>
              </a:avLst>
            </a:prstGeom>
            <a:solidFill>
              <a:srgbClr val="ECED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2" name="PA-等腰三角形 31">
              <a:extLst>
                <a:ext uri="{FF2B5EF4-FFF2-40B4-BE49-F238E27FC236}">
                  <a16:creationId xmlns:a16="http://schemas.microsoft.com/office/drawing/2014/main" id="{807EEE85-964D-4EFD-9F81-93EC1944AFE8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 rot="5400000">
              <a:off x="42477" y="4436998"/>
              <a:ext cx="1453662" cy="1606921"/>
            </a:xfrm>
            <a:prstGeom prst="triangle">
              <a:avLst>
                <a:gd name="adj" fmla="val 46593"/>
              </a:avLst>
            </a:prstGeom>
            <a:solidFill>
              <a:srgbClr val="CDB17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33" name="PA-组合 32">
            <a:extLst>
              <a:ext uri="{FF2B5EF4-FFF2-40B4-BE49-F238E27FC236}">
                <a16:creationId xmlns:a16="http://schemas.microsoft.com/office/drawing/2014/main" id="{7CF95A34-AFEA-4F05-A93B-7A4DF14213C8}"/>
              </a:ext>
            </a:extLst>
          </p:cNvPr>
          <p:cNvGrpSpPr/>
          <p:nvPr>
            <p:custDataLst>
              <p:tags r:id="rId4"/>
            </p:custDataLst>
          </p:nvPr>
        </p:nvGrpSpPr>
        <p:grpSpPr>
          <a:xfrm>
            <a:off x="8033763" y="-59670"/>
            <a:ext cx="4158237" cy="1836205"/>
            <a:chOff x="6541477" y="-36006"/>
            <a:chExt cx="5650523" cy="2297724"/>
          </a:xfrm>
        </p:grpSpPr>
        <p:sp>
          <p:nvSpPr>
            <p:cNvPr id="34" name="PA-等腰三角形 33">
              <a:extLst>
                <a:ext uri="{FF2B5EF4-FFF2-40B4-BE49-F238E27FC236}">
                  <a16:creationId xmlns:a16="http://schemas.microsoft.com/office/drawing/2014/main" id="{ECB4D509-DF0A-4D88-9AC8-7B4EA4B47C6C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 flipH="1" flipV="1">
              <a:off x="6541477" y="-36006"/>
              <a:ext cx="5650523" cy="2297724"/>
            </a:xfrm>
            <a:prstGeom prst="triangle">
              <a:avLst>
                <a:gd name="adj" fmla="val 0"/>
              </a:avLst>
            </a:prstGeom>
            <a:solidFill>
              <a:srgbClr val="ECED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5" name="PA-等腰三角形 34">
              <a:extLst>
                <a:ext uri="{FF2B5EF4-FFF2-40B4-BE49-F238E27FC236}">
                  <a16:creationId xmlns:a16="http://schemas.microsoft.com/office/drawing/2014/main" id="{9BE2CC00-4A04-4B4E-AA89-2996AF7BD937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 rot="16200000" flipH="1">
              <a:off x="10661708" y="714679"/>
              <a:ext cx="1453662" cy="1606921"/>
            </a:xfrm>
            <a:prstGeom prst="triangle">
              <a:avLst>
                <a:gd name="adj" fmla="val 56028"/>
              </a:avLst>
            </a:prstGeom>
            <a:solidFill>
              <a:srgbClr val="CDB17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799220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PA-组合 2">
            <a:extLst>
              <a:ext uri="{FF2B5EF4-FFF2-40B4-BE49-F238E27FC236}">
                <a16:creationId xmlns:a16="http://schemas.microsoft.com/office/drawing/2014/main" id="{AF3A684B-D8E8-4D30-8189-BFE969A5E3AF}"/>
              </a:ext>
            </a:extLst>
          </p:cNvPr>
          <p:cNvGrpSpPr/>
          <p:nvPr>
            <p:custDataLst>
              <p:tags r:id="rId2"/>
            </p:custDataLst>
          </p:nvPr>
        </p:nvGrpSpPr>
        <p:grpSpPr>
          <a:xfrm>
            <a:off x="1672908" y="0"/>
            <a:ext cx="9600834" cy="6412375"/>
            <a:chOff x="1360391" y="0"/>
            <a:chExt cx="9199015" cy="5880100"/>
          </a:xfrm>
        </p:grpSpPr>
        <p:sp>
          <p:nvSpPr>
            <p:cNvPr id="4" name="PA-任意多边形 17">
              <a:extLst>
                <a:ext uri="{FF2B5EF4-FFF2-40B4-BE49-F238E27FC236}">
                  <a16:creationId xmlns:a16="http://schemas.microsoft.com/office/drawing/2014/main" id="{05650484-3D16-495D-AA31-39AF2FC8870A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7486904" y="0"/>
              <a:ext cx="3072502" cy="5880100"/>
            </a:xfrm>
            <a:custGeom>
              <a:avLst/>
              <a:gdLst>
                <a:gd name="connsiteX0" fmla="*/ 6534 w 3072502"/>
                <a:gd name="connsiteY0" fmla="*/ 0 h 5880100"/>
                <a:gd name="connsiteX1" fmla="*/ 3065969 w 3072502"/>
                <a:gd name="connsiteY1" fmla="*/ 0 h 5880100"/>
                <a:gd name="connsiteX2" fmla="*/ 3068022 w 3072502"/>
                <a:gd name="connsiteY2" fmla="*/ 20367 h 5880100"/>
                <a:gd name="connsiteX3" fmla="*/ 3072502 w 3072502"/>
                <a:gd name="connsiteY3" fmla="*/ 154252 h 5880100"/>
                <a:gd name="connsiteX4" fmla="*/ 3072501 w 3072502"/>
                <a:gd name="connsiteY4" fmla="*/ 4139991 h 5880100"/>
                <a:gd name="connsiteX5" fmla="*/ 1536250 w 3072502"/>
                <a:gd name="connsiteY5" fmla="*/ 5880100 h 5880100"/>
                <a:gd name="connsiteX6" fmla="*/ 1536251 w 3072502"/>
                <a:gd name="connsiteY6" fmla="*/ 5880099 h 5880100"/>
                <a:gd name="connsiteX7" fmla="*/ 0 w 3072502"/>
                <a:gd name="connsiteY7" fmla="*/ 4139990 h 5880100"/>
                <a:gd name="connsiteX8" fmla="*/ 0 w 3072502"/>
                <a:gd name="connsiteY8" fmla="*/ 154252 h 5880100"/>
                <a:gd name="connsiteX9" fmla="*/ 4480 w 3072502"/>
                <a:gd name="connsiteY9" fmla="*/ 20367 h 5880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072502" h="5880100">
                  <a:moveTo>
                    <a:pt x="6534" y="0"/>
                  </a:moveTo>
                  <a:lnTo>
                    <a:pt x="3065969" y="0"/>
                  </a:lnTo>
                  <a:lnTo>
                    <a:pt x="3068022" y="20367"/>
                  </a:lnTo>
                  <a:cubicBezTo>
                    <a:pt x="3070991" y="64555"/>
                    <a:pt x="3072502" y="109204"/>
                    <a:pt x="3072502" y="154252"/>
                  </a:cubicBezTo>
                  <a:cubicBezTo>
                    <a:pt x="3072502" y="1482832"/>
                    <a:pt x="3072501" y="2811411"/>
                    <a:pt x="3072501" y="4139991"/>
                  </a:cubicBezTo>
                  <a:cubicBezTo>
                    <a:pt x="3072501" y="5101027"/>
                    <a:pt x="2384698" y="5880100"/>
                    <a:pt x="1536250" y="5880100"/>
                  </a:cubicBezTo>
                  <a:lnTo>
                    <a:pt x="1536251" y="5880099"/>
                  </a:lnTo>
                  <a:cubicBezTo>
                    <a:pt x="687803" y="5880099"/>
                    <a:pt x="0" y="5101026"/>
                    <a:pt x="0" y="4139990"/>
                  </a:cubicBezTo>
                  <a:lnTo>
                    <a:pt x="0" y="154252"/>
                  </a:lnTo>
                  <a:cubicBezTo>
                    <a:pt x="0" y="109204"/>
                    <a:pt x="1512" y="64555"/>
                    <a:pt x="4480" y="20367"/>
                  </a:cubicBezTo>
                  <a:close/>
                </a:path>
              </a:pathLst>
            </a:custGeom>
            <a:blipFill>
              <a:blip r:embed="rId20"/>
              <a:stretch>
                <a:fillRect/>
              </a:stretch>
            </a:blipFill>
            <a:ln w="38100">
              <a:noFill/>
              <a:round/>
              <a:headEnd/>
              <a:tailE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5" name="组合 4">
              <a:extLst>
                <a:ext uri="{FF2B5EF4-FFF2-40B4-BE49-F238E27FC236}">
                  <a16:creationId xmlns:a16="http://schemas.microsoft.com/office/drawing/2014/main" id="{F42A8E18-715F-4BA0-8FD4-272D52FE7162}"/>
                </a:ext>
              </a:extLst>
            </p:cNvPr>
            <p:cNvGrpSpPr/>
            <p:nvPr/>
          </p:nvGrpSpPr>
          <p:grpSpPr>
            <a:xfrm>
              <a:off x="1360391" y="3550444"/>
              <a:ext cx="5129965" cy="1285681"/>
              <a:chOff x="1421436" y="3550444"/>
              <a:chExt cx="5129965" cy="1285681"/>
            </a:xfrm>
          </p:grpSpPr>
          <p:sp>
            <p:nvSpPr>
              <p:cNvPr id="12" name="PA-任意多边形 18">
                <a:extLst>
                  <a:ext uri="{FF2B5EF4-FFF2-40B4-BE49-F238E27FC236}">
                    <a16:creationId xmlns:a16="http://schemas.microsoft.com/office/drawing/2014/main" id="{1CB13448-75F1-492F-8C1B-E2DDA86F2D56}"/>
                  </a:ext>
                </a:extLst>
              </p:cNvPr>
              <p:cNvSpPr/>
              <p:nvPr>
                <p:custDataLst>
                  <p:tags r:id="rId13"/>
                </p:custDataLst>
              </p:nvPr>
            </p:nvSpPr>
            <p:spPr>
              <a:xfrm rot="5400000" flipV="1">
                <a:off x="1098860" y="3873020"/>
                <a:ext cx="1285681" cy="640529"/>
              </a:xfrm>
              <a:custGeom>
                <a:avLst/>
                <a:gdLst>
                  <a:gd name="connsiteX0" fmla="*/ 1403227 w 2806455"/>
                  <a:gd name="connsiteY0" fmla="*/ 0 h 1398182"/>
                  <a:gd name="connsiteX1" fmla="*/ 2799477 w 2806455"/>
                  <a:gd name="connsiteY1" fmla="*/ 1259997 h 1398182"/>
                  <a:gd name="connsiteX2" fmla="*/ 2806455 w 2806455"/>
                  <a:gd name="connsiteY2" fmla="*/ 1398182 h 1398182"/>
                  <a:gd name="connsiteX3" fmla="*/ 0 w 2806455"/>
                  <a:gd name="connsiteY3" fmla="*/ 1398182 h 1398182"/>
                  <a:gd name="connsiteX4" fmla="*/ 6977 w 2806455"/>
                  <a:gd name="connsiteY4" fmla="*/ 1259997 h 1398182"/>
                  <a:gd name="connsiteX5" fmla="*/ 1403227 w 2806455"/>
                  <a:gd name="connsiteY5" fmla="*/ 0 h 13981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806455" h="1398182">
                    <a:moveTo>
                      <a:pt x="1403227" y="0"/>
                    </a:moveTo>
                    <a:cubicBezTo>
                      <a:pt x="2129911" y="0"/>
                      <a:pt x="2727604" y="552276"/>
                      <a:pt x="2799477" y="1259997"/>
                    </a:cubicBezTo>
                    <a:lnTo>
                      <a:pt x="2806455" y="1398182"/>
                    </a:lnTo>
                    <a:lnTo>
                      <a:pt x="0" y="1398182"/>
                    </a:lnTo>
                    <a:lnTo>
                      <a:pt x="6977" y="1259997"/>
                    </a:lnTo>
                    <a:cubicBezTo>
                      <a:pt x="78850" y="552276"/>
                      <a:pt x="676544" y="0"/>
                      <a:pt x="140322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8100" cap="rnd">
                <a:noFill/>
                <a:prstDash val="solid"/>
                <a:round/>
                <a:headEnd/>
                <a:tailEnd/>
              </a:ln>
              <a:effectLst>
                <a:outerShdw blurRad="254000" dist="127000" algn="ctr" rotWithShape="0">
                  <a:schemeClr val="accent5">
                    <a:alpha val="2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914354"/>
                <a:endParaRPr lang="zh-CN" altLang="en-US" sz="2000" b="1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3" name="PA-圆角矩形 19">
                <a:extLst>
                  <a:ext uri="{FF2B5EF4-FFF2-40B4-BE49-F238E27FC236}">
                    <a16:creationId xmlns:a16="http://schemas.microsoft.com/office/drawing/2014/main" id="{9808FFB2-ED06-4751-B48D-E3BCA5ED93B1}"/>
                  </a:ext>
                </a:extLst>
              </p:cNvPr>
              <p:cNvSpPr/>
              <p:nvPr>
                <p:custDataLst>
                  <p:tags r:id="rId14"/>
                </p:custDataLst>
              </p:nvPr>
            </p:nvSpPr>
            <p:spPr>
              <a:xfrm>
                <a:off x="1581504" y="3703888"/>
                <a:ext cx="4969897" cy="978794"/>
              </a:xfrm>
              <a:prstGeom prst="roundRect">
                <a:avLst>
                  <a:gd name="adj" fmla="val 50000"/>
                </a:avLst>
              </a:prstGeom>
              <a:solidFill>
                <a:srgbClr val="FFFFFF"/>
              </a:solidFill>
              <a:ln w="38100" cap="rnd">
                <a:noFill/>
                <a:prstDash val="solid"/>
                <a:round/>
                <a:headEnd/>
                <a:tailEnd/>
              </a:ln>
              <a:effectLst>
                <a:outerShdw blurRad="254000" dist="127000" algn="ctr" rotWithShape="0">
                  <a:schemeClr val="bg1">
                    <a:lumMod val="65000"/>
                    <a:alpha val="2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rmAutofit/>
              </a:bodyPr>
              <a:lstStyle/>
              <a:p>
                <a:pPr algn="ctr" defTabSz="914354"/>
                <a:endParaRPr lang="zh-CN" altLang="en-US" sz="2000" b="1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4" name="PA-文本框 13">
                <a:extLst>
                  <a:ext uri="{FF2B5EF4-FFF2-40B4-BE49-F238E27FC236}">
                    <a16:creationId xmlns:a16="http://schemas.microsoft.com/office/drawing/2014/main" id="{AABD78C9-CD81-4A20-AECD-F2D68261BD33}"/>
                  </a:ext>
                </a:extLst>
              </p:cNvPr>
              <p:cNvSpPr txBox="1"/>
              <p:nvPr>
                <p:custDataLst>
                  <p:tags r:id="rId15"/>
                </p:custDataLst>
              </p:nvPr>
            </p:nvSpPr>
            <p:spPr>
              <a:xfrm>
                <a:off x="2800891" y="4051153"/>
                <a:ext cx="3596401" cy="4830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algn="ctr">
                  <a:lnSpc>
                    <a:spcPct val="150000"/>
                  </a:lnSpc>
                  <a:defRPr sz="1200">
                    <a:solidFill>
                      <a:schemeClr val="bg1">
                        <a:lumMod val="50000"/>
                      </a:schemeClr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l">
                  <a:buSzPct val="25000"/>
                  <a:defRPr/>
                </a:pPr>
                <a:r>
                  <a:rPr lang="en-US" altLang="zh-CN" sz="1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Adjust the spacing to adapt to Chinese typesetting, use the reference line in PPT. </a:t>
                </a:r>
              </a:p>
            </p:txBody>
          </p:sp>
          <p:sp>
            <p:nvSpPr>
              <p:cNvPr id="15" name="PA-任意多边形 23">
                <a:extLst>
                  <a:ext uri="{FF2B5EF4-FFF2-40B4-BE49-F238E27FC236}">
                    <a16:creationId xmlns:a16="http://schemas.microsoft.com/office/drawing/2014/main" id="{3BE69A22-4539-4CB3-9B06-7B065DDEF3D5}"/>
                  </a:ext>
                </a:extLst>
              </p:cNvPr>
              <p:cNvSpPr/>
              <p:nvPr>
                <p:custDataLst>
                  <p:tags r:id="rId16"/>
                </p:custDataLst>
              </p:nvPr>
            </p:nvSpPr>
            <p:spPr>
              <a:xfrm>
                <a:off x="2069359" y="3869757"/>
                <a:ext cx="516103" cy="593100"/>
              </a:xfrm>
              <a:custGeom>
                <a:avLst/>
                <a:gdLst>
                  <a:gd name="T0" fmla="*/ 2263 w 6954"/>
                  <a:gd name="T1" fmla="*/ 6289 h 7989"/>
                  <a:gd name="T2" fmla="*/ 4893 w 6954"/>
                  <a:gd name="T3" fmla="*/ 5775 h 7989"/>
                  <a:gd name="T4" fmla="*/ 4096 w 6954"/>
                  <a:gd name="T5" fmla="*/ 6523 h 7989"/>
                  <a:gd name="T6" fmla="*/ 5467 w 6954"/>
                  <a:gd name="T7" fmla="*/ 6720 h 7989"/>
                  <a:gd name="T8" fmla="*/ 6914 w 6954"/>
                  <a:gd name="T9" fmla="*/ 6032 h 7989"/>
                  <a:gd name="T10" fmla="*/ 6675 w 6954"/>
                  <a:gd name="T11" fmla="*/ 6579 h 7989"/>
                  <a:gd name="T12" fmla="*/ 2748 w 6954"/>
                  <a:gd name="T13" fmla="*/ 7534 h 7989"/>
                  <a:gd name="T14" fmla="*/ 1824 w 6954"/>
                  <a:gd name="T15" fmla="*/ 7774 h 7989"/>
                  <a:gd name="T16" fmla="*/ 1542 w 6954"/>
                  <a:gd name="T17" fmla="*/ 6388 h 7989"/>
                  <a:gd name="T18" fmla="*/ 1600 w 6954"/>
                  <a:gd name="T19" fmla="*/ 4602 h 7989"/>
                  <a:gd name="T20" fmla="*/ 1173 w 6954"/>
                  <a:gd name="T21" fmla="*/ 4602 h 7989"/>
                  <a:gd name="T22" fmla="*/ 1600 w 6954"/>
                  <a:gd name="T23" fmla="*/ 6049 h 7989"/>
                  <a:gd name="T24" fmla="*/ 2880 w 6954"/>
                  <a:gd name="T25" fmla="*/ 4175 h 7989"/>
                  <a:gd name="T26" fmla="*/ 2453 w 6954"/>
                  <a:gd name="T27" fmla="*/ 4175 h 7989"/>
                  <a:gd name="T28" fmla="*/ 2880 w 6954"/>
                  <a:gd name="T29" fmla="*/ 5336 h 7989"/>
                  <a:gd name="T30" fmla="*/ 4160 w 6954"/>
                  <a:gd name="T31" fmla="*/ 3749 h 7989"/>
                  <a:gd name="T32" fmla="*/ 3733 w 6954"/>
                  <a:gd name="T33" fmla="*/ 3749 h 7989"/>
                  <a:gd name="T34" fmla="*/ 4160 w 6954"/>
                  <a:gd name="T35" fmla="*/ 5257 h 7989"/>
                  <a:gd name="T36" fmla="*/ 5440 w 6954"/>
                  <a:gd name="T37" fmla="*/ 2895 h 7989"/>
                  <a:gd name="T38" fmla="*/ 5013 w 6954"/>
                  <a:gd name="T39" fmla="*/ 2895 h 7989"/>
                  <a:gd name="T40" fmla="*/ 5237 w 6954"/>
                  <a:gd name="T41" fmla="*/ 5368 h 7989"/>
                  <a:gd name="T42" fmla="*/ 6720 w 6954"/>
                  <a:gd name="T43" fmla="*/ 5398 h 7989"/>
                  <a:gd name="T44" fmla="*/ 6507 w 6954"/>
                  <a:gd name="T45" fmla="*/ 1829 h 7989"/>
                  <a:gd name="T46" fmla="*/ 6293 w 6954"/>
                  <a:gd name="T47" fmla="*/ 5689 h 7989"/>
                  <a:gd name="T48" fmla="*/ 6720 w 6954"/>
                  <a:gd name="T49" fmla="*/ 5398 h 7989"/>
                  <a:gd name="T50" fmla="*/ 213 w 6954"/>
                  <a:gd name="T51" fmla="*/ 3962 h 7989"/>
                  <a:gd name="T52" fmla="*/ 213 w 6954"/>
                  <a:gd name="T53" fmla="*/ 3535 h 7989"/>
                  <a:gd name="T54" fmla="*/ 5415 w 6954"/>
                  <a:gd name="T55" fmla="*/ 720 h 7989"/>
                  <a:gd name="T56" fmla="*/ 5276 w 6954"/>
                  <a:gd name="T57" fmla="*/ 317 h 7989"/>
                  <a:gd name="T58" fmla="*/ 6354 w 6954"/>
                  <a:gd name="T59" fmla="*/ 171 h 7989"/>
                  <a:gd name="T60" fmla="*/ 6500 w 6954"/>
                  <a:gd name="T61" fmla="*/ 1249 h 7989"/>
                  <a:gd name="T62" fmla="*/ 6128 w 6954"/>
                  <a:gd name="T63" fmla="*/ 827 h 79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6954" h="7989">
                    <a:moveTo>
                      <a:pt x="1542" y="6388"/>
                    </a:moveTo>
                    <a:lnTo>
                      <a:pt x="2263" y="6289"/>
                    </a:lnTo>
                    <a:cubicBezTo>
                      <a:pt x="2417" y="5902"/>
                      <a:pt x="2757" y="5708"/>
                      <a:pt x="3284" y="5708"/>
                    </a:cubicBezTo>
                    <a:cubicBezTo>
                      <a:pt x="4074" y="5708"/>
                      <a:pt x="4436" y="5584"/>
                      <a:pt x="4893" y="5775"/>
                    </a:cubicBezTo>
                    <a:cubicBezTo>
                      <a:pt x="5156" y="5884"/>
                      <a:pt x="5108" y="6113"/>
                      <a:pt x="4950" y="6259"/>
                    </a:cubicBezTo>
                    <a:cubicBezTo>
                      <a:pt x="4748" y="6445"/>
                      <a:pt x="4104" y="6225"/>
                      <a:pt x="4096" y="6523"/>
                    </a:cubicBezTo>
                    <a:cubicBezTo>
                      <a:pt x="4088" y="6822"/>
                      <a:pt x="4397" y="6720"/>
                      <a:pt x="4668" y="6720"/>
                    </a:cubicBezTo>
                    <a:lnTo>
                      <a:pt x="5467" y="6720"/>
                    </a:lnTo>
                    <a:lnTo>
                      <a:pt x="6652" y="5854"/>
                    </a:lnTo>
                    <a:cubicBezTo>
                      <a:pt x="6780" y="5761"/>
                      <a:pt x="6954" y="5879"/>
                      <a:pt x="6914" y="6032"/>
                    </a:cubicBezTo>
                    <a:lnTo>
                      <a:pt x="6832" y="6345"/>
                    </a:lnTo>
                    <a:cubicBezTo>
                      <a:pt x="6808" y="6438"/>
                      <a:pt x="6752" y="6521"/>
                      <a:pt x="6675" y="6579"/>
                    </a:cubicBezTo>
                    <a:lnTo>
                      <a:pt x="5401" y="7534"/>
                    </a:lnTo>
                    <a:lnTo>
                      <a:pt x="2748" y="7534"/>
                    </a:lnTo>
                    <a:lnTo>
                      <a:pt x="2452" y="7816"/>
                    </a:lnTo>
                    <a:cubicBezTo>
                      <a:pt x="2270" y="7989"/>
                      <a:pt x="1980" y="7969"/>
                      <a:pt x="1824" y="7774"/>
                    </a:cubicBezTo>
                    <a:lnTo>
                      <a:pt x="1267" y="7077"/>
                    </a:lnTo>
                    <a:cubicBezTo>
                      <a:pt x="1060" y="6818"/>
                      <a:pt x="1214" y="6433"/>
                      <a:pt x="1542" y="6388"/>
                    </a:cubicBezTo>
                    <a:close/>
                    <a:moveTo>
                      <a:pt x="1600" y="6049"/>
                    </a:moveTo>
                    <a:lnTo>
                      <a:pt x="1600" y="4602"/>
                    </a:lnTo>
                    <a:cubicBezTo>
                      <a:pt x="1600" y="4484"/>
                      <a:pt x="1504" y="4389"/>
                      <a:pt x="1387" y="4389"/>
                    </a:cubicBezTo>
                    <a:cubicBezTo>
                      <a:pt x="1269" y="4389"/>
                      <a:pt x="1173" y="4484"/>
                      <a:pt x="1173" y="4602"/>
                    </a:cubicBezTo>
                    <a:lnTo>
                      <a:pt x="1173" y="6107"/>
                    </a:lnTo>
                    <a:lnTo>
                      <a:pt x="1600" y="6049"/>
                    </a:lnTo>
                    <a:close/>
                    <a:moveTo>
                      <a:pt x="2880" y="5336"/>
                    </a:moveTo>
                    <a:lnTo>
                      <a:pt x="2880" y="4175"/>
                    </a:lnTo>
                    <a:cubicBezTo>
                      <a:pt x="2880" y="4058"/>
                      <a:pt x="2784" y="3962"/>
                      <a:pt x="2667" y="3962"/>
                    </a:cubicBezTo>
                    <a:cubicBezTo>
                      <a:pt x="2549" y="3962"/>
                      <a:pt x="2453" y="4058"/>
                      <a:pt x="2453" y="4175"/>
                    </a:cubicBezTo>
                    <a:lnTo>
                      <a:pt x="2453" y="5526"/>
                    </a:lnTo>
                    <a:cubicBezTo>
                      <a:pt x="2572" y="5439"/>
                      <a:pt x="2714" y="5375"/>
                      <a:pt x="2880" y="5336"/>
                    </a:cubicBezTo>
                    <a:close/>
                    <a:moveTo>
                      <a:pt x="4160" y="5257"/>
                    </a:moveTo>
                    <a:lnTo>
                      <a:pt x="4160" y="3749"/>
                    </a:lnTo>
                    <a:cubicBezTo>
                      <a:pt x="4160" y="3631"/>
                      <a:pt x="4064" y="3535"/>
                      <a:pt x="3947" y="3535"/>
                    </a:cubicBezTo>
                    <a:cubicBezTo>
                      <a:pt x="3829" y="3535"/>
                      <a:pt x="3733" y="3631"/>
                      <a:pt x="3733" y="3749"/>
                    </a:cubicBezTo>
                    <a:lnTo>
                      <a:pt x="3733" y="5280"/>
                    </a:lnTo>
                    <a:cubicBezTo>
                      <a:pt x="3890" y="5274"/>
                      <a:pt x="4031" y="5265"/>
                      <a:pt x="4160" y="5257"/>
                    </a:cubicBezTo>
                    <a:close/>
                    <a:moveTo>
                      <a:pt x="5440" y="5529"/>
                    </a:moveTo>
                    <a:lnTo>
                      <a:pt x="5440" y="2895"/>
                    </a:lnTo>
                    <a:cubicBezTo>
                      <a:pt x="5440" y="2778"/>
                      <a:pt x="5344" y="2682"/>
                      <a:pt x="5227" y="2682"/>
                    </a:cubicBezTo>
                    <a:cubicBezTo>
                      <a:pt x="5109" y="2682"/>
                      <a:pt x="5013" y="2778"/>
                      <a:pt x="5013" y="2895"/>
                    </a:cubicBezTo>
                    <a:lnTo>
                      <a:pt x="5013" y="5293"/>
                    </a:lnTo>
                    <a:cubicBezTo>
                      <a:pt x="5087" y="5312"/>
                      <a:pt x="5161" y="5336"/>
                      <a:pt x="5237" y="5368"/>
                    </a:cubicBezTo>
                    <a:cubicBezTo>
                      <a:pt x="5319" y="5402"/>
                      <a:pt x="5382" y="5461"/>
                      <a:pt x="5440" y="5529"/>
                    </a:cubicBezTo>
                    <a:close/>
                    <a:moveTo>
                      <a:pt x="6720" y="5398"/>
                    </a:moveTo>
                    <a:lnTo>
                      <a:pt x="6720" y="2042"/>
                    </a:lnTo>
                    <a:cubicBezTo>
                      <a:pt x="6720" y="1924"/>
                      <a:pt x="6624" y="1829"/>
                      <a:pt x="6507" y="1829"/>
                    </a:cubicBezTo>
                    <a:cubicBezTo>
                      <a:pt x="6389" y="1829"/>
                      <a:pt x="6293" y="1924"/>
                      <a:pt x="6293" y="2042"/>
                    </a:cubicBezTo>
                    <a:lnTo>
                      <a:pt x="6293" y="5689"/>
                    </a:lnTo>
                    <a:lnTo>
                      <a:pt x="6652" y="5427"/>
                    </a:lnTo>
                    <a:cubicBezTo>
                      <a:pt x="6672" y="5413"/>
                      <a:pt x="6695" y="5402"/>
                      <a:pt x="6720" y="5398"/>
                    </a:cubicBezTo>
                    <a:close/>
                    <a:moveTo>
                      <a:pt x="6128" y="827"/>
                    </a:moveTo>
                    <a:cubicBezTo>
                      <a:pt x="4799" y="2789"/>
                      <a:pt x="2583" y="3963"/>
                      <a:pt x="213" y="3962"/>
                    </a:cubicBezTo>
                    <a:cubicBezTo>
                      <a:pt x="96" y="3962"/>
                      <a:pt x="0" y="3866"/>
                      <a:pt x="0" y="3749"/>
                    </a:cubicBezTo>
                    <a:cubicBezTo>
                      <a:pt x="0" y="3631"/>
                      <a:pt x="96" y="3535"/>
                      <a:pt x="213" y="3535"/>
                    </a:cubicBezTo>
                    <a:cubicBezTo>
                      <a:pt x="2468" y="3535"/>
                      <a:pt x="4529" y="2416"/>
                      <a:pt x="5768" y="598"/>
                    </a:cubicBezTo>
                    <a:lnTo>
                      <a:pt x="5415" y="720"/>
                    </a:lnTo>
                    <a:cubicBezTo>
                      <a:pt x="5302" y="763"/>
                      <a:pt x="5175" y="705"/>
                      <a:pt x="5136" y="590"/>
                    </a:cubicBezTo>
                    <a:cubicBezTo>
                      <a:pt x="5097" y="476"/>
                      <a:pt x="5160" y="352"/>
                      <a:pt x="5276" y="317"/>
                    </a:cubicBezTo>
                    <a:lnTo>
                      <a:pt x="6083" y="39"/>
                    </a:lnTo>
                    <a:cubicBezTo>
                      <a:pt x="6194" y="0"/>
                      <a:pt x="6316" y="59"/>
                      <a:pt x="6354" y="171"/>
                    </a:cubicBezTo>
                    <a:lnTo>
                      <a:pt x="6632" y="978"/>
                    </a:lnTo>
                    <a:cubicBezTo>
                      <a:pt x="6670" y="1089"/>
                      <a:pt x="6611" y="1211"/>
                      <a:pt x="6500" y="1249"/>
                    </a:cubicBezTo>
                    <a:cubicBezTo>
                      <a:pt x="6388" y="1288"/>
                      <a:pt x="6267" y="1228"/>
                      <a:pt x="6228" y="1117"/>
                    </a:cubicBezTo>
                    <a:lnTo>
                      <a:pt x="6128" y="827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16" name="PA-文本框 15">
                <a:extLst>
                  <a:ext uri="{FF2B5EF4-FFF2-40B4-BE49-F238E27FC236}">
                    <a16:creationId xmlns:a16="http://schemas.microsoft.com/office/drawing/2014/main" id="{8F469385-4AC8-4F9F-8F45-49BE572D8DA4}"/>
                  </a:ext>
                </a:extLst>
              </p:cNvPr>
              <p:cNvSpPr txBox="1"/>
              <p:nvPr>
                <p:custDataLst>
                  <p:tags r:id="rId17"/>
                </p:custDataLst>
              </p:nvPr>
            </p:nvSpPr>
            <p:spPr>
              <a:xfrm>
                <a:off x="2789566" y="3783534"/>
                <a:ext cx="3596401" cy="310451"/>
              </a:xfrm>
              <a:prstGeom prst="rect">
                <a:avLst/>
              </a:prstGeom>
              <a:noFill/>
              <a:ln w="12700" cap="rnd">
                <a:noFill/>
                <a:prstDash val="solid"/>
                <a:round/>
                <a:headEnd/>
                <a:tailE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spAutoFit/>
              </a:bodyPr>
              <a:lstStyle>
                <a:defPPr>
                  <a:defRPr lang="zh-CN"/>
                </a:defPPr>
                <a:lvl1pPr algn="ctr" defTabSz="914354">
                  <a:defRPr sz="1400" b="1">
                    <a:solidFill>
                      <a:schemeClr val="tx1">
                        <a:lumMod val="90000"/>
                        <a:lumOff val="10000"/>
                      </a:schemeClr>
                    </a:solidFill>
                  </a:defRPr>
                </a:lvl1pPr>
                <a:lvl2pPr>
                  <a:defRPr>
                    <a:solidFill>
                      <a:schemeClr val="lt1"/>
                    </a:solidFill>
                  </a:defRPr>
                </a:lvl2pPr>
                <a:lvl3pPr>
                  <a:defRPr>
                    <a:solidFill>
                      <a:schemeClr val="lt1"/>
                    </a:solidFill>
                  </a:defRPr>
                </a:lvl3pPr>
                <a:lvl4pPr>
                  <a:defRPr>
                    <a:solidFill>
                      <a:schemeClr val="lt1"/>
                    </a:solidFill>
                  </a:defRPr>
                </a:lvl4pPr>
                <a:lvl5pPr>
                  <a:defRPr>
                    <a:solidFill>
                      <a:schemeClr val="lt1"/>
                    </a:solidFill>
                  </a:defRPr>
                </a:lvl5pPr>
                <a:lvl6pPr>
                  <a:defRPr>
                    <a:solidFill>
                      <a:schemeClr val="lt1"/>
                    </a:solidFill>
                  </a:defRPr>
                </a:lvl6pPr>
                <a:lvl7pPr>
                  <a:defRPr>
                    <a:solidFill>
                      <a:schemeClr val="lt1"/>
                    </a:solidFill>
                  </a:defRPr>
                </a:lvl7pPr>
                <a:lvl8pPr>
                  <a:defRPr>
                    <a:solidFill>
                      <a:schemeClr val="lt1"/>
                    </a:solidFill>
                  </a:defRPr>
                </a:lvl8pPr>
                <a:lvl9pPr>
                  <a:defRPr>
                    <a:solidFill>
                      <a:schemeClr val="lt1"/>
                    </a:solidFill>
                  </a:defRPr>
                </a:lvl9pPr>
              </a:lstStyle>
              <a:p>
                <a:pPr algn="l" defTabSz="914400">
                  <a:buSzPct val="25000"/>
                </a:pPr>
                <a:r>
                  <a:rPr lang="en-US" altLang="zh-CN" sz="1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Add title text</a:t>
                </a:r>
              </a:p>
            </p:txBody>
          </p:sp>
        </p:grpSp>
        <p:grpSp>
          <p:nvGrpSpPr>
            <p:cNvPr id="6" name="组合 5">
              <a:extLst>
                <a:ext uri="{FF2B5EF4-FFF2-40B4-BE49-F238E27FC236}">
                  <a16:creationId xmlns:a16="http://schemas.microsoft.com/office/drawing/2014/main" id="{7976CE8C-B703-42C0-BEE2-51D8F556929D}"/>
                </a:ext>
              </a:extLst>
            </p:cNvPr>
            <p:cNvGrpSpPr/>
            <p:nvPr/>
          </p:nvGrpSpPr>
          <p:grpSpPr>
            <a:xfrm>
              <a:off x="1360391" y="1786191"/>
              <a:ext cx="5129965" cy="1285681"/>
              <a:chOff x="1360391" y="1786191"/>
              <a:chExt cx="5129965" cy="1285681"/>
            </a:xfrm>
          </p:grpSpPr>
          <p:sp>
            <p:nvSpPr>
              <p:cNvPr id="7" name="PA-任意多边形 10">
                <a:extLst>
                  <a:ext uri="{FF2B5EF4-FFF2-40B4-BE49-F238E27FC236}">
                    <a16:creationId xmlns:a16="http://schemas.microsoft.com/office/drawing/2014/main" id="{0078B918-B43B-4334-BD31-A2C4D6DC3DC5}"/>
                  </a:ext>
                </a:extLst>
              </p:cNvPr>
              <p:cNvSpPr/>
              <p:nvPr>
                <p:custDataLst>
                  <p:tags r:id="rId8"/>
                </p:custDataLst>
              </p:nvPr>
            </p:nvSpPr>
            <p:spPr>
              <a:xfrm rot="5400000" flipV="1">
                <a:off x="1037815" y="2108767"/>
                <a:ext cx="1285681" cy="640529"/>
              </a:xfrm>
              <a:custGeom>
                <a:avLst/>
                <a:gdLst>
                  <a:gd name="connsiteX0" fmla="*/ 1403227 w 2806455"/>
                  <a:gd name="connsiteY0" fmla="*/ 0 h 1398182"/>
                  <a:gd name="connsiteX1" fmla="*/ 2799477 w 2806455"/>
                  <a:gd name="connsiteY1" fmla="*/ 1259997 h 1398182"/>
                  <a:gd name="connsiteX2" fmla="*/ 2806455 w 2806455"/>
                  <a:gd name="connsiteY2" fmla="*/ 1398182 h 1398182"/>
                  <a:gd name="connsiteX3" fmla="*/ 0 w 2806455"/>
                  <a:gd name="connsiteY3" fmla="*/ 1398182 h 1398182"/>
                  <a:gd name="connsiteX4" fmla="*/ 6977 w 2806455"/>
                  <a:gd name="connsiteY4" fmla="*/ 1259997 h 1398182"/>
                  <a:gd name="connsiteX5" fmla="*/ 1403227 w 2806455"/>
                  <a:gd name="connsiteY5" fmla="*/ 0 h 13981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806455" h="1398182">
                    <a:moveTo>
                      <a:pt x="1403227" y="0"/>
                    </a:moveTo>
                    <a:cubicBezTo>
                      <a:pt x="2129911" y="0"/>
                      <a:pt x="2727604" y="552276"/>
                      <a:pt x="2799477" y="1259997"/>
                    </a:cubicBezTo>
                    <a:lnTo>
                      <a:pt x="2806455" y="1398182"/>
                    </a:lnTo>
                    <a:lnTo>
                      <a:pt x="0" y="1398182"/>
                    </a:lnTo>
                    <a:lnTo>
                      <a:pt x="6977" y="1259997"/>
                    </a:lnTo>
                    <a:cubicBezTo>
                      <a:pt x="78850" y="552276"/>
                      <a:pt x="676544" y="0"/>
                      <a:pt x="1403227" y="0"/>
                    </a:cubicBezTo>
                    <a:close/>
                  </a:path>
                </a:pathLst>
              </a:custGeom>
              <a:solidFill>
                <a:schemeClr val="tx2"/>
              </a:solidFill>
              <a:ln w="38100" cap="rnd">
                <a:noFill/>
                <a:prstDash val="solid"/>
                <a:round/>
                <a:headEnd/>
                <a:tailEnd/>
              </a:ln>
              <a:effectLst>
                <a:outerShdw blurRad="254000" dist="127000" algn="ctr" rotWithShape="0">
                  <a:schemeClr val="bg1">
                    <a:alpha val="2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914354"/>
                <a:endParaRPr lang="zh-CN" altLang="en-US" sz="2000" b="1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" name="PA-圆角矩形 9">
                <a:extLst>
                  <a:ext uri="{FF2B5EF4-FFF2-40B4-BE49-F238E27FC236}">
                    <a16:creationId xmlns:a16="http://schemas.microsoft.com/office/drawing/2014/main" id="{EF5D52ED-16C0-4C06-8D16-9488DA44665A}"/>
                  </a:ext>
                </a:extLst>
              </p:cNvPr>
              <p:cNvSpPr/>
              <p:nvPr>
                <p:custDataLst>
                  <p:tags r:id="rId9"/>
                </p:custDataLst>
              </p:nvPr>
            </p:nvSpPr>
            <p:spPr>
              <a:xfrm>
                <a:off x="1520459" y="1939635"/>
                <a:ext cx="4969897" cy="978794"/>
              </a:xfrm>
              <a:prstGeom prst="roundRect">
                <a:avLst>
                  <a:gd name="adj" fmla="val 50000"/>
                </a:avLst>
              </a:prstGeom>
              <a:solidFill>
                <a:srgbClr val="FFFFFF"/>
              </a:solidFill>
              <a:ln w="38100" cap="rnd">
                <a:noFill/>
                <a:prstDash val="solid"/>
                <a:round/>
                <a:headEnd/>
                <a:tailEnd/>
              </a:ln>
              <a:effectLst>
                <a:outerShdw blurRad="254000" dist="127000" algn="ctr" rotWithShape="0">
                  <a:schemeClr val="bg1">
                    <a:lumMod val="65000"/>
                    <a:alpha val="2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rmAutofit/>
              </a:bodyPr>
              <a:lstStyle/>
              <a:p>
                <a:pPr algn="ctr" defTabSz="914354"/>
                <a:endParaRPr lang="zh-CN" altLang="en-US" sz="2000" b="1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" name="PA-文本框 8">
                <a:extLst>
                  <a:ext uri="{FF2B5EF4-FFF2-40B4-BE49-F238E27FC236}">
                    <a16:creationId xmlns:a16="http://schemas.microsoft.com/office/drawing/2014/main" id="{77DAB493-5D17-4D8B-B423-231366DEC120}"/>
                  </a:ext>
                </a:extLst>
              </p:cNvPr>
              <p:cNvSpPr txBox="1"/>
              <p:nvPr>
                <p:custDataLst>
                  <p:tags r:id="rId10"/>
                </p:custDataLst>
              </p:nvPr>
            </p:nvSpPr>
            <p:spPr>
              <a:xfrm>
                <a:off x="2739846" y="2286900"/>
                <a:ext cx="3596401" cy="4830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algn="ctr">
                  <a:lnSpc>
                    <a:spcPct val="150000"/>
                  </a:lnSpc>
                  <a:defRPr sz="1200">
                    <a:solidFill>
                      <a:schemeClr val="bg1">
                        <a:lumMod val="50000"/>
                      </a:schemeClr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l">
                  <a:buSzPct val="25000"/>
                  <a:defRPr/>
                </a:pPr>
                <a:r>
                  <a:rPr lang="en-US" altLang="zh-CN" sz="1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Adjust the spacing to adapt to Chinese typesetting, use the reference line in PPT. </a:t>
                </a:r>
              </a:p>
            </p:txBody>
          </p:sp>
          <p:sp>
            <p:nvSpPr>
              <p:cNvPr id="10" name="PA-文本框 9">
                <a:extLst>
                  <a:ext uri="{FF2B5EF4-FFF2-40B4-BE49-F238E27FC236}">
                    <a16:creationId xmlns:a16="http://schemas.microsoft.com/office/drawing/2014/main" id="{03B777B1-02BC-418C-8EAB-507CF49715B7}"/>
                  </a:ext>
                </a:extLst>
              </p:cNvPr>
              <p:cNvSpPr txBox="1"/>
              <p:nvPr>
                <p:custDataLst>
                  <p:tags r:id="rId11"/>
                </p:custDataLst>
              </p:nvPr>
            </p:nvSpPr>
            <p:spPr>
              <a:xfrm>
                <a:off x="2739846" y="2018234"/>
                <a:ext cx="3596401" cy="310451"/>
              </a:xfrm>
              <a:prstGeom prst="rect">
                <a:avLst/>
              </a:prstGeom>
              <a:noFill/>
              <a:ln w="12700" cap="rnd">
                <a:noFill/>
                <a:prstDash val="solid"/>
                <a:round/>
                <a:headEnd/>
                <a:tailE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spAutoFit/>
              </a:bodyPr>
              <a:lstStyle>
                <a:defPPr>
                  <a:defRPr lang="zh-CN"/>
                </a:defPPr>
                <a:lvl1pPr algn="ctr" defTabSz="914354">
                  <a:defRPr sz="1400" b="1">
                    <a:solidFill>
                      <a:schemeClr val="tx1">
                        <a:lumMod val="90000"/>
                        <a:lumOff val="10000"/>
                      </a:schemeClr>
                    </a:solidFill>
                  </a:defRPr>
                </a:lvl1pPr>
                <a:lvl2pPr>
                  <a:defRPr>
                    <a:solidFill>
                      <a:schemeClr val="lt1"/>
                    </a:solidFill>
                  </a:defRPr>
                </a:lvl2pPr>
                <a:lvl3pPr>
                  <a:defRPr>
                    <a:solidFill>
                      <a:schemeClr val="lt1"/>
                    </a:solidFill>
                  </a:defRPr>
                </a:lvl3pPr>
                <a:lvl4pPr>
                  <a:defRPr>
                    <a:solidFill>
                      <a:schemeClr val="lt1"/>
                    </a:solidFill>
                  </a:defRPr>
                </a:lvl4pPr>
                <a:lvl5pPr>
                  <a:defRPr>
                    <a:solidFill>
                      <a:schemeClr val="lt1"/>
                    </a:solidFill>
                  </a:defRPr>
                </a:lvl5pPr>
                <a:lvl6pPr>
                  <a:defRPr>
                    <a:solidFill>
                      <a:schemeClr val="lt1"/>
                    </a:solidFill>
                  </a:defRPr>
                </a:lvl6pPr>
                <a:lvl7pPr>
                  <a:defRPr>
                    <a:solidFill>
                      <a:schemeClr val="lt1"/>
                    </a:solidFill>
                  </a:defRPr>
                </a:lvl7pPr>
                <a:lvl8pPr>
                  <a:defRPr>
                    <a:solidFill>
                      <a:schemeClr val="lt1"/>
                    </a:solidFill>
                  </a:defRPr>
                </a:lvl8pPr>
                <a:lvl9pPr>
                  <a:defRPr>
                    <a:solidFill>
                      <a:schemeClr val="lt1"/>
                    </a:solidFill>
                  </a:defRPr>
                </a:lvl9pPr>
              </a:lstStyle>
              <a:p>
                <a:pPr algn="l" defTabSz="914400">
                  <a:buSzPct val="25000"/>
                </a:pPr>
                <a:r>
                  <a:rPr lang="en-US" altLang="zh-CN" sz="1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Add title text</a:t>
                </a:r>
              </a:p>
            </p:txBody>
          </p:sp>
          <p:sp>
            <p:nvSpPr>
              <p:cNvPr id="11" name="PA-任意多边形 26">
                <a:extLst>
                  <a:ext uri="{FF2B5EF4-FFF2-40B4-BE49-F238E27FC236}">
                    <a16:creationId xmlns:a16="http://schemas.microsoft.com/office/drawing/2014/main" id="{9C587754-F3B7-4E88-B4A1-0C9CC8276EA6}"/>
                  </a:ext>
                </a:extLst>
              </p:cNvPr>
              <p:cNvSpPr/>
              <p:nvPr>
                <p:custDataLst>
                  <p:tags r:id="rId12"/>
                </p:custDataLst>
              </p:nvPr>
            </p:nvSpPr>
            <p:spPr>
              <a:xfrm>
                <a:off x="2000920" y="2159031"/>
                <a:ext cx="534177" cy="540000"/>
              </a:xfrm>
              <a:custGeom>
                <a:avLst/>
                <a:gdLst>
                  <a:gd name="T0" fmla="*/ 11509 w 12800"/>
                  <a:gd name="T1" fmla="*/ 4148 h 12940"/>
                  <a:gd name="T2" fmla="*/ 11420 w 12800"/>
                  <a:gd name="T3" fmla="*/ 2849 h 12940"/>
                  <a:gd name="T4" fmla="*/ 9143 w 12800"/>
                  <a:gd name="T5" fmla="*/ 569 h 12940"/>
                  <a:gd name="T6" fmla="*/ 7802 w 12800"/>
                  <a:gd name="T7" fmla="*/ 515 h 12940"/>
                  <a:gd name="T8" fmla="*/ 7440 w 12800"/>
                  <a:gd name="T9" fmla="*/ 289 h 12940"/>
                  <a:gd name="T10" fmla="*/ 6070 w 12800"/>
                  <a:gd name="T11" fmla="*/ 610 h 12940"/>
                  <a:gd name="T12" fmla="*/ 3888 w 12800"/>
                  <a:gd name="T13" fmla="*/ 4129 h 12940"/>
                  <a:gd name="T14" fmla="*/ 1477 w 12800"/>
                  <a:gd name="T15" fmla="*/ 4129 h 12940"/>
                  <a:gd name="T16" fmla="*/ 0 w 12800"/>
                  <a:gd name="T17" fmla="*/ 5608 h 12940"/>
                  <a:gd name="T18" fmla="*/ 0 w 12800"/>
                  <a:gd name="T19" fmla="*/ 11461 h 12940"/>
                  <a:gd name="T20" fmla="*/ 1477 w 12800"/>
                  <a:gd name="T21" fmla="*/ 12940 h 12940"/>
                  <a:gd name="T22" fmla="*/ 11323 w 12800"/>
                  <a:gd name="T23" fmla="*/ 12940 h 12940"/>
                  <a:gd name="T24" fmla="*/ 12800 w 12800"/>
                  <a:gd name="T25" fmla="*/ 11461 h 12940"/>
                  <a:gd name="T26" fmla="*/ 12800 w 12800"/>
                  <a:gd name="T27" fmla="*/ 5608 h 12940"/>
                  <a:gd name="T28" fmla="*/ 11509 w 12800"/>
                  <a:gd name="T29" fmla="*/ 4148 h 12940"/>
                  <a:gd name="T30" fmla="*/ 8795 w 12800"/>
                  <a:gd name="T31" fmla="*/ 918 h 12940"/>
                  <a:gd name="T32" fmla="*/ 11072 w 12800"/>
                  <a:gd name="T33" fmla="*/ 3197 h 12940"/>
                  <a:gd name="T34" fmla="*/ 11072 w 12800"/>
                  <a:gd name="T35" fmla="*/ 3909 h 12940"/>
                  <a:gd name="T36" fmla="*/ 10852 w 12800"/>
                  <a:gd name="T37" fmla="*/ 4129 h 12940"/>
                  <a:gd name="T38" fmla="*/ 4877 w 12800"/>
                  <a:gd name="T39" fmla="*/ 4129 h 12940"/>
                  <a:gd name="T40" fmla="*/ 8083 w 12800"/>
                  <a:gd name="T41" fmla="*/ 918 h 12940"/>
                  <a:gd name="T42" fmla="*/ 8795 w 12800"/>
                  <a:gd name="T43" fmla="*/ 918 h 12940"/>
                  <a:gd name="T44" fmla="*/ 6488 w 12800"/>
                  <a:gd name="T45" fmla="*/ 870 h 12940"/>
                  <a:gd name="T46" fmla="*/ 7180 w 12800"/>
                  <a:gd name="T47" fmla="*/ 708 h 12940"/>
                  <a:gd name="T48" fmla="*/ 7437 w 12800"/>
                  <a:gd name="T49" fmla="*/ 868 h 12940"/>
                  <a:gd name="T50" fmla="*/ 4937 w 12800"/>
                  <a:gd name="T51" fmla="*/ 3372 h 12940"/>
                  <a:gd name="T52" fmla="*/ 6488 w 12800"/>
                  <a:gd name="T53" fmla="*/ 870 h 12940"/>
                  <a:gd name="T54" fmla="*/ 11323 w 12800"/>
                  <a:gd name="T55" fmla="*/ 12447 h 12940"/>
                  <a:gd name="T56" fmla="*/ 1477 w 12800"/>
                  <a:gd name="T57" fmla="*/ 12447 h 12940"/>
                  <a:gd name="T58" fmla="*/ 492 w 12800"/>
                  <a:gd name="T59" fmla="*/ 11461 h 12940"/>
                  <a:gd name="T60" fmla="*/ 492 w 12800"/>
                  <a:gd name="T61" fmla="*/ 5608 h 12940"/>
                  <a:gd name="T62" fmla="*/ 1477 w 12800"/>
                  <a:gd name="T63" fmla="*/ 4622 h 12940"/>
                  <a:gd name="T64" fmla="*/ 11323 w 12800"/>
                  <a:gd name="T65" fmla="*/ 4622 h 12940"/>
                  <a:gd name="T66" fmla="*/ 12308 w 12800"/>
                  <a:gd name="T67" fmla="*/ 5608 h 12940"/>
                  <a:gd name="T68" fmla="*/ 12308 w 12800"/>
                  <a:gd name="T69" fmla="*/ 6961 h 12940"/>
                  <a:gd name="T70" fmla="*/ 8308 w 12800"/>
                  <a:gd name="T71" fmla="*/ 6961 h 12940"/>
                  <a:gd name="T72" fmla="*/ 7816 w 12800"/>
                  <a:gd name="T73" fmla="*/ 7454 h 12940"/>
                  <a:gd name="T74" fmla="*/ 7816 w 12800"/>
                  <a:gd name="T75" fmla="*/ 9672 h 12940"/>
                  <a:gd name="T76" fmla="*/ 8308 w 12800"/>
                  <a:gd name="T77" fmla="*/ 10165 h 12940"/>
                  <a:gd name="T78" fmla="*/ 12308 w 12800"/>
                  <a:gd name="T79" fmla="*/ 10165 h 12940"/>
                  <a:gd name="T80" fmla="*/ 12308 w 12800"/>
                  <a:gd name="T81" fmla="*/ 11461 h 12940"/>
                  <a:gd name="T82" fmla="*/ 11323 w 12800"/>
                  <a:gd name="T83" fmla="*/ 12447 h 12940"/>
                  <a:gd name="T84" fmla="*/ 12308 w 12800"/>
                  <a:gd name="T85" fmla="*/ 7454 h 12940"/>
                  <a:gd name="T86" fmla="*/ 12308 w 12800"/>
                  <a:gd name="T87" fmla="*/ 9672 h 12940"/>
                  <a:gd name="T88" fmla="*/ 8308 w 12800"/>
                  <a:gd name="T89" fmla="*/ 9672 h 12940"/>
                  <a:gd name="T90" fmla="*/ 8308 w 12800"/>
                  <a:gd name="T91" fmla="*/ 7454 h 12940"/>
                  <a:gd name="T92" fmla="*/ 12308 w 12800"/>
                  <a:gd name="T93" fmla="*/ 7454 h 12940"/>
                  <a:gd name="T94" fmla="*/ 9477 w 12800"/>
                  <a:gd name="T95" fmla="*/ 8563 h 12940"/>
                  <a:gd name="T96" fmla="*/ 9104 w 12800"/>
                  <a:gd name="T97" fmla="*/ 8563 h 12940"/>
                  <a:gd name="T98" fmla="*/ 9477 w 12800"/>
                  <a:gd name="T99" fmla="*/ 8936 h 12940"/>
                  <a:gd name="T100" fmla="*/ 9850 w 12800"/>
                  <a:gd name="T101" fmla="*/ 8563 h 12940"/>
                  <a:gd name="T102" fmla="*/ 9477 w 12800"/>
                  <a:gd name="T103" fmla="*/ 8190 h 12940"/>
                  <a:gd name="T104" fmla="*/ 9104 w 12800"/>
                  <a:gd name="T105" fmla="*/ 8563 h 129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2800" h="12940">
                    <a:moveTo>
                      <a:pt x="11509" y="4148"/>
                    </a:moveTo>
                    <a:cubicBezTo>
                      <a:pt x="11800" y="3758"/>
                      <a:pt x="11773" y="3203"/>
                      <a:pt x="11420" y="2849"/>
                    </a:cubicBezTo>
                    <a:lnTo>
                      <a:pt x="9143" y="569"/>
                    </a:lnTo>
                    <a:cubicBezTo>
                      <a:pt x="8776" y="201"/>
                      <a:pt x="8192" y="186"/>
                      <a:pt x="7802" y="515"/>
                    </a:cubicBezTo>
                    <a:lnTo>
                      <a:pt x="7440" y="289"/>
                    </a:lnTo>
                    <a:cubicBezTo>
                      <a:pt x="6974" y="0"/>
                      <a:pt x="6359" y="144"/>
                      <a:pt x="6070" y="610"/>
                    </a:cubicBezTo>
                    <a:lnTo>
                      <a:pt x="3888" y="4129"/>
                    </a:lnTo>
                    <a:lnTo>
                      <a:pt x="1477" y="4129"/>
                    </a:lnTo>
                    <a:cubicBezTo>
                      <a:pt x="663" y="4129"/>
                      <a:pt x="0" y="4793"/>
                      <a:pt x="0" y="5608"/>
                    </a:cubicBezTo>
                    <a:lnTo>
                      <a:pt x="0" y="11461"/>
                    </a:lnTo>
                    <a:cubicBezTo>
                      <a:pt x="0" y="12277"/>
                      <a:pt x="663" y="12940"/>
                      <a:pt x="1477" y="12940"/>
                    </a:cubicBezTo>
                    <a:lnTo>
                      <a:pt x="11323" y="12940"/>
                    </a:lnTo>
                    <a:cubicBezTo>
                      <a:pt x="12137" y="12940"/>
                      <a:pt x="12800" y="12277"/>
                      <a:pt x="12800" y="11461"/>
                    </a:cubicBezTo>
                    <a:lnTo>
                      <a:pt x="12800" y="5608"/>
                    </a:lnTo>
                    <a:cubicBezTo>
                      <a:pt x="12800" y="4857"/>
                      <a:pt x="12235" y="4241"/>
                      <a:pt x="11509" y="4148"/>
                    </a:cubicBezTo>
                    <a:close/>
                    <a:moveTo>
                      <a:pt x="8795" y="918"/>
                    </a:moveTo>
                    <a:lnTo>
                      <a:pt x="11072" y="3197"/>
                    </a:lnTo>
                    <a:cubicBezTo>
                      <a:pt x="11267" y="3394"/>
                      <a:pt x="11267" y="3713"/>
                      <a:pt x="11072" y="3909"/>
                    </a:cubicBezTo>
                    <a:lnTo>
                      <a:pt x="10852" y="4129"/>
                    </a:lnTo>
                    <a:lnTo>
                      <a:pt x="4877" y="4129"/>
                    </a:lnTo>
                    <a:lnTo>
                      <a:pt x="8083" y="918"/>
                    </a:lnTo>
                    <a:cubicBezTo>
                      <a:pt x="8273" y="727"/>
                      <a:pt x="8605" y="728"/>
                      <a:pt x="8795" y="918"/>
                    </a:cubicBezTo>
                    <a:close/>
                    <a:moveTo>
                      <a:pt x="6488" y="870"/>
                    </a:moveTo>
                    <a:cubicBezTo>
                      <a:pt x="6634" y="634"/>
                      <a:pt x="6945" y="561"/>
                      <a:pt x="7180" y="708"/>
                    </a:cubicBezTo>
                    <a:lnTo>
                      <a:pt x="7437" y="868"/>
                    </a:lnTo>
                    <a:lnTo>
                      <a:pt x="4937" y="3372"/>
                    </a:lnTo>
                    <a:lnTo>
                      <a:pt x="6488" y="870"/>
                    </a:lnTo>
                    <a:close/>
                    <a:moveTo>
                      <a:pt x="11323" y="12447"/>
                    </a:moveTo>
                    <a:lnTo>
                      <a:pt x="1477" y="12447"/>
                    </a:lnTo>
                    <a:cubicBezTo>
                      <a:pt x="934" y="12447"/>
                      <a:pt x="492" y="12005"/>
                      <a:pt x="492" y="11461"/>
                    </a:cubicBezTo>
                    <a:lnTo>
                      <a:pt x="492" y="5608"/>
                    </a:lnTo>
                    <a:cubicBezTo>
                      <a:pt x="492" y="5064"/>
                      <a:pt x="934" y="4622"/>
                      <a:pt x="1477" y="4622"/>
                    </a:cubicBezTo>
                    <a:lnTo>
                      <a:pt x="11323" y="4622"/>
                    </a:lnTo>
                    <a:cubicBezTo>
                      <a:pt x="11866" y="4622"/>
                      <a:pt x="12308" y="5064"/>
                      <a:pt x="12308" y="5608"/>
                    </a:cubicBezTo>
                    <a:lnTo>
                      <a:pt x="12308" y="6961"/>
                    </a:lnTo>
                    <a:lnTo>
                      <a:pt x="8308" y="6961"/>
                    </a:lnTo>
                    <a:cubicBezTo>
                      <a:pt x="8036" y="6961"/>
                      <a:pt x="7816" y="7182"/>
                      <a:pt x="7816" y="7454"/>
                    </a:cubicBezTo>
                    <a:lnTo>
                      <a:pt x="7816" y="9672"/>
                    </a:lnTo>
                    <a:cubicBezTo>
                      <a:pt x="7816" y="9944"/>
                      <a:pt x="8036" y="10165"/>
                      <a:pt x="8308" y="10165"/>
                    </a:cubicBezTo>
                    <a:lnTo>
                      <a:pt x="12308" y="10165"/>
                    </a:lnTo>
                    <a:lnTo>
                      <a:pt x="12308" y="11461"/>
                    </a:lnTo>
                    <a:cubicBezTo>
                      <a:pt x="12308" y="12005"/>
                      <a:pt x="11866" y="12447"/>
                      <a:pt x="11323" y="12447"/>
                    </a:cubicBezTo>
                    <a:close/>
                    <a:moveTo>
                      <a:pt x="12308" y="7454"/>
                    </a:moveTo>
                    <a:lnTo>
                      <a:pt x="12308" y="9672"/>
                    </a:lnTo>
                    <a:lnTo>
                      <a:pt x="8308" y="9672"/>
                    </a:lnTo>
                    <a:lnTo>
                      <a:pt x="8308" y="7454"/>
                    </a:lnTo>
                    <a:lnTo>
                      <a:pt x="12308" y="7454"/>
                    </a:lnTo>
                    <a:close/>
                    <a:moveTo>
                      <a:pt x="9477" y="8563"/>
                    </a:moveTo>
                    <a:close/>
                    <a:moveTo>
                      <a:pt x="9104" y="8563"/>
                    </a:moveTo>
                    <a:cubicBezTo>
                      <a:pt x="9104" y="8769"/>
                      <a:pt x="9271" y="8936"/>
                      <a:pt x="9477" y="8936"/>
                    </a:cubicBezTo>
                    <a:cubicBezTo>
                      <a:pt x="9683" y="8936"/>
                      <a:pt x="9850" y="8769"/>
                      <a:pt x="9850" y="8563"/>
                    </a:cubicBezTo>
                    <a:cubicBezTo>
                      <a:pt x="9850" y="8357"/>
                      <a:pt x="9683" y="8190"/>
                      <a:pt x="9477" y="8190"/>
                    </a:cubicBezTo>
                    <a:cubicBezTo>
                      <a:pt x="9271" y="8190"/>
                      <a:pt x="9104" y="8357"/>
                      <a:pt x="9104" y="8563"/>
                    </a:cubicBezTo>
                    <a:close/>
                  </a:path>
                </a:pathLst>
              </a:custGeom>
              <a:solidFill>
                <a:schemeClr val="tx2"/>
              </a:solidFill>
              <a:ln w="57150" cap="rnd">
                <a:noFill/>
                <a:prstDash val="solid"/>
                <a:rou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80000" tIns="36000" rIns="180000" bIns="36000" numCol="1" spcCol="0" rtlCol="0" fromWordArt="0" anchor="ctr" anchorCtr="0" forceAA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 defTabSz="913765"/>
                <a:r>
                  <a:rPr lang="en-US" altLang="zh-CN" b="1" dirty="0">
                    <a:noFill/>
                    <a:cs typeface="+mn-ea"/>
                    <a:sym typeface="+mn-lt"/>
                  </a:rPr>
                  <a:t>Text here</a:t>
                </a:r>
              </a:p>
            </p:txBody>
          </p:sp>
        </p:grpSp>
      </p:grpSp>
      <p:grpSp>
        <p:nvGrpSpPr>
          <p:cNvPr id="19" name="PA-组合 54">
            <a:extLst>
              <a:ext uri="{FF2B5EF4-FFF2-40B4-BE49-F238E27FC236}">
                <a16:creationId xmlns:a16="http://schemas.microsoft.com/office/drawing/2014/main" id="{CFC97530-42A6-4BCF-B735-4F9D5AC7F479}"/>
              </a:ext>
            </a:extLst>
          </p:cNvPr>
          <p:cNvGrpSpPr/>
          <p:nvPr>
            <p:custDataLst>
              <p:tags r:id="rId3"/>
            </p:custDataLst>
          </p:nvPr>
        </p:nvGrpSpPr>
        <p:grpSpPr>
          <a:xfrm>
            <a:off x="91440" y="-729138"/>
            <a:ext cx="2820061" cy="1471735"/>
            <a:chOff x="91440" y="-729138"/>
            <a:chExt cx="2820061" cy="1471735"/>
          </a:xfrm>
        </p:grpSpPr>
        <p:sp>
          <p:nvSpPr>
            <p:cNvPr id="20" name="PA-燕尾箭头 50">
              <a:extLst>
                <a:ext uri="{FF2B5EF4-FFF2-40B4-BE49-F238E27FC236}">
                  <a16:creationId xmlns:a16="http://schemas.microsoft.com/office/drawing/2014/main" id="{7A763CD4-9B88-4A58-A3A9-4D64DB24C16E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>
            <a:xfrm rot="16200000">
              <a:off x="-282761" y="-354937"/>
              <a:ext cx="1458275" cy="709873"/>
            </a:xfrm>
            <a:prstGeom prst="notchedRightArrow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" name="PA-文本框 52">
              <a:extLst>
                <a:ext uri="{FF2B5EF4-FFF2-40B4-BE49-F238E27FC236}">
                  <a16:creationId xmlns:a16="http://schemas.microsoft.com/office/drawing/2014/main" id="{05D7CBAE-1F3F-44C2-9468-930DDFE93936}"/>
                </a:ext>
              </a:extLst>
            </p:cNvPr>
            <p:cNvSpPr txBox="1"/>
            <p:nvPr>
              <p:custDataLst>
                <p:tags r:id="rId5"/>
              </p:custDataLst>
            </p:nvPr>
          </p:nvSpPr>
          <p:spPr>
            <a:xfrm>
              <a:off x="669925" y="165042"/>
              <a:ext cx="224157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2" name="PA-文本框 53">
              <a:extLst>
                <a:ext uri="{FF2B5EF4-FFF2-40B4-BE49-F238E27FC236}">
                  <a16:creationId xmlns:a16="http://schemas.microsoft.com/office/drawing/2014/main" id="{6BE2EF56-8A1E-4B67-9297-04E4A5101653}"/>
                </a:ext>
              </a:extLst>
            </p:cNvPr>
            <p:cNvSpPr txBox="1"/>
            <p:nvPr>
              <p:custDataLst>
                <p:tags r:id="rId6"/>
              </p:custDataLst>
            </p:nvPr>
          </p:nvSpPr>
          <p:spPr>
            <a:xfrm>
              <a:off x="222350" y="219377"/>
              <a:ext cx="42773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1400" dirty="0">
                  <a:solidFill>
                    <a:schemeClr val="bg1"/>
                  </a:solidFill>
                  <a:cs typeface="+mn-ea"/>
                  <a:sym typeface="+mn-lt"/>
                </a:rPr>
                <a:t> 04</a:t>
              </a:r>
              <a:endParaRPr lang="zh-CN" altLang="en-US" sz="1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850174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 decel="100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A-图片 2">
            <a:extLst>
              <a:ext uri="{FF2B5EF4-FFF2-40B4-BE49-F238E27FC236}">
                <a16:creationId xmlns:a16="http://schemas.microsoft.com/office/drawing/2014/main" id="{B1A037F1-221D-4236-9ABC-C8534DACCBD9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 rotWithShape="1"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61" r="12461"/>
          <a:stretch/>
        </p:blipFill>
        <p:spPr bwMode="auto">
          <a:xfrm>
            <a:off x="5848078" y="3190119"/>
            <a:ext cx="1906512" cy="1906512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PA-204223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>
            <a:extLst>
              <a:ext uri="{FF2B5EF4-FFF2-40B4-BE49-F238E27FC236}">
                <a16:creationId xmlns:a16="http://schemas.microsoft.com/office/drawing/2014/main" id="{008B641A-1839-4FD8-AB7C-4C099BDBF647}"/>
              </a:ext>
            </a:extLst>
          </p:cNvPr>
          <p:cNvGrpSpPr>
            <a:grpSpLocks noChangeAspect="1"/>
          </p:cNvGrpSpPr>
          <p:nvPr>
            <p:custDataLst>
              <p:tags r:id="rId3"/>
            </p:custDataLst>
          </p:nvPr>
        </p:nvGrpSpPr>
        <p:grpSpPr>
          <a:xfrm>
            <a:off x="660400" y="1395325"/>
            <a:ext cx="10858499" cy="4503184"/>
            <a:chOff x="660400" y="1395325"/>
            <a:chExt cx="10858499" cy="4503184"/>
          </a:xfrm>
        </p:grpSpPr>
        <p:sp>
          <p:nvSpPr>
            <p:cNvPr id="20" name="PA-iṥľíḓé">
              <a:extLst>
                <a:ext uri="{FF2B5EF4-FFF2-40B4-BE49-F238E27FC236}">
                  <a16:creationId xmlns:a16="http://schemas.microsoft.com/office/drawing/2014/main" id="{CDA3F3A3-629A-4181-871D-C3FAF64AA58E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 flipH="1">
              <a:off x="5702936" y="3044977"/>
              <a:ext cx="2196796" cy="2196796"/>
            </a:xfrm>
            <a:prstGeom prst="ellipse">
              <a:avLst/>
            </a:prstGeom>
            <a:noFill/>
            <a:ln w="3810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rmAutofit/>
            </a:bodyPr>
            <a:lstStyle/>
            <a:p>
              <a:pPr algn="ct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7" name="PA-íṥlîde">
              <a:extLst>
                <a:ext uri="{FF2B5EF4-FFF2-40B4-BE49-F238E27FC236}">
                  <a16:creationId xmlns:a16="http://schemas.microsoft.com/office/drawing/2014/main" id="{00AEA11C-4834-4285-AF10-07999E56E8A8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 flipH="1">
              <a:off x="4292268" y="1616228"/>
              <a:ext cx="944196" cy="944196"/>
            </a:xfrm>
            <a:prstGeom prst="ellipse">
              <a:avLst/>
            </a:prstGeom>
            <a:solidFill>
              <a:schemeClr val="accent2"/>
            </a:solidFill>
            <a:ln w="28575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/>
            <a:p>
              <a:pPr algn="ctr" defTabSz="914377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cxnSp>
          <p:nvCxnSpPr>
            <p:cNvPr id="8" name="PA-直接连接符 7">
              <a:extLst>
                <a:ext uri="{FF2B5EF4-FFF2-40B4-BE49-F238E27FC236}">
                  <a16:creationId xmlns:a16="http://schemas.microsoft.com/office/drawing/2014/main" id="{411D051B-6E0A-41BF-B493-F623165BF38B}"/>
                </a:ext>
              </a:extLst>
            </p:cNvPr>
            <p:cNvCxnSpPr>
              <a:cxnSpLocks/>
              <a:stCxn id="20" idx="7"/>
              <a:endCxn id="7" idx="3"/>
            </p:cNvCxnSpPr>
            <p:nvPr>
              <p:custDataLst>
                <p:tags r:id="rId10"/>
              </p:custDataLst>
            </p:nvPr>
          </p:nvCxnSpPr>
          <p:spPr>
            <a:xfrm flipH="1" flipV="1">
              <a:off x="5098190" y="2422150"/>
              <a:ext cx="926459" cy="94454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PA-îṥļiḑè">
              <a:extLst>
                <a:ext uri="{FF2B5EF4-FFF2-40B4-BE49-F238E27FC236}">
                  <a16:creationId xmlns:a16="http://schemas.microsoft.com/office/drawing/2014/main" id="{BC8889EE-4850-44AD-A55E-DD2725CFBA4F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 bwMode="auto">
            <a:xfrm>
              <a:off x="4537632" y="1883867"/>
              <a:ext cx="453468" cy="408918"/>
            </a:xfrm>
            <a:custGeom>
              <a:avLst/>
              <a:gdLst>
                <a:gd name="connsiteX0" fmla="*/ 521432 w 608344"/>
                <a:gd name="connsiteY0" fmla="*/ 370453 h 548582"/>
                <a:gd name="connsiteX1" fmla="*/ 465737 w 608344"/>
                <a:gd name="connsiteY1" fmla="*/ 425787 h 548582"/>
                <a:gd name="connsiteX2" fmla="*/ 442491 w 608344"/>
                <a:gd name="connsiteY2" fmla="*/ 402479 h 548582"/>
                <a:gd name="connsiteX3" fmla="*/ 418201 w 608344"/>
                <a:gd name="connsiteY3" fmla="*/ 426545 h 548582"/>
                <a:gd name="connsiteX4" fmla="*/ 441447 w 608344"/>
                <a:gd name="connsiteY4" fmla="*/ 449948 h 548582"/>
                <a:gd name="connsiteX5" fmla="*/ 465642 w 608344"/>
                <a:gd name="connsiteY5" fmla="*/ 474204 h 548582"/>
                <a:gd name="connsiteX6" fmla="*/ 489932 w 608344"/>
                <a:gd name="connsiteY6" fmla="*/ 450043 h 548582"/>
                <a:gd name="connsiteX7" fmla="*/ 545532 w 608344"/>
                <a:gd name="connsiteY7" fmla="*/ 394709 h 548582"/>
                <a:gd name="connsiteX8" fmla="*/ 481962 w 608344"/>
                <a:gd name="connsiteY8" fmla="*/ 296170 h 548582"/>
                <a:gd name="connsiteX9" fmla="*/ 608344 w 608344"/>
                <a:gd name="connsiteY9" fmla="*/ 422376 h 548582"/>
                <a:gd name="connsiteX10" fmla="*/ 481962 w 608344"/>
                <a:gd name="connsiteY10" fmla="*/ 548582 h 548582"/>
                <a:gd name="connsiteX11" fmla="*/ 355579 w 608344"/>
                <a:gd name="connsiteY11" fmla="*/ 422376 h 548582"/>
                <a:gd name="connsiteX12" fmla="*/ 481962 w 608344"/>
                <a:gd name="connsiteY12" fmla="*/ 296170 h 548582"/>
                <a:gd name="connsiteX13" fmla="*/ 255835 w 608344"/>
                <a:gd name="connsiteY13" fmla="*/ 446 h 548582"/>
                <a:gd name="connsiteX14" fmla="*/ 317801 w 608344"/>
                <a:gd name="connsiteY14" fmla="*/ 13616 h 548582"/>
                <a:gd name="connsiteX15" fmla="*/ 348072 w 608344"/>
                <a:gd name="connsiteY15" fmla="*/ 41661 h 548582"/>
                <a:gd name="connsiteX16" fmla="*/ 381190 w 608344"/>
                <a:gd name="connsiteY16" fmla="*/ 146831 h 548582"/>
                <a:gd name="connsiteX17" fmla="*/ 378913 w 608344"/>
                <a:gd name="connsiteY17" fmla="*/ 156211 h 548582"/>
                <a:gd name="connsiteX18" fmla="*/ 387833 w 608344"/>
                <a:gd name="connsiteY18" fmla="*/ 200458 h 548582"/>
                <a:gd name="connsiteX19" fmla="*/ 366387 w 608344"/>
                <a:gd name="connsiteY19" fmla="*/ 237694 h 548582"/>
                <a:gd name="connsiteX20" fmla="*/ 351393 w 608344"/>
                <a:gd name="connsiteY20" fmla="*/ 278720 h 548582"/>
                <a:gd name="connsiteX21" fmla="*/ 351393 w 608344"/>
                <a:gd name="connsiteY21" fmla="*/ 322873 h 548582"/>
                <a:gd name="connsiteX22" fmla="*/ 317611 w 608344"/>
                <a:gd name="connsiteY22" fmla="*/ 422358 h 548582"/>
                <a:gd name="connsiteX23" fmla="*/ 376635 w 608344"/>
                <a:gd name="connsiteY23" fmla="*/ 548088 h 548582"/>
                <a:gd name="connsiteX24" fmla="*/ 26855 w 608344"/>
                <a:gd name="connsiteY24" fmla="*/ 548088 h 548582"/>
                <a:gd name="connsiteX25" fmla="*/ 0 w 608344"/>
                <a:gd name="connsiteY25" fmla="*/ 521274 h 548582"/>
                <a:gd name="connsiteX26" fmla="*/ 0 w 608344"/>
                <a:gd name="connsiteY26" fmla="*/ 473806 h 548582"/>
                <a:gd name="connsiteX27" fmla="*/ 19453 w 608344"/>
                <a:gd name="connsiteY27" fmla="*/ 432969 h 548582"/>
                <a:gd name="connsiteX28" fmla="*/ 173751 w 608344"/>
                <a:gd name="connsiteY28" fmla="*/ 334242 h 548582"/>
                <a:gd name="connsiteX29" fmla="*/ 176408 w 608344"/>
                <a:gd name="connsiteY29" fmla="*/ 329884 h 548582"/>
                <a:gd name="connsiteX30" fmla="*/ 176408 w 608344"/>
                <a:gd name="connsiteY30" fmla="*/ 278720 h 548582"/>
                <a:gd name="connsiteX31" fmla="*/ 161320 w 608344"/>
                <a:gd name="connsiteY31" fmla="*/ 237694 h 548582"/>
                <a:gd name="connsiteX32" fmla="*/ 139969 w 608344"/>
                <a:gd name="connsiteY32" fmla="*/ 200458 h 548582"/>
                <a:gd name="connsiteX33" fmla="*/ 148320 w 608344"/>
                <a:gd name="connsiteY33" fmla="*/ 156211 h 548582"/>
                <a:gd name="connsiteX34" fmla="*/ 146042 w 608344"/>
                <a:gd name="connsiteY34" fmla="*/ 146736 h 548582"/>
                <a:gd name="connsiteX35" fmla="*/ 145758 w 608344"/>
                <a:gd name="connsiteY35" fmla="*/ 95099 h 548582"/>
                <a:gd name="connsiteX36" fmla="*/ 176029 w 608344"/>
                <a:gd name="connsiteY36" fmla="*/ 42135 h 548582"/>
                <a:gd name="connsiteX37" fmla="*/ 203928 w 608344"/>
                <a:gd name="connsiteY37" fmla="*/ 19017 h 548582"/>
                <a:gd name="connsiteX38" fmla="*/ 231162 w 608344"/>
                <a:gd name="connsiteY38" fmla="*/ 5089 h 548582"/>
                <a:gd name="connsiteX39" fmla="*/ 255835 w 608344"/>
                <a:gd name="connsiteY39" fmla="*/ 446 h 548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608344" h="548582">
                  <a:moveTo>
                    <a:pt x="521432" y="370453"/>
                  </a:moveTo>
                  <a:lnTo>
                    <a:pt x="465737" y="425787"/>
                  </a:lnTo>
                  <a:lnTo>
                    <a:pt x="442491" y="402479"/>
                  </a:lnTo>
                  <a:lnTo>
                    <a:pt x="418201" y="426545"/>
                  </a:lnTo>
                  <a:lnTo>
                    <a:pt x="441447" y="449948"/>
                  </a:lnTo>
                  <a:lnTo>
                    <a:pt x="465642" y="474204"/>
                  </a:lnTo>
                  <a:lnTo>
                    <a:pt x="489932" y="450043"/>
                  </a:lnTo>
                  <a:lnTo>
                    <a:pt x="545532" y="394709"/>
                  </a:lnTo>
                  <a:close/>
                  <a:moveTo>
                    <a:pt x="481962" y="296170"/>
                  </a:moveTo>
                  <a:cubicBezTo>
                    <a:pt x="551795" y="296170"/>
                    <a:pt x="608344" y="352641"/>
                    <a:pt x="608344" y="422376"/>
                  </a:cubicBezTo>
                  <a:cubicBezTo>
                    <a:pt x="608344" y="492111"/>
                    <a:pt x="551795" y="548582"/>
                    <a:pt x="481962" y="548582"/>
                  </a:cubicBezTo>
                  <a:cubicBezTo>
                    <a:pt x="412129" y="548582"/>
                    <a:pt x="355579" y="492111"/>
                    <a:pt x="355579" y="422376"/>
                  </a:cubicBezTo>
                  <a:cubicBezTo>
                    <a:pt x="355579" y="352641"/>
                    <a:pt x="412129" y="296170"/>
                    <a:pt x="481962" y="296170"/>
                  </a:cubicBezTo>
                  <a:close/>
                  <a:moveTo>
                    <a:pt x="255835" y="446"/>
                  </a:moveTo>
                  <a:cubicBezTo>
                    <a:pt x="282785" y="-1828"/>
                    <a:pt x="303187" y="4899"/>
                    <a:pt x="317801" y="13616"/>
                  </a:cubicBezTo>
                  <a:cubicBezTo>
                    <a:pt x="339721" y="25744"/>
                    <a:pt x="348072" y="41661"/>
                    <a:pt x="348072" y="41661"/>
                  </a:cubicBezTo>
                  <a:cubicBezTo>
                    <a:pt x="348072" y="41661"/>
                    <a:pt x="398176" y="45167"/>
                    <a:pt x="381190" y="146831"/>
                  </a:cubicBezTo>
                  <a:cubicBezTo>
                    <a:pt x="380621" y="149863"/>
                    <a:pt x="379862" y="153085"/>
                    <a:pt x="378913" y="156211"/>
                  </a:cubicBezTo>
                  <a:cubicBezTo>
                    <a:pt x="388592" y="156211"/>
                    <a:pt x="398271" y="163507"/>
                    <a:pt x="387833" y="200458"/>
                  </a:cubicBezTo>
                  <a:cubicBezTo>
                    <a:pt x="379672" y="229262"/>
                    <a:pt x="372080" y="237221"/>
                    <a:pt x="366387" y="237694"/>
                  </a:cubicBezTo>
                  <a:cubicBezTo>
                    <a:pt x="364394" y="250675"/>
                    <a:pt x="359175" y="265076"/>
                    <a:pt x="351393" y="278720"/>
                  </a:cubicBezTo>
                  <a:lnTo>
                    <a:pt x="351393" y="322873"/>
                  </a:lnTo>
                  <a:cubicBezTo>
                    <a:pt x="330232" y="350539"/>
                    <a:pt x="317611" y="385027"/>
                    <a:pt x="317611" y="422358"/>
                  </a:cubicBezTo>
                  <a:cubicBezTo>
                    <a:pt x="317611" y="472764"/>
                    <a:pt x="340480" y="518053"/>
                    <a:pt x="376635" y="548088"/>
                  </a:cubicBezTo>
                  <a:lnTo>
                    <a:pt x="26855" y="548088"/>
                  </a:lnTo>
                  <a:cubicBezTo>
                    <a:pt x="12052" y="548088"/>
                    <a:pt x="0" y="536055"/>
                    <a:pt x="0" y="521274"/>
                  </a:cubicBezTo>
                  <a:lnTo>
                    <a:pt x="0" y="473806"/>
                  </a:lnTo>
                  <a:cubicBezTo>
                    <a:pt x="0" y="457983"/>
                    <a:pt x="7212" y="443013"/>
                    <a:pt x="19453" y="432969"/>
                  </a:cubicBezTo>
                  <a:cubicBezTo>
                    <a:pt x="86638" y="377921"/>
                    <a:pt x="159043" y="341443"/>
                    <a:pt x="173751" y="334242"/>
                  </a:cubicBezTo>
                  <a:cubicBezTo>
                    <a:pt x="175365" y="333484"/>
                    <a:pt x="176408" y="331779"/>
                    <a:pt x="176408" y="329884"/>
                  </a:cubicBezTo>
                  <a:lnTo>
                    <a:pt x="176408" y="278720"/>
                  </a:lnTo>
                  <a:cubicBezTo>
                    <a:pt x="168437" y="265076"/>
                    <a:pt x="163313" y="250675"/>
                    <a:pt x="161320" y="237694"/>
                  </a:cubicBezTo>
                  <a:cubicBezTo>
                    <a:pt x="155627" y="237221"/>
                    <a:pt x="148035" y="229072"/>
                    <a:pt x="139969" y="200458"/>
                  </a:cubicBezTo>
                  <a:cubicBezTo>
                    <a:pt x="129531" y="164170"/>
                    <a:pt x="138925" y="156496"/>
                    <a:pt x="148320" y="156211"/>
                  </a:cubicBezTo>
                  <a:cubicBezTo>
                    <a:pt x="147371" y="153085"/>
                    <a:pt x="146612" y="149863"/>
                    <a:pt x="146042" y="146736"/>
                  </a:cubicBezTo>
                  <a:cubicBezTo>
                    <a:pt x="142436" y="128450"/>
                    <a:pt x="141487" y="111396"/>
                    <a:pt x="145758" y="95099"/>
                  </a:cubicBezTo>
                  <a:cubicBezTo>
                    <a:pt x="150787" y="73212"/>
                    <a:pt x="162744" y="55684"/>
                    <a:pt x="176029" y="42135"/>
                  </a:cubicBezTo>
                  <a:cubicBezTo>
                    <a:pt x="184379" y="33134"/>
                    <a:pt x="193869" y="25459"/>
                    <a:pt x="203928" y="19017"/>
                  </a:cubicBezTo>
                  <a:cubicBezTo>
                    <a:pt x="212183" y="13332"/>
                    <a:pt x="221293" y="8405"/>
                    <a:pt x="231162" y="5089"/>
                  </a:cubicBezTo>
                  <a:cubicBezTo>
                    <a:pt x="238849" y="2625"/>
                    <a:pt x="247105" y="825"/>
                    <a:pt x="255835" y="44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0" name="PA-ïş1iďê">
              <a:extLst>
                <a:ext uri="{FF2B5EF4-FFF2-40B4-BE49-F238E27FC236}">
                  <a16:creationId xmlns:a16="http://schemas.microsoft.com/office/drawing/2014/main" id="{9359F5CC-E3F1-4A29-9158-4716B058BBB6}"/>
                </a:ext>
              </a:extLst>
            </p:cNvPr>
            <p:cNvSpPr txBox="1"/>
            <p:nvPr>
              <p:custDataLst>
                <p:tags r:id="rId12"/>
              </p:custDataLst>
            </p:nvPr>
          </p:nvSpPr>
          <p:spPr bwMode="auto">
            <a:xfrm>
              <a:off x="660400" y="1395325"/>
              <a:ext cx="3520789" cy="441805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zh-CN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 text</a:t>
              </a:r>
            </a:p>
          </p:txBody>
        </p:sp>
        <p:sp>
          <p:nvSpPr>
            <p:cNvPr id="11" name="PA-ïṡḷiḋê">
              <a:extLst>
                <a:ext uri="{FF2B5EF4-FFF2-40B4-BE49-F238E27FC236}">
                  <a16:creationId xmlns:a16="http://schemas.microsoft.com/office/drawing/2014/main" id="{04C418EB-A124-4A9D-90D4-D3551B7FE581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 bwMode="auto">
            <a:xfrm>
              <a:off x="661946" y="1837130"/>
              <a:ext cx="3519530" cy="8371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rm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>
                <a:lnSpc>
                  <a:spcPct val="150000"/>
                </a:lnSpc>
                <a:spcBef>
                  <a:spcPct val="0"/>
                </a:spcBef>
              </a:pPr>
              <a:r>
                <a:rPr lang="en-US" altLang="zh-CN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Copy paste fonts. Choose the only option to retain text.</a:t>
              </a:r>
            </a:p>
            <a:p>
              <a:pPr>
                <a:lnSpc>
                  <a:spcPct val="150000"/>
                </a:lnSpc>
                <a:spcBef>
                  <a:spcPct val="0"/>
                </a:spcBef>
              </a:pPr>
              <a:r>
                <a:rPr lang="en-US" altLang="zh-CN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……</a:t>
              </a:r>
            </a:p>
          </p:txBody>
        </p:sp>
        <p:grpSp>
          <p:nvGrpSpPr>
            <p:cNvPr id="12" name="ísḻíḋê">
              <a:extLst>
                <a:ext uri="{FF2B5EF4-FFF2-40B4-BE49-F238E27FC236}">
                  <a16:creationId xmlns:a16="http://schemas.microsoft.com/office/drawing/2014/main" id="{7418ADC9-63D6-42DE-B64D-041D2432B32C}"/>
                </a:ext>
              </a:extLst>
            </p:cNvPr>
            <p:cNvGrpSpPr/>
            <p:nvPr/>
          </p:nvGrpSpPr>
          <p:grpSpPr>
            <a:xfrm>
              <a:off x="7163130" y="4670120"/>
              <a:ext cx="736602" cy="736602"/>
              <a:chOff x="7410513" y="3216848"/>
              <a:chExt cx="736602" cy="736602"/>
            </a:xfrm>
          </p:grpSpPr>
          <p:sp>
            <p:nvSpPr>
              <p:cNvPr id="18" name="PA-ïŝľíďé">
                <a:extLst>
                  <a:ext uri="{FF2B5EF4-FFF2-40B4-BE49-F238E27FC236}">
                    <a16:creationId xmlns:a16="http://schemas.microsoft.com/office/drawing/2014/main" id="{AF22A73D-29C9-4649-AEBC-78DA0E2D6E08}"/>
                  </a:ext>
                </a:extLst>
              </p:cNvPr>
              <p:cNvSpPr/>
              <p:nvPr>
                <p:custDataLst>
                  <p:tags r:id="rId18"/>
                </p:custDataLst>
              </p:nvPr>
            </p:nvSpPr>
            <p:spPr>
              <a:xfrm>
                <a:off x="7410513" y="3216848"/>
                <a:ext cx="736602" cy="736602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rtlCol="0" anchor="ctr">
                <a:normAutofit/>
              </a:bodyPr>
              <a:lstStyle/>
              <a:p>
                <a:pPr algn="ctr"/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9" name="PA-íşḻîdé">
                <a:extLst>
                  <a:ext uri="{FF2B5EF4-FFF2-40B4-BE49-F238E27FC236}">
                    <a16:creationId xmlns:a16="http://schemas.microsoft.com/office/drawing/2014/main" id="{61A43CFF-65D3-492E-89F7-6F2849E5E17E}"/>
                  </a:ext>
                </a:extLst>
              </p:cNvPr>
              <p:cNvSpPr/>
              <p:nvPr>
                <p:custDataLst>
                  <p:tags r:id="rId19"/>
                </p:custDataLst>
              </p:nvPr>
            </p:nvSpPr>
            <p:spPr bwMode="auto">
              <a:xfrm>
                <a:off x="7601375" y="3407979"/>
                <a:ext cx="354878" cy="354340"/>
              </a:xfrm>
              <a:custGeom>
                <a:avLst/>
                <a:gdLst>
                  <a:gd name="connsiteX0" fmla="*/ 377627 w 607991"/>
                  <a:gd name="connsiteY0" fmla="*/ 294539 h 607074"/>
                  <a:gd name="connsiteX1" fmla="*/ 294976 w 607991"/>
                  <a:gd name="connsiteY1" fmla="*/ 377063 h 607074"/>
                  <a:gd name="connsiteX2" fmla="*/ 377627 w 607991"/>
                  <a:gd name="connsiteY2" fmla="*/ 459588 h 607074"/>
                  <a:gd name="connsiteX3" fmla="*/ 460355 w 607991"/>
                  <a:gd name="connsiteY3" fmla="*/ 377063 h 607074"/>
                  <a:gd name="connsiteX4" fmla="*/ 377627 w 607991"/>
                  <a:gd name="connsiteY4" fmla="*/ 294539 h 607074"/>
                  <a:gd name="connsiteX5" fmla="*/ 359653 w 607991"/>
                  <a:gd name="connsiteY5" fmla="*/ 147129 h 607074"/>
                  <a:gd name="connsiteX6" fmla="*/ 395678 w 607991"/>
                  <a:gd name="connsiteY6" fmla="*/ 147129 h 607074"/>
                  <a:gd name="connsiteX7" fmla="*/ 423869 w 607991"/>
                  <a:gd name="connsiteY7" fmla="*/ 175277 h 607074"/>
                  <a:gd name="connsiteX8" fmla="*/ 423869 w 607991"/>
                  <a:gd name="connsiteY8" fmla="*/ 197288 h 607074"/>
                  <a:gd name="connsiteX9" fmla="*/ 435698 w 607991"/>
                  <a:gd name="connsiteY9" fmla="*/ 212474 h 607074"/>
                  <a:gd name="connsiteX10" fmla="*/ 453212 w 607991"/>
                  <a:gd name="connsiteY10" fmla="*/ 219760 h 607074"/>
                  <a:gd name="connsiteX11" fmla="*/ 460970 w 607991"/>
                  <a:gd name="connsiteY11" fmla="*/ 221447 h 607074"/>
                  <a:gd name="connsiteX12" fmla="*/ 472185 w 607991"/>
                  <a:gd name="connsiteY12" fmla="*/ 217459 h 607074"/>
                  <a:gd name="connsiteX13" fmla="*/ 487931 w 607991"/>
                  <a:gd name="connsiteY13" fmla="*/ 201737 h 607074"/>
                  <a:gd name="connsiteX14" fmla="*/ 507826 w 607991"/>
                  <a:gd name="connsiteY14" fmla="*/ 193530 h 607074"/>
                  <a:gd name="connsiteX15" fmla="*/ 527798 w 607991"/>
                  <a:gd name="connsiteY15" fmla="*/ 201737 h 607074"/>
                  <a:gd name="connsiteX16" fmla="*/ 553300 w 607991"/>
                  <a:gd name="connsiteY16" fmla="*/ 227200 h 607074"/>
                  <a:gd name="connsiteX17" fmla="*/ 553300 w 607991"/>
                  <a:gd name="connsiteY17" fmla="*/ 267005 h 607074"/>
                  <a:gd name="connsiteX18" fmla="*/ 537553 w 607991"/>
                  <a:gd name="connsiteY18" fmla="*/ 282727 h 607074"/>
                  <a:gd name="connsiteX19" fmla="*/ 535249 w 607991"/>
                  <a:gd name="connsiteY19" fmla="*/ 301671 h 607074"/>
                  <a:gd name="connsiteX20" fmla="*/ 542546 w 607991"/>
                  <a:gd name="connsiteY20" fmla="*/ 319158 h 607074"/>
                  <a:gd name="connsiteX21" fmla="*/ 557755 w 607991"/>
                  <a:gd name="connsiteY21" fmla="*/ 330969 h 607074"/>
                  <a:gd name="connsiteX22" fmla="*/ 579800 w 607991"/>
                  <a:gd name="connsiteY22" fmla="*/ 330969 h 607074"/>
                  <a:gd name="connsiteX23" fmla="*/ 607991 w 607991"/>
                  <a:gd name="connsiteY23" fmla="*/ 359116 h 607074"/>
                  <a:gd name="connsiteX24" fmla="*/ 607991 w 607991"/>
                  <a:gd name="connsiteY24" fmla="*/ 395087 h 607074"/>
                  <a:gd name="connsiteX25" fmla="*/ 579800 w 607991"/>
                  <a:gd name="connsiteY25" fmla="*/ 423234 h 607074"/>
                  <a:gd name="connsiteX26" fmla="*/ 557755 w 607991"/>
                  <a:gd name="connsiteY26" fmla="*/ 423234 h 607074"/>
                  <a:gd name="connsiteX27" fmla="*/ 542546 w 607991"/>
                  <a:gd name="connsiteY27" fmla="*/ 435045 h 607074"/>
                  <a:gd name="connsiteX28" fmla="*/ 535249 w 607991"/>
                  <a:gd name="connsiteY28" fmla="*/ 452532 h 607074"/>
                  <a:gd name="connsiteX29" fmla="*/ 537630 w 607991"/>
                  <a:gd name="connsiteY29" fmla="*/ 471476 h 607074"/>
                  <a:gd name="connsiteX30" fmla="*/ 553300 w 607991"/>
                  <a:gd name="connsiteY30" fmla="*/ 487199 h 607074"/>
                  <a:gd name="connsiteX31" fmla="*/ 553300 w 607991"/>
                  <a:gd name="connsiteY31" fmla="*/ 527004 h 607074"/>
                  <a:gd name="connsiteX32" fmla="*/ 527798 w 607991"/>
                  <a:gd name="connsiteY32" fmla="*/ 552467 h 607074"/>
                  <a:gd name="connsiteX33" fmla="*/ 507826 w 607991"/>
                  <a:gd name="connsiteY33" fmla="*/ 560750 h 607074"/>
                  <a:gd name="connsiteX34" fmla="*/ 487931 w 607991"/>
                  <a:gd name="connsiteY34" fmla="*/ 552467 h 607074"/>
                  <a:gd name="connsiteX35" fmla="*/ 472261 w 607991"/>
                  <a:gd name="connsiteY35" fmla="*/ 536821 h 607074"/>
                  <a:gd name="connsiteX36" fmla="*/ 460970 w 607991"/>
                  <a:gd name="connsiteY36" fmla="*/ 532756 h 607074"/>
                  <a:gd name="connsiteX37" fmla="*/ 453212 w 607991"/>
                  <a:gd name="connsiteY37" fmla="*/ 534443 h 607074"/>
                  <a:gd name="connsiteX38" fmla="*/ 435698 w 607991"/>
                  <a:gd name="connsiteY38" fmla="*/ 541729 h 607074"/>
                  <a:gd name="connsiteX39" fmla="*/ 423869 w 607991"/>
                  <a:gd name="connsiteY39" fmla="*/ 556915 h 607074"/>
                  <a:gd name="connsiteX40" fmla="*/ 423869 w 607991"/>
                  <a:gd name="connsiteY40" fmla="*/ 578927 h 607074"/>
                  <a:gd name="connsiteX41" fmla="*/ 395678 w 607991"/>
                  <a:gd name="connsiteY41" fmla="*/ 607074 h 607074"/>
                  <a:gd name="connsiteX42" fmla="*/ 359653 w 607991"/>
                  <a:gd name="connsiteY42" fmla="*/ 607074 h 607074"/>
                  <a:gd name="connsiteX43" fmla="*/ 331462 w 607991"/>
                  <a:gd name="connsiteY43" fmla="*/ 578927 h 607074"/>
                  <a:gd name="connsiteX44" fmla="*/ 331462 w 607991"/>
                  <a:gd name="connsiteY44" fmla="*/ 556915 h 607074"/>
                  <a:gd name="connsiteX45" fmla="*/ 319633 w 607991"/>
                  <a:gd name="connsiteY45" fmla="*/ 541729 h 607074"/>
                  <a:gd name="connsiteX46" fmla="*/ 302119 w 607991"/>
                  <a:gd name="connsiteY46" fmla="*/ 534443 h 607074"/>
                  <a:gd name="connsiteX47" fmla="*/ 294361 w 607991"/>
                  <a:gd name="connsiteY47" fmla="*/ 532756 h 607074"/>
                  <a:gd name="connsiteX48" fmla="*/ 283146 w 607991"/>
                  <a:gd name="connsiteY48" fmla="*/ 536821 h 607074"/>
                  <a:gd name="connsiteX49" fmla="*/ 267400 w 607991"/>
                  <a:gd name="connsiteY49" fmla="*/ 552467 h 607074"/>
                  <a:gd name="connsiteX50" fmla="*/ 247505 w 607991"/>
                  <a:gd name="connsiteY50" fmla="*/ 560750 h 607074"/>
                  <a:gd name="connsiteX51" fmla="*/ 227533 w 607991"/>
                  <a:gd name="connsiteY51" fmla="*/ 552467 h 607074"/>
                  <a:gd name="connsiteX52" fmla="*/ 202031 w 607991"/>
                  <a:gd name="connsiteY52" fmla="*/ 527004 h 607074"/>
                  <a:gd name="connsiteX53" fmla="*/ 202031 w 607991"/>
                  <a:gd name="connsiteY53" fmla="*/ 487199 h 607074"/>
                  <a:gd name="connsiteX54" fmla="*/ 217701 w 607991"/>
                  <a:gd name="connsiteY54" fmla="*/ 471476 h 607074"/>
                  <a:gd name="connsiteX55" fmla="*/ 220082 w 607991"/>
                  <a:gd name="connsiteY55" fmla="*/ 452532 h 607074"/>
                  <a:gd name="connsiteX56" fmla="*/ 212785 w 607991"/>
                  <a:gd name="connsiteY56" fmla="*/ 435045 h 607074"/>
                  <a:gd name="connsiteX57" fmla="*/ 197576 w 607991"/>
                  <a:gd name="connsiteY57" fmla="*/ 423234 h 607074"/>
                  <a:gd name="connsiteX58" fmla="*/ 175531 w 607991"/>
                  <a:gd name="connsiteY58" fmla="*/ 423234 h 607074"/>
                  <a:gd name="connsiteX59" fmla="*/ 147340 w 607991"/>
                  <a:gd name="connsiteY59" fmla="*/ 395087 h 607074"/>
                  <a:gd name="connsiteX60" fmla="*/ 147340 w 607991"/>
                  <a:gd name="connsiteY60" fmla="*/ 359116 h 607074"/>
                  <a:gd name="connsiteX61" fmla="*/ 175531 w 607991"/>
                  <a:gd name="connsiteY61" fmla="*/ 330969 h 607074"/>
                  <a:gd name="connsiteX62" fmla="*/ 197576 w 607991"/>
                  <a:gd name="connsiteY62" fmla="*/ 330969 h 607074"/>
                  <a:gd name="connsiteX63" fmla="*/ 212785 w 607991"/>
                  <a:gd name="connsiteY63" fmla="*/ 319158 h 607074"/>
                  <a:gd name="connsiteX64" fmla="*/ 220082 w 607991"/>
                  <a:gd name="connsiteY64" fmla="*/ 301671 h 607074"/>
                  <a:gd name="connsiteX65" fmla="*/ 217701 w 607991"/>
                  <a:gd name="connsiteY65" fmla="*/ 282727 h 607074"/>
                  <a:gd name="connsiteX66" fmla="*/ 202031 w 607991"/>
                  <a:gd name="connsiteY66" fmla="*/ 267005 h 607074"/>
                  <a:gd name="connsiteX67" fmla="*/ 193735 w 607991"/>
                  <a:gd name="connsiteY67" fmla="*/ 247141 h 607074"/>
                  <a:gd name="connsiteX68" fmla="*/ 202031 w 607991"/>
                  <a:gd name="connsiteY68" fmla="*/ 227200 h 607074"/>
                  <a:gd name="connsiteX69" fmla="*/ 227533 w 607991"/>
                  <a:gd name="connsiteY69" fmla="*/ 201737 h 607074"/>
                  <a:gd name="connsiteX70" fmla="*/ 247505 w 607991"/>
                  <a:gd name="connsiteY70" fmla="*/ 193530 h 607074"/>
                  <a:gd name="connsiteX71" fmla="*/ 267400 w 607991"/>
                  <a:gd name="connsiteY71" fmla="*/ 201737 h 607074"/>
                  <a:gd name="connsiteX72" fmla="*/ 283070 w 607991"/>
                  <a:gd name="connsiteY72" fmla="*/ 217383 h 607074"/>
                  <a:gd name="connsiteX73" fmla="*/ 294361 w 607991"/>
                  <a:gd name="connsiteY73" fmla="*/ 221447 h 607074"/>
                  <a:gd name="connsiteX74" fmla="*/ 302119 w 607991"/>
                  <a:gd name="connsiteY74" fmla="*/ 219760 h 607074"/>
                  <a:gd name="connsiteX75" fmla="*/ 319633 w 607991"/>
                  <a:gd name="connsiteY75" fmla="*/ 212474 h 607074"/>
                  <a:gd name="connsiteX76" fmla="*/ 331462 w 607991"/>
                  <a:gd name="connsiteY76" fmla="*/ 197288 h 607074"/>
                  <a:gd name="connsiteX77" fmla="*/ 331462 w 607991"/>
                  <a:gd name="connsiteY77" fmla="*/ 175277 h 607074"/>
                  <a:gd name="connsiteX78" fmla="*/ 359653 w 607991"/>
                  <a:gd name="connsiteY78" fmla="*/ 147129 h 607074"/>
                  <a:gd name="connsiteX79" fmla="*/ 119929 w 607991"/>
                  <a:gd name="connsiteY79" fmla="*/ 83135 h 607074"/>
                  <a:gd name="connsiteX80" fmla="*/ 83282 w 607991"/>
                  <a:gd name="connsiteY80" fmla="*/ 119717 h 607074"/>
                  <a:gd name="connsiteX81" fmla="*/ 119929 w 607991"/>
                  <a:gd name="connsiteY81" fmla="*/ 156223 h 607074"/>
                  <a:gd name="connsiteX82" fmla="*/ 156499 w 607991"/>
                  <a:gd name="connsiteY82" fmla="*/ 119717 h 607074"/>
                  <a:gd name="connsiteX83" fmla="*/ 119929 w 607991"/>
                  <a:gd name="connsiteY83" fmla="*/ 83135 h 607074"/>
                  <a:gd name="connsiteX84" fmla="*/ 110863 w 607991"/>
                  <a:gd name="connsiteY84" fmla="*/ 0 h 607074"/>
                  <a:gd name="connsiteX85" fmla="*/ 128918 w 607991"/>
                  <a:gd name="connsiteY85" fmla="*/ 0 h 607074"/>
                  <a:gd name="connsiteX86" fmla="*/ 147741 w 607991"/>
                  <a:gd name="connsiteY86" fmla="*/ 18790 h 607074"/>
                  <a:gd name="connsiteX87" fmla="*/ 147741 w 607991"/>
                  <a:gd name="connsiteY87" fmla="*/ 29834 h 607074"/>
                  <a:gd name="connsiteX88" fmla="*/ 150507 w 607991"/>
                  <a:gd name="connsiteY88" fmla="*/ 32978 h 607074"/>
                  <a:gd name="connsiteX89" fmla="*/ 159726 w 607991"/>
                  <a:gd name="connsiteY89" fmla="*/ 36813 h 607074"/>
                  <a:gd name="connsiteX90" fmla="*/ 161570 w 607991"/>
                  <a:gd name="connsiteY90" fmla="*/ 37196 h 607074"/>
                  <a:gd name="connsiteX91" fmla="*/ 163875 w 607991"/>
                  <a:gd name="connsiteY91" fmla="*/ 36583 h 607074"/>
                  <a:gd name="connsiteX92" fmla="*/ 171711 w 607991"/>
                  <a:gd name="connsiteY92" fmla="*/ 28683 h 607074"/>
                  <a:gd name="connsiteX93" fmla="*/ 185002 w 607991"/>
                  <a:gd name="connsiteY93" fmla="*/ 23238 h 607074"/>
                  <a:gd name="connsiteX94" fmla="*/ 198294 w 607991"/>
                  <a:gd name="connsiteY94" fmla="*/ 28683 h 607074"/>
                  <a:gd name="connsiteX95" fmla="*/ 211047 w 607991"/>
                  <a:gd name="connsiteY95" fmla="*/ 41414 h 607074"/>
                  <a:gd name="connsiteX96" fmla="*/ 211047 w 607991"/>
                  <a:gd name="connsiteY96" fmla="*/ 67950 h 607074"/>
                  <a:gd name="connsiteX97" fmla="*/ 203211 w 607991"/>
                  <a:gd name="connsiteY97" fmla="*/ 75849 h 607074"/>
                  <a:gd name="connsiteX98" fmla="*/ 202903 w 607991"/>
                  <a:gd name="connsiteY98" fmla="*/ 79914 h 607074"/>
                  <a:gd name="connsiteX99" fmla="*/ 206822 w 607991"/>
                  <a:gd name="connsiteY99" fmla="*/ 89117 h 607074"/>
                  <a:gd name="connsiteX100" fmla="*/ 209972 w 607991"/>
                  <a:gd name="connsiteY100" fmla="*/ 91878 h 607074"/>
                  <a:gd name="connsiteX101" fmla="*/ 220958 w 607991"/>
                  <a:gd name="connsiteY101" fmla="*/ 91878 h 607074"/>
                  <a:gd name="connsiteX102" fmla="*/ 239781 w 607991"/>
                  <a:gd name="connsiteY102" fmla="*/ 110668 h 607074"/>
                  <a:gd name="connsiteX103" fmla="*/ 239781 w 607991"/>
                  <a:gd name="connsiteY103" fmla="*/ 128691 h 607074"/>
                  <a:gd name="connsiteX104" fmla="*/ 220958 w 607991"/>
                  <a:gd name="connsiteY104" fmla="*/ 147480 h 607074"/>
                  <a:gd name="connsiteX105" fmla="*/ 209972 w 607991"/>
                  <a:gd name="connsiteY105" fmla="*/ 147480 h 607074"/>
                  <a:gd name="connsiteX106" fmla="*/ 206822 w 607991"/>
                  <a:gd name="connsiteY106" fmla="*/ 150241 h 607074"/>
                  <a:gd name="connsiteX107" fmla="*/ 202903 w 607991"/>
                  <a:gd name="connsiteY107" fmla="*/ 159444 h 607074"/>
                  <a:gd name="connsiteX108" fmla="*/ 203211 w 607991"/>
                  <a:gd name="connsiteY108" fmla="*/ 163586 h 607074"/>
                  <a:gd name="connsiteX109" fmla="*/ 211047 w 607991"/>
                  <a:gd name="connsiteY109" fmla="*/ 171408 h 607074"/>
                  <a:gd name="connsiteX110" fmla="*/ 211047 w 607991"/>
                  <a:gd name="connsiteY110" fmla="*/ 197944 h 607074"/>
                  <a:gd name="connsiteX111" fmla="*/ 198294 w 607991"/>
                  <a:gd name="connsiteY111" fmla="*/ 210675 h 607074"/>
                  <a:gd name="connsiteX112" fmla="*/ 185002 w 607991"/>
                  <a:gd name="connsiteY112" fmla="*/ 216197 h 607074"/>
                  <a:gd name="connsiteX113" fmla="*/ 171711 w 607991"/>
                  <a:gd name="connsiteY113" fmla="*/ 210675 h 607074"/>
                  <a:gd name="connsiteX114" fmla="*/ 163875 w 607991"/>
                  <a:gd name="connsiteY114" fmla="*/ 202852 h 607074"/>
                  <a:gd name="connsiteX115" fmla="*/ 161570 w 607991"/>
                  <a:gd name="connsiteY115" fmla="*/ 202239 h 607074"/>
                  <a:gd name="connsiteX116" fmla="*/ 159726 w 607991"/>
                  <a:gd name="connsiteY116" fmla="*/ 202546 h 607074"/>
                  <a:gd name="connsiteX117" fmla="*/ 150507 w 607991"/>
                  <a:gd name="connsiteY117" fmla="*/ 206457 h 607074"/>
                  <a:gd name="connsiteX118" fmla="*/ 147741 w 607991"/>
                  <a:gd name="connsiteY118" fmla="*/ 209601 h 607074"/>
                  <a:gd name="connsiteX119" fmla="*/ 147741 w 607991"/>
                  <a:gd name="connsiteY119" fmla="*/ 220568 h 607074"/>
                  <a:gd name="connsiteX120" fmla="*/ 128918 w 607991"/>
                  <a:gd name="connsiteY120" fmla="*/ 239358 h 607074"/>
                  <a:gd name="connsiteX121" fmla="*/ 110863 w 607991"/>
                  <a:gd name="connsiteY121" fmla="*/ 239358 h 607074"/>
                  <a:gd name="connsiteX122" fmla="*/ 92117 w 607991"/>
                  <a:gd name="connsiteY122" fmla="*/ 220568 h 607074"/>
                  <a:gd name="connsiteX123" fmla="*/ 92117 w 607991"/>
                  <a:gd name="connsiteY123" fmla="*/ 209601 h 607074"/>
                  <a:gd name="connsiteX124" fmla="*/ 89274 w 607991"/>
                  <a:gd name="connsiteY124" fmla="*/ 206457 h 607074"/>
                  <a:gd name="connsiteX125" fmla="*/ 80055 w 607991"/>
                  <a:gd name="connsiteY125" fmla="*/ 202546 h 607074"/>
                  <a:gd name="connsiteX126" fmla="*/ 78211 w 607991"/>
                  <a:gd name="connsiteY126" fmla="*/ 202239 h 607074"/>
                  <a:gd name="connsiteX127" fmla="*/ 75983 w 607991"/>
                  <a:gd name="connsiteY127" fmla="*/ 202852 h 607074"/>
                  <a:gd name="connsiteX128" fmla="*/ 68070 w 607991"/>
                  <a:gd name="connsiteY128" fmla="*/ 210675 h 607074"/>
                  <a:gd name="connsiteX129" fmla="*/ 54779 w 607991"/>
                  <a:gd name="connsiteY129" fmla="*/ 216197 h 607074"/>
                  <a:gd name="connsiteX130" fmla="*/ 41487 w 607991"/>
                  <a:gd name="connsiteY130" fmla="*/ 210675 h 607074"/>
                  <a:gd name="connsiteX131" fmla="*/ 28734 w 607991"/>
                  <a:gd name="connsiteY131" fmla="*/ 197944 h 607074"/>
                  <a:gd name="connsiteX132" fmla="*/ 23279 w 607991"/>
                  <a:gd name="connsiteY132" fmla="*/ 184676 h 607074"/>
                  <a:gd name="connsiteX133" fmla="*/ 28734 w 607991"/>
                  <a:gd name="connsiteY133" fmla="*/ 171408 h 607074"/>
                  <a:gd name="connsiteX134" fmla="*/ 36570 w 607991"/>
                  <a:gd name="connsiteY134" fmla="*/ 163586 h 607074"/>
                  <a:gd name="connsiteX135" fmla="*/ 36878 w 607991"/>
                  <a:gd name="connsiteY135" fmla="*/ 159444 h 607074"/>
                  <a:gd name="connsiteX136" fmla="*/ 33036 w 607991"/>
                  <a:gd name="connsiteY136" fmla="*/ 150241 h 607074"/>
                  <a:gd name="connsiteX137" fmla="*/ 29886 w 607991"/>
                  <a:gd name="connsiteY137" fmla="*/ 147480 h 607074"/>
                  <a:gd name="connsiteX138" fmla="*/ 18823 w 607991"/>
                  <a:gd name="connsiteY138" fmla="*/ 147480 h 607074"/>
                  <a:gd name="connsiteX139" fmla="*/ 0 w 607991"/>
                  <a:gd name="connsiteY139" fmla="*/ 128691 h 607074"/>
                  <a:gd name="connsiteX140" fmla="*/ 0 w 607991"/>
                  <a:gd name="connsiteY140" fmla="*/ 110668 h 607074"/>
                  <a:gd name="connsiteX141" fmla="*/ 18823 w 607991"/>
                  <a:gd name="connsiteY141" fmla="*/ 91955 h 607074"/>
                  <a:gd name="connsiteX142" fmla="*/ 29886 w 607991"/>
                  <a:gd name="connsiteY142" fmla="*/ 91955 h 607074"/>
                  <a:gd name="connsiteX143" fmla="*/ 33036 w 607991"/>
                  <a:gd name="connsiteY143" fmla="*/ 89194 h 607074"/>
                  <a:gd name="connsiteX144" fmla="*/ 36878 w 607991"/>
                  <a:gd name="connsiteY144" fmla="*/ 79914 h 607074"/>
                  <a:gd name="connsiteX145" fmla="*/ 36570 w 607991"/>
                  <a:gd name="connsiteY145" fmla="*/ 75849 h 607074"/>
                  <a:gd name="connsiteX146" fmla="*/ 28734 w 607991"/>
                  <a:gd name="connsiteY146" fmla="*/ 67950 h 607074"/>
                  <a:gd name="connsiteX147" fmla="*/ 28734 w 607991"/>
                  <a:gd name="connsiteY147" fmla="*/ 41414 h 607074"/>
                  <a:gd name="connsiteX148" fmla="*/ 41487 w 607991"/>
                  <a:gd name="connsiteY148" fmla="*/ 28683 h 607074"/>
                  <a:gd name="connsiteX149" fmla="*/ 54779 w 607991"/>
                  <a:gd name="connsiteY149" fmla="*/ 23238 h 607074"/>
                  <a:gd name="connsiteX150" fmla="*/ 68070 w 607991"/>
                  <a:gd name="connsiteY150" fmla="*/ 28683 h 607074"/>
                  <a:gd name="connsiteX151" fmla="*/ 75983 w 607991"/>
                  <a:gd name="connsiteY151" fmla="*/ 36583 h 607074"/>
                  <a:gd name="connsiteX152" fmla="*/ 78211 w 607991"/>
                  <a:gd name="connsiteY152" fmla="*/ 37196 h 607074"/>
                  <a:gd name="connsiteX153" fmla="*/ 80055 w 607991"/>
                  <a:gd name="connsiteY153" fmla="*/ 36813 h 607074"/>
                  <a:gd name="connsiteX154" fmla="*/ 89351 w 607991"/>
                  <a:gd name="connsiteY154" fmla="*/ 32978 h 607074"/>
                  <a:gd name="connsiteX155" fmla="*/ 92117 w 607991"/>
                  <a:gd name="connsiteY155" fmla="*/ 29834 h 607074"/>
                  <a:gd name="connsiteX156" fmla="*/ 92117 w 607991"/>
                  <a:gd name="connsiteY156" fmla="*/ 18790 h 607074"/>
                  <a:gd name="connsiteX157" fmla="*/ 110863 w 607991"/>
                  <a:gd name="connsiteY157" fmla="*/ 0 h 6070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</a:cxnLst>
                <a:rect l="l" t="t" r="r" b="b"/>
                <a:pathLst>
                  <a:path w="607991" h="607074">
                    <a:moveTo>
                      <a:pt x="377627" y="294539"/>
                    </a:moveTo>
                    <a:cubicBezTo>
                      <a:pt x="332077" y="294539"/>
                      <a:pt x="294976" y="331583"/>
                      <a:pt x="294976" y="377063"/>
                    </a:cubicBezTo>
                    <a:cubicBezTo>
                      <a:pt x="294976" y="422621"/>
                      <a:pt x="332077" y="459588"/>
                      <a:pt x="377627" y="459588"/>
                    </a:cubicBezTo>
                    <a:cubicBezTo>
                      <a:pt x="423254" y="459588"/>
                      <a:pt x="460355" y="422621"/>
                      <a:pt x="460355" y="377063"/>
                    </a:cubicBezTo>
                    <a:cubicBezTo>
                      <a:pt x="460355" y="331583"/>
                      <a:pt x="423254" y="294539"/>
                      <a:pt x="377627" y="294539"/>
                    </a:cubicBezTo>
                    <a:close/>
                    <a:moveTo>
                      <a:pt x="359653" y="147129"/>
                    </a:moveTo>
                    <a:lnTo>
                      <a:pt x="395678" y="147129"/>
                    </a:lnTo>
                    <a:cubicBezTo>
                      <a:pt x="411271" y="147129"/>
                      <a:pt x="423869" y="159707"/>
                      <a:pt x="423869" y="175277"/>
                    </a:cubicBezTo>
                    <a:lnTo>
                      <a:pt x="423869" y="197288"/>
                    </a:lnTo>
                    <a:cubicBezTo>
                      <a:pt x="423869" y="203270"/>
                      <a:pt x="429323" y="210173"/>
                      <a:pt x="435698" y="212474"/>
                    </a:cubicBezTo>
                    <a:cubicBezTo>
                      <a:pt x="441613" y="214545"/>
                      <a:pt x="447527" y="216999"/>
                      <a:pt x="453212" y="219760"/>
                    </a:cubicBezTo>
                    <a:cubicBezTo>
                      <a:pt x="455516" y="220834"/>
                      <a:pt x="458205" y="221447"/>
                      <a:pt x="460970" y="221447"/>
                    </a:cubicBezTo>
                    <a:cubicBezTo>
                      <a:pt x="465502" y="221447"/>
                      <a:pt x="469727" y="219913"/>
                      <a:pt x="472185" y="217459"/>
                    </a:cubicBezTo>
                    <a:lnTo>
                      <a:pt x="487931" y="201737"/>
                    </a:lnTo>
                    <a:cubicBezTo>
                      <a:pt x="493232" y="196445"/>
                      <a:pt x="500298" y="193530"/>
                      <a:pt x="507826" y="193530"/>
                    </a:cubicBezTo>
                    <a:cubicBezTo>
                      <a:pt x="515431" y="193530"/>
                      <a:pt x="522498" y="196445"/>
                      <a:pt x="527798" y="201737"/>
                    </a:cubicBezTo>
                    <a:lnTo>
                      <a:pt x="553300" y="227200"/>
                    </a:lnTo>
                    <a:cubicBezTo>
                      <a:pt x="564284" y="238167"/>
                      <a:pt x="564284" y="256037"/>
                      <a:pt x="553300" y="267005"/>
                    </a:cubicBezTo>
                    <a:lnTo>
                      <a:pt x="537553" y="282727"/>
                    </a:lnTo>
                    <a:cubicBezTo>
                      <a:pt x="533405" y="286946"/>
                      <a:pt x="532253" y="295612"/>
                      <a:pt x="535249" y="301671"/>
                    </a:cubicBezTo>
                    <a:cubicBezTo>
                      <a:pt x="538014" y="307347"/>
                      <a:pt x="540472" y="313252"/>
                      <a:pt x="542546" y="319158"/>
                    </a:cubicBezTo>
                    <a:cubicBezTo>
                      <a:pt x="544850" y="325524"/>
                      <a:pt x="551764" y="330969"/>
                      <a:pt x="557755" y="330969"/>
                    </a:cubicBezTo>
                    <a:lnTo>
                      <a:pt x="579800" y="330969"/>
                    </a:lnTo>
                    <a:cubicBezTo>
                      <a:pt x="595317" y="330969"/>
                      <a:pt x="607991" y="343547"/>
                      <a:pt x="607991" y="359116"/>
                    </a:cubicBezTo>
                    <a:lnTo>
                      <a:pt x="607991" y="395087"/>
                    </a:lnTo>
                    <a:cubicBezTo>
                      <a:pt x="607991" y="410656"/>
                      <a:pt x="595394" y="423234"/>
                      <a:pt x="579800" y="423234"/>
                    </a:cubicBezTo>
                    <a:lnTo>
                      <a:pt x="557755" y="423234"/>
                    </a:lnTo>
                    <a:cubicBezTo>
                      <a:pt x="551764" y="423234"/>
                      <a:pt x="544850" y="428680"/>
                      <a:pt x="542546" y="435045"/>
                    </a:cubicBezTo>
                    <a:cubicBezTo>
                      <a:pt x="540472" y="440951"/>
                      <a:pt x="538014" y="446857"/>
                      <a:pt x="535249" y="452532"/>
                    </a:cubicBezTo>
                    <a:cubicBezTo>
                      <a:pt x="532330" y="458591"/>
                      <a:pt x="533405" y="467258"/>
                      <a:pt x="537630" y="471476"/>
                    </a:cubicBezTo>
                    <a:lnTo>
                      <a:pt x="553300" y="487199"/>
                    </a:lnTo>
                    <a:cubicBezTo>
                      <a:pt x="564284" y="498166"/>
                      <a:pt x="564284" y="516036"/>
                      <a:pt x="553300" y="527004"/>
                    </a:cubicBezTo>
                    <a:lnTo>
                      <a:pt x="527798" y="552467"/>
                    </a:lnTo>
                    <a:cubicBezTo>
                      <a:pt x="522498" y="557759"/>
                      <a:pt x="515431" y="560750"/>
                      <a:pt x="507826" y="560750"/>
                    </a:cubicBezTo>
                    <a:cubicBezTo>
                      <a:pt x="500298" y="560750"/>
                      <a:pt x="493232" y="557759"/>
                      <a:pt x="487931" y="552467"/>
                    </a:cubicBezTo>
                    <a:lnTo>
                      <a:pt x="472261" y="536821"/>
                    </a:lnTo>
                    <a:cubicBezTo>
                      <a:pt x="469727" y="534290"/>
                      <a:pt x="465502" y="532756"/>
                      <a:pt x="460970" y="532756"/>
                    </a:cubicBezTo>
                    <a:cubicBezTo>
                      <a:pt x="458205" y="532756"/>
                      <a:pt x="455439" y="533369"/>
                      <a:pt x="453212" y="534443"/>
                    </a:cubicBezTo>
                    <a:cubicBezTo>
                      <a:pt x="447527" y="537204"/>
                      <a:pt x="441613" y="539658"/>
                      <a:pt x="435698" y="541729"/>
                    </a:cubicBezTo>
                    <a:cubicBezTo>
                      <a:pt x="429323" y="544030"/>
                      <a:pt x="423869" y="550933"/>
                      <a:pt x="423869" y="556915"/>
                    </a:cubicBezTo>
                    <a:lnTo>
                      <a:pt x="423869" y="578927"/>
                    </a:lnTo>
                    <a:cubicBezTo>
                      <a:pt x="423869" y="594496"/>
                      <a:pt x="411271" y="607074"/>
                      <a:pt x="395678" y="607074"/>
                    </a:cubicBezTo>
                    <a:lnTo>
                      <a:pt x="359653" y="607074"/>
                    </a:lnTo>
                    <a:cubicBezTo>
                      <a:pt x="344060" y="607074"/>
                      <a:pt x="331462" y="594496"/>
                      <a:pt x="331462" y="578927"/>
                    </a:cubicBezTo>
                    <a:lnTo>
                      <a:pt x="331462" y="556915"/>
                    </a:lnTo>
                    <a:cubicBezTo>
                      <a:pt x="331462" y="550933"/>
                      <a:pt x="326008" y="544030"/>
                      <a:pt x="319633" y="541729"/>
                    </a:cubicBezTo>
                    <a:cubicBezTo>
                      <a:pt x="313718" y="539658"/>
                      <a:pt x="307804" y="537204"/>
                      <a:pt x="302119" y="534443"/>
                    </a:cubicBezTo>
                    <a:cubicBezTo>
                      <a:pt x="299892" y="533369"/>
                      <a:pt x="297203" y="532756"/>
                      <a:pt x="294361" y="532756"/>
                    </a:cubicBezTo>
                    <a:cubicBezTo>
                      <a:pt x="289829" y="532756"/>
                      <a:pt x="285681" y="534290"/>
                      <a:pt x="283146" y="536821"/>
                    </a:cubicBezTo>
                    <a:lnTo>
                      <a:pt x="267400" y="552467"/>
                    </a:lnTo>
                    <a:cubicBezTo>
                      <a:pt x="262099" y="557759"/>
                      <a:pt x="255033" y="560750"/>
                      <a:pt x="247505" y="560750"/>
                    </a:cubicBezTo>
                    <a:cubicBezTo>
                      <a:pt x="239977" y="560750"/>
                      <a:pt x="232834" y="557759"/>
                      <a:pt x="227533" y="552467"/>
                    </a:cubicBezTo>
                    <a:lnTo>
                      <a:pt x="202031" y="527004"/>
                    </a:lnTo>
                    <a:cubicBezTo>
                      <a:pt x="191047" y="516036"/>
                      <a:pt x="191047" y="498166"/>
                      <a:pt x="202031" y="487199"/>
                    </a:cubicBezTo>
                    <a:lnTo>
                      <a:pt x="217701" y="471476"/>
                    </a:lnTo>
                    <a:cubicBezTo>
                      <a:pt x="221926" y="467258"/>
                      <a:pt x="223001" y="458591"/>
                      <a:pt x="220082" y="452532"/>
                    </a:cubicBezTo>
                    <a:cubicBezTo>
                      <a:pt x="217317" y="446780"/>
                      <a:pt x="214859" y="440951"/>
                      <a:pt x="212785" y="435045"/>
                    </a:cubicBezTo>
                    <a:cubicBezTo>
                      <a:pt x="210481" y="428603"/>
                      <a:pt x="203568" y="423234"/>
                      <a:pt x="197576" y="423234"/>
                    </a:cubicBezTo>
                    <a:lnTo>
                      <a:pt x="175531" y="423234"/>
                    </a:lnTo>
                    <a:cubicBezTo>
                      <a:pt x="159937" y="423234"/>
                      <a:pt x="147340" y="410579"/>
                      <a:pt x="147340" y="395087"/>
                    </a:cubicBezTo>
                    <a:lnTo>
                      <a:pt x="147340" y="359116"/>
                    </a:lnTo>
                    <a:cubicBezTo>
                      <a:pt x="147340" y="343547"/>
                      <a:pt x="159937" y="330969"/>
                      <a:pt x="175531" y="330969"/>
                    </a:cubicBezTo>
                    <a:lnTo>
                      <a:pt x="197576" y="330969"/>
                    </a:lnTo>
                    <a:cubicBezTo>
                      <a:pt x="203568" y="330969"/>
                      <a:pt x="210481" y="325524"/>
                      <a:pt x="212785" y="319158"/>
                    </a:cubicBezTo>
                    <a:cubicBezTo>
                      <a:pt x="214859" y="313252"/>
                      <a:pt x="217317" y="307347"/>
                      <a:pt x="220082" y="301671"/>
                    </a:cubicBezTo>
                    <a:cubicBezTo>
                      <a:pt x="223001" y="295612"/>
                      <a:pt x="221926" y="286946"/>
                      <a:pt x="217701" y="282727"/>
                    </a:cubicBezTo>
                    <a:lnTo>
                      <a:pt x="202031" y="267005"/>
                    </a:lnTo>
                    <a:cubicBezTo>
                      <a:pt x="196731" y="261713"/>
                      <a:pt x="193735" y="254657"/>
                      <a:pt x="193735" y="247141"/>
                    </a:cubicBezTo>
                    <a:cubicBezTo>
                      <a:pt x="193735" y="239624"/>
                      <a:pt x="196731" y="232492"/>
                      <a:pt x="202031" y="227200"/>
                    </a:cubicBezTo>
                    <a:lnTo>
                      <a:pt x="227533" y="201737"/>
                    </a:lnTo>
                    <a:cubicBezTo>
                      <a:pt x="232834" y="196445"/>
                      <a:pt x="239977" y="193530"/>
                      <a:pt x="247505" y="193530"/>
                    </a:cubicBezTo>
                    <a:cubicBezTo>
                      <a:pt x="255033" y="193530"/>
                      <a:pt x="262099" y="196445"/>
                      <a:pt x="267400" y="201737"/>
                    </a:cubicBezTo>
                    <a:lnTo>
                      <a:pt x="283070" y="217383"/>
                    </a:lnTo>
                    <a:cubicBezTo>
                      <a:pt x="285604" y="219913"/>
                      <a:pt x="289829" y="221447"/>
                      <a:pt x="294361" y="221447"/>
                    </a:cubicBezTo>
                    <a:cubicBezTo>
                      <a:pt x="297126" y="221447"/>
                      <a:pt x="299892" y="220834"/>
                      <a:pt x="302119" y="219760"/>
                    </a:cubicBezTo>
                    <a:cubicBezTo>
                      <a:pt x="307804" y="216999"/>
                      <a:pt x="313718" y="214545"/>
                      <a:pt x="319633" y="212474"/>
                    </a:cubicBezTo>
                    <a:cubicBezTo>
                      <a:pt x="326008" y="210173"/>
                      <a:pt x="331462" y="203270"/>
                      <a:pt x="331462" y="197288"/>
                    </a:cubicBezTo>
                    <a:lnTo>
                      <a:pt x="331462" y="175277"/>
                    </a:lnTo>
                    <a:cubicBezTo>
                      <a:pt x="331462" y="159707"/>
                      <a:pt x="344060" y="147129"/>
                      <a:pt x="359653" y="147129"/>
                    </a:cubicBezTo>
                    <a:close/>
                    <a:moveTo>
                      <a:pt x="119929" y="83135"/>
                    </a:moveTo>
                    <a:cubicBezTo>
                      <a:pt x="99723" y="83135"/>
                      <a:pt x="83282" y="99547"/>
                      <a:pt x="83282" y="119717"/>
                    </a:cubicBezTo>
                    <a:cubicBezTo>
                      <a:pt x="83282" y="139888"/>
                      <a:pt x="99723" y="156223"/>
                      <a:pt x="119929" y="156223"/>
                    </a:cubicBezTo>
                    <a:cubicBezTo>
                      <a:pt x="140135" y="156223"/>
                      <a:pt x="156499" y="139888"/>
                      <a:pt x="156499" y="119717"/>
                    </a:cubicBezTo>
                    <a:cubicBezTo>
                      <a:pt x="156499" y="99547"/>
                      <a:pt x="140135" y="83135"/>
                      <a:pt x="119929" y="83135"/>
                    </a:cubicBezTo>
                    <a:close/>
                    <a:moveTo>
                      <a:pt x="110863" y="0"/>
                    </a:moveTo>
                    <a:lnTo>
                      <a:pt x="128918" y="0"/>
                    </a:lnTo>
                    <a:cubicBezTo>
                      <a:pt x="139290" y="0"/>
                      <a:pt x="147741" y="8436"/>
                      <a:pt x="147741" y="18790"/>
                    </a:cubicBezTo>
                    <a:lnTo>
                      <a:pt x="147741" y="29834"/>
                    </a:lnTo>
                    <a:cubicBezTo>
                      <a:pt x="147741" y="30677"/>
                      <a:pt x="148970" y="32441"/>
                      <a:pt x="150507" y="32978"/>
                    </a:cubicBezTo>
                    <a:cubicBezTo>
                      <a:pt x="153580" y="34052"/>
                      <a:pt x="156730" y="35355"/>
                      <a:pt x="159726" y="36813"/>
                    </a:cubicBezTo>
                    <a:cubicBezTo>
                      <a:pt x="160187" y="37043"/>
                      <a:pt x="160878" y="37196"/>
                      <a:pt x="161570" y="37196"/>
                    </a:cubicBezTo>
                    <a:cubicBezTo>
                      <a:pt x="162799" y="37196"/>
                      <a:pt x="163644" y="36813"/>
                      <a:pt x="163875" y="36583"/>
                    </a:cubicBezTo>
                    <a:lnTo>
                      <a:pt x="171711" y="28683"/>
                    </a:lnTo>
                    <a:cubicBezTo>
                      <a:pt x="175245" y="25155"/>
                      <a:pt x="180009" y="23238"/>
                      <a:pt x="185002" y="23238"/>
                    </a:cubicBezTo>
                    <a:cubicBezTo>
                      <a:pt x="189996" y="23238"/>
                      <a:pt x="194760" y="25155"/>
                      <a:pt x="198294" y="28683"/>
                    </a:cubicBezTo>
                    <a:lnTo>
                      <a:pt x="211047" y="41414"/>
                    </a:lnTo>
                    <a:cubicBezTo>
                      <a:pt x="218346" y="48777"/>
                      <a:pt x="218346" y="60664"/>
                      <a:pt x="211047" y="67950"/>
                    </a:cubicBezTo>
                    <a:lnTo>
                      <a:pt x="203211" y="75849"/>
                    </a:lnTo>
                    <a:cubicBezTo>
                      <a:pt x="202596" y="76386"/>
                      <a:pt x="202212" y="78533"/>
                      <a:pt x="202903" y="79914"/>
                    </a:cubicBezTo>
                    <a:cubicBezTo>
                      <a:pt x="204363" y="82905"/>
                      <a:pt x="205669" y="86049"/>
                      <a:pt x="206822" y="89117"/>
                    </a:cubicBezTo>
                    <a:cubicBezTo>
                      <a:pt x="207359" y="90651"/>
                      <a:pt x="209127" y="91878"/>
                      <a:pt x="209972" y="91878"/>
                    </a:cubicBezTo>
                    <a:lnTo>
                      <a:pt x="220958" y="91878"/>
                    </a:lnTo>
                    <a:cubicBezTo>
                      <a:pt x="231330" y="91878"/>
                      <a:pt x="239781" y="100314"/>
                      <a:pt x="239781" y="110668"/>
                    </a:cubicBezTo>
                    <a:lnTo>
                      <a:pt x="239781" y="128691"/>
                    </a:lnTo>
                    <a:cubicBezTo>
                      <a:pt x="239781" y="139044"/>
                      <a:pt x="231330" y="147480"/>
                      <a:pt x="220958" y="147480"/>
                    </a:cubicBezTo>
                    <a:lnTo>
                      <a:pt x="209972" y="147480"/>
                    </a:lnTo>
                    <a:cubicBezTo>
                      <a:pt x="209127" y="147480"/>
                      <a:pt x="207359" y="148707"/>
                      <a:pt x="206822" y="150241"/>
                    </a:cubicBezTo>
                    <a:cubicBezTo>
                      <a:pt x="205669" y="153309"/>
                      <a:pt x="204363" y="156453"/>
                      <a:pt x="202903" y="159444"/>
                    </a:cubicBezTo>
                    <a:cubicBezTo>
                      <a:pt x="202212" y="160825"/>
                      <a:pt x="202596" y="162972"/>
                      <a:pt x="203211" y="163586"/>
                    </a:cubicBezTo>
                    <a:lnTo>
                      <a:pt x="211047" y="171408"/>
                    </a:lnTo>
                    <a:cubicBezTo>
                      <a:pt x="218346" y="178694"/>
                      <a:pt x="218346" y="190658"/>
                      <a:pt x="211047" y="197944"/>
                    </a:cubicBezTo>
                    <a:lnTo>
                      <a:pt x="198294" y="210675"/>
                    </a:lnTo>
                    <a:cubicBezTo>
                      <a:pt x="194760" y="214203"/>
                      <a:pt x="189996" y="216197"/>
                      <a:pt x="185002" y="216197"/>
                    </a:cubicBezTo>
                    <a:cubicBezTo>
                      <a:pt x="180009" y="216197"/>
                      <a:pt x="175245" y="214203"/>
                      <a:pt x="171711" y="210675"/>
                    </a:cubicBezTo>
                    <a:lnTo>
                      <a:pt x="163875" y="202852"/>
                    </a:lnTo>
                    <a:cubicBezTo>
                      <a:pt x="163644" y="202622"/>
                      <a:pt x="162799" y="202239"/>
                      <a:pt x="161570" y="202239"/>
                    </a:cubicBezTo>
                    <a:cubicBezTo>
                      <a:pt x="160878" y="202239"/>
                      <a:pt x="160187" y="202316"/>
                      <a:pt x="159726" y="202546"/>
                    </a:cubicBezTo>
                    <a:cubicBezTo>
                      <a:pt x="156730" y="204003"/>
                      <a:pt x="153580" y="205307"/>
                      <a:pt x="150507" y="206457"/>
                    </a:cubicBezTo>
                    <a:cubicBezTo>
                      <a:pt x="148970" y="206994"/>
                      <a:pt x="147741" y="208758"/>
                      <a:pt x="147741" y="209601"/>
                    </a:cubicBezTo>
                    <a:lnTo>
                      <a:pt x="147741" y="220568"/>
                    </a:lnTo>
                    <a:cubicBezTo>
                      <a:pt x="147741" y="230922"/>
                      <a:pt x="139290" y="239358"/>
                      <a:pt x="128918" y="239358"/>
                    </a:cubicBezTo>
                    <a:lnTo>
                      <a:pt x="110863" y="239358"/>
                    </a:lnTo>
                    <a:cubicBezTo>
                      <a:pt x="100491" y="239358"/>
                      <a:pt x="92117" y="230922"/>
                      <a:pt x="92117" y="220568"/>
                    </a:cubicBezTo>
                    <a:lnTo>
                      <a:pt x="92117" y="209601"/>
                    </a:lnTo>
                    <a:cubicBezTo>
                      <a:pt x="92117" y="208758"/>
                      <a:pt x="90811" y="206917"/>
                      <a:pt x="89274" y="206457"/>
                    </a:cubicBezTo>
                    <a:cubicBezTo>
                      <a:pt x="86201" y="205307"/>
                      <a:pt x="83051" y="204003"/>
                      <a:pt x="80055" y="202546"/>
                    </a:cubicBezTo>
                    <a:cubicBezTo>
                      <a:pt x="79594" y="202316"/>
                      <a:pt x="78903" y="202239"/>
                      <a:pt x="78211" y="202239"/>
                    </a:cubicBezTo>
                    <a:cubicBezTo>
                      <a:pt x="77059" y="202239"/>
                      <a:pt x="76214" y="202622"/>
                      <a:pt x="75983" y="202852"/>
                    </a:cubicBezTo>
                    <a:lnTo>
                      <a:pt x="68070" y="210675"/>
                    </a:lnTo>
                    <a:cubicBezTo>
                      <a:pt x="64536" y="214203"/>
                      <a:pt x="59849" y="216197"/>
                      <a:pt x="54779" y="216197"/>
                    </a:cubicBezTo>
                    <a:cubicBezTo>
                      <a:pt x="49785" y="216197"/>
                      <a:pt x="45021" y="214203"/>
                      <a:pt x="41487" y="210675"/>
                    </a:cubicBezTo>
                    <a:lnTo>
                      <a:pt x="28734" y="197944"/>
                    </a:lnTo>
                    <a:cubicBezTo>
                      <a:pt x="25200" y="194416"/>
                      <a:pt x="23279" y="189661"/>
                      <a:pt x="23279" y="184676"/>
                    </a:cubicBezTo>
                    <a:cubicBezTo>
                      <a:pt x="23279" y="179691"/>
                      <a:pt x="25200" y="174936"/>
                      <a:pt x="28734" y="171408"/>
                    </a:cubicBezTo>
                    <a:lnTo>
                      <a:pt x="36570" y="163586"/>
                    </a:lnTo>
                    <a:cubicBezTo>
                      <a:pt x="37185" y="162972"/>
                      <a:pt x="37569" y="160825"/>
                      <a:pt x="36878" y="159444"/>
                    </a:cubicBezTo>
                    <a:cubicBezTo>
                      <a:pt x="35418" y="156453"/>
                      <a:pt x="34112" y="153386"/>
                      <a:pt x="33036" y="150241"/>
                    </a:cubicBezTo>
                    <a:cubicBezTo>
                      <a:pt x="32498" y="148707"/>
                      <a:pt x="30654" y="147480"/>
                      <a:pt x="29886" y="147480"/>
                    </a:cubicBezTo>
                    <a:lnTo>
                      <a:pt x="18823" y="147480"/>
                    </a:lnTo>
                    <a:cubicBezTo>
                      <a:pt x="8451" y="147480"/>
                      <a:pt x="0" y="139044"/>
                      <a:pt x="0" y="128691"/>
                    </a:cubicBezTo>
                    <a:lnTo>
                      <a:pt x="0" y="110668"/>
                    </a:lnTo>
                    <a:cubicBezTo>
                      <a:pt x="0" y="100314"/>
                      <a:pt x="8451" y="91955"/>
                      <a:pt x="18823" y="91955"/>
                    </a:cubicBezTo>
                    <a:lnTo>
                      <a:pt x="29886" y="91955"/>
                    </a:lnTo>
                    <a:cubicBezTo>
                      <a:pt x="30654" y="91955"/>
                      <a:pt x="32498" y="90651"/>
                      <a:pt x="33036" y="89194"/>
                    </a:cubicBezTo>
                    <a:cubicBezTo>
                      <a:pt x="34112" y="86049"/>
                      <a:pt x="35418" y="82905"/>
                      <a:pt x="36878" y="79914"/>
                    </a:cubicBezTo>
                    <a:cubicBezTo>
                      <a:pt x="37569" y="78533"/>
                      <a:pt x="37185" y="76386"/>
                      <a:pt x="36570" y="75849"/>
                    </a:cubicBezTo>
                    <a:lnTo>
                      <a:pt x="28734" y="67950"/>
                    </a:lnTo>
                    <a:cubicBezTo>
                      <a:pt x="21435" y="60664"/>
                      <a:pt x="21435" y="48777"/>
                      <a:pt x="28734" y="41414"/>
                    </a:cubicBezTo>
                    <a:lnTo>
                      <a:pt x="41487" y="28683"/>
                    </a:lnTo>
                    <a:cubicBezTo>
                      <a:pt x="45021" y="25155"/>
                      <a:pt x="49785" y="23238"/>
                      <a:pt x="54779" y="23238"/>
                    </a:cubicBezTo>
                    <a:cubicBezTo>
                      <a:pt x="59849" y="23238"/>
                      <a:pt x="64536" y="25155"/>
                      <a:pt x="68070" y="28683"/>
                    </a:cubicBezTo>
                    <a:lnTo>
                      <a:pt x="75983" y="36583"/>
                    </a:lnTo>
                    <a:cubicBezTo>
                      <a:pt x="76214" y="36813"/>
                      <a:pt x="77059" y="37196"/>
                      <a:pt x="78211" y="37196"/>
                    </a:cubicBezTo>
                    <a:cubicBezTo>
                      <a:pt x="78903" y="37196"/>
                      <a:pt x="79594" y="37043"/>
                      <a:pt x="80055" y="36813"/>
                    </a:cubicBezTo>
                    <a:cubicBezTo>
                      <a:pt x="83051" y="35355"/>
                      <a:pt x="86201" y="34052"/>
                      <a:pt x="89351" y="32978"/>
                    </a:cubicBezTo>
                    <a:cubicBezTo>
                      <a:pt x="90811" y="32441"/>
                      <a:pt x="92117" y="30677"/>
                      <a:pt x="92117" y="29834"/>
                    </a:cubicBezTo>
                    <a:lnTo>
                      <a:pt x="92117" y="18790"/>
                    </a:lnTo>
                    <a:cubicBezTo>
                      <a:pt x="92117" y="8436"/>
                      <a:pt x="100491" y="0"/>
                      <a:pt x="110863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wrap="square" lIns="91440" tIns="45720" rIns="91440" bIns="45720">
                <a:normAutofit lnSpcReduction="1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13" name="iṩļïḍe">
              <a:extLst>
                <a:ext uri="{FF2B5EF4-FFF2-40B4-BE49-F238E27FC236}">
                  <a16:creationId xmlns:a16="http://schemas.microsoft.com/office/drawing/2014/main" id="{B8DE5F08-10B9-4E7C-8C71-F8B9B1CF5003}"/>
                </a:ext>
              </a:extLst>
            </p:cNvPr>
            <p:cNvGrpSpPr/>
            <p:nvPr/>
          </p:nvGrpSpPr>
          <p:grpSpPr>
            <a:xfrm>
              <a:off x="7971155" y="4861251"/>
              <a:ext cx="3547744" cy="1037258"/>
              <a:chOff x="6593409" y="3316670"/>
              <a:chExt cx="3547744" cy="1037258"/>
            </a:xfrm>
          </p:grpSpPr>
          <p:sp>
            <p:nvSpPr>
              <p:cNvPr id="16" name="PA-ïSḷîḓê">
                <a:extLst>
                  <a:ext uri="{FF2B5EF4-FFF2-40B4-BE49-F238E27FC236}">
                    <a16:creationId xmlns:a16="http://schemas.microsoft.com/office/drawing/2014/main" id="{D14B0E3D-1547-4A65-AB39-DB17D98136CC}"/>
                  </a:ext>
                </a:extLst>
              </p:cNvPr>
              <p:cNvSpPr txBox="1"/>
              <p:nvPr>
                <p:custDataLst>
                  <p:tags r:id="rId16"/>
                </p:custDataLst>
              </p:nvPr>
            </p:nvSpPr>
            <p:spPr bwMode="auto">
              <a:xfrm>
                <a:off x="6593409" y="3316670"/>
                <a:ext cx="3547744" cy="441805"/>
              </a:xfrm>
              <a:prstGeom prst="rect">
                <a:avLst/>
              </a:prstGeom>
              <a:no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/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</a:pPr>
                <a:r>
                  <a:rPr lang="en-US" altLang="zh-CN" sz="20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Add title text</a:t>
                </a:r>
              </a:p>
            </p:txBody>
          </p:sp>
          <p:sp>
            <p:nvSpPr>
              <p:cNvPr id="17" name="PA-ïSḻiḍê">
                <a:extLst>
                  <a:ext uri="{FF2B5EF4-FFF2-40B4-BE49-F238E27FC236}">
                    <a16:creationId xmlns:a16="http://schemas.microsoft.com/office/drawing/2014/main" id="{21189CBD-173D-4575-8644-645B8F66FC08}"/>
                  </a:ext>
                </a:extLst>
              </p:cNvPr>
              <p:cNvSpPr/>
              <p:nvPr>
                <p:custDataLst>
                  <p:tags r:id="rId17"/>
                </p:custDataLst>
              </p:nvPr>
            </p:nvSpPr>
            <p:spPr bwMode="auto">
              <a:xfrm>
                <a:off x="6594678" y="3758476"/>
                <a:ext cx="3546475" cy="5954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t" anchorCtr="0">
                <a:normAutofit fontScale="92500"/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>
                  <a:lnSpc>
                    <a:spcPct val="150000"/>
                  </a:lnSpc>
                  <a:spcBef>
                    <a:spcPct val="0"/>
                  </a:spcBef>
                </a:pPr>
                <a:r>
                  <a:rPr lang="en-US" altLang="zh-CN" sz="11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Copy paste fonts. Choose the only option to retain text.</a:t>
                </a:r>
              </a:p>
              <a:p>
                <a:pPr>
                  <a:lnSpc>
                    <a:spcPct val="150000"/>
                  </a:lnSpc>
                  <a:spcBef>
                    <a:spcPct val="0"/>
                  </a:spcBef>
                </a:pPr>
                <a:r>
                  <a:rPr lang="en-US" altLang="zh-CN" sz="11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……</a:t>
                </a:r>
              </a:p>
            </p:txBody>
          </p:sp>
        </p:grpSp>
        <p:sp>
          <p:nvSpPr>
            <p:cNvPr id="14" name="PA-îšḷíḓé">
              <a:extLst>
                <a:ext uri="{FF2B5EF4-FFF2-40B4-BE49-F238E27FC236}">
                  <a16:creationId xmlns:a16="http://schemas.microsoft.com/office/drawing/2014/main" id="{C8B02E34-0411-458E-ADF7-37E2E00BD1F6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 bwMode="auto">
            <a:xfrm>
              <a:off x="661946" y="2948104"/>
              <a:ext cx="3519530" cy="8371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rm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>
                <a:lnSpc>
                  <a:spcPct val="150000"/>
                </a:lnSpc>
                <a:spcBef>
                  <a:spcPct val="0"/>
                </a:spcBef>
              </a:pPr>
              <a:r>
                <a:rPr lang="en-US" altLang="zh-CN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Copy paste fonts. Choose the only option to retain text.</a:t>
              </a:r>
            </a:p>
            <a:p>
              <a:pPr>
                <a:lnSpc>
                  <a:spcPct val="150000"/>
                </a:lnSpc>
                <a:spcBef>
                  <a:spcPct val="0"/>
                </a:spcBef>
              </a:pPr>
              <a:r>
                <a:rPr lang="en-US" altLang="zh-CN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……</a:t>
              </a:r>
            </a:p>
          </p:txBody>
        </p:sp>
        <p:sp>
          <p:nvSpPr>
            <p:cNvPr id="15" name="PA-îsľíďè">
              <a:extLst>
                <a:ext uri="{FF2B5EF4-FFF2-40B4-BE49-F238E27FC236}">
                  <a16:creationId xmlns:a16="http://schemas.microsoft.com/office/drawing/2014/main" id="{A9BA80F8-8001-47C6-8CC9-27324AC23D7B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 bwMode="auto">
            <a:xfrm>
              <a:off x="661946" y="4059078"/>
              <a:ext cx="3519530" cy="8371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rm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>
                <a:lnSpc>
                  <a:spcPct val="150000"/>
                </a:lnSpc>
                <a:spcBef>
                  <a:spcPct val="0"/>
                </a:spcBef>
              </a:pPr>
              <a:r>
                <a:rPr lang="en-US" altLang="zh-CN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Copy paste fonts. Choose the only option to retain text.</a:t>
              </a:r>
            </a:p>
            <a:p>
              <a:pPr>
                <a:lnSpc>
                  <a:spcPct val="150000"/>
                </a:lnSpc>
                <a:spcBef>
                  <a:spcPct val="0"/>
                </a:spcBef>
              </a:pPr>
              <a:r>
                <a:rPr lang="en-US" altLang="zh-CN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……</a:t>
              </a:r>
            </a:p>
          </p:txBody>
        </p:sp>
      </p:grpSp>
      <p:grpSp>
        <p:nvGrpSpPr>
          <p:cNvPr id="25" name="PA-组合 54">
            <a:extLst>
              <a:ext uri="{FF2B5EF4-FFF2-40B4-BE49-F238E27FC236}">
                <a16:creationId xmlns:a16="http://schemas.microsoft.com/office/drawing/2014/main" id="{A469D0FB-F4FE-4DAA-BA94-520E2FE06CA4}"/>
              </a:ext>
            </a:extLst>
          </p:cNvPr>
          <p:cNvGrpSpPr/>
          <p:nvPr>
            <p:custDataLst>
              <p:tags r:id="rId4"/>
            </p:custDataLst>
          </p:nvPr>
        </p:nvGrpSpPr>
        <p:grpSpPr>
          <a:xfrm>
            <a:off x="91440" y="-729138"/>
            <a:ext cx="2820061" cy="1471735"/>
            <a:chOff x="91440" y="-729138"/>
            <a:chExt cx="2820061" cy="1471735"/>
          </a:xfrm>
        </p:grpSpPr>
        <p:sp>
          <p:nvSpPr>
            <p:cNvPr id="26" name="PA-燕尾箭头 50">
              <a:extLst>
                <a:ext uri="{FF2B5EF4-FFF2-40B4-BE49-F238E27FC236}">
                  <a16:creationId xmlns:a16="http://schemas.microsoft.com/office/drawing/2014/main" id="{D613194B-6309-4C65-8298-46F4B615B18B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 rot="16200000">
              <a:off x="-282761" y="-354937"/>
              <a:ext cx="1458275" cy="709873"/>
            </a:xfrm>
            <a:prstGeom prst="notchedRightArrow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7" name="PA-文本框 52">
              <a:extLst>
                <a:ext uri="{FF2B5EF4-FFF2-40B4-BE49-F238E27FC236}">
                  <a16:creationId xmlns:a16="http://schemas.microsoft.com/office/drawing/2014/main" id="{5B44AC7B-76EE-438D-BE3C-8ECD49F6A86A}"/>
                </a:ext>
              </a:extLst>
            </p:cNvPr>
            <p:cNvSpPr txBox="1"/>
            <p:nvPr>
              <p:custDataLst>
                <p:tags r:id="rId6"/>
              </p:custDataLst>
            </p:nvPr>
          </p:nvSpPr>
          <p:spPr>
            <a:xfrm>
              <a:off x="669925" y="165042"/>
              <a:ext cx="224157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8" name="PA-文本框 53">
              <a:extLst>
                <a:ext uri="{FF2B5EF4-FFF2-40B4-BE49-F238E27FC236}">
                  <a16:creationId xmlns:a16="http://schemas.microsoft.com/office/drawing/2014/main" id="{89807B9C-225E-4DE6-9098-62124F1CCD8C}"/>
                </a:ext>
              </a:extLst>
            </p:cNvPr>
            <p:cNvSpPr txBox="1"/>
            <p:nvPr>
              <p:custDataLst>
                <p:tags r:id="rId7"/>
              </p:custDataLst>
            </p:nvPr>
          </p:nvSpPr>
          <p:spPr>
            <a:xfrm>
              <a:off x="222350" y="219377"/>
              <a:ext cx="42773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1400" dirty="0">
                  <a:solidFill>
                    <a:schemeClr val="bg1"/>
                  </a:solidFill>
                  <a:cs typeface="+mn-ea"/>
                  <a:sym typeface="+mn-lt"/>
                </a:rPr>
                <a:t> 04</a:t>
              </a:r>
              <a:endParaRPr lang="zh-CN" altLang="en-US" sz="1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691350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PA-204219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>
            <a:extLst>
              <a:ext uri="{FF2B5EF4-FFF2-40B4-BE49-F238E27FC236}">
                <a16:creationId xmlns:a16="http://schemas.microsoft.com/office/drawing/2014/main" id="{FCD7193D-87BA-4D88-A529-45FEC643A648}"/>
              </a:ext>
            </a:extLst>
          </p:cNvPr>
          <p:cNvGrpSpPr>
            <a:grpSpLocks noChangeAspect="1"/>
          </p:cNvGrpSpPr>
          <p:nvPr>
            <p:custDataLst>
              <p:tags r:id="rId2"/>
            </p:custDataLst>
          </p:nvPr>
        </p:nvGrpSpPr>
        <p:grpSpPr>
          <a:xfrm>
            <a:off x="587578" y="1130300"/>
            <a:ext cx="10931322" cy="5003800"/>
            <a:chOff x="587578" y="1130300"/>
            <a:chExt cx="10931322" cy="5003800"/>
          </a:xfrm>
        </p:grpSpPr>
        <p:grpSp>
          <p:nvGrpSpPr>
            <p:cNvPr id="6" name="ïṥļîḍè">
              <a:extLst>
                <a:ext uri="{FF2B5EF4-FFF2-40B4-BE49-F238E27FC236}">
                  <a16:creationId xmlns:a16="http://schemas.microsoft.com/office/drawing/2014/main" id="{03A5B862-64CA-48D0-AC33-42EEE82323D2}"/>
                </a:ext>
              </a:extLst>
            </p:cNvPr>
            <p:cNvGrpSpPr/>
            <p:nvPr/>
          </p:nvGrpSpPr>
          <p:grpSpPr>
            <a:xfrm>
              <a:off x="587578" y="2047875"/>
              <a:ext cx="10456557" cy="3125414"/>
              <a:chOff x="814660" y="1276350"/>
              <a:chExt cx="10254845" cy="3065123"/>
            </a:xfrm>
          </p:grpSpPr>
          <p:sp>
            <p:nvSpPr>
              <p:cNvPr id="22" name="PA-îşḻïḓê">
                <a:extLst>
                  <a:ext uri="{FF2B5EF4-FFF2-40B4-BE49-F238E27FC236}">
                    <a16:creationId xmlns:a16="http://schemas.microsoft.com/office/drawing/2014/main" id="{33B984BA-CC4E-4172-B845-26DA7013A1E8}"/>
                  </a:ext>
                </a:extLst>
              </p:cNvPr>
              <p:cNvSpPr/>
              <p:nvPr>
                <p:custDataLst>
                  <p:tags r:id="rId17"/>
                </p:custDataLst>
              </p:nvPr>
            </p:nvSpPr>
            <p:spPr>
              <a:xfrm>
                <a:off x="814660" y="2983103"/>
                <a:ext cx="2259287" cy="135837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00203" y="120000"/>
                    </a:moveTo>
                    <a:cubicBezTo>
                      <a:pt x="46191" y="120000"/>
                      <a:pt x="46191" y="120000"/>
                      <a:pt x="46191" y="120000"/>
                    </a:cubicBezTo>
                    <a:cubicBezTo>
                      <a:pt x="40570" y="120000"/>
                      <a:pt x="34949" y="114640"/>
                      <a:pt x="33727" y="108089"/>
                    </a:cubicBezTo>
                    <a:cubicBezTo>
                      <a:pt x="12464" y="11910"/>
                      <a:pt x="12464" y="11910"/>
                      <a:pt x="12464" y="11910"/>
                    </a:cubicBezTo>
                    <a:cubicBezTo>
                      <a:pt x="12464" y="11910"/>
                      <a:pt x="12464" y="11910"/>
                      <a:pt x="12464" y="11910"/>
                    </a:cubicBezTo>
                    <a:cubicBezTo>
                      <a:pt x="10997" y="5359"/>
                      <a:pt x="5376" y="0"/>
                      <a:pt x="0" y="0"/>
                    </a:cubicBezTo>
                    <a:cubicBezTo>
                      <a:pt x="19796" y="0"/>
                      <a:pt x="19796" y="0"/>
                      <a:pt x="19796" y="0"/>
                    </a:cubicBezTo>
                    <a:cubicBezTo>
                      <a:pt x="73808" y="0"/>
                      <a:pt x="73808" y="0"/>
                      <a:pt x="73808" y="0"/>
                    </a:cubicBezTo>
                    <a:cubicBezTo>
                      <a:pt x="79429" y="0"/>
                      <a:pt x="85050" y="5359"/>
                      <a:pt x="86272" y="11910"/>
                    </a:cubicBezTo>
                    <a:cubicBezTo>
                      <a:pt x="107535" y="108089"/>
                      <a:pt x="107535" y="108089"/>
                      <a:pt x="107535" y="108089"/>
                    </a:cubicBezTo>
                    <a:cubicBezTo>
                      <a:pt x="109002" y="114640"/>
                      <a:pt x="114623" y="120000"/>
                      <a:pt x="120000" y="120000"/>
                    </a:cubicBezTo>
                    <a:lnTo>
                      <a:pt x="100203" y="120000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txBody>
              <a:bodyPr wrap="square" lIns="91440" tIns="45720" rIns="91440" bIns="45720" anchor="t" anchorCtr="0">
                <a:normAutofit fontScale="25000" lnSpcReduction="20000"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3" name="PA-isľïde">
                <a:extLst>
                  <a:ext uri="{FF2B5EF4-FFF2-40B4-BE49-F238E27FC236}">
                    <a16:creationId xmlns:a16="http://schemas.microsoft.com/office/drawing/2014/main" id="{E2926A49-D42A-4276-9131-CC3E0F66A3A3}"/>
                  </a:ext>
                </a:extLst>
              </p:cNvPr>
              <p:cNvSpPr/>
              <p:nvPr>
                <p:custDataLst>
                  <p:tags r:id="rId18"/>
                </p:custDataLst>
              </p:nvPr>
            </p:nvSpPr>
            <p:spPr>
              <a:xfrm>
                <a:off x="7726157" y="2983103"/>
                <a:ext cx="2259287" cy="135837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00203" y="120000"/>
                    </a:moveTo>
                    <a:cubicBezTo>
                      <a:pt x="46191" y="120000"/>
                      <a:pt x="46191" y="120000"/>
                      <a:pt x="46191" y="120000"/>
                    </a:cubicBezTo>
                    <a:cubicBezTo>
                      <a:pt x="40570" y="120000"/>
                      <a:pt x="34949" y="114640"/>
                      <a:pt x="33482" y="108089"/>
                    </a:cubicBezTo>
                    <a:cubicBezTo>
                      <a:pt x="12464" y="11910"/>
                      <a:pt x="12464" y="11910"/>
                      <a:pt x="12464" y="11910"/>
                    </a:cubicBezTo>
                    <a:cubicBezTo>
                      <a:pt x="12464" y="11910"/>
                      <a:pt x="12464" y="11910"/>
                      <a:pt x="12464" y="11910"/>
                    </a:cubicBezTo>
                    <a:cubicBezTo>
                      <a:pt x="10997" y="5359"/>
                      <a:pt x="5376" y="0"/>
                      <a:pt x="0" y="0"/>
                    </a:cubicBezTo>
                    <a:cubicBezTo>
                      <a:pt x="19796" y="0"/>
                      <a:pt x="19796" y="0"/>
                      <a:pt x="19796" y="0"/>
                    </a:cubicBezTo>
                    <a:cubicBezTo>
                      <a:pt x="73808" y="0"/>
                      <a:pt x="73808" y="0"/>
                      <a:pt x="73808" y="0"/>
                    </a:cubicBezTo>
                    <a:cubicBezTo>
                      <a:pt x="79429" y="0"/>
                      <a:pt x="84806" y="5359"/>
                      <a:pt x="86272" y="11910"/>
                    </a:cubicBezTo>
                    <a:cubicBezTo>
                      <a:pt x="107535" y="108089"/>
                      <a:pt x="107535" y="108089"/>
                      <a:pt x="107535" y="108089"/>
                    </a:cubicBezTo>
                    <a:cubicBezTo>
                      <a:pt x="109002" y="114640"/>
                      <a:pt x="114623" y="120000"/>
                      <a:pt x="120000" y="120000"/>
                    </a:cubicBezTo>
                    <a:lnTo>
                      <a:pt x="100203" y="120000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txBody>
              <a:bodyPr wrap="square" lIns="91440" tIns="45720" rIns="91440" bIns="45720" anchor="t" anchorCtr="0">
                <a:normAutofit fontScale="25000" lnSpcReduction="20000"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4" name="PA-íṣľîḓe">
                <a:extLst>
                  <a:ext uri="{FF2B5EF4-FFF2-40B4-BE49-F238E27FC236}">
                    <a16:creationId xmlns:a16="http://schemas.microsoft.com/office/drawing/2014/main" id="{EF3B7B4C-8A7A-48CD-9DC5-8F1A7FFD48EB}"/>
                  </a:ext>
                </a:extLst>
              </p:cNvPr>
              <p:cNvSpPr/>
              <p:nvPr>
                <p:custDataLst>
                  <p:tags r:id="rId19"/>
                </p:custDataLst>
              </p:nvPr>
            </p:nvSpPr>
            <p:spPr>
              <a:xfrm>
                <a:off x="5991676" y="2983103"/>
                <a:ext cx="2259287" cy="135837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00203" y="120000"/>
                    </a:moveTo>
                    <a:cubicBezTo>
                      <a:pt x="45947" y="120000"/>
                      <a:pt x="45947" y="120000"/>
                      <a:pt x="45947" y="120000"/>
                    </a:cubicBezTo>
                    <a:cubicBezTo>
                      <a:pt x="40570" y="120000"/>
                      <a:pt x="34949" y="114640"/>
                      <a:pt x="33482" y="108089"/>
                    </a:cubicBezTo>
                    <a:cubicBezTo>
                      <a:pt x="12464" y="11910"/>
                      <a:pt x="12464" y="11910"/>
                      <a:pt x="12464" y="11910"/>
                    </a:cubicBezTo>
                    <a:cubicBezTo>
                      <a:pt x="12464" y="11910"/>
                      <a:pt x="12464" y="11910"/>
                      <a:pt x="12464" y="11910"/>
                    </a:cubicBezTo>
                    <a:cubicBezTo>
                      <a:pt x="10997" y="5359"/>
                      <a:pt x="5376" y="0"/>
                      <a:pt x="0" y="0"/>
                    </a:cubicBezTo>
                    <a:cubicBezTo>
                      <a:pt x="19551" y="0"/>
                      <a:pt x="19551" y="0"/>
                      <a:pt x="19551" y="0"/>
                    </a:cubicBezTo>
                    <a:cubicBezTo>
                      <a:pt x="73808" y="0"/>
                      <a:pt x="73808" y="0"/>
                      <a:pt x="73808" y="0"/>
                    </a:cubicBezTo>
                    <a:cubicBezTo>
                      <a:pt x="79185" y="0"/>
                      <a:pt x="84806" y="5359"/>
                      <a:pt x="86272" y="11910"/>
                    </a:cubicBezTo>
                    <a:cubicBezTo>
                      <a:pt x="107535" y="108089"/>
                      <a:pt x="107535" y="108089"/>
                      <a:pt x="107535" y="108089"/>
                    </a:cubicBezTo>
                    <a:cubicBezTo>
                      <a:pt x="108757" y="114640"/>
                      <a:pt x="114378" y="120000"/>
                      <a:pt x="120000" y="120000"/>
                    </a:cubicBezTo>
                    <a:lnTo>
                      <a:pt x="100203" y="120000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txBody>
              <a:bodyPr wrap="square" lIns="91440" tIns="45720" rIns="91440" bIns="45720" anchor="t" anchorCtr="0">
                <a:normAutofit fontScale="25000" lnSpcReduction="20000"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5" name="PA-îşľíḑè">
                <a:extLst>
                  <a:ext uri="{FF2B5EF4-FFF2-40B4-BE49-F238E27FC236}">
                    <a16:creationId xmlns:a16="http://schemas.microsoft.com/office/drawing/2014/main" id="{67D3E0E8-750D-4355-AC5B-98E531DF3271}"/>
                  </a:ext>
                </a:extLst>
              </p:cNvPr>
              <p:cNvSpPr/>
              <p:nvPr>
                <p:custDataLst>
                  <p:tags r:id="rId20"/>
                </p:custDataLst>
              </p:nvPr>
            </p:nvSpPr>
            <p:spPr>
              <a:xfrm>
                <a:off x="4254571" y="2983103"/>
                <a:ext cx="2256662" cy="135837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00448" y="120000"/>
                    </a:moveTo>
                    <a:cubicBezTo>
                      <a:pt x="46191" y="120000"/>
                      <a:pt x="46191" y="120000"/>
                      <a:pt x="46191" y="120000"/>
                    </a:cubicBezTo>
                    <a:cubicBezTo>
                      <a:pt x="40814" y="120000"/>
                      <a:pt x="35193" y="114640"/>
                      <a:pt x="33727" y="108089"/>
                    </a:cubicBezTo>
                    <a:cubicBezTo>
                      <a:pt x="12464" y="11910"/>
                      <a:pt x="12464" y="11910"/>
                      <a:pt x="12464" y="11910"/>
                    </a:cubicBezTo>
                    <a:cubicBezTo>
                      <a:pt x="12464" y="11910"/>
                      <a:pt x="12464" y="11910"/>
                      <a:pt x="12464" y="11910"/>
                    </a:cubicBezTo>
                    <a:cubicBezTo>
                      <a:pt x="10997" y="5359"/>
                      <a:pt x="5621" y="0"/>
                      <a:pt x="0" y="0"/>
                    </a:cubicBezTo>
                    <a:cubicBezTo>
                      <a:pt x="19796" y="0"/>
                      <a:pt x="19796" y="0"/>
                      <a:pt x="19796" y="0"/>
                    </a:cubicBezTo>
                    <a:cubicBezTo>
                      <a:pt x="74052" y="0"/>
                      <a:pt x="74052" y="0"/>
                      <a:pt x="74052" y="0"/>
                    </a:cubicBezTo>
                    <a:cubicBezTo>
                      <a:pt x="79429" y="0"/>
                      <a:pt x="85050" y="5359"/>
                      <a:pt x="86517" y="11910"/>
                    </a:cubicBezTo>
                    <a:cubicBezTo>
                      <a:pt x="107535" y="108089"/>
                      <a:pt x="107535" y="108089"/>
                      <a:pt x="107535" y="108089"/>
                    </a:cubicBezTo>
                    <a:cubicBezTo>
                      <a:pt x="109002" y="114640"/>
                      <a:pt x="114623" y="120000"/>
                      <a:pt x="120000" y="120000"/>
                    </a:cubicBezTo>
                    <a:lnTo>
                      <a:pt x="100448" y="120000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txBody>
              <a:bodyPr wrap="square" lIns="91440" tIns="45720" rIns="91440" bIns="45720" anchor="t" anchorCtr="0">
                <a:normAutofit fontScale="25000" lnSpcReduction="20000"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6" name="PA-ïś1ïḋe">
                <a:extLst>
                  <a:ext uri="{FF2B5EF4-FFF2-40B4-BE49-F238E27FC236}">
                    <a16:creationId xmlns:a16="http://schemas.microsoft.com/office/drawing/2014/main" id="{7D8B3C63-0FD9-4CDD-8099-7986B0876B4F}"/>
                  </a:ext>
                </a:extLst>
              </p:cNvPr>
              <p:cNvSpPr/>
              <p:nvPr>
                <p:custDataLst>
                  <p:tags r:id="rId21"/>
                </p:custDataLst>
              </p:nvPr>
            </p:nvSpPr>
            <p:spPr>
              <a:xfrm>
                <a:off x="2520091" y="2983103"/>
                <a:ext cx="2259287" cy="135837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00203" y="120000"/>
                    </a:moveTo>
                    <a:cubicBezTo>
                      <a:pt x="46191" y="120000"/>
                      <a:pt x="46191" y="120000"/>
                      <a:pt x="46191" y="120000"/>
                    </a:cubicBezTo>
                    <a:cubicBezTo>
                      <a:pt x="40570" y="120000"/>
                      <a:pt x="34949" y="114640"/>
                      <a:pt x="33727" y="108089"/>
                    </a:cubicBezTo>
                    <a:cubicBezTo>
                      <a:pt x="12464" y="11910"/>
                      <a:pt x="12464" y="11910"/>
                      <a:pt x="12464" y="11910"/>
                    </a:cubicBezTo>
                    <a:cubicBezTo>
                      <a:pt x="12464" y="11910"/>
                      <a:pt x="12464" y="11910"/>
                      <a:pt x="12464" y="11910"/>
                    </a:cubicBezTo>
                    <a:cubicBezTo>
                      <a:pt x="10997" y="5359"/>
                      <a:pt x="5376" y="0"/>
                      <a:pt x="0" y="0"/>
                    </a:cubicBezTo>
                    <a:cubicBezTo>
                      <a:pt x="19796" y="0"/>
                      <a:pt x="19796" y="0"/>
                      <a:pt x="19796" y="0"/>
                    </a:cubicBezTo>
                    <a:cubicBezTo>
                      <a:pt x="73808" y="0"/>
                      <a:pt x="73808" y="0"/>
                      <a:pt x="73808" y="0"/>
                    </a:cubicBezTo>
                    <a:cubicBezTo>
                      <a:pt x="79429" y="0"/>
                      <a:pt x="85050" y="5359"/>
                      <a:pt x="86272" y="11910"/>
                    </a:cubicBezTo>
                    <a:cubicBezTo>
                      <a:pt x="107535" y="108089"/>
                      <a:pt x="107535" y="108089"/>
                      <a:pt x="107535" y="108089"/>
                    </a:cubicBezTo>
                    <a:cubicBezTo>
                      <a:pt x="109002" y="114640"/>
                      <a:pt x="114623" y="120000"/>
                      <a:pt x="120000" y="120000"/>
                    </a:cubicBezTo>
                    <a:lnTo>
                      <a:pt x="100203" y="120000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txBody>
              <a:bodyPr wrap="square" lIns="91440" tIns="45720" rIns="91440" bIns="45720" anchor="t" anchorCtr="0">
                <a:normAutofit fontScale="25000" lnSpcReduction="20000"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7" name="PA-ïṡḻíďé">
                <a:extLst>
                  <a:ext uri="{FF2B5EF4-FFF2-40B4-BE49-F238E27FC236}">
                    <a16:creationId xmlns:a16="http://schemas.microsoft.com/office/drawing/2014/main" id="{B1376925-0787-47C1-9CA0-74D649019789}"/>
                  </a:ext>
                </a:extLst>
              </p:cNvPr>
              <p:cNvSpPr/>
              <p:nvPr>
                <p:custDataLst>
                  <p:tags r:id="rId22"/>
                </p:custDataLst>
              </p:nvPr>
            </p:nvSpPr>
            <p:spPr>
              <a:xfrm>
                <a:off x="1651537" y="2983103"/>
                <a:ext cx="2256662" cy="135837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9796" y="120000"/>
                    </a:moveTo>
                    <a:cubicBezTo>
                      <a:pt x="74052" y="120000"/>
                      <a:pt x="74052" y="120000"/>
                      <a:pt x="74052" y="120000"/>
                    </a:cubicBezTo>
                    <a:cubicBezTo>
                      <a:pt x="79429" y="120000"/>
                      <a:pt x="85050" y="114640"/>
                      <a:pt x="86517" y="108089"/>
                    </a:cubicBezTo>
                    <a:cubicBezTo>
                      <a:pt x="107535" y="11910"/>
                      <a:pt x="107535" y="11910"/>
                      <a:pt x="107535" y="11910"/>
                    </a:cubicBezTo>
                    <a:cubicBezTo>
                      <a:pt x="107535" y="11910"/>
                      <a:pt x="107535" y="11910"/>
                      <a:pt x="107535" y="11910"/>
                    </a:cubicBezTo>
                    <a:cubicBezTo>
                      <a:pt x="109002" y="5359"/>
                      <a:pt x="114623" y="0"/>
                      <a:pt x="120000" y="0"/>
                    </a:cubicBezTo>
                    <a:cubicBezTo>
                      <a:pt x="100448" y="0"/>
                      <a:pt x="100448" y="0"/>
                      <a:pt x="100448" y="0"/>
                    </a:cubicBezTo>
                    <a:cubicBezTo>
                      <a:pt x="46191" y="0"/>
                      <a:pt x="46191" y="0"/>
                      <a:pt x="46191" y="0"/>
                    </a:cubicBezTo>
                    <a:cubicBezTo>
                      <a:pt x="40814" y="0"/>
                      <a:pt x="35193" y="5359"/>
                      <a:pt x="33727" y="11910"/>
                    </a:cubicBezTo>
                    <a:cubicBezTo>
                      <a:pt x="12464" y="108089"/>
                      <a:pt x="12464" y="108089"/>
                      <a:pt x="12464" y="108089"/>
                    </a:cubicBezTo>
                    <a:cubicBezTo>
                      <a:pt x="10997" y="114640"/>
                      <a:pt x="5621" y="120000"/>
                      <a:pt x="0" y="120000"/>
                    </a:cubicBezTo>
                    <a:lnTo>
                      <a:pt x="19796" y="12000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wrap="square" lIns="91440" tIns="45720" rIns="91440" bIns="45720" anchor="t" anchorCtr="0">
                <a:normAutofit fontScale="25000" lnSpcReduction="20000"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8" name="PA-iśḷíḋé">
                <a:extLst>
                  <a:ext uri="{FF2B5EF4-FFF2-40B4-BE49-F238E27FC236}">
                    <a16:creationId xmlns:a16="http://schemas.microsoft.com/office/drawing/2014/main" id="{4E8F4DED-2028-4884-ACBD-EA10E6A4E463}"/>
                  </a:ext>
                </a:extLst>
              </p:cNvPr>
              <p:cNvSpPr/>
              <p:nvPr>
                <p:custDataLst>
                  <p:tags r:id="rId23"/>
                </p:custDataLst>
              </p:nvPr>
            </p:nvSpPr>
            <p:spPr>
              <a:xfrm>
                <a:off x="3388641" y="2983103"/>
                <a:ext cx="2259287" cy="135837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9551" y="120000"/>
                    </a:moveTo>
                    <a:cubicBezTo>
                      <a:pt x="73808" y="120000"/>
                      <a:pt x="73808" y="120000"/>
                      <a:pt x="73808" y="120000"/>
                    </a:cubicBezTo>
                    <a:cubicBezTo>
                      <a:pt x="79185" y="120000"/>
                      <a:pt x="84806" y="114640"/>
                      <a:pt x="86272" y="108089"/>
                    </a:cubicBezTo>
                    <a:cubicBezTo>
                      <a:pt x="107535" y="11910"/>
                      <a:pt x="107535" y="11910"/>
                      <a:pt x="107535" y="11910"/>
                    </a:cubicBezTo>
                    <a:cubicBezTo>
                      <a:pt x="107535" y="11910"/>
                      <a:pt x="107535" y="11910"/>
                      <a:pt x="107535" y="11910"/>
                    </a:cubicBezTo>
                    <a:cubicBezTo>
                      <a:pt x="108757" y="5359"/>
                      <a:pt x="114378" y="0"/>
                      <a:pt x="120000" y="0"/>
                    </a:cubicBezTo>
                    <a:cubicBezTo>
                      <a:pt x="100203" y="0"/>
                      <a:pt x="100203" y="0"/>
                      <a:pt x="100203" y="0"/>
                    </a:cubicBezTo>
                    <a:cubicBezTo>
                      <a:pt x="45947" y="0"/>
                      <a:pt x="45947" y="0"/>
                      <a:pt x="45947" y="0"/>
                    </a:cubicBezTo>
                    <a:cubicBezTo>
                      <a:pt x="40570" y="0"/>
                      <a:pt x="34949" y="5359"/>
                      <a:pt x="33482" y="11910"/>
                    </a:cubicBezTo>
                    <a:cubicBezTo>
                      <a:pt x="12464" y="108089"/>
                      <a:pt x="12464" y="108089"/>
                      <a:pt x="12464" y="108089"/>
                    </a:cubicBezTo>
                    <a:cubicBezTo>
                      <a:pt x="10997" y="114640"/>
                      <a:pt x="5376" y="120000"/>
                      <a:pt x="0" y="120000"/>
                    </a:cubicBezTo>
                    <a:lnTo>
                      <a:pt x="19551" y="12000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wrap="square" lIns="91440" tIns="45720" rIns="91440" bIns="45720" anchor="t" anchorCtr="0">
                <a:normAutofit fontScale="25000" lnSpcReduction="20000"/>
              </a:bodyPr>
              <a:lstStyle/>
              <a:p>
                <a:endParaRPr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9" name="PA-ïṧ1îḑè">
                <a:extLst>
                  <a:ext uri="{FF2B5EF4-FFF2-40B4-BE49-F238E27FC236}">
                    <a16:creationId xmlns:a16="http://schemas.microsoft.com/office/drawing/2014/main" id="{29A15D37-8F23-43B8-9A55-C30666FF7A3D}"/>
                  </a:ext>
                </a:extLst>
              </p:cNvPr>
              <p:cNvSpPr/>
              <p:nvPr>
                <p:custDataLst>
                  <p:tags r:id="rId24"/>
                </p:custDataLst>
              </p:nvPr>
            </p:nvSpPr>
            <p:spPr>
              <a:xfrm>
                <a:off x="5123123" y="2983103"/>
                <a:ext cx="2259287" cy="135837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9796" y="120000"/>
                    </a:moveTo>
                    <a:cubicBezTo>
                      <a:pt x="73808" y="120000"/>
                      <a:pt x="73808" y="120000"/>
                      <a:pt x="73808" y="120000"/>
                    </a:cubicBezTo>
                    <a:cubicBezTo>
                      <a:pt x="79429" y="120000"/>
                      <a:pt x="84806" y="114640"/>
                      <a:pt x="86272" y="108089"/>
                    </a:cubicBezTo>
                    <a:cubicBezTo>
                      <a:pt x="107535" y="11910"/>
                      <a:pt x="107535" y="11910"/>
                      <a:pt x="107535" y="11910"/>
                    </a:cubicBezTo>
                    <a:cubicBezTo>
                      <a:pt x="107535" y="11910"/>
                      <a:pt x="107535" y="11910"/>
                      <a:pt x="107535" y="11910"/>
                    </a:cubicBezTo>
                    <a:cubicBezTo>
                      <a:pt x="109002" y="5359"/>
                      <a:pt x="114623" y="0"/>
                      <a:pt x="120000" y="0"/>
                    </a:cubicBezTo>
                    <a:cubicBezTo>
                      <a:pt x="100203" y="0"/>
                      <a:pt x="100203" y="0"/>
                      <a:pt x="100203" y="0"/>
                    </a:cubicBezTo>
                    <a:cubicBezTo>
                      <a:pt x="46191" y="0"/>
                      <a:pt x="46191" y="0"/>
                      <a:pt x="46191" y="0"/>
                    </a:cubicBezTo>
                    <a:cubicBezTo>
                      <a:pt x="40570" y="0"/>
                      <a:pt x="34949" y="5359"/>
                      <a:pt x="33482" y="11910"/>
                    </a:cubicBezTo>
                    <a:cubicBezTo>
                      <a:pt x="12464" y="108089"/>
                      <a:pt x="12464" y="108089"/>
                      <a:pt x="12464" y="108089"/>
                    </a:cubicBezTo>
                    <a:cubicBezTo>
                      <a:pt x="10997" y="114640"/>
                      <a:pt x="5376" y="120000"/>
                      <a:pt x="0" y="120000"/>
                    </a:cubicBezTo>
                    <a:lnTo>
                      <a:pt x="19796" y="12000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wrap="square" lIns="91440" tIns="45720" rIns="91440" bIns="45720" anchor="t" anchorCtr="0">
                <a:normAutofit fontScale="25000" lnSpcReduction="20000"/>
              </a:bodyPr>
              <a:lstStyle/>
              <a:p>
                <a:endParaRPr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0" name="PA-işľïďè">
                <a:extLst>
                  <a:ext uri="{FF2B5EF4-FFF2-40B4-BE49-F238E27FC236}">
                    <a16:creationId xmlns:a16="http://schemas.microsoft.com/office/drawing/2014/main" id="{DBD811B1-2038-4F5F-8616-AB0D07526F71}"/>
                  </a:ext>
                </a:extLst>
              </p:cNvPr>
              <p:cNvSpPr/>
              <p:nvPr>
                <p:custDataLst>
                  <p:tags r:id="rId25"/>
                </p:custDataLst>
              </p:nvPr>
            </p:nvSpPr>
            <p:spPr>
              <a:xfrm>
                <a:off x="6857603" y="2983103"/>
                <a:ext cx="2256662" cy="135837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9796" y="120000"/>
                    </a:moveTo>
                    <a:cubicBezTo>
                      <a:pt x="74052" y="120000"/>
                      <a:pt x="74052" y="120000"/>
                      <a:pt x="74052" y="120000"/>
                    </a:cubicBezTo>
                    <a:cubicBezTo>
                      <a:pt x="79429" y="120000"/>
                      <a:pt x="85050" y="114640"/>
                      <a:pt x="86517" y="108089"/>
                    </a:cubicBezTo>
                    <a:cubicBezTo>
                      <a:pt x="107535" y="11910"/>
                      <a:pt x="107535" y="11910"/>
                      <a:pt x="107535" y="11910"/>
                    </a:cubicBezTo>
                    <a:cubicBezTo>
                      <a:pt x="107535" y="11910"/>
                      <a:pt x="107535" y="11910"/>
                      <a:pt x="107535" y="11910"/>
                    </a:cubicBezTo>
                    <a:cubicBezTo>
                      <a:pt x="109002" y="5359"/>
                      <a:pt x="114623" y="0"/>
                      <a:pt x="120000" y="0"/>
                    </a:cubicBezTo>
                    <a:cubicBezTo>
                      <a:pt x="100448" y="0"/>
                      <a:pt x="100448" y="0"/>
                      <a:pt x="100448" y="0"/>
                    </a:cubicBezTo>
                    <a:cubicBezTo>
                      <a:pt x="46191" y="0"/>
                      <a:pt x="46191" y="0"/>
                      <a:pt x="46191" y="0"/>
                    </a:cubicBezTo>
                    <a:cubicBezTo>
                      <a:pt x="40814" y="0"/>
                      <a:pt x="35193" y="5359"/>
                      <a:pt x="33727" y="11910"/>
                    </a:cubicBezTo>
                    <a:cubicBezTo>
                      <a:pt x="12464" y="108089"/>
                      <a:pt x="12464" y="108089"/>
                      <a:pt x="12464" y="108089"/>
                    </a:cubicBezTo>
                    <a:cubicBezTo>
                      <a:pt x="10997" y="114640"/>
                      <a:pt x="5621" y="120000"/>
                      <a:pt x="0" y="120000"/>
                    </a:cubicBezTo>
                    <a:lnTo>
                      <a:pt x="19796" y="12000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wrap="square" lIns="91440" tIns="45720" rIns="91440" bIns="45720" anchor="t" anchorCtr="0">
                <a:normAutofit fontScale="25000" lnSpcReduction="20000"/>
              </a:bodyPr>
              <a:lstStyle/>
              <a:p>
                <a:endParaRPr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1" name="PA-îśľíďé">
                <a:extLst>
                  <a:ext uri="{FF2B5EF4-FFF2-40B4-BE49-F238E27FC236}">
                    <a16:creationId xmlns:a16="http://schemas.microsoft.com/office/drawing/2014/main" id="{25D527C4-649F-4393-AFF1-07DDC712189A}"/>
                  </a:ext>
                </a:extLst>
              </p:cNvPr>
              <p:cNvSpPr/>
              <p:nvPr>
                <p:custDataLst>
                  <p:tags r:id="rId26"/>
                </p:custDataLst>
              </p:nvPr>
            </p:nvSpPr>
            <p:spPr bwMode="auto">
              <a:xfrm>
                <a:off x="5983885" y="3414297"/>
                <a:ext cx="537763" cy="495983"/>
              </a:xfrm>
              <a:custGeom>
                <a:avLst/>
                <a:gdLst>
                  <a:gd name="connsiteX0" fmla="*/ 176147 w 578111"/>
                  <a:gd name="connsiteY0" fmla="*/ 221031 h 533197"/>
                  <a:gd name="connsiteX1" fmla="*/ 212154 w 578111"/>
                  <a:gd name="connsiteY1" fmla="*/ 256947 h 533197"/>
                  <a:gd name="connsiteX2" fmla="*/ 212154 w 578111"/>
                  <a:gd name="connsiteY2" fmla="*/ 348118 h 533197"/>
                  <a:gd name="connsiteX3" fmla="*/ 176147 w 578111"/>
                  <a:gd name="connsiteY3" fmla="*/ 384955 h 533197"/>
                  <a:gd name="connsiteX4" fmla="*/ 139217 w 578111"/>
                  <a:gd name="connsiteY4" fmla="*/ 348118 h 533197"/>
                  <a:gd name="connsiteX5" fmla="*/ 139217 w 578111"/>
                  <a:gd name="connsiteY5" fmla="*/ 256947 h 533197"/>
                  <a:gd name="connsiteX6" fmla="*/ 176147 w 578111"/>
                  <a:gd name="connsiteY6" fmla="*/ 221031 h 533197"/>
                  <a:gd name="connsiteX7" fmla="*/ 267503 w 578111"/>
                  <a:gd name="connsiteY7" fmla="*/ 184193 h 533197"/>
                  <a:gd name="connsiteX8" fmla="*/ 303437 w 578111"/>
                  <a:gd name="connsiteY8" fmla="*/ 221030 h 533197"/>
                  <a:gd name="connsiteX9" fmla="*/ 303437 w 578111"/>
                  <a:gd name="connsiteY9" fmla="*/ 348119 h 533197"/>
                  <a:gd name="connsiteX10" fmla="*/ 267503 w 578111"/>
                  <a:gd name="connsiteY10" fmla="*/ 384956 h 533197"/>
                  <a:gd name="connsiteX11" fmla="*/ 230648 w 578111"/>
                  <a:gd name="connsiteY11" fmla="*/ 348119 h 533197"/>
                  <a:gd name="connsiteX12" fmla="*/ 230648 w 578111"/>
                  <a:gd name="connsiteY12" fmla="*/ 221030 h 533197"/>
                  <a:gd name="connsiteX13" fmla="*/ 267503 w 578111"/>
                  <a:gd name="connsiteY13" fmla="*/ 184193 h 533197"/>
                  <a:gd name="connsiteX14" fmla="*/ 357937 w 578111"/>
                  <a:gd name="connsiteY14" fmla="*/ 148390 h 533197"/>
                  <a:gd name="connsiteX15" fmla="*/ 394867 w 578111"/>
                  <a:gd name="connsiteY15" fmla="*/ 184289 h 533197"/>
                  <a:gd name="connsiteX16" fmla="*/ 394867 w 578111"/>
                  <a:gd name="connsiteY16" fmla="*/ 348136 h 533197"/>
                  <a:gd name="connsiteX17" fmla="*/ 357937 w 578111"/>
                  <a:gd name="connsiteY17" fmla="*/ 384955 h 533197"/>
                  <a:gd name="connsiteX18" fmla="*/ 321930 w 578111"/>
                  <a:gd name="connsiteY18" fmla="*/ 348136 h 533197"/>
                  <a:gd name="connsiteX19" fmla="*/ 321930 w 578111"/>
                  <a:gd name="connsiteY19" fmla="*/ 184289 h 533197"/>
                  <a:gd name="connsiteX20" fmla="*/ 357937 w 578111"/>
                  <a:gd name="connsiteY20" fmla="*/ 148390 h 533197"/>
                  <a:gd name="connsiteX21" fmla="*/ 267469 w 578111"/>
                  <a:gd name="connsiteY21" fmla="*/ 0 h 533197"/>
                  <a:gd name="connsiteX22" fmla="*/ 529404 w 578111"/>
                  <a:gd name="connsiteY22" fmla="*/ 218252 h 533197"/>
                  <a:gd name="connsiteX23" fmla="*/ 566296 w 578111"/>
                  <a:gd name="connsiteY23" fmla="*/ 218252 h 533197"/>
                  <a:gd name="connsiteX24" fmla="*/ 576441 w 578111"/>
                  <a:gd name="connsiteY24" fmla="*/ 224698 h 533197"/>
                  <a:gd name="connsiteX25" fmla="*/ 575519 w 578111"/>
                  <a:gd name="connsiteY25" fmla="*/ 237590 h 533197"/>
                  <a:gd name="connsiteX26" fmla="*/ 514647 w 578111"/>
                  <a:gd name="connsiteY26" fmla="*/ 310341 h 533197"/>
                  <a:gd name="connsiteX27" fmla="*/ 505424 w 578111"/>
                  <a:gd name="connsiteY27" fmla="*/ 314945 h 533197"/>
                  <a:gd name="connsiteX28" fmla="*/ 496201 w 578111"/>
                  <a:gd name="connsiteY28" fmla="*/ 310341 h 533197"/>
                  <a:gd name="connsiteX29" fmla="*/ 435328 w 578111"/>
                  <a:gd name="connsiteY29" fmla="*/ 237590 h 533197"/>
                  <a:gd name="connsiteX30" fmla="*/ 433484 w 578111"/>
                  <a:gd name="connsiteY30" fmla="*/ 224698 h 533197"/>
                  <a:gd name="connsiteX31" fmla="*/ 444551 w 578111"/>
                  <a:gd name="connsiteY31" fmla="*/ 218252 h 533197"/>
                  <a:gd name="connsiteX32" fmla="*/ 480521 w 578111"/>
                  <a:gd name="connsiteY32" fmla="*/ 218252 h 533197"/>
                  <a:gd name="connsiteX33" fmla="*/ 267469 w 578111"/>
                  <a:gd name="connsiteY33" fmla="*/ 47886 h 533197"/>
                  <a:gd name="connsiteX34" fmla="*/ 48882 w 578111"/>
                  <a:gd name="connsiteY34" fmla="*/ 266138 h 533197"/>
                  <a:gd name="connsiteX35" fmla="*/ 267469 w 578111"/>
                  <a:gd name="connsiteY35" fmla="*/ 484390 h 533197"/>
                  <a:gd name="connsiteX36" fmla="*/ 456541 w 578111"/>
                  <a:gd name="connsiteY36" fmla="*/ 375724 h 533197"/>
                  <a:gd name="connsiteX37" fmla="*/ 489744 w 578111"/>
                  <a:gd name="connsiteY37" fmla="*/ 366515 h 533197"/>
                  <a:gd name="connsiteX38" fmla="*/ 498967 w 578111"/>
                  <a:gd name="connsiteY38" fmla="*/ 399668 h 533197"/>
                  <a:gd name="connsiteX39" fmla="*/ 267469 w 578111"/>
                  <a:gd name="connsiteY39" fmla="*/ 533197 h 533197"/>
                  <a:gd name="connsiteX40" fmla="*/ 0 w 578111"/>
                  <a:gd name="connsiteY40" fmla="*/ 266138 h 533197"/>
                  <a:gd name="connsiteX41" fmla="*/ 267469 w 578111"/>
                  <a:gd name="connsiteY41" fmla="*/ 0 h 5331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578111" h="533197">
                    <a:moveTo>
                      <a:pt x="176147" y="221031"/>
                    </a:moveTo>
                    <a:cubicBezTo>
                      <a:pt x="196459" y="221031"/>
                      <a:pt x="212154" y="237608"/>
                      <a:pt x="212154" y="256947"/>
                    </a:cubicBezTo>
                    <a:lnTo>
                      <a:pt x="212154" y="348118"/>
                    </a:lnTo>
                    <a:cubicBezTo>
                      <a:pt x="212154" y="368378"/>
                      <a:pt x="196459" y="384955"/>
                      <a:pt x="176147" y="384955"/>
                    </a:cubicBezTo>
                    <a:cubicBezTo>
                      <a:pt x="155836" y="384955"/>
                      <a:pt x="139217" y="368378"/>
                      <a:pt x="139217" y="348118"/>
                    </a:cubicBezTo>
                    <a:lnTo>
                      <a:pt x="139217" y="256947"/>
                    </a:lnTo>
                    <a:cubicBezTo>
                      <a:pt x="139217" y="237608"/>
                      <a:pt x="155836" y="221031"/>
                      <a:pt x="176147" y="221031"/>
                    </a:cubicBezTo>
                    <a:close/>
                    <a:moveTo>
                      <a:pt x="267503" y="184193"/>
                    </a:moveTo>
                    <a:cubicBezTo>
                      <a:pt x="286852" y="184193"/>
                      <a:pt x="303437" y="200770"/>
                      <a:pt x="303437" y="221030"/>
                    </a:cubicBezTo>
                    <a:lnTo>
                      <a:pt x="303437" y="348119"/>
                    </a:lnTo>
                    <a:cubicBezTo>
                      <a:pt x="303437" y="368379"/>
                      <a:pt x="287774" y="384956"/>
                      <a:pt x="267503" y="384956"/>
                    </a:cubicBezTo>
                    <a:cubicBezTo>
                      <a:pt x="247233" y="384956"/>
                      <a:pt x="230648" y="368379"/>
                      <a:pt x="230648" y="348119"/>
                    </a:cubicBezTo>
                    <a:lnTo>
                      <a:pt x="230648" y="221030"/>
                    </a:lnTo>
                    <a:cubicBezTo>
                      <a:pt x="230648" y="200770"/>
                      <a:pt x="247233" y="184193"/>
                      <a:pt x="267503" y="184193"/>
                    </a:cubicBezTo>
                    <a:close/>
                    <a:moveTo>
                      <a:pt x="357937" y="148390"/>
                    </a:moveTo>
                    <a:cubicBezTo>
                      <a:pt x="378249" y="148390"/>
                      <a:pt x="394867" y="164959"/>
                      <a:pt x="394867" y="184289"/>
                    </a:cubicBezTo>
                    <a:lnTo>
                      <a:pt x="394867" y="348136"/>
                    </a:lnTo>
                    <a:cubicBezTo>
                      <a:pt x="394867" y="368386"/>
                      <a:pt x="378249" y="384955"/>
                      <a:pt x="357937" y="384955"/>
                    </a:cubicBezTo>
                    <a:cubicBezTo>
                      <a:pt x="338549" y="384955"/>
                      <a:pt x="321930" y="368386"/>
                      <a:pt x="321930" y="348136"/>
                    </a:cubicBezTo>
                    <a:lnTo>
                      <a:pt x="321930" y="184289"/>
                    </a:lnTo>
                    <a:cubicBezTo>
                      <a:pt x="321930" y="164959"/>
                      <a:pt x="338549" y="148390"/>
                      <a:pt x="357937" y="148390"/>
                    </a:cubicBezTo>
                    <a:close/>
                    <a:moveTo>
                      <a:pt x="267469" y="0"/>
                    </a:moveTo>
                    <a:cubicBezTo>
                      <a:pt x="397514" y="0"/>
                      <a:pt x="507268" y="93931"/>
                      <a:pt x="529404" y="218252"/>
                    </a:cubicBezTo>
                    <a:lnTo>
                      <a:pt x="566296" y="218252"/>
                    </a:lnTo>
                    <a:cubicBezTo>
                      <a:pt x="570907" y="218252"/>
                      <a:pt x="574597" y="221014"/>
                      <a:pt x="576441" y="224698"/>
                    </a:cubicBezTo>
                    <a:cubicBezTo>
                      <a:pt x="579208" y="229302"/>
                      <a:pt x="578286" y="233907"/>
                      <a:pt x="575519" y="237590"/>
                    </a:cubicBezTo>
                    <a:lnTo>
                      <a:pt x="514647" y="310341"/>
                    </a:lnTo>
                    <a:cubicBezTo>
                      <a:pt x="511880" y="313104"/>
                      <a:pt x="509113" y="314945"/>
                      <a:pt x="505424" y="314945"/>
                    </a:cubicBezTo>
                    <a:cubicBezTo>
                      <a:pt x="501734" y="314945"/>
                      <a:pt x="498045" y="313104"/>
                      <a:pt x="496201" y="310341"/>
                    </a:cubicBezTo>
                    <a:lnTo>
                      <a:pt x="435328" y="237590"/>
                    </a:lnTo>
                    <a:cubicBezTo>
                      <a:pt x="431639" y="233907"/>
                      <a:pt x="431639" y="229302"/>
                      <a:pt x="433484" y="224698"/>
                    </a:cubicBezTo>
                    <a:cubicBezTo>
                      <a:pt x="435328" y="221014"/>
                      <a:pt x="439940" y="218252"/>
                      <a:pt x="444551" y="218252"/>
                    </a:cubicBezTo>
                    <a:lnTo>
                      <a:pt x="480521" y="218252"/>
                    </a:lnTo>
                    <a:cubicBezTo>
                      <a:pt x="458386" y="120637"/>
                      <a:pt x="370767" y="47886"/>
                      <a:pt x="267469" y="47886"/>
                    </a:cubicBezTo>
                    <a:cubicBezTo>
                      <a:pt x="146647" y="47886"/>
                      <a:pt x="48882" y="146422"/>
                      <a:pt x="48882" y="266138"/>
                    </a:cubicBezTo>
                    <a:cubicBezTo>
                      <a:pt x="48882" y="386775"/>
                      <a:pt x="146647" y="484390"/>
                      <a:pt x="267469" y="484390"/>
                    </a:cubicBezTo>
                    <a:cubicBezTo>
                      <a:pt x="344942" y="484390"/>
                      <a:pt x="417805" y="442949"/>
                      <a:pt x="456541" y="375724"/>
                    </a:cubicBezTo>
                    <a:cubicBezTo>
                      <a:pt x="462998" y="363753"/>
                      <a:pt x="477754" y="360069"/>
                      <a:pt x="489744" y="366515"/>
                    </a:cubicBezTo>
                    <a:cubicBezTo>
                      <a:pt x="501734" y="373883"/>
                      <a:pt x="505424" y="388617"/>
                      <a:pt x="498967" y="399668"/>
                    </a:cubicBezTo>
                    <a:cubicBezTo>
                      <a:pt x="451008" y="482548"/>
                      <a:pt x="362466" y="533197"/>
                      <a:pt x="267469" y="533197"/>
                    </a:cubicBezTo>
                    <a:cubicBezTo>
                      <a:pt x="119900" y="533197"/>
                      <a:pt x="0" y="413481"/>
                      <a:pt x="0" y="266138"/>
                    </a:cubicBezTo>
                    <a:cubicBezTo>
                      <a:pt x="0" y="119716"/>
                      <a:pt x="119900" y="0"/>
                      <a:pt x="267469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wrap="square" lIns="91440" tIns="45720" rIns="91440" bIns="45720">
                <a:normAutofit/>
              </a:bodyPr>
              <a:lstStyle/>
              <a:p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2" name="PA-ïśḷídé">
                <a:extLst>
                  <a:ext uri="{FF2B5EF4-FFF2-40B4-BE49-F238E27FC236}">
                    <a16:creationId xmlns:a16="http://schemas.microsoft.com/office/drawing/2014/main" id="{C7264621-47E7-4EF5-BD34-3397824AC380}"/>
                  </a:ext>
                </a:extLst>
              </p:cNvPr>
              <p:cNvSpPr/>
              <p:nvPr>
                <p:custDataLst>
                  <p:tags r:id="rId27"/>
                </p:custDataLst>
              </p:nvPr>
            </p:nvSpPr>
            <p:spPr bwMode="auto">
              <a:xfrm>
                <a:off x="2512653" y="3393407"/>
                <a:ext cx="534431" cy="537763"/>
              </a:xfrm>
              <a:custGeom>
                <a:avLst/>
                <a:gdLst>
                  <a:gd name="connsiteX0" fmla="*/ 71397 w 599947"/>
                  <a:gd name="connsiteY0" fmla="*/ 336103 h 603687"/>
                  <a:gd name="connsiteX1" fmla="*/ 299914 w 599947"/>
                  <a:gd name="connsiteY1" fmla="*/ 451272 h 603687"/>
                  <a:gd name="connsiteX2" fmla="*/ 528432 w 599947"/>
                  <a:gd name="connsiteY2" fmla="*/ 336103 h 603687"/>
                  <a:gd name="connsiteX3" fmla="*/ 599947 w 599947"/>
                  <a:gd name="connsiteY3" fmla="*/ 431289 h 603687"/>
                  <a:gd name="connsiteX4" fmla="*/ 299914 w 599947"/>
                  <a:gd name="connsiteY4" fmla="*/ 603687 h 603687"/>
                  <a:gd name="connsiteX5" fmla="*/ 0 w 599947"/>
                  <a:gd name="connsiteY5" fmla="*/ 431289 h 603687"/>
                  <a:gd name="connsiteX6" fmla="*/ 175572 w 599947"/>
                  <a:gd name="connsiteY6" fmla="*/ 181494 h 603687"/>
                  <a:gd name="connsiteX7" fmla="*/ 299879 w 599947"/>
                  <a:gd name="connsiteY7" fmla="*/ 238829 h 603687"/>
                  <a:gd name="connsiteX8" fmla="*/ 424187 w 599947"/>
                  <a:gd name="connsiteY8" fmla="*/ 181494 h 603687"/>
                  <a:gd name="connsiteX9" fmla="*/ 507295 w 599947"/>
                  <a:gd name="connsiteY9" fmla="*/ 292263 h 603687"/>
                  <a:gd name="connsiteX10" fmla="*/ 299879 w 599947"/>
                  <a:gd name="connsiteY10" fmla="*/ 396648 h 603687"/>
                  <a:gd name="connsiteX11" fmla="*/ 92582 w 599947"/>
                  <a:gd name="connsiteY11" fmla="*/ 292263 h 603687"/>
                  <a:gd name="connsiteX12" fmla="*/ 299903 w 599947"/>
                  <a:gd name="connsiteY12" fmla="*/ 0 h 603687"/>
                  <a:gd name="connsiteX13" fmla="*/ 403846 w 599947"/>
                  <a:gd name="connsiteY13" fmla="*/ 138571 h 603687"/>
                  <a:gd name="connsiteX14" fmla="*/ 299903 w 599947"/>
                  <a:gd name="connsiteY14" fmla="*/ 186575 h 603687"/>
                  <a:gd name="connsiteX15" fmla="*/ 195960 w 599947"/>
                  <a:gd name="connsiteY15" fmla="*/ 138571 h 6036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599947" h="603687">
                    <a:moveTo>
                      <a:pt x="71397" y="336103"/>
                    </a:moveTo>
                    <a:lnTo>
                      <a:pt x="299914" y="451272"/>
                    </a:lnTo>
                    <a:lnTo>
                      <a:pt x="528432" y="336103"/>
                    </a:lnTo>
                    <a:lnTo>
                      <a:pt x="599947" y="431289"/>
                    </a:lnTo>
                    <a:lnTo>
                      <a:pt x="299914" y="603687"/>
                    </a:lnTo>
                    <a:lnTo>
                      <a:pt x="0" y="431289"/>
                    </a:lnTo>
                    <a:close/>
                    <a:moveTo>
                      <a:pt x="175572" y="181494"/>
                    </a:moveTo>
                    <a:lnTo>
                      <a:pt x="299879" y="238829"/>
                    </a:lnTo>
                    <a:lnTo>
                      <a:pt x="424187" y="181494"/>
                    </a:lnTo>
                    <a:lnTo>
                      <a:pt x="507295" y="292263"/>
                    </a:lnTo>
                    <a:lnTo>
                      <a:pt x="299879" y="396648"/>
                    </a:lnTo>
                    <a:lnTo>
                      <a:pt x="92582" y="292263"/>
                    </a:lnTo>
                    <a:close/>
                    <a:moveTo>
                      <a:pt x="299903" y="0"/>
                    </a:moveTo>
                    <a:lnTo>
                      <a:pt x="403846" y="138571"/>
                    </a:lnTo>
                    <a:lnTo>
                      <a:pt x="299903" y="186575"/>
                    </a:lnTo>
                    <a:lnTo>
                      <a:pt x="195960" y="13857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wrap="square" lIns="91440" tIns="45720" rIns="91440" bIns="4572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3" name="PA-işḷïḍé">
                <a:extLst>
                  <a:ext uri="{FF2B5EF4-FFF2-40B4-BE49-F238E27FC236}">
                    <a16:creationId xmlns:a16="http://schemas.microsoft.com/office/drawing/2014/main" id="{6220B4BB-F268-408C-8395-6540DF1F2A73}"/>
                  </a:ext>
                </a:extLst>
              </p:cNvPr>
              <p:cNvSpPr/>
              <p:nvPr>
                <p:custDataLst>
                  <p:tags r:id="rId28"/>
                </p:custDataLst>
              </p:nvPr>
            </p:nvSpPr>
            <p:spPr bwMode="auto">
              <a:xfrm>
                <a:off x="4250243" y="3393407"/>
                <a:ext cx="536082" cy="537763"/>
              </a:xfrm>
              <a:custGeom>
                <a:avLst/>
                <a:gdLst>
                  <a:gd name="connsiteX0" fmla="*/ 274005 w 606795"/>
                  <a:gd name="connsiteY0" fmla="*/ 200265 h 608697"/>
                  <a:gd name="connsiteX1" fmla="*/ 331102 w 606795"/>
                  <a:gd name="connsiteY1" fmla="*/ 212914 h 608697"/>
                  <a:gd name="connsiteX2" fmla="*/ 329998 w 606795"/>
                  <a:gd name="connsiteY2" fmla="*/ 214016 h 608697"/>
                  <a:gd name="connsiteX3" fmla="*/ 279379 w 606795"/>
                  <a:gd name="connsiteY3" fmla="*/ 264565 h 608697"/>
                  <a:gd name="connsiteX4" fmla="*/ 274005 w 606795"/>
                  <a:gd name="connsiteY4" fmla="*/ 264373 h 608697"/>
                  <a:gd name="connsiteX5" fmla="*/ 203186 w 606795"/>
                  <a:gd name="connsiteY5" fmla="*/ 335093 h 608697"/>
                  <a:gd name="connsiteX6" fmla="*/ 273957 w 606795"/>
                  <a:gd name="connsiteY6" fmla="*/ 405813 h 608697"/>
                  <a:gd name="connsiteX7" fmla="*/ 344776 w 606795"/>
                  <a:gd name="connsiteY7" fmla="*/ 335093 h 608697"/>
                  <a:gd name="connsiteX8" fmla="*/ 344584 w 606795"/>
                  <a:gd name="connsiteY8" fmla="*/ 329727 h 608697"/>
                  <a:gd name="connsiteX9" fmla="*/ 395204 w 606795"/>
                  <a:gd name="connsiteY9" fmla="*/ 279178 h 608697"/>
                  <a:gd name="connsiteX10" fmla="*/ 396259 w 606795"/>
                  <a:gd name="connsiteY10" fmla="*/ 278076 h 608697"/>
                  <a:gd name="connsiteX11" fmla="*/ 408926 w 606795"/>
                  <a:gd name="connsiteY11" fmla="*/ 335093 h 608697"/>
                  <a:gd name="connsiteX12" fmla="*/ 274005 w 606795"/>
                  <a:gd name="connsiteY12" fmla="*/ 469825 h 608697"/>
                  <a:gd name="connsiteX13" fmla="*/ 139084 w 606795"/>
                  <a:gd name="connsiteY13" fmla="*/ 334997 h 608697"/>
                  <a:gd name="connsiteX14" fmla="*/ 274005 w 606795"/>
                  <a:gd name="connsiteY14" fmla="*/ 200265 h 608697"/>
                  <a:gd name="connsiteX15" fmla="*/ 273958 w 606795"/>
                  <a:gd name="connsiteY15" fmla="*/ 61462 h 608697"/>
                  <a:gd name="connsiteX16" fmla="*/ 399831 w 606795"/>
                  <a:gd name="connsiteY16" fmla="*/ 91976 h 608697"/>
                  <a:gd name="connsiteX17" fmla="*/ 399687 w 606795"/>
                  <a:gd name="connsiteY17" fmla="*/ 101508 h 608697"/>
                  <a:gd name="connsiteX18" fmla="*/ 402757 w 606795"/>
                  <a:gd name="connsiteY18" fmla="*/ 141411 h 608697"/>
                  <a:gd name="connsiteX19" fmla="*/ 380068 w 606795"/>
                  <a:gd name="connsiteY19" fmla="*/ 164069 h 608697"/>
                  <a:gd name="connsiteX20" fmla="*/ 274006 w 606795"/>
                  <a:gd name="connsiteY20" fmla="*/ 133938 h 608697"/>
                  <a:gd name="connsiteX21" fmla="*/ 72627 w 606795"/>
                  <a:gd name="connsiteY21" fmla="*/ 335079 h 608697"/>
                  <a:gd name="connsiteX22" fmla="*/ 274101 w 606795"/>
                  <a:gd name="connsiteY22" fmla="*/ 536173 h 608697"/>
                  <a:gd name="connsiteX23" fmla="*/ 475480 w 606795"/>
                  <a:gd name="connsiteY23" fmla="*/ 335079 h 608697"/>
                  <a:gd name="connsiteX24" fmla="*/ 445307 w 606795"/>
                  <a:gd name="connsiteY24" fmla="*/ 229168 h 608697"/>
                  <a:gd name="connsiteX25" fmla="*/ 470395 w 606795"/>
                  <a:gd name="connsiteY25" fmla="*/ 204115 h 608697"/>
                  <a:gd name="connsiteX26" fmla="*/ 505222 w 606795"/>
                  <a:gd name="connsiteY26" fmla="*/ 206797 h 608697"/>
                  <a:gd name="connsiteX27" fmla="*/ 509203 w 606795"/>
                  <a:gd name="connsiteY27" fmla="*/ 206941 h 608697"/>
                  <a:gd name="connsiteX28" fmla="*/ 515967 w 606795"/>
                  <a:gd name="connsiteY28" fmla="*/ 206510 h 608697"/>
                  <a:gd name="connsiteX29" fmla="*/ 548011 w 606795"/>
                  <a:gd name="connsiteY29" fmla="*/ 335079 h 608697"/>
                  <a:gd name="connsiteX30" fmla="*/ 274006 w 606795"/>
                  <a:gd name="connsiteY30" fmla="*/ 608697 h 608697"/>
                  <a:gd name="connsiteX31" fmla="*/ 0 w 606795"/>
                  <a:gd name="connsiteY31" fmla="*/ 335079 h 608697"/>
                  <a:gd name="connsiteX32" fmla="*/ 273958 w 606795"/>
                  <a:gd name="connsiteY32" fmla="*/ 61462 h 608697"/>
                  <a:gd name="connsiteX33" fmla="*/ 505808 w 606795"/>
                  <a:gd name="connsiteY33" fmla="*/ 0 h 608697"/>
                  <a:gd name="connsiteX34" fmla="*/ 512237 w 606795"/>
                  <a:gd name="connsiteY34" fmla="*/ 5893 h 608697"/>
                  <a:gd name="connsiteX35" fmla="*/ 516075 w 606795"/>
                  <a:gd name="connsiteY35" fmla="*/ 55382 h 608697"/>
                  <a:gd name="connsiteX36" fmla="*/ 534691 w 606795"/>
                  <a:gd name="connsiteY36" fmla="*/ 36794 h 608697"/>
                  <a:gd name="connsiteX37" fmla="*/ 548028 w 606795"/>
                  <a:gd name="connsiteY37" fmla="*/ 31236 h 608697"/>
                  <a:gd name="connsiteX38" fmla="*/ 561414 w 606795"/>
                  <a:gd name="connsiteY38" fmla="*/ 36794 h 608697"/>
                  <a:gd name="connsiteX39" fmla="*/ 572689 w 606795"/>
                  <a:gd name="connsiteY39" fmla="*/ 48100 h 608697"/>
                  <a:gd name="connsiteX40" fmla="*/ 572689 w 606795"/>
                  <a:gd name="connsiteY40" fmla="*/ 74881 h 608697"/>
                  <a:gd name="connsiteX41" fmla="*/ 556424 w 606795"/>
                  <a:gd name="connsiteY41" fmla="*/ 91074 h 608697"/>
                  <a:gd name="connsiteX42" fmla="*/ 600900 w 606795"/>
                  <a:gd name="connsiteY42" fmla="*/ 94523 h 608697"/>
                  <a:gd name="connsiteX43" fmla="*/ 604930 w 606795"/>
                  <a:gd name="connsiteY43" fmla="*/ 105398 h 608697"/>
                  <a:gd name="connsiteX44" fmla="*/ 531716 w 606795"/>
                  <a:gd name="connsiteY44" fmla="*/ 178458 h 608697"/>
                  <a:gd name="connsiteX45" fmla="*/ 509070 w 606795"/>
                  <a:gd name="connsiteY45" fmla="*/ 187800 h 608697"/>
                  <a:gd name="connsiteX46" fmla="*/ 506672 w 606795"/>
                  <a:gd name="connsiteY46" fmla="*/ 187752 h 608697"/>
                  <a:gd name="connsiteX47" fmla="*/ 504800 w 606795"/>
                  <a:gd name="connsiteY47" fmla="*/ 187609 h 608697"/>
                  <a:gd name="connsiteX48" fmla="*/ 462964 w 606795"/>
                  <a:gd name="connsiteY48" fmla="*/ 184399 h 608697"/>
                  <a:gd name="connsiteX49" fmla="*/ 434177 w 606795"/>
                  <a:gd name="connsiteY49" fmla="*/ 213144 h 608697"/>
                  <a:gd name="connsiteX50" fmla="*/ 386536 w 606795"/>
                  <a:gd name="connsiteY50" fmla="*/ 260765 h 608697"/>
                  <a:gd name="connsiteX51" fmla="*/ 385432 w 606795"/>
                  <a:gd name="connsiteY51" fmla="*/ 261819 h 608697"/>
                  <a:gd name="connsiteX52" fmla="*/ 339326 w 606795"/>
                  <a:gd name="connsiteY52" fmla="*/ 307906 h 608697"/>
                  <a:gd name="connsiteX53" fmla="*/ 319031 w 606795"/>
                  <a:gd name="connsiteY53" fmla="*/ 328124 h 608697"/>
                  <a:gd name="connsiteX54" fmla="*/ 308524 w 606795"/>
                  <a:gd name="connsiteY54" fmla="*/ 332819 h 608697"/>
                  <a:gd name="connsiteX55" fmla="*/ 291588 w 606795"/>
                  <a:gd name="connsiteY55" fmla="*/ 333633 h 608697"/>
                  <a:gd name="connsiteX56" fmla="*/ 290772 w 606795"/>
                  <a:gd name="connsiteY56" fmla="*/ 333633 h 608697"/>
                  <a:gd name="connsiteX57" fmla="*/ 274844 w 606795"/>
                  <a:gd name="connsiteY57" fmla="*/ 316386 h 608697"/>
                  <a:gd name="connsiteX58" fmla="*/ 276091 w 606795"/>
                  <a:gd name="connsiteY58" fmla="*/ 300337 h 608697"/>
                  <a:gd name="connsiteX59" fmla="*/ 280697 w 606795"/>
                  <a:gd name="connsiteY59" fmla="*/ 290324 h 608697"/>
                  <a:gd name="connsiteX60" fmla="*/ 301183 w 606795"/>
                  <a:gd name="connsiteY60" fmla="*/ 269867 h 608697"/>
                  <a:gd name="connsiteX61" fmla="*/ 347290 w 606795"/>
                  <a:gd name="connsiteY61" fmla="*/ 223827 h 608697"/>
                  <a:gd name="connsiteX62" fmla="*/ 348393 w 606795"/>
                  <a:gd name="connsiteY62" fmla="*/ 222725 h 608697"/>
                  <a:gd name="connsiteX63" fmla="*/ 396035 w 606795"/>
                  <a:gd name="connsiteY63" fmla="*/ 175153 h 608697"/>
                  <a:gd name="connsiteX64" fmla="*/ 422519 w 606795"/>
                  <a:gd name="connsiteY64" fmla="*/ 148707 h 608697"/>
                  <a:gd name="connsiteX65" fmla="*/ 419016 w 606795"/>
                  <a:gd name="connsiteY65" fmla="*/ 102907 h 608697"/>
                  <a:gd name="connsiteX66" fmla="*/ 418825 w 606795"/>
                  <a:gd name="connsiteY66" fmla="*/ 100032 h 608697"/>
                  <a:gd name="connsiteX67" fmla="*/ 428084 w 606795"/>
                  <a:gd name="connsiteY67" fmla="*/ 74976 h 608697"/>
                  <a:gd name="connsiteX68" fmla="*/ 501346 w 606795"/>
                  <a:gd name="connsiteY68" fmla="*/ 1868 h 608697"/>
                  <a:gd name="connsiteX69" fmla="*/ 505808 w 606795"/>
                  <a:gd name="connsiteY69" fmla="*/ 0 h 6086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</a:cxnLst>
                <a:rect l="l" t="t" r="r" b="b"/>
                <a:pathLst>
                  <a:path w="606795" h="608697">
                    <a:moveTo>
                      <a:pt x="274005" y="200265"/>
                    </a:moveTo>
                    <a:cubicBezTo>
                      <a:pt x="294445" y="200265"/>
                      <a:pt x="313733" y="204817"/>
                      <a:pt x="331102" y="212914"/>
                    </a:cubicBezTo>
                    <a:lnTo>
                      <a:pt x="329998" y="214016"/>
                    </a:lnTo>
                    <a:lnTo>
                      <a:pt x="279379" y="264565"/>
                    </a:lnTo>
                    <a:cubicBezTo>
                      <a:pt x="277604" y="264421"/>
                      <a:pt x="275828" y="264373"/>
                      <a:pt x="274005" y="264373"/>
                    </a:cubicBezTo>
                    <a:cubicBezTo>
                      <a:pt x="234949" y="264373"/>
                      <a:pt x="203186" y="296044"/>
                      <a:pt x="203186" y="335093"/>
                    </a:cubicBezTo>
                    <a:cubicBezTo>
                      <a:pt x="203186" y="374094"/>
                      <a:pt x="234805" y="405813"/>
                      <a:pt x="273957" y="405813"/>
                    </a:cubicBezTo>
                    <a:cubicBezTo>
                      <a:pt x="313109" y="405813"/>
                      <a:pt x="344776" y="374094"/>
                      <a:pt x="344776" y="335093"/>
                    </a:cubicBezTo>
                    <a:cubicBezTo>
                      <a:pt x="344776" y="333272"/>
                      <a:pt x="344728" y="331499"/>
                      <a:pt x="344584" y="329727"/>
                    </a:cubicBezTo>
                    <a:lnTo>
                      <a:pt x="395204" y="279178"/>
                    </a:lnTo>
                    <a:lnTo>
                      <a:pt x="396259" y="278076"/>
                    </a:lnTo>
                    <a:cubicBezTo>
                      <a:pt x="404368" y="295421"/>
                      <a:pt x="408926" y="314682"/>
                      <a:pt x="408926" y="335093"/>
                    </a:cubicBezTo>
                    <a:cubicBezTo>
                      <a:pt x="408926" y="409502"/>
                      <a:pt x="348567" y="469825"/>
                      <a:pt x="274005" y="469825"/>
                    </a:cubicBezTo>
                    <a:cubicBezTo>
                      <a:pt x="199491" y="469825"/>
                      <a:pt x="139084" y="409454"/>
                      <a:pt x="139084" y="334997"/>
                    </a:cubicBezTo>
                    <a:cubicBezTo>
                      <a:pt x="139084" y="260588"/>
                      <a:pt x="199491" y="200265"/>
                      <a:pt x="274005" y="200265"/>
                    </a:cubicBezTo>
                    <a:close/>
                    <a:moveTo>
                      <a:pt x="273958" y="61462"/>
                    </a:moveTo>
                    <a:cubicBezTo>
                      <a:pt x="319385" y="61462"/>
                      <a:pt x="362127" y="72480"/>
                      <a:pt x="399831" y="91976"/>
                    </a:cubicBezTo>
                    <a:cubicBezTo>
                      <a:pt x="399495" y="95089"/>
                      <a:pt x="399447" y="98299"/>
                      <a:pt x="399687" y="101508"/>
                    </a:cubicBezTo>
                    <a:lnTo>
                      <a:pt x="402757" y="141411"/>
                    </a:lnTo>
                    <a:lnTo>
                      <a:pt x="380068" y="164069"/>
                    </a:lnTo>
                    <a:cubicBezTo>
                      <a:pt x="349319" y="145003"/>
                      <a:pt x="312957" y="133938"/>
                      <a:pt x="274006" y="133938"/>
                    </a:cubicBezTo>
                    <a:cubicBezTo>
                      <a:pt x="162811" y="133938"/>
                      <a:pt x="72627" y="223994"/>
                      <a:pt x="72627" y="335079"/>
                    </a:cubicBezTo>
                    <a:cubicBezTo>
                      <a:pt x="72627" y="446117"/>
                      <a:pt x="162859" y="536173"/>
                      <a:pt x="274101" y="536173"/>
                    </a:cubicBezTo>
                    <a:cubicBezTo>
                      <a:pt x="385296" y="536173"/>
                      <a:pt x="475480" y="446117"/>
                      <a:pt x="475480" y="335079"/>
                    </a:cubicBezTo>
                    <a:cubicBezTo>
                      <a:pt x="475480" y="296231"/>
                      <a:pt x="464447" y="259969"/>
                      <a:pt x="445307" y="229168"/>
                    </a:cubicBezTo>
                    <a:lnTo>
                      <a:pt x="470395" y="204115"/>
                    </a:lnTo>
                    <a:lnTo>
                      <a:pt x="505222" y="206797"/>
                    </a:lnTo>
                    <a:cubicBezTo>
                      <a:pt x="506565" y="206893"/>
                      <a:pt x="507908" y="206941"/>
                      <a:pt x="509203" y="206941"/>
                    </a:cubicBezTo>
                    <a:cubicBezTo>
                      <a:pt x="511458" y="206941"/>
                      <a:pt x="513760" y="206797"/>
                      <a:pt x="515967" y="206510"/>
                    </a:cubicBezTo>
                    <a:cubicBezTo>
                      <a:pt x="536450" y="244832"/>
                      <a:pt x="548011" y="288566"/>
                      <a:pt x="548011" y="335079"/>
                    </a:cubicBezTo>
                    <a:cubicBezTo>
                      <a:pt x="548011" y="486163"/>
                      <a:pt x="425351" y="608697"/>
                      <a:pt x="274006" y="608697"/>
                    </a:cubicBezTo>
                    <a:cubicBezTo>
                      <a:pt x="122708" y="608697"/>
                      <a:pt x="0" y="486163"/>
                      <a:pt x="0" y="335079"/>
                    </a:cubicBezTo>
                    <a:cubicBezTo>
                      <a:pt x="0" y="183948"/>
                      <a:pt x="122708" y="61462"/>
                      <a:pt x="273958" y="61462"/>
                    </a:cubicBezTo>
                    <a:close/>
                    <a:moveTo>
                      <a:pt x="505808" y="0"/>
                    </a:moveTo>
                    <a:cubicBezTo>
                      <a:pt x="508927" y="0"/>
                      <a:pt x="511949" y="2252"/>
                      <a:pt x="512237" y="5893"/>
                    </a:cubicBezTo>
                    <a:lnTo>
                      <a:pt x="516075" y="55382"/>
                    </a:lnTo>
                    <a:lnTo>
                      <a:pt x="534691" y="36794"/>
                    </a:lnTo>
                    <a:cubicBezTo>
                      <a:pt x="538337" y="33105"/>
                      <a:pt x="543231" y="31236"/>
                      <a:pt x="548028" y="31236"/>
                    </a:cubicBezTo>
                    <a:cubicBezTo>
                      <a:pt x="552826" y="31236"/>
                      <a:pt x="557720" y="33105"/>
                      <a:pt x="561414" y="36794"/>
                    </a:cubicBezTo>
                    <a:lnTo>
                      <a:pt x="572689" y="48100"/>
                    </a:lnTo>
                    <a:cubicBezTo>
                      <a:pt x="580077" y="55526"/>
                      <a:pt x="580077" y="67455"/>
                      <a:pt x="572689" y="74881"/>
                    </a:cubicBezTo>
                    <a:lnTo>
                      <a:pt x="556424" y="91074"/>
                    </a:lnTo>
                    <a:lnTo>
                      <a:pt x="600900" y="94523"/>
                    </a:lnTo>
                    <a:cubicBezTo>
                      <a:pt x="606321" y="94906"/>
                      <a:pt x="608768" y="101565"/>
                      <a:pt x="604930" y="105398"/>
                    </a:cubicBezTo>
                    <a:lnTo>
                      <a:pt x="531716" y="178458"/>
                    </a:lnTo>
                    <a:cubicBezTo>
                      <a:pt x="525671" y="184495"/>
                      <a:pt x="517515" y="187800"/>
                      <a:pt x="509070" y="187800"/>
                    </a:cubicBezTo>
                    <a:cubicBezTo>
                      <a:pt x="508303" y="187800"/>
                      <a:pt x="507487" y="187800"/>
                      <a:pt x="506672" y="187752"/>
                    </a:cubicBezTo>
                    <a:lnTo>
                      <a:pt x="504800" y="187609"/>
                    </a:lnTo>
                    <a:lnTo>
                      <a:pt x="462964" y="184399"/>
                    </a:lnTo>
                    <a:lnTo>
                      <a:pt x="434177" y="213144"/>
                    </a:lnTo>
                    <a:lnTo>
                      <a:pt x="386536" y="260765"/>
                    </a:lnTo>
                    <a:lnTo>
                      <a:pt x="385432" y="261819"/>
                    </a:lnTo>
                    <a:lnTo>
                      <a:pt x="339326" y="307906"/>
                    </a:lnTo>
                    <a:lnTo>
                      <a:pt x="319031" y="328124"/>
                    </a:lnTo>
                    <a:cubicBezTo>
                      <a:pt x="316296" y="330950"/>
                      <a:pt x="312506" y="332627"/>
                      <a:pt x="308524" y="332819"/>
                    </a:cubicBezTo>
                    <a:lnTo>
                      <a:pt x="291588" y="333633"/>
                    </a:lnTo>
                    <a:lnTo>
                      <a:pt x="290772" y="333633"/>
                    </a:lnTo>
                    <a:cubicBezTo>
                      <a:pt x="281465" y="333633"/>
                      <a:pt x="274076" y="325728"/>
                      <a:pt x="274844" y="316386"/>
                    </a:cubicBezTo>
                    <a:lnTo>
                      <a:pt x="276091" y="300337"/>
                    </a:lnTo>
                    <a:cubicBezTo>
                      <a:pt x="276379" y="296600"/>
                      <a:pt x="278010" y="293007"/>
                      <a:pt x="280697" y="290324"/>
                    </a:cubicBezTo>
                    <a:lnTo>
                      <a:pt x="301183" y="269867"/>
                    </a:lnTo>
                    <a:lnTo>
                      <a:pt x="347290" y="223827"/>
                    </a:lnTo>
                    <a:lnTo>
                      <a:pt x="348393" y="222725"/>
                    </a:lnTo>
                    <a:lnTo>
                      <a:pt x="396035" y="175153"/>
                    </a:lnTo>
                    <a:lnTo>
                      <a:pt x="422519" y="148707"/>
                    </a:lnTo>
                    <a:lnTo>
                      <a:pt x="419016" y="102907"/>
                    </a:lnTo>
                    <a:lnTo>
                      <a:pt x="418825" y="100032"/>
                    </a:lnTo>
                    <a:cubicBezTo>
                      <a:pt x="418105" y="90690"/>
                      <a:pt x="421511" y="81588"/>
                      <a:pt x="428084" y="74976"/>
                    </a:cubicBezTo>
                    <a:lnTo>
                      <a:pt x="501346" y="1868"/>
                    </a:lnTo>
                    <a:cubicBezTo>
                      <a:pt x="502641" y="575"/>
                      <a:pt x="504225" y="0"/>
                      <a:pt x="505808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wrap="square" lIns="91440" tIns="45720" rIns="91440" bIns="45720">
                <a:normAutofit/>
              </a:bodyPr>
              <a:lstStyle/>
              <a:p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4" name="PA-í$ļïḑê">
                <a:extLst>
                  <a:ext uri="{FF2B5EF4-FFF2-40B4-BE49-F238E27FC236}">
                    <a16:creationId xmlns:a16="http://schemas.microsoft.com/office/drawing/2014/main" id="{7461DF71-2B24-4615-BE48-49CA46353526}"/>
                  </a:ext>
                </a:extLst>
              </p:cNvPr>
              <p:cNvSpPr/>
              <p:nvPr>
                <p:custDataLst>
                  <p:tags r:id="rId29"/>
                </p:custDataLst>
              </p:nvPr>
            </p:nvSpPr>
            <p:spPr bwMode="auto">
              <a:xfrm>
                <a:off x="7717053" y="3411566"/>
                <a:ext cx="537763" cy="501445"/>
              </a:xfrm>
              <a:custGeom>
                <a:avLst/>
                <a:gdLst>
                  <a:gd name="T0" fmla="*/ 3958 w 4630"/>
                  <a:gd name="T1" fmla="*/ 1193 h 4324"/>
                  <a:gd name="T2" fmla="*/ 3772 w 4630"/>
                  <a:gd name="T3" fmla="*/ 1223 h 4324"/>
                  <a:gd name="T4" fmla="*/ 3358 w 4630"/>
                  <a:gd name="T5" fmla="*/ 1778 h 4324"/>
                  <a:gd name="T6" fmla="*/ 3055 w 4630"/>
                  <a:gd name="T7" fmla="*/ 1876 h 4324"/>
                  <a:gd name="T8" fmla="*/ 2515 w 4630"/>
                  <a:gd name="T9" fmla="*/ 1484 h 4324"/>
                  <a:gd name="T10" fmla="*/ 2515 w 4630"/>
                  <a:gd name="T11" fmla="*/ 1166 h 4324"/>
                  <a:gd name="T12" fmla="*/ 2915 w 4630"/>
                  <a:gd name="T13" fmla="*/ 600 h 4324"/>
                  <a:gd name="T14" fmla="*/ 2315 w 4630"/>
                  <a:gd name="T15" fmla="*/ 0 h 4324"/>
                  <a:gd name="T16" fmla="*/ 1715 w 4630"/>
                  <a:gd name="T17" fmla="*/ 600 h 4324"/>
                  <a:gd name="T18" fmla="*/ 2115 w 4630"/>
                  <a:gd name="T19" fmla="*/ 1166 h 4324"/>
                  <a:gd name="T20" fmla="*/ 2115 w 4630"/>
                  <a:gd name="T21" fmla="*/ 1484 h 4324"/>
                  <a:gd name="T22" fmla="*/ 1575 w 4630"/>
                  <a:gd name="T23" fmla="*/ 1877 h 4324"/>
                  <a:gd name="T24" fmla="*/ 1273 w 4630"/>
                  <a:gd name="T25" fmla="*/ 1778 h 4324"/>
                  <a:gd name="T26" fmla="*/ 858 w 4630"/>
                  <a:gd name="T27" fmla="*/ 1223 h 4324"/>
                  <a:gd name="T28" fmla="*/ 673 w 4630"/>
                  <a:gd name="T29" fmla="*/ 1193 h 4324"/>
                  <a:gd name="T30" fmla="*/ 102 w 4630"/>
                  <a:gd name="T31" fmla="*/ 1608 h 4324"/>
                  <a:gd name="T32" fmla="*/ 488 w 4630"/>
                  <a:gd name="T33" fmla="*/ 2364 h 4324"/>
                  <a:gd name="T34" fmla="*/ 673 w 4630"/>
                  <a:gd name="T35" fmla="*/ 2394 h 4324"/>
                  <a:gd name="T36" fmla="*/ 1149 w 4630"/>
                  <a:gd name="T37" fmla="*/ 2159 h 4324"/>
                  <a:gd name="T38" fmla="*/ 1452 w 4630"/>
                  <a:gd name="T39" fmla="*/ 2258 h 4324"/>
                  <a:gd name="T40" fmla="*/ 1449 w 4630"/>
                  <a:gd name="T41" fmla="*/ 2327 h 4324"/>
                  <a:gd name="T42" fmla="*/ 1658 w 4630"/>
                  <a:gd name="T43" fmla="*/ 2891 h 4324"/>
                  <a:gd name="T44" fmla="*/ 1471 w 4630"/>
                  <a:gd name="T45" fmla="*/ 3149 h 4324"/>
                  <a:gd name="T46" fmla="*/ 1301 w 4630"/>
                  <a:gd name="T47" fmla="*/ 3124 h 4324"/>
                  <a:gd name="T48" fmla="*/ 815 w 4630"/>
                  <a:gd name="T49" fmla="*/ 3371 h 4324"/>
                  <a:gd name="T50" fmla="*/ 948 w 4630"/>
                  <a:gd name="T51" fmla="*/ 4209 h 4324"/>
                  <a:gd name="T52" fmla="*/ 1300 w 4630"/>
                  <a:gd name="T53" fmla="*/ 4324 h 4324"/>
                  <a:gd name="T54" fmla="*/ 1786 w 4630"/>
                  <a:gd name="T55" fmla="*/ 4077 h 4324"/>
                  <a:gd name="T56" fmla="*/ 1795 w 4630"/>
                  <a:gd name="T57" fmla="*/ 3384 h 4324"/>
                  <a:gd name="T58" fmla="*/ 1981 w 4630"/>
                  <a:gd name="T59" fmla="*/ 3127 h 4324"/>
                  <a:gd name="T60" fmla="*/ 2315 w 4630"/>
                  <a:gd name="T61" fmla="*/ 3194 h 4324"/>
                  <a:gd name="T62" fmla="*/ 2647 w 4630"/>
                  <a:gd name="T63" fmla="*/ 3127 h 4324"/>
                  <a:gd name="T64" fmla="*/ 2836 w 4630"/>
                  <a:gd name="T65" fmla="*/ 3385 h 4324"/>
                  <a:gd name="T66" fmla="*/ 2845 w 4630"/>
                  <a:gd name="T67" fmla="*/ 4077 h 4324"/>
                  <a:gd name="T68" fmla="*/ 3331 w 4630"/>
                  <a:gd name="T69" fmla="*/ 4324 h 4324"/>
                  <a:gd name="T70" fmla="*/ 3331 w 4630"/>
                  <a:gd name="T71" fmla="*/ 4324 h 4324"/>
                  <a:gd name="T72" fmla="*/ 3683 w 4630"/>
                  <a:gd name="T73" fmla="*/ 4209 h 4324"/>
                  <a:gd name="T74" fmla="*/ 3816 w 4630"/>
                  <a:gd name="T75" fmla="*/ 3371 h 4324"/>
                  <a:gd name="T76" fmla="*/ 3330 w 4630"/>
                  <a:gd name="T77" fmla="*/ 3124 h 4324"/>
                  <a:gd name="T78" fmla="*/ 3159 w 4630"/>
                  <a:gd name="T79" fmla="*/ 3149 h 4324"/>
                  <a:gd name="T80" fmla="*/ 2971 w 4630"/>
                  <a:gd name="T81" fmla="*/ 2893 h 4324"/>
                  <a:gd name="T82" fmla="*/ 3182 w 4630"/>
                  <a:gd name="T83" fmla="*/ 2327 h 4324"/>
                  <a:gd name="T84" fmla="*/ 3179 w 4630"/>
                  <a:gd name="T85" fmla="*/ 2257 h 4324"/>
                  <a:gd name="T86" fmla="*/ 3481 w 4630"/>
                  <a:gd name="T87" fmla="*/ 2159 h 4324"/>
                  <a:gd name="T88" fmla="*/ 3957 w 4630"/>
                  <a:gd name="T89" fmla="*/ 2394 h 4324"/>
                  <a:gd name="T90" fmla="*/ 3957 w 4630"/>
                  <a:gd name="T91" fmla="*/ 2394 h 4324"/>
                  <a:gd name="T92" fmla="*/ 4143 w 4630"/>
                  <a:gd name="T93" fmla="*/ 2364 h 4324"/>
                  <a:gd name="T94" fmla="*/ 4528 w 4630"/>
                  <a:gd name="T95" fmla="*/ 1608 h 4324"/>
                  <a:gd name="T96" fmla="*/ 3958 w 4630"/>
                  <a:gd name="T97" fmla="*/ 1193 h 43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4630" h="4324">
                    <a:moveTo>
                      <a:pt x="3958" y="1193"/>
                    </a:moveTo>
                    <a:cubicBezTo>
                      <a:pt x="3895" y="1193"/>
                      <a:pt x="3832" y="1203"/>
                      <a:pt x="3772" y="1223"/>
                    </a:cubicBezTo>
                    <a:cubicBezTo>
                      <a:pt x="3524" y="1304"/>
                      <a:pt x="3364" y="1531"/>
                      <a:pt x="3358" y="1778"/>
                    </a:cubicBezTo>
                    <a:lnTo>
                      <a:pt x="3055" y="1876"/>
                    </a:lnTo>
                    <a:cubicBezTo>
                      <a:pt x="2936" y="1682"/>
                      <a:pt x="2743" y="1538"/>
                      <a:pt x="2515" y="1484"/>
                    </a:cubicBezTo>
                    <a:lnTo>
                      <a:pt x="2515" y="1166"/>
                    </a:lnTo>
                    <a:cubicBezTo>
                      <a:pt x="2748" y="1083"/>
                      <a:pt x="2915" y="861"/>
                      <a:pt x="2915" y="600"/>
                    </a:cubicBezTo>
                    <a:cubicBezTo>
                      <a:pt x="2915" y="270"/>
                      <a:pt x="2646" y="0"/>
                      <a:pt x="2315" y="0"/>
                    </a:cubicBezTo>
                    <a:cubicBezTo>
                      <a:pt x="1984" y="0"/>
                      <a:pt x="1715" y="270"/>
                      <a:pt x="1715" y="600"/>
                    </a:cubicBezTo>
                    <a:cubicBezTo>
                      <a:pt x="1715" y="861"/>
                      <a:pt x="1882" y="1083"/>
                      <a:pt x="2115" y="1166"/>
                    </a:cubicBezTo>
                    <a:lnTo>
                      <a:pt x="2115" y="1484"/>
                    </a:lnTo>
                    <a:cubicBezTo>
                      <a:pt x="1887" y="1538"/>
                      <a:pt x="1694" y="1682"/>
                      <a:pt x="1575" y="1877"/>
                    </a:cubicBezTo>
                    <a:lnTo>
                      <a:pt x="1273" y="1778"/>
                    </a:lnTo>
                    <a:cubicBezTo>
                      <a:pt x="1266" y="1531"/>
                      <a:pt x="1107" y="1304"/>
                      <a:pt x="858" y="1223"/>
                    </a:cubicBezTo>
                    <a:cubicBezTo>
                      <a:pt x="798" y="1203"/>
                      <a:pt x="736" y="1193"/>
                      <a:pt x="673" y="1193"/>
                    </a:cubicBezTo>
                    <a:cubicBezTo>
                      <a:pt x="412" y="1193"/>
                      <a:pt x="183" y="1360"/>
                      <a:pt x="102" y="1608"/>
                    </a:cubicBezTo>
                    <a:cubicBezTo>
                      <a:pt x="0" y="1923"/>
                      <a:pt x="173" y="2262"/>
                      <a:pt x="488" y="2364"/>
                    </a:cubicBezTo>
                    <a:cubicBezTo>
                      <a:pt x="548" y="2384"/>
                      <a:pt x="610" y="2394"/>
                      <a:pt x="673" y="2394"/>
                    </a:cubicBezTo>
                    <a:cubicBezTo>
                      <a:pt x="864" y="2394"/>
                      <a:pt x="1038" y="2304"/>
                      <a:pt x="1149" y="2159"/>
                    </a:cubicBezTo>
                    <a:lnTo>
                      <a:pt x="1452" y="2258"/>
                    </a:lnTo>
                    <a:cubicBezTo>
                      <a:pt x="1450" y="2281"/>
                      <a:pt x="1449" y="2304"/>
                      <a:pt x="1449" y="2327"/>
                    </a:cubicBezTo>
                    <a:cubicBezTo>
                      <a:pt x="1449" y="2542"/>
                      <a:pt x="1528" y="2740"/>
                      <a:pt x="1658" y="2891"/>
                    </a:cubicBezTo>
                    <a:lnTo>
                      <a:pt x="1471" y="3149"/>
                    </a:lnTo>
                    <a:cubicBezTo>
                      <a:pt x="1416" y="3132"/>
                      <a:pt x="1359" y="3124"/>
                      <a:pt x="1301" y="3124"/>
                    </a:cubicBezTo>
                    <a:cubicBezTo>
                      <a:pt x="1109" y="3124"/>
                      <a:pt x="927" y="3216"/>
                      <a:pt x="815" y="3371"/>
                    </a:cubicBezTo>
                    <a:cubicBezTo>
                      <a:pt x="620" y="3639"/>
                      <a:pt x="680" y="4015"/>
                      <a:pt x="948" y="4209"/>
                    </a:cubicBezTo>
                    <a:cubicBezTo>
                      <a:pt x="1051" y="4284"/>
                      <a:pt x="1173" y="4324"/>
                      <a:pt x="1300" y="4324"/>
                    </a:cubicBezTo>
                    <a:cubicBezTo>
                      <a:pt x="1492" y="4324"/>
                      <a:pt x="1673" y="4232"/>
                      <a:pt x="1786" y="4077"/>
                    </a:cubicBezTo>
                    <a:cubicBezTo>
                      <a:pt x="1939" y="3866"/>
                      <a:pt x="1934" y="3588"/>
                      <a:pt x="1795" y="3384"/>
                    </a:cubicBezTo>
                    <a:lnTo>
                      <a:pt x="1981" y="3127"/>
                    </a:lnTo>
                    <a:cubicBezTo>
                      <a:pt x="2084" y="3170"/>
                      <a:pt x="2197" y="3194"/>
                      <a:pt x="2315" y="3194"/>
                    </a:cubicBezTo>
                    <a:cubicBezTo>
                      <a:pt x="2433" y="3194"/>
                      <a:pt x="2545" y="3170"/>
                      <a:pt x="2647" y="3127"/>
                    </a:cubicBezTo>
                    <a:lnTo>
                      <a:pt x="2836" y="3385"/>
                    </a:lnTo>
                    <a:cubicBezTo>
                      <a:pt x="2696" y="3588"/>
                      <a:pt x="2692" y="3866"/>
                      <a:pt x="2845" y="4077"/>
                    </a:cubicBezTo>
                    <a:cubicBezTo>
                      <a:pt x="2957" y="4232"/>
                      <a:pt x="3139" y="4324"/>
                      <a:pt x="3331" y="4324"/>
                    </a:cubicBezTo>
                    <a:lnTo>
                      <a:pt x="3331" y="4324"/>
                    </a:lnTo>
                    <a:cubicBezTo>
                      <a:pt x="3458" y="4324"/>
                      <a:pt x="3580" y="4284"/>
                      <a:pt x="3683" y="4209"/>
                    </a:cubicBezTo>
                    <a:cubicBezTo>
                      <a:pt x="3951" y="4015"/>
                      <a:pt x="4010" y="3639"/>
                      <a:pt x="3816" y="3371"/>
                    </a:cubicBezTo>
                    <a:cubicBezTo>
                      <a:pt x="3703" y="3216"/>
                      <a:pt x="3522" y="3124"/>
                      <a:pt x="3330" y="3124"/>
                    </a:cubicBezTo>
                    <a:cubicBezTo>
                      <a:pt x="3271" y="3124"/>
                      <a:pt x="3214" y="3133"/>
                      <a:pt x="3159" y="3149"/>
                    </a:cubicBezTo>
                    <a:lnTo>
                      <a:pt x="2971" y="2893"/>
                    </a:lnTo>
                    <a:cubicBezTo>
                      <a:pt x="3102" y="2741"/>
                      <a:pt x="3182" y="2543"/>
                      <a:pt x="3182" y="2327"/>
                    </a:cubicBezTo>
                    <a:cubicBezTo>
                      <a:pt x="3182" y="2303"/>
                      <a:pt x="3181" y="2280"/>
                      <a:pt x="3179" y="2257"/>
                    </a:cubicBezTo>
                    <a:lnTo>
                      <a:pt x="3481" y="2159"/>
                    </a:lnTo>
                    <a:cubicBezTo>
                      <a:pt x="3592" y="2304"/>
                      <a:pt x="3766" y="2394"/>
                      <a:pt x="3957" y="2394"/>
                    </a:cubicBezTo>
                    <a:lnTo>
                      <a:pt x="3957" y="2394"/>
                    </a:lnTo>
                    <a:cubicBezTo>
                      <a:pt x="4020" y="2394"/>
                      <a:pt x="4083" y="2384"/>
                      <a:pt x="4143" y="2364"/>
                    </a:cubicBezTo>
                    <a:cubicBezTo>
                      <a:pt x="4458" y="2262"/>
                      <a:pt x="4630" y="1923"/>
                      <a:pt x="4528" y="1608"/>
                    </a:cubicBezTo>
                    <a:cubicBezTo>
                      <a:pt x="4447" y="1360"/>
                      <a:pt x="4218" y="1193"/>
                      <a:pt x="3958" y="1193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wrap="square" lIns="91440" tIns="45720" rIns="91440" bIns="45720">
                <a:normAutofit/>
              </a:bodyPr>
              <a:lstStyle/>
              <a:p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5" name="PA-í$ļîḓè">
                <a:extLst>
                  <a:ext uri="{FF2B5EF4-FFF2-40B4-BE49-F238E27FC236}">
                    <a16:creationId xmlns:a16="http://schemas.microsoft.com/office/drawing/2014/main" id="{BC816F4C-E31B-4160-AB1E-D235BBBC00E4}"/>
                  </a:ext>
                </a:extLst>
              </p:cNvPr>
              <p:cNvSpPr/>
              <p:nvPr>
                <p:custDataLst>
                  <p:tags r:id="rId30"/>
                </p:custDataLst>
              </p:nvPr>
            </p:nvSpPr>
            <p:spPr>
              <a:xfrm>
                <a:off x="8747242" y="1276350"/>
                <a:ext cx="2322263" cy="3065123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0" y="120000"/>
                    </a:moveTo>
                    <a:cubicBezTo>
                      <a:pt x="17821" y="120000"/>
                      <a:pt x="17821" y="120000"/>
                      <a:pt x="17821" y="120000"/>
                    </a:cubicBezTo>
                    <a:cubicBezTo>
                      <a:pt x="66772" y="120000"/>
                      <a:pt x="66772" y="120000"/>
                      <a:pt x="66772" y="120000"/>
                    </a:cubicBezTo>
                    <a:cubicBezTo>
                      <a:pt x="71762" y="120000"/>
                      <a:pt x="76990" y="116243"/>
                      <a:pt x="78178" y="111823"/>
                    </a:cubicBezTo>
                    <a:cubicBezTo>
                      <a:pt x="95524" y="51712"/>
                      <a:pt x="95524" y="51712"/>
                      <a:pt x="95524" y="51712"/>
                    </a:cubicBezTo>
                    <a:cubicBezTo>
                      <a:pt x="113584" y="51712"/>
                      <a:pt x="113584" y="51712"/>
                      <a:pt x="113584" y="51712"/>
                    </a:cubicBezTo>
                    <a:cubicBezTo>
                      <a:pt x="118336" y="51712"/>
                      <a:pt x="120000" y="48618"/>
                      <a:pt x="117148" y="44861"/>
                    </a:cubicBezTo>
                    <a:cubicBezTo>
                      <a:pt x="85306" y="4419"/>
                      <a:pt x="85306" y="4419"/>
                      <a:pt x="85306" y="4419"/>
                    </a:cubicBezTo>
                    <a:cubicBezTo>
                      <a:pt x="82455" y="883"/>
                      <a:pt x="76752" y="0"/>
                      <a:pt x="72950" y="2872"/>
                    </a:cubicBezTo>
                    <a:cubicBezTo>
                      <a:pt x="13544" y="46629"/>
                      <a:pt x="13544" y="46629"/>
                      <a:pt x="13544" y="46629"/>
                    </a:cubicBezTo>
                    <a:cubicBezTo>
                      <a:pt x="9742" y="49281"/>
                      <a:pt x="10455" y="51712"/>
                      <a:pt x="15445" y="51712"/>
                    </a:cubicBezTo>
                    <a:cubicBezTo>
                      <a:pt x="28752" y="51712"/>
                      <a:pt x="28752" y="51712"/>
                      <a:pt x="28752" y="51712"/>
                    </a:cubicBezTo>
                    <a:cubicBezTo>
                      <a:pt x="11405" y="111823"/>
                      <a:pt x="11405" y="111823"/>
                      <a:pt x="11405" y="111823"/>
                    </a:cubicBezTo>
                    <a:cubicBezTo>
                      <a:pt x="11405" y="111823"/>
                      <a:pt x="11405" y="111823"/>
                      <a:pt x="11405" y="111823"/>
                    </a:cubicBezTo>
                    <a:cubicBezTo>
                      <a:pt x="9980" y="116243"/>
                      <a:pt x="4990" y="120000"/>
                      <a:pt x="0" y="12000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noFill/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square" lIns="91440" tIns="45720" rIns="91440" bIns="45720" anchor="t" anchorCtr="0">
                <a:normAutofit fontScale="25000" lnSpcReduction="20000"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7" name="íś1îde">
              <a:extLst>
                <a:ext uri="{FF2B5EF4-FFF2-40B4-BE49-F238E27FC236}">
                  <a16:creationId xmlns:a16="http://schemas.microsoft.com/office/drawing/2014/main" id="{ACC6EB17-F9F9-4340-86C0-4EB8E00EC6C6}"/>
                </a:ext>
              </a:extLst>
            </p:cNvPr>
            <p:cNvGrpSpPr/>
            <p:nvPr/>
          </p:nvGrpSpPr>
          <p:grpSpPr>
            <a:xfrm>
              <a:off x="8676192" y="1130300"/>
              <a:ext cx="2842708" cy="977865"/>
              <a:chOff x="751665" y="4691759"/>
              <a:chExt cx="2640372" cy="977865"/>
            </a:xfrm>
          </p:grpSpPr>
          <p:sp>
            <p:nvSpPr>
              <p:cNvPr id="20" name="PA-îšľîḓé">
                <a:extLst>
                  <a:ext uri="{FF2B5EF4-FFF2-40B4-BE49-F238E27FC236}">
                    <a16:creationId xmlns:a16="http://schemas.microsoft.com/office/drawing/2014/main" id="{DC1CAFCA-8FFE-47C3-A186-906F991B06C8}"/>
                  </a:ext>
                </a:extLst>
              </p:cNvPr>
              <p:cNvSpPr txBox="1"/>
              <p:nvPr>
                <p:custDataLst>
                  <p:tags r:id="rId15"/>
                </p:custDataLst>
              </p:nvPr>
            </p:nvSpPr>
            <p:spPr>
              <a:xfrm>
                <a:off x="751665" y="5085148"/>
                <a:ext cx="2640371" cy="584476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norm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en-US" altLang="zh-CN" sz="11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Copy paste fonts. Choose the only option to retain text.</a:t>
                </a:r>
              </a:p>
            </p:txBody>
          </p:sp>
          <p:sp>
            <p:nvSpPr>
              <p:cNvPr id="21" name="PA-iŝľíḑê">
                <a:extLst>
                  <a:ext uri="{FF2B5EF4-FFF2-40B4-BE49-F238E27FC236}">
                    <a16:creationId xmlns:a16="http://schemas.microsoft.com/office/drawing/2014/main" id="{672AC966-98AF-4F26-AB67-1B2232EC0912}"/>
                  </a:ext>
                </a:extLst>
              </p:cNvPr>
              <p:cNvSpPr txBox="1"/>
              <p:nvPr>
                <p:custDataLst>
                  <p:tags r:id="rId16"/>
                </p:custDataLst>
              </p:nvPr>
            </p:nvSpPr>
            <p:spPr>
              <a:xfrm>
                <a:off x="751665" y="4691759"/>
                <a:ext cx="2640372" cy="393389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normAutofit/>
              </a:bodyPr>
              <a:lstStyle/>
              <a:p>
                <a:pPr algn="ctr"/>
                <a:r>
                  <a:rPr lang="en-US" altLang="zh-CN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Add title text</a:t>
                </a:r>
                <a:endParaRPr lang="zh-CN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8" name="íṩḻïḑé">
              <a:extLst>
                <a:ext uri="{FF2B5EF4-FFF2-40B4-BE49-F238E27FC236}">
                  <a16:creationId xmlns:a16="http://schemas.microsoft.com/office/drawing/2014/main" id="{54A4B29D-7CF8-4F47-9049-4E4DEC2BBBBE}"/>
                </a:ext>
              </a:extLst>
            </p:cNvPr>
            <p:cNvGrpSpPr/>
            <p:nvPr/>
          </p:nvGrpSpPr>
          <p:grpSpPr>
            <a:xfrm>
              <a:off x="1469951" y="2632716"/>
              <a:ext cx="2842708" cy="977865"/>
              <a:chOff x="751665" y="4691759"/>
              <a:chExt cx="2640372" cy="977865"/>
            </a:xfrm>
          </p:grpSpPr>
          <p:sp>
            <p:nvSpPr>
              <p:cNvPr id="18" name="PA-îṣḷíḑé">
                <a:extLst>
                  <a:ext uri="{FF2B5EF4-FFF2-40B4-BE49-F238E27FC236}">
                    <a16:creationId xmlns:a16="http://schemas.microsoft.com/office/drawing/2014/main" id="{1000F0AB-25EC-447C-890E-B17B19EA3795}"/>
                  </a:ext>
                </a:extLst>
              </p:cNvPr>
              <p:cNvSpPr txBox="1"/>
              <p:nvPr>
                <p:custDataLst>
                  <p:tags r:id="rId13"/>
                </p:custDataLst>
              </p:nvPr>
            </p:nvSpPr>
            <p:spPr>
              <a:xfrm>
                <a:off x="751665" y="5085148"/>
                <a:ext cx="2640371" cy="584476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norm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en-US" altLang="zh-CN" sz="11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Copy paste fonts. Choose the only option to retain text.</a:t>
                </a:r>
              </a:p>
            </p:txBody>
          </p:sp>
          <p:sp>
            <p:nvSpPr>
              <p:cNvPr id="19" name="PA-îṡļïḑé">
                <a:extLst>
                  <a:ext uri="{FF2B5EF4-FFF2-40B4-BE49-F238E27FC236}">
                    <a16:creationId xmlns:a16="http://schemas.microsoft.com/office/drawing/2014/main" id="{952C18D8-095C-4EF1-8AB5-F3677CBA3295}"/>
                  </a:ext>
                </a:extLst>
              </p:cNvPr>
              <p:cNvSpPr txBox="1"/>
              <p:nvPr>
                <p:custDataLst>
                  <p:tags r:id="rId14"/>
                </p:custDataLst>
              </p:nvPr>
            </p:nvSpPr>
            <p:spPr>
              <a:xfrm>
                <a:off x="751665" y="4691759"/>
                <a:ext cx="2640372" cy="393389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normAutofit/>
              </a:bodyPr>
              <a:lstStyle/>
              <a:p>
                <a:pPr algn="ctr"/>
                <a:r>
                  <a:rPr lang="en-US" altLang="zh-CN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Add title text</a:t>
                </a:r>
                <a:endParaRPr lang="zh-CN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9" name="isľïḑe">
              <a:extLst>
                <a:ext uri="{FF2B5EF4-FFF2-40B4-BE49-F238E27FC236}">
                  <a16:creationId xmlns:a16="http://schemas.microsoft.com/office/drawing/2014/main" id="{7DD5DEA0-54FC-4233-9CF8-C69739D636EA}"/>
                </a:ext>
              </a:extLst>
            </p:cNvPr>
            <p:cNvGrpSpPr/>
            <p:nvPr/>
          </p:nvGrpSpPr>
          <p:grpSpPr>
            <a:xfrm>
              <a:off x="2663175" y="5156235"/>
              <a:ext cx="2842708" cy="977865"/>
              <a:chOff x="751665" y="4691759"/>
              <a:chExt cx="2640372" cy="977865"/>
            </a:xfrm>
          </p:grpSpPr>
          <p:sp>
            <p:nvSpPr>
              <p:cNvPr id="16" name="PA-îŝḷîdé">
                <a:extLst>
                  <a:ext uri="{FF2B5EF4-FFF2-40B4-BE49-F238E27FC236}">
                    <a16:creationId xmlns:a16="http://schemas.microsoft.com/office/drawing/2014/main" id="{BD55C543-45E6-4D87-AD0B-D0A7FCE19931}"/>
                  </a:ext>
                </a:extLst>
              </p:cNvPr>
              <p:cNvSpPr txBox="1"/>
              <p:nvPr>
                <p:custDataLst>
                  <p:tags r:id="rId11"/>
                </p:custDataLst>
              </p:nvPr>
            </p:nvSpPr>
            <p:spPr>
              <a:xfrm>
                <a:off x="751665" y="5085148"/>
                <a:ext cx="2640371" cy="584476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norm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en-US" altLang="zh-CN" sz="11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Copy paste fonts. Choose the only option to retain text.</a:t>
                </a:r>
              </a:p>
            </p:txBody>
          </p:sp>
          <p:sp>
            <p:nvSpPr>
              <p:cNvPr id="17" name="PA-ïsļíḑe">
                <a:extLst>
                  <a:ext uri="{FF2B5EF4-FFF2-40B4-BE49-F238E27FC236}">
                    <a16:creationId xmlns:a16="http://schemas.microsoft.com/office/drawing/2014/main" id="{BFA10FD9-493F-4E27-BB66-06ECE391BD30}"/>
                  </a:ext>
                </a:extLst>
              </p:cNvPr>
              <p:cNvSpPr txBox="1"/>
              <p:nvPr>
                <p:custDataLst>
                  <p:tags r:id="rId12"/>
                </p:custDataLst>
              </p:nvPr>
            </p:nvSpPr>
            <p:spPr>
              <a:xfrm>
                <a:off x="751665" y="4691759"/>
                <a:ext cx="2640372" cy="393389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normAutofit/>
              </a:bodyPr>
              <a:lstStyle/>
              <a:p>
                <a:pPr algn="ctr"/>
                <a:r>
                  <a:rPr lang="en-US" altLang="zh-CN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Add title text</a:t>
                </a:r>
                <a:endParaRPr lang="zh-CN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10" name="išḻíḑé">
              <a:extLst>
                <a:ext uri="{FF2B5EF4-FFF2-40B4-BE49-F238E27FC236}">
                  <a16:creationId xmlns:a16="http://schemas.microsoft.com/office/drawing/2014/main" id="{D2AE4010-60CE-4550-9F0A-2D7EE1155305}"/>
                </a:ext>
              </a:extLst>
            </p:cNvPr>
            <p:cNvGrpSpPr/>
            <p:nvPr/>
          </p:nvGrpSpPr>
          <p:grpSpPr>
            <a:xfrm>
              <a:off x="6207726" y="5156235"/>
              <a:ext cx="2842708" cy="977865"/>
              <a:chOff x="751665" y="4691759"/>
              <a:chExt cx="2640372" cy="977865"/>
            </a:xfrm>
          </p:grpSpPr>
          <p:sp>
            <p:nvSpPr>
              <p:cNvPr id="14" name="PA-iṥliḑé">
                <a:extLst>
                  <a:ext uri="{FF2B5EF4-FFF2-40B4-BE49-F238E27FC236}">
                    <a16:creationId xmlns:a16="http://schemas.microsoft.com/office/drawing/2014/main" id="{9DC71111-B440-4B11-8A7C-3315E302A905}"/>
                  </a:ext>
                </a:extLst>
              </p:cNvPr>
              <p:cNvSpPr txBox="1"/>
              <p:nvPr>
                <p:custDataLst>
                  <p:tags r:id="rId9"/>
                </p:custDataLst>
              </p:nvPr>
            </p:nvSpPr>
            <p:spPr>
              <a:xfrm>
                <a:off x="751665" y="5085148"/>
                <a:ext cx="2640371" cy="584476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norm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en-US" altLang="zh-CN" sz="11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Copy paste fonts. Choose the only option to retain text.</a:t>
                </a:r>
              </a:p>
            </p:txBody>
          </p:sp>
          <p:sp>
            <p:nvSpPr>
              <p:cNvPr id="15" name="PA-iSļîḋê">
                <a:extLst>
                  <a:ext uri="{FF2B5EF4-FFF2-40B4-BE49-F238E27FC236}">
                    <a16:creationId xmlns:a16="http://schemas.microsoft.com/office/drawing/2014/main" id="{92FD955C-67D5-4E75-AA3F-257E5F5D46E5}"/>
                  </a:ext>
                </a:extLst>
              </p:cNvPr>
              <p:cNvSpPr txBox="1"/>
              <p:nvPr>
                <p:custDataLst>
                  <p:tags r:id="rId10"/>
                </p:custDataLst>
              </p:nvPr>
            </p:nvSpPr>
            <p:spPr>
              <a:xfrm>
                <a:off x="751665" y="4691759"/>
                <a:ext cx="2640372" cy="393389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normAutofit/>
              </a:bodyPr>
              <a:lstStyle/>
              <a:p>
                <a:pPr algn="ctr"/>
                <a:r>
                  <a:rPr lang="en-US" altLang="zh-CN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Add title text</a:t>
                </a:r>
                <a:endParaRPr lang="zh-CN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11" name="ïṥḷiḋe">
              <a:extLst>
                <a:ext uri="{FF2B5EF4-FFF2-40B4-BE49-F238E27FC236}">
                  <a16:creationId xmlns:a16="http://schemas.microsoft.com/office/drawing/2014/main" id="{E81480F0-932C-4704-9AF3-D70F0BB2D203}"/>
                </a:ext>
              </a:extLst>
            </p:cNvPr>
            <p:cNvGrpSpPr/>
            <p:nvPr/>
          </p:nvGrpSpPr>
          <p:grpSpPr>
            <a:xfrm>
              <a:off x="5073070" y="2632716"/>
              <a:ext cx="2842708" cy="977865"/>
              <a:chOff x="751665" y="4691759"/>
              <a:chExt cx="2640372" cy="977865"/>
            </a:xfrm>
          </p:grpSpPr>
          <p:sp>
            <p:nvSpPr>
              <p:cNvPr id="12" name="PA-işļidè">
                <a:extLst>
                  <a:ext uri="{FF2B5EF4-FFF2-40B4-BE49-F238E27FC236}">
                    <a16:creationId xmlns:a16="http://schemas.microsoft.com/office/drawing/2014/main" id="{C50CCABC-11EF-4B2A-9DF2-E7732132E458}"/>
                  </a:ext>
                </a:extLst>
              </p:cNvPr>
              <p:cNvSpPr txBox="1"/>
              <p:nvPr>
                <p:custDataLst>
                  <p:tags r:id="rId7"/>
                </p:custDataLst>
              </p:nvPr>
            </p:nvSpPr>
            <p:spPr>
              <a:xfrm>
                <a:off x="751665" y="5085148"/>
                <a:ext cx="2640371" cy="584476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norm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en-US" altLang="zh-CN" sz="11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Copy paste fonts. Choose the only option to retain text.</a:t>
                </a:r>
              </a:p>
            </p:txBody>
          </p:sp>
          <p:sp>
            <p:nvSpPr>
              <p:cNvPr id="13" name="PA-ïšlîḓe">
                <a:extLst>
                  <a:ext uri="{FF2B5EF4-FFF2-40B4-BE49-F238E27FC236}">
                    <a16:creationId xmlns:a16="http://schemas.microsoft.com/office/drawing/2014/main" id="{AC653DF9-13B3-4DEA-887F-1E180ED578A1}"/>
                  </a:ext>
                </a:extLst>
              </p:cNvPr>
              <p:cNvSpPr txBox="1"/>
              <p:nvPr>
                <p:custDataLst>
                  <p:tags r:id="rId8"/>
                </p:custDataLst>
              </p:nvPr>
            </p:nvSpPr>
            <p:spPr>
              <a:xfrm>
                <a:off x="751665" y="4691759"/>
                <a:ext cx="2640372" cy="393389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normAutofit/>
              </a:bodyPr>
              <a:lstStyle/>
              <a:p>
                <a:pPr algn="ctr"/>
                <a:r>
                  <a:rPr lang="en-US" altLang="zh-CN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Add title text</a:t>
                </a:r>
                <a:endParaRPr lang="zh-CN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38" name="PA-组合 54">
            <a:extLst>
              <a:ext uri="{FF2B5EF4-FFF2-40B4-BE49-F238E27FC236}">
                <a16:creationId xmlns:a16="http://schemas.microsoft.com/office/drawing/2014/main" id="{7571C81D-08AD-403A-9C16-39F79864AA12}"/>
              </a:ext>
            </a:extLst>
          </p:cNvPr>
          <p:cNvGrpSpPr/>
          <p:nvPr>
            <p:custDataLst>
              <p:tags r:id="rId3"/>
            </p:custDataLst>
          </p:nvPr>
        </p:nvGrpSpPr>
        <p:grpSpPr>
          <a:xfrm>
            <a:off x="91440" y="-729138"/>
            <a:ext cx="2820061" cy="1471735"/>
            <a:chOff x="91440" y="-729138"/>
            <a:chExt cx="2820061" cy="1471735"/>
          </a:xfrm>
        </p:grpSpPr>
        <p:sp>
          <p:nvSpPr>
            <p:cNvPr id="39" name="PA-燕尾箭头 50">
              <a:extLst>
                <a:ext uri="{FF2B5EF4-FFF2-40B4-BE49-F238E27FC236}">
                  <a16:creationId xmlns:a16="http://schemas.microsoft.com/office/drawing/2014/main" id="{A22CD80B-73B9-4CBC-B4D3-A5343F9226B2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>
            <a:xfrm rot="16200000">
              <a:off x="-282761" y="-354937"/>
              <a:ext cx="1458275" cy="709873"/>
            </a:xfrm>
            <a:prstGeom prst="notchedRightArrow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0" name="PA-文本框 52">
              <a:extLst>
                <a:ext uri="{FF2B5EF4-FFF2-40B4-BE49-F238E27FC236}">
                  <a16:creationId xmlns:a16="http://schemas.microsoft.com/office/drawing/2014/main" id="{0ECF414D-D85F-4CFC-A983-31B2F1D5AF76}"/>
                </a:ext>
              </a:extLst>
            </p:cNvPr>
            <p:cNvSpPr txBox="1"/>
            <p:nvPr>
              <p:custDataLst>
                <p:tags r:id="rId5"/>
              </p:custDataLst>
            </p:nvPr>
          </p:nvSpPr>
          <p:spPr>
            <a:xfrm>
              <a:off x="669925" y="165042"/>
              <a:ext cx="224157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1" name="PA-文本框 53">
              <a:extLst>
                <a:ext uri="{FF2B5EF4-FFF2-40B4-BE49-F238E27FC236}">
                  <a16:creationId xmlns:a16="http://schemas.microsoft.com/office/drawing/2014/main" id="{3F0432B4-4407-4A6E-A3B1-5AFB6F57BF1D}"/>
                </a:ext>
              </a:extLst>
            </p:cNvPr>
            <p:cNvSpPr txBox="1"/>
            <p:nvPr>
              <p:custDataLst>
                <p:tags r:id="rId6"/>
              </p:custDataLst>
            </p:nvPr>
          </p:nvSpPr>
          <p:spPr>
            <a:xfrm>
              <a:off x="222350" y="219377"/>
              <a:ext cx="42773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1400" dirty="0">
                  <a:solidFill>
                    <a:schemeClr val="bg1"/>
                  </a:solidFill>
                  <a:cs typeface="+mn-ea"/>
                  <a:sym typeface="+mn-lt"/>
                </a:rPr>
                <a:t> 04</a:t>
              </a:r>
              <a:endParaRPr lang="zh-CN" altLang="en-US" sz="1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777999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 decel="100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A-椭圆 13">
            <a:extLst>
              <a:ext uri="{FF2B5EF4-FFF2-40B4-BE49-F238E27FC236}">
                <a16:creationId xmlns:a16="http://schemas.microsoft.com/office/drawing/2014/main" id="{05651E1F-45F1-4115-9FBD-29EFFA2F1DDC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4973256" y="1212449"/>
            <a:ext cx="2245489" cy="224548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8000" dirty="0">
                <a:cs typeface="+mn-ea"/>
                <a:sym typeface="+mn-lt"/>
              </a:rPr>
              <a:t>05</a:t>
            </a:r>
            <a:endParaRPr lang="zh-CN" altLang="en-US" sz="8000" dirty="0">
              <a:cs typeface="+mn-ea"/>
              <a:sym typeface="+mn-lt"/>
            </a:endParaRPr>
          </a:p>
        </p:txBody>
      </p:sp>
      <p:sp>
        <p:nvSpPr>
          <p:cNvPr id="16" name="PA-í$liḑé">
            <a:extLst>
              <a:ext uri="{FF2B5EF4-FFF2-40B4-BE49-F238E27FC236}">
                <a16:creationId xmlns:a16="http://schemas.microsoft.com/office/drawing/2014/main" id="{58D05E1E-7330-40AC-A415-FF3915D32C9D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2612020" y="3811299"/>
            <a:ext cx="6967958" cy="2081331"/>
          </a:xfrm>
          <a:prstGeom prst="rect">
            <a:avLst/>
          </a:prstGeom>
          <a:noFill/>
        </p:spPr>
        <p:txBody>
          <a:bodyPr wrap="square" lIns="91440" tIns="45720" rIns="91440" bIns="45720">
            <a:normAutofit/>
          </a:bodyPr>
          <a:lstStyle/>
          <a:p>
            <a:pPr algn="ctr"/>
            <a:r>
              <a:rPr lang="en-US" altLang="zh-CN" sz="8000" b="1" dirty="0">
                <a:solidFill>
                  <a:schemeClr val="accent2"/>
                </a:solidFill>
                <a:cs typeface="+mn-ea"/>
                <a:sym typeface="+mn-lt"/>
              </a:rPr>
              <a:t>Add title text</a:t>
            </a:r>
            <a:endParaRPr lang="zh-CN" altLang="en-US" sz="8000" b="1" dirty="0">
              <a:solidFill>
                <a:schemeClr val="accent2"/>
              </a:solidFill>
              <a:cs typeface="+mn-ea"/>
              <a:sym typeface="+mn-lt"/>
            </a:endParaRPr>
          </a:p>
        </p:txBody>
      </p:sp>
      <p:sp>
        <p:nvSpPr>
          <p:cNvPr id="18" name="PA-î$ḷïďe">
            <a:extLst>
              <a:ext uri="{FF2B5EF4-FFF2-40B4-BE49-F238E27FC236}">
                <a16:creationId xmlns:a16="http://schemas.microsoft.com/office/drawing/2014/main" id="{45CE5B8B-CB43-4118-AD53-6DED441298F4}"/>
              </a:ext>
            </a:extLst>
          </p:cNvPr>
          <p:cNvSpPr/>
          <p:nvPr>
            <p:custDataLst>
              <p:tags r:id="rId4"/>
            </p:custDataLst>
          </p:nvPr>
        </p:nvSpPr>
        <p:spPr bwMode="auto">
          <a:xfrm>
            <a:off x="3879382" y="5268262"/>
            <a:ext cx="4433236" cy="350950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ctr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altLang="zh-CN" sz="1100" dirty="0">
                <a:cs typeface="+mn-ea"/>
                <a:sym typeface="+mn-lt"/>
              </a:rPr>
              <a:t>Copy paste fonts. Choose the only option to retain text……</a:t>
            </a:r>
          </a:p>
        </p:txBody>
      </p:sp>
      <p:grpSp>
        <p:nvGrpSpPr>
          <p:cNvPr id="25" name="PA-组合 24">
            <a:extLst>
              <a:ext uri="{FF2B5EF4-FFF2-40B4-BE49-F238E27FC236}">
                <a16:creationId xmlns:a16="http://schemas.microsoft.com/office/drawing/2014/main" id="{DBC34AEB-C932-4767-A878-8CE35835058E}"/>
              </a:ext>
            </a:extLst>
          </p:cNvPr>
          <p:cNvGrpSpPr/>
          <p:nvPr>
            <p:custDataLst>
              <p:tags r:id="rId5"/>
            </p:custDataLst>
          </p:nvPr>
        </p:nvGrpSpPr>
        <p:grpSpPr>
          <a:xfrm>
            <a:off x="-34153" y="4982301"/>
            <a:ext cx="3709727" cy="1887273"/>
            <a:chOff x="-34153" y="4513628"/>
            <a:chExt cx="5684676" cy="2344372"/>
          </a:xfrm>
        </p:grpSpPr>
        <p:sp>
          <p:nvSpPr>
            <p:cNvPr id="26" name="PA-等腰三角形 25">
              <a:extLst>
                <a:ext uri="{FF2B5EF4-FFF2-40B4-BE49-F238E27FC236}">
                  <a16:creationId xmlns:a16="http://schemas.microsoft.com/office/drawing/2014/main" id="{A54D2735-9FA4-40FB-84B2-B79927E9A0D3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0" y="4560276"/>
              <a:ext cx="5650523" cy="2297724"/>
            </a:xfrm>
            <a:prstGeom prst="triangle">
              <a:avLst>
                <a:gd name="adj" fmla="val 0"/>
              </a:avLst>
            </a:prstGeom>
            <a:solidFill>
              <a:srgbClr val="ECED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7" name="PA-等腰三角形 26">
              <a:extLst>
                <a:ext uri="{FF2B5EF4-FFF2-40B4-BE49-F238E27FC236}">
                  <a16:creationId xmlns:a16="http://schemas.microsoft.com/office/drawing/2014/main" id="{E6793362-FFB1-4110-A712-1CF3D7FF319F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 rot="5400000">
              <a:off x="42477" y="4436998"/>
              <a:ext cx="1453662" cy="1606921"/>
            </a:xfrm>
            <a:prstGeom prst="triangle">
              <a:avLst>
                <a:gd name="adj" fmla="val 46593"/>
              </a:avLst>
            </a:prstGeom>
            <a:solidFill>
              <a:srgbClr val="CDB17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28" name="PA-组合 27">
            <a:extLst>
              <a:ext uri="{FF2B5EF4-FFF2-40B4-BE49-F238E27FC236}">
                <a16:creationId xmlns:a16="http://schemas.microsoft.com/office/drawing/2014/main" id="{26C8FC5C-7B09-4D44-8FA0-C7A76840795C}"/>
              </a:ext>
            </a:extLst>
          </p:cNvPr>
          <p:cNvGrpSpPr/>
          <p:nvPr>
            <p:custDataLst>
              <p:tags r:id="rId6"/>
            </p:custDataLst>
          </p:nvPr>
        </p:nvGrpSpPr>
        <p:grpSpPr>
          <a:xfrm>
            <a:off x="8033763" y="-59670"/>
            <a:ext cx="4158237" cy="1836205"/>
            <a:chOff x="6541477" y="-36006"/>
            <a:chExt cx="5650523" cy="2297724"/>
          </a:xfrm>
        </p:grpSpPr>
        <p:sp>
          <p:nvSpPr>
            <p:cNvPr id="29" name="PA-等腰三角形 28">
              <a:extLst>
                <a:ext uri="{FF2B5EF4-FFF2-40B4-BE49-F238E27FC236}">
                  <a16:creationId xmlns:a16="http://schemas.microsoft.com/office/drawing/2014/main" id="{0BC1E91A-355A-44E1-9524-216752B5289B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 flipH="1" flipV="1">
              <a:off x="6541477" y="-36006"/>
              <a:ext cx="5650523" cy="2297724"/>
            </a:xfrm>
            <a:prstGeom prst="triangle">
              <a:avLst>
                <a:gd name="adj" fmla="val 0"/>
              </a:avLst>
            </a:prstGeom>
            <a:solidFill>
              <a:srgbClr val="ECED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" name="PA-等腰三角形 29">
              <a:extLst>
                <a:ext uri="{FF2B5EF4-FFF2-40B4-BE49-F238E27FC236}">
                  <a16:creationId xmlns:a16="http://schemas.microsoft.com/office/drawing/2014/main" id="{FD3FD05B-44CE-4A6F-A8EB-5AFF5475A724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 rot="16200000" flipH="1">
              <a:off x="10661708" y="714679"/>
              <a:ext cx="1453662" cy="1606921"/>
            </a:xfrm>
            <a:prstGeom prst="triangle">
              <a:avLst>
                <a:gd name="adj" fmla="val 56028"/>
              </a:avLst>
            </a:prstGeom>
            <a:solidFill>
              <a:srgbClr val="CDB17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071545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/>
      <p:bldP spid="1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1" name="PA-210880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>
            <a:extLst>
              <a:ext uri="{FF2B5EF4-FFF2-40B4-BE49-F238E27FC236}">
                <a16:creationId xmlns:a16="http://schemas.microsoft.com/office/drawing/2014/main" id="{EFE487F6-2078-4858-8914-EC2C91CA554D}"/>
              </a:ext>
            </a:extLst>
          </p:cNvPr>
          <p:cNvGrpSpPr>
            <a:grpSpLocks noChangeAspect="1"/>
          </p:cNvGrpSpPr>
          <p:nvPr>
            <p:custDataLst>
              <p:tags r:id="rId2"/>
            </p:custDataLst>
          </p:nvPr>
        </p:nvGrpSpPr>
        <p:grpSpPr>
          <a:xfrm>
            <a:off x="669925" y="2023965"/>
            <a:ext cx="10850563" cy="3229170"/>
            <a:chOff x="669925" y="2023965"/>
            <a:chExt cx="10850563" cy="3229170"/>
          </a:xfrm>
        </p:grpSpPr>
        <p:cxnSp>
          <p:nvCxnSpPr>
            <p:cNvPr id="112" name="PA-直接连接符 111">
              <a:extLst>
                <a:ext uri="{FF2B5EF4-FFF2-40B4-BE49-F238E27FC236}">
                  <a16:creationId xmlns:a16="http://schemas.microsoft.com/office/drawing/2014/main" id="{9C97CE85-0195-4533-8748-5A4734296845}"/>
                </a:ext>
              </a:extLst>
            </p:cNvPr>
            <p:cNvCxnSpPr/>
            <p:nvPr>
              <p:custDataLst>
                <p:tags r:id="rId7"/>
              </p:custDataLst>
            </p:nvPr>
          </p:nvCxnSpPr>
          <p:spPr>
            <a:xfrm>
              <a:off x="6382021" y="3104032"/>
              <a:ext cx="5138467" cy="0"/>
            </a:xfrm>
            <a:prstGeom prst="line">
              <a:avLst/>
            </a:prstGeom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3" name="isľîḍe">
              <a:extLst>
                <a:ext uri="{FF2B5EF4-FFF2-40B4-BE49-F238E27FC236}">
                  <a16:creationId xmlns:a16="http://schemas.microsoft.com/office/drawing/2014/main" id="{EFF3DAB1-0E0A-4D5C-830F-4884F3CF8F64}"/>
                </a:ext>
              </a:extLst>
            </p:cNvPr>
            <p:cNvGrpSpPr/>
            <p:nvPr/>
          </p:nvGrpSpPr>
          <p:grpSpPr>
            <a:xfrm>
              <a:off x="726894" y="2045285"/>
              <a:ext cx="3616488" cy="1107071"/>
              <a:chOff x="673100" y="1740479"/>
              <a:chExt cx="2611177" cy="1107071"/>
            </a:xfrm>
          </p:grpSpPr>
          <p:sp>
            <p:nvSpPr>
              <p:cNvPr id="135" name="PA-îṩļíḑê">
                <a:extLst>
                  <a:ext uri="{FF2B5EF4-FFF2-40B4-BE49-F238E27FC236}">
                    <a16:creationId xmlns:a16="http://schemas.microsoft.com/office/drawing/2014/main" id="{B9850A52-4DCE-49C8-B795-F84FA6B5B781}"/>
                  </a:ext>
                </a:extLst>
              </p:cNvPr>
              <p:cNvSpPr txBox="1"/>
              <p:nvPr>
                <p:custDataLst>
                  <p:tags r:id="rId26"/>
                </p:custDataLst>
              </p:nvPr>
            </p:nvSpPr>
            <p:spPr>
              <a:xfrm>
                <a:off x="673100" y="2248310"/>
                <a:ext cx="2611177" cy="59924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20000"/>
                  </a:lnSpc>
                </a:pPr>
                <a:r>
                  <a:rPr lang="en-US" altLang="zh-CN" sz="11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Copy paste fonts. Choose the only option to retain text……</a:t>
                </a:r>
              </a:p>
            </p:txBody>
          </p:sp>
          <p:sp>
            <p:nvSpPr>
              <p:cNvPr id="136" name="PA-îṥḻídè">
                <a:extLst>
                  <a:ext uri="{FF2B5EF4-FFF2-40B4-BE49-F238E27FC236}">
                    <a16:creationId xmlns:a16="http://schemas.microsoft.com/office/drawing/2014/main" id="{B0AAFB75-0A99-4931-A5CF-E283CE935308}"/>
                  </a:ext>
                </a:extLst>
              </p:cNvPr>
              <p:cNvSpPr/>
              <p:nvPr>
                <p:custDataLst>
                  <p:tags r:id="rId27"/>
                </p:custDataLst>
              </p:nvPr>
            </p:nvSpPr>
            <p:spPr>
              <a:xfrm>
                <a:off x="673100" y="1740479"/>
                <a:ext cx="2611177" cy="507831"/>
              </a:xfrm>
              <a:prstGeom prst="rect">
                <a:avLst/>
              </a:prstGeom>
            </p:spPr>
            <p:txBody>
              <a:bodyPr wrap="square" lIns="91440" tIns="45720" rIns="91440" bIns="45720" anchor="ctr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altLang="zh-CN" sz="20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Add title text</a:t>
                </a:r>
                <a:endParaRPr lang="zh-CN" altLang="en-US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114" name="îşḷiḋê">
              <a:extLst>
                <a:ext uri="{FF2B5EF4-FFF2-40B4-BE49-F238E27FC236}">
                  <a16:creationId xmlns:a16="http://schemas.microsoft.com/office/drawing/2014/main" id="{1B6A6AB4-92C0-4154-8436-34209B0DE04E}"/>
                </a:ext>
              </a:extLst>
            </p:cNvPr>
            <p:cNvGrpSpPr/>
            <p:nvPr/>
          </p:nvGrpSpPr>
          <p:grpSpPr>
            <a:xfrm>
              <a:off x="673100" y="4024101"/>
              <a:ext cx="3616488" cy="1107071"/>
              <a:chOff x="673100" y="1740479"/>
              <a:chExt cx="2611177" cy="1107071"/>
            </a:xfrm>
          </p:grpSpPr>
          <p:sp>
            <p:nvSpPr>
              <p:cNvPr id="133" name="PA-îSliḋe">
                <a:extLst>
                  <a:ext uri="{FF2B5EF4-FFF2-40B4-BE49-F238E27FC236}">
                    <a16:creationId xmlns:a16="http://schemas.microsoft.com/office/drawing/2014/main" id="{431C5453-4B72-4D22-9D78-BF6A955B69B6}"/>
                  </a:ext>
                </a:extLst>
              </p:cNvPr>
              <p:cNvSpPr txBox="1"/>
              <p:nvPr>
                <p:custDataLst>
                  <p:tags r:id="rId24"/>
                </p:custDataLst>
              </p:nvPr>
            </p:nvSpPr>
            <p:spPr>
              <a:xfrm>
                <a:off x="673100" y="2248310"/>
                <a:ext cx="2611177" cy="59924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20000"/>
                  </a:lnSpc>
                </a:pPr>
                <a:r>
                  <a:rPr lang="en-US" altLang="zh-CN" sz="11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Copy paste fonts. Choose the only option to retain text……</a:t>
                </a:r>
              </a:p>
            </p:txBody>
          </p:sp>
          <p:sp>
            <p:nvSpPr>
              <p:cNvPr id="134" name="PA-í$ḷiḑê">
                <a:extLst>
                  <a:ext uri="{FF2B5EF4-FFF2-40B4-BE49-F238E27FC236}">
                    <a16:creationId xmlns:a16="http://schemas.microsoft.com/office/drawing/2014/main" id="{F6D4D5E4-9B92-491C-B560-7A05F60846BE}"/>
                  </a:ext>
                </a:extLst>
              </p:cNvPr>
              <p:cNvSpPr/>
              <p:nvPr>
                <p:custDataLst>
                  <p:tags r:id="rId25"/>
                </p:custDataLst>
              </p:nvPr>
            </p:nvSpPr>
            <p:spPr>
              <a:xfrm>
                <a:off x="673100" y="1740479"/>
                <a:ext cx="2611177" cy="507831"/>
              </a:xfrm>
              <a:prstGeom prst="rect">
                <a:avLst/>
              </a:prstGeom>
            </p:spPr>
            <p:txBody>
              <a:bodyPr wrap="square" lIns="91440" tIns="45720" rIns="91440" bIns="45720" anchor="ctr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altLang="zh-CN" sz="20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Add title text</a:t>
                </a:r>
                <a:endParaRPr lang="zh-CN" altLang="en-US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cxnSp>
          <p:nvCxnSpPr>
            <p:cNvPr id="115" name="PA-直接连接符 114">
              <a:extLst>
                <a:ext uri="{FF2B5EF4-FFF2-40B4-BE49-F238E27FC236}">
                  <a16:creationId xmlns:a16="http://schemas.microsoft.com/office/drawing/2014/main" id="{7E3A9EA9-AEA4-4297-B308-CA3C500707E5}"/>
                </a:ext>
              </a:extLst>
            </p:cNvPr>
            <p:cNvCxnSpPr>
              <a:cxnSpLocks/>
            </p:cNvCxnSpPr>
            <p:nvPr>
              <p:custDataLst>
                <p:tags r:id="rId8"/>
              </p:custDataLst>
            </p:nvPr>
          </p:nvCxnSpPr>
          <p:spPr>
            <a:xfrm>
              <a:off x="6106698" y="5252629"/>
              <a:ext cx="5413790" cy="506"/>
            </a:xfrm>
            <a:prstGeom prst="line">
              <a:avLst/>
            </a:prstGeom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PA-直接连接符 115">
              <a:extLst>
                <a:ext uri="{FF2B5EF4-FFF2-40B4-BE49-F238E27FC236}">
                  <a16:creationId xmlns:a16="http://schemas.microsoft.com/office/drawing/2014/main" id="{6394E174-D156-4886-B893-A4C284599CE3}"/>
                </a:ext>
              </a:extLst>
            </p:cNvPr>
            <p:cNvCxnSpPr>
              <a:cxnSpLocks/>
            </p:cNvCxnSpPr>
            <p:nvPr>
              <p:custDataLst>
                <p:tags r:id="rId9"/>
              </p:custDataLst>
            </p:nvPr>
          </p:nvCxnSpPr>
          <p:spPr>
            <a:xfrm flipH="1">
              <a:off x="669925" y="5207119"/>
              <a:ext cx="5030905" cy="253"/>
            </a:xfrm>
            <a:prstGeom prst="line">
              <a:avLst/>
            </a:prstGeom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7" name="PA-íṩ1idê">
              <a:extLst>
                <a:ext uri="{FF2B5EF4-FFF2-40B4-BE49-F238E27FC236}">
                  <a16:creationId xmlns:a16="http://schemas.microsoft.com/office/drawing/2014/main" id="{5AA57E53-FE3B-497B-AF38-6EF84360248D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 bwMode="auto">
            <a:xfrm>
              <a:off x="4494188" y="2023965"/>
              <a:ext cx="2127738" cy="1367346"/>
            </a:xfrm>
            <a:custGeom>
              <a:avLst/>
              <a:gdLst>
                <a:gd name="T0" fmla="*/ 1791 w 8196"/>
                <a:gd name="T1" fmla="*/ 3964 h 5402"/>
                <a:gd name="T2" fmla="*/ 3998 w 8196"/>
                <a:gd name="T3" fmla="*/ 5401 h 5402"/>
                <a:gd name="T4" fmla="*/ 5207 w 8196"/>
                <a:gd name="T5" fmla="*/ 4198 h 5402"/>
                <a:gd name="T6" fmla="*/ 6172 w 8196"/>
                <a:gd name="T7" fmla="*/ 3995 h 5402"/>
                <a:gd name="T8" fmla="*/ 6240 w 8196"/>
                <a:gd name="T9" fmla="*/ 3997 h 5402"/>
                <a:gd name="T10" fmla="*/ 6240 w 8196"/>
                <a:gd name="T11" fmla="*/ 3994 h 5402"/>
                <a:gd name="T12" fmla="*/ 8195 w 8196"/>
                <a:gd name="T13" fmla="*/ 1997 h 5402"/>
                <a:gd name="T14" fmla="*/ 6250 w 8196"/>
                <a:gd name="T15" fmla="*/ 1 h 5402"/>
                <a:gd name="T16" fmla="*/ 6240 w 8196"/>
                <a:gd name="T17" fmla="*/ 1 h 5402"/>
                <a:gd name="T18" fmla="*/ 6199 w 8196"/>
                <a:gd name="T19" fmla="*/ 0 h 5402"/>
                <a:gd name="T20" fmla="*/ 6188 w 8196"/>
                <a:gd name="T21" fmla="*/ 0 h 5402"/>
                <a:gd name="T22" fmla="*/ 6172 w 8196"/>
                <a:gd name="T23" fmla="*/ 0 h 5402"/>
                <a:gd name="T24" fmla="*/ 4591 w 8196"/>
                <a:gd name="T25" fmla="*/ 198 h 5402"/>
                <a:gd name="T26" fmla="*/ 345 w 8196"/>
                <a:gd name="T27" fmla="*/ 3777 h 5402"/>
                <a:gd name="T28" fmla="*/ 0 w 8196"/>
                <a:gd name="T29" fmla="*/ 4759 h 5402"/>
                <a:gd name="T30" fmla="*/ 1791 w 8196"/>
                <a:gd name="T31" fmla="*/ 3964 h 5402"/>
                <a:gd name="T32" fmla="*/ 6294 w 8196"/>
                <a:gd name="T33" fmla="*/ 495 h 5402"/>
                <a:gd name="T34" fmla="*/ 7764 w 8196"/>
                <a:gd name="T35" fmla="*/ 1965 h 5402"/>
                <a:gd name="T36" fmla="*/ 6294 w 8196"/>
                <a:gd name="T37" fmla="*/ 3435 h 5402"/>
                <a:gd name="T38" fmla="*/ 4824 w 8196"/>
                <a:gd name="T39" fmla="*/ 1965 h 5402"/>
                <a:gd name="T40" fmla="*/ 6294 w 8196"/>
                <a:gd name="T41" fmla="*/ 495 h 5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196" h="5402">
                  <a:moveTo>
                    <a:pt x="1791" y="3964"/>
                  </a:moveTo>
                  <a:cubicBezTo>
                    <a:pt x="2774" y="3964"/>
                    <a:pt x="3622" y="4555"/>
                    <a:pt x="3998" y="5401"/>
                  </a:cubicBezTo>
                  <a:cubicBezTo>
                    <a:pt x="4239" y="4866"/>
                    <a:pt x="4671" y="4436"/>
                    <a:pt x="5207" y="4198"/>
                  </a:cubicBezTo>
                  <a:cubicBezTo>
                    <a:pt x="5502" y="4068"/>
                    <a:pt x="5828" y="3995"/>
                    <a:pt x="6172" y="3995"/>
                  </a:cubicBezTo>
                  <a:cubicBezTo>
                    <a:pt x="6195" y="3995"/>
                    <a:pt x="6217" y="3996"/>
                    <a:pt x="6240" y="3997"/>
                  </a:cubicBezTo>
                  <a:lnTo>
                    <a:pt x="6240" y="3994"/>
                  </a:lnTo>
                  <a:cubicBezTo>
                    <a:pt x="7323" y="3972"/>
                    <a:pt x="8195" y="3087"/>
                    <a:pt x="8195" y="1997"/>
                  </a:cubicBezTo>
                  <a:cubicBezTo>
                    <a:pt x="8195" y="911"/>
                    <a:pt x="7328" y="28"/>
                    <a:pt x="6250" y="1"/>
                  </a:cubicBezTo>
                  <a:cubicBezTo>
                    <a:pt x="6247" y="1"/>
                    <a:pt x="6244" y="1"/>
                    <a:pt x="6240" y="1"/>
                  </a:cubicBezTo>
                  <a:cubicBezTo>
                    <a:pt x="6226" y="0"/>
                    <a:pt x="6213" y="0"/>
                    <a:pt x="6199" y="0"/>
                  </a:cubicBezTo>
                  <a:cubicBezTo>
                    <a:pt x="6195" y="0"/>
                    <a:pt x="6192" y="0"/>
                    <a:pt x="6188" y="0"/>
                  </a:cubicBezTo>
                  <a:cubicBezTo>
                    <a:pt x="6183" y="0"/>
                    <a:pt x="6177" y="0"/>
                    <a:pt x="6172" y="0"/>
                  </a:cubicBezTo>
                  <a:cubicBezTo>
                    <a:pt x="5626" y="0"/>
                    <a:pt x="5096" y="69"/>
                    <a:pt x="4591" y="198"/>
                  </a:cubicBezTo>
                  <a:cubicBezTo>
                    <a:pt x="2689" y="682"/>
                    <a:pt x="1130" y="2018"/>
                    <a:pt x="345" y="3777"/>
                  </a:cubicBezTo>
                  <a:cubicBezTo>
                    <a:pt x="204" y="4092"/>
                    <a:pt x="89" y="4420"/>
                    <a:pt x="0" y="4759"/>
                  </a:cubicBezTo>
                  <a:cubicBezTo>
                    <a:pt x="443" y="4271"/>
                    <a:pt x="1081" y="3964"/>
                    <a:pt x="1791" y="3964"/>
                  </a:cubicBezTo>
                  <a:close/>
                  <a:moveTo>
                    <a:pt x="6294" y="495"/>
                  </a:moveTo>
                  <a:cubicBezTo>
                    <a:pt x="7105" y="495"/>
                    <a:pt x="7764" y="1153"/>
                    <a:pt x="7764" y="1965"/>
                  </a:cubicBezTo>
                  <a:cubicBezTo>
                    <a:pt x="7764" y="2777"/>
                    <a:pt x="7105" y="3435"/>
                    <a:pt x="6294" y="3435"/>
                  </a:cubicBezTo>
                  <a:cubicBezTo>
                    <a:pt x="5482" y="3435"/>
                    <a:pt x="4824" y="2777"/>
                    <a:pt x="4824" y="1965"/>
                  </a:cubicBezTo>
                  <a:cubicBezTo>
                    <a:pt x="4824" y="1153"/>
                    <a:pt x="5482" y="495"/>
                    <a:pt x="6294" y="495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 cap="flat">
              <a:noFill/>
              <a:bevel/>
              <a:headEnd/>
              <a:tailEnd/>
            </a:ln>
            <a:effectLst/>
          </p:spPr>
          <p:txBody>
            <a:bodyPr wrap="square" lIns="91440" tIns="45720" rIns="91440" bIns="4572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18" name="PA-íSļïḓê">
              <a:extLst>
                <a:ext uri="{FF2B5EF4-FFF2-40B4-BE49-F238E27FC236}">
                  <a16:creationId xmlns:a16="http://schemas.microsoft.com/office/drawing/2014/main" id="{0FEE904A-FF6B-496E-8966-853515DCB3E9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 bwMode="auto">
            <a:xfrm>
              <a:off x="5949457" y="2350522"/>
              <a:ext cx="367268" cy="337122"/>
            </a:xfrm>
            <a:custGeom>
              <a:avLst/>
              <a:gdLst>
                <a:gd name="connsiteX0" fmla="*/ 81693 w 609544"/>
                <a:gd name="connsiteY0" fmla="*/ 494792 h 559513"/>
                <a:gd name="connsiteX1" fmla="*/ 65560 w 609544"/>
                <a:gd name="connsiteY1" fmla="*/ 510753 h 559513"/>
                <a:gd name="connsiteX2" fmla="*/ 81693 w 609544"/>
                <a:gd name="connsiteY2" fmla="*/ 526860 h 559513"/>
                <a:gd name="connsiteX3" fmla="*/ 97680 w 609544"/>
                <a:gd name="connsiteY3" fmla="*/ 510753 h 559513"/>
                <a:gd name="connsiteX4" fmla="*/ 81693 w 609544"/>
                <a:gd name="connsiteY4" fmla="*/ 494792 h 559513"/>
                <a:gd name="connsiteX5" fmla="*/ 59840 w 609544"/>
                <a:gd name="connsiteY5" fmla="*/ 461992 h 559513"/>
                <a:gd name="connsiteX6" fmla="*/ 609544 w 609544"/>
                <a:gd name="connsiteY6" fmla="*/ 461992 h 559513"/>
                <a:gd name="connsiteX7" fmla="*/ 552638 w 609544"/>
                <a:gd name="connsiteY7" fmla="*/ 559513 h 559513"/>
                <a:gd name="connsiteX8" fmla="*/ 0 w 609544"/>
                <a:gd name="connsiteY8" fmla="*/ 559513 h 559513"/>
                <a:gd name="connsiteX9" fmla="*/ 532660 w 609544"/>
                <a:gd name="connsiteY9" fmla="*/ 340175 h 559513"/>
                <a:gd name="connsiteX10" fmla="*/ 507590 w 609544"/>
                <a:gd name="connsiteY10" fmla="*/ 365218 h 559513"/>
                <a:gd name="connsiteX11" fmla="*/ 532660 w 609544"/>
                <a:gd name="connsiteY11" fmla="*/ 390262 h 559513"/>
                <a:gd name="connsiteX12" fmla="*/ 557877 w 609544"/>
                <a:gd name="connsiteY12" fmla="*/ 365218 h 559513"/>
                <a:gd name="connsiteX13" fmla="*/ 532660 w 609544"/>
                <a:gd name="connsiteY13" fmla="*/ 340175 h 559513"/>
                <a:gd name="connsiteX14" fmla="*/ 120406 w 609544"/>
                <a:gd name="connsiteY14" fmla="*/ 304998 h 559513"/>
                <a:gd name="connsiteX15" fmla="*/ 109117 w 609544"/>
                <a:gd name="connsiteY15" fmla="*/ 316272 h 559513"/>
                <a:gd name="connsiteX16" fmla="*/ 109117 w 609544"/>
                <a:gd name="connsiteY16" fmla="*/ 370740 h 559513"/>
                <a:gd name="connsiteX17" fmla="*/ 120406 w 609544"/>
                <a:gd name="connsiteY17" fmla="*/ 382014 h 559513"/>
                <a:gd name="connsiteX18" fmla="*/ 131694 w 609544"/>
                <a:gd name="connsiteY18" fmla="*/ 370740 h 559513"/>
                <a:gd name="connsiteX19" fmla="*/ 131694 w 609544"/>
                <a:gd name="connsiteY19" fmla="*/ 316272 h 559513"/>
                <a:gd name="connsiteX20" fmla="*/ 120406 w 609544"/>
                <a:gd name="connsiteY20" fmla="*/ 304998 h 559513"/>
                <a:gd name="connsiteX21" fmla="*/ 262512 w 609544"/>
                <a:gd name="connsiteY21" fmla="*/ 299280 h 559513"/>
                <a:gd name="connsiteX22" fmla="*/ 251225 w 609544"/>
                <a:gd name="connsiteY22" fmla="*/ 310555 h 559513"/>
                <a:gd name="connsiteX23" fmla="*/ 251225 w 609544"/>
                <a:gd name="connsiteY23" fmla="*/ 365173 h 559513"/>
                <a:gd name="connsiteX24" fmla="*/ 262512 w 609544"/>
                <a:gd name="connsiteY24" fmla="*/ 376448 h 559513"/>
                <a:gd name="connsiteX25" fmla="*/ 273800 w 609544"/>
                <a:gd name="connsiteY25" fmla="*/ 365173 h 559513"/>
                <a:gd name="connsiteX26" fmla="*/ 273800 w 609544"/>
                <a:gd name="connsiteY26" fmla="*/ 310555 h 559513"/>
                <a:gd name="connsiteX27" fmla="*/ 262512 w 609544"/>
                <a:gd name="connsiteY27" fmla="*/ 299280 h 559513"/>
                <a:gd name="connsiteX28" fmla="*/ 397139 w 609544"/>
                <a:gd name="connsiteY28" fmla="*/ 286291 h 559513"/>
                <a:gd name="connsiteX29" fmla="*/ 387900 w 609544"/>
                <a:gd name="connsiteY29" fmla="*/ 295517 h 559513"/>
                <a:gd name="connsiteX30" fmla="*/ 387900 w 609544"/>
                <a:gd name="connsiteY30" fmla="*/ 339888 h 559513"/>
                <a:gd name="connsiteX31" fmla="*/ 375581 w 609544"/>
                <a:gd name="connsiteY31" fmla="*/ 359218 h 559513"/>
                <a:gd name="connsiteX32" fmla="*/ 397139 w 609544"/>
                <a:gd name="connsiteY32" fmla="*/ 380745 h 559513"/>
                <a:gd name="connsiteX33" fmla="*/ 418697 w 609544"/>
                <a:gd name="connsiteY33" fmla="*/ 359218 h 559513"/>
                <a:gd name="connsiteX34" fmla="*/ 406525 w 609544"/>
                <a:gd name="connsiteY34" fmla="*/ 339888 h 559513"/>
                <a:gd name="connsiteX35" fmla="*/ 406525 w 609544"/>
                <a:gd name="connsiteY35" fmla="*/ 295517 h 559513"/>
                <a:gd name="connsiteX36" fmla="*/ 397139 w 609544"/>
                <a:gd name="connsiteY36" fmla="*/ 286291 h 559513"/>
                <a:gd name="connsiteX37" fmla="*/ 530021 w 609544"/>
                <a:gd name="connsiteY37" fmla="*/ 173803 h 559513"/>
                <a:gd name="connsiteX38" fmla="*/ 578989 w 609544"/>
                <a:gd name="connsiteY38" fmla="*/ 309712 h 559513"/>
                <a:gd name="connsiteX39" fmla="*/ 578989 w 609544"/>
                <a:gd name="connsiteY39" fmla="*/ 408715 h 559513"/>
                <a:gd name="connsiteX40" fmla="*/ 486478 w 609544"/>
                <a:gd name="connsiteY40" fmla="*/ 408715 h 559513"/>
                <a:gd name="connsiteX41" fmla="*/ 486478 w 609544"/>
                <a:gd name="connsiteY41" fmla="*/ 308394 h 559513"/>
                <a:gd name="connsiteX42" fmla="*/ 87713 w 609544"/>
                <a:gd name="connsiteY42" fmla="*/ 23287 h 559513"/>
                <a:gd name="connsiteX43" fmla="*/ 163361 w 609544"/>
                <a:gd name="connsiteY43" fmla="*/ 213779 h 559513"/>
                <a:gd name="connsiteX44" fmla="*/ 148847 w 609544"/>
                <a:gd name="connsiteY44" fmla="*/ 282742 h 559513"/>
                <a:gd name="connsiteX45" fmla="*/ 148847 w 609544"/>
                <a:gd name="connsiteY45" fmla="*/ 404270 h 559513"/>
                <a:gd name="connsiteX46" fmla="*/ 94310 w 609544"/>
                <a:gd name="connsiteY46" fmla="*/ 404270 h 559513"/>
                <a:gd name="connsiteX47" fmla="*/ 94310 w 609544"/>
                <a:gd name="connsiteY47" fmla="*/ 295188 h 559513"/>
                <a:gd name="connsiteX48" fmla="*/ 87713 w 609544"/>
                <a:gd name="connsiteY48" fmla="*/ 262683 h 559513"/>
                <a:gd name="connsiteX49" fmla="*/ 250053 w 609544"/>
                <a:gd name="connsiteY49" fmla="*/ 4375 h 559513"/>
                <a:gd name="connsiteX50" fmla="*/ 296081 w 609544"/>
                <a:gd name="connsiteY50" fmla="*/ 82714 h 559513"/>
                <a:gd name="connsiteX51" fmla="*/ 300185 w 609544"/>
                <a:gd name="connsiteY51" fmla="*/ 112292 h 559513"/>
                <a:gd name="connsiteX52" fmla="*/ 300185 w 609544"/>
                <a:gd name="connsiteY52" fmla="*/ 404269 h 559513"/>
                <a:gd name="connsiteX53" fmla="*/ 218683 w 609544"/>
                <a:gd name="connsiteY53" fmla="*/ 404269 h 559513"/>
                <a:gd name="connsiteX54" fmla="*/ 218683 w 609544"/>
                <a:gd name="connsiteY54" fmla="*/ 247591 h 559513"/>
                <a:gd name="connsiteX55" fmla="*/ 212380 w 609544"/>
                <a:gd name="connsiteY55" fmla="*/ 247591 h 559513"/>
                <a:gd name="connsiteX56" fmla="*/ 212380 w 609544"/>
                <a:gd name="connsiteY56" fmla="*/ 110974 h 559513"/>
                <a:gd name="connsiteX57" fmla="*/ 250053 w 609544"/>
                <a:gd name="connsiteY57" fmla="*/ 4375 h 559513"/>
                <a:gd name="connsiteX58" fmla="*/ 434682 w 609544"/>
                <a:gd name="connsiteY58" fmla="*/ 0 h 559513"/>
                <a:gd name="connsiteX59" fmla="*/ 434682 w 609544"/>
                <a:gd name="connsiteY59" fmla="*/ 381624 h 559513"/>
                <a:gd name="connsiteX60" fmla="*/ 426176 w 609544"/>
                <a:gd name="connsiteY60" fmla="*/ 380745 h 559513"/>
                <a:gd name="connsiteX61" fmla="*/ 421483 w 609544"/>
                <a:gd name="connsiteY61" fmla="*/ 408715 h 559513"/>
                <a:gd name="connsiteX62" fmla="*/ 371914 w 609544"/>
                <a:gd name="connsiteY62" fmla="*/ 408715 h 559513"/>
                <a:gd name="connsiteX63" fmla="*/ 367221 w 609544"/>
                <a:gd name="connsiteY63" fmla="*/ 384406 h 559513"/>
                <a:gd name="connsiteX64" fmla="*/ 359742 w 609544"/>
                <a:gd name="connsiteY64" fmla="*/ 384406 h 559513"/>
                <a:gd name="connsiteX65" fmla="*/ 359742 w 609544"/>
                <a:gd name="connsiteY65" fmla="*/ 143219 h 559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609544" h="559513">
                  <a:moveTo>
                    <a:pt x="81693" y="494792"/>
                  </a:moveTo>
                  <a:cubicBezTo>
                    <a:pt x="72746" y="494792"/>
                    <a:pt x="65560" y="501967"/>
                    <a:pt x="65560" y="510753"/>
                  </a:cubicBezTo>
                  <a:cubicBezTo>
                    <a:pt x="65560" y="519685"/>
                    <a:pt x="72746" y="526860"/>
                    <a:pt x="81693" y="526860"/>
                  </a:cubicBezTo>
                  <a:cubicBezTo>
                    <a:pt x="90493" y="526860"/>
                    <a:pt x="97680" y="519685"/>
                    <a:pt x="97680" y="510753"/>
                  </a:cubicBezTo>
                  <a:cubicBezTo>
                    <a:pt x="97680" y="501967"/>
                    <a:pt x="90493" y="494792"/>
                    <a:pt x="81693" y="494792"/>
                  </a:cubicBezTo>
                  <a:close/>
                  <a:moveTo>
                    <a:pt x="59840" y="461992"/>
                  </a:moveTo>
                  <a:lnTo>
                    <a:pt x="609544" y="461992"/>
                  </a:lnTo>
                  <a:lnTo>
                    <a:pt x="552638" y="559513"/>
                  </a:lnTo>
                  <a:lnTo>
                    <a:pt x="0" y="559513"/>
                  </a:lnTo>
                  <a:close/>
                  <a:moveTo>
                    <a:pt x="532660" y="340175"/>
                  </a:moveTo>
                  <a:cubicBezTo>
                    <a:pt x="518879" y="340175"/>
                    <a:pt x="507590" y="351305"/>
                    <a:pt x="507590" y="365218"/>
                  </a:cubicBezTo>
                  <a:cubicBezTo>
                    <a:pt x="507590" y="378985"/>
                    <a:pt x="518879" y="390262"/>
                    <a:pt x="532660" y="390262"/>
                  </a:cubicBezTo>
                  <a:cubicBezTo>
                    <a:pt x="546588" y="390262"/>
                    <a:pt x="557877" y="378985"/>
                    <a:pt x="557877" y="365218"/>
                  </a:cubicBezTo>
                  <a:cubicBezTo>
                    <a:pt x="557877" y="351305"/>
                    <a:pt x="546588" y="340175"/>
                    <a:pt x="532660" y="340175"/>
                  </a:cubicBezTo>
                  <a:close/>
                  <a:moveTo>
                    <a:pt x="120406" y="304998"/>
                  </a:moveTo>
                  <a:cubicBezTo>
                    <a:pt x="114102" y="304998"/>
                    <a:pt x="109117" y="309976"/>
                    <a:pt x="109117" y="316272"/>
                  </a:cubicBezTo>
                  <a:lnTo>
                    <a:pt x="109117" y="370740"/>
                  </a:lnTo>
                  <a:cubicBezTo>
                    <a:pt x="109117" y="377036"/>
                    <a:pt x="114102" y="382014"/>
                    <a:pt x="120406" y="382014"/>
                  </a:cubicBezTo>
                  <a:cubicBezTo>
                    <a:pt x="126563" y="382014"/>
                    <a:pt x="131694" y="377036"/>
                    <a:pt x="131694" y="370740"/>
                  </a:cubicBezTo>
                  <a:lnTo>
                    <a:pt x="131694" y="316272"/>
                  </a:lnTo>
                  <a:cubicBezTo>
                    <a:pt x="131694" y="309976"/>
                    <a:pt x="126563" y="304998"/>
                    <a:pt x="120406" y="304998"/>
                  </a:cubicBezTo>
                  <a:close/>
                  <a:moveTo>
                    <a:pt x="262512" y="299280"/>
                  </a:moveTo>
                  <a:cubicBezTo>
                    <a:pt x="256356" y="299280"/>
                    <a:pt x="251225" y="304405"/>
                    <a:pt x="251225" y="310555"/>
                  </a:cubicBezTo>
                  <a:lnTo>
                    <a:pt x="251225" y="365173"/>
                  </a:lnTo>
                  <a:cubicBezTo>
                    <a:pt x="251225" y="371323"/>
                    <a:pt x="256356" y="376448"/>
                    <a:pt x="262512" y="376448"/>
                  </a:cubicBezTo>
                  <a:cubicBezTo>
                    <a:pt x="268816" y="376448"/>
                    <a:pt x="273800" y="371323"/>
                    <a:pt x="273800" y="365173"/>
                  </a:cubicBezTo>
                  <a:lnTo>
                    <a:pt x="273800" y="310555"/>
                  </a:lnTo>
                  <a:cubicBezTo>
                    <a:pt x="273800" y="304405"/>
                    <a:pt x="268816" y="299280"/>
                    <a:pt x="262512" y="299280"/>
                  </a:cubicBezTo>
                  <a:close/>
                  <a:moveTo>
                    <a:pt x="397139" y="286291"/>
                  </a:moveTo>
                  <a:cubicBezTo>
                    <a:pt x="392006" y="286291"/>
                    <a:pt x="387900" y="290391"/>
                    <a:pt x="387900" y="295517"/>
                  </a:cubicBezTo>
                  <a:lnTo>
                    <a:pt x="387900" y="339888"/>
                  </a:lnTo>
                  <a:cubicBezTo>
                    <a:pt x="380567" y="343256"/>
                    <a:pt x="375581" y="350578"/>
                    <a:pt x="375581" y="359218"/>
                  </a:cubicBezTo>
                  <a:cubicBezTo>
                    <a:pt x="375581" y="371080"/>
                    <a:pt x="385260" y="380745"/>
                    <a:pt x="397139" y="380745"/>
                  </a:cubicBezTo>
                  <a:cubicBezTo>
                    <a:pt x="409164" y="380745"/>
                    <a:pt x="418697" y="371080"/>
                    <a:pt x="418697" y="359218"/>
                  </a:cubicBezTo>
                  <a:cubicBezTo>
                    <a:pt x="418697" y="350578"/>
                    <a:pt x="413711" y="343256"/>
                    <a:pt x="406525" y="339888"/>
                  </a:cubicBezTo>
                  <a:lnTo>
                    <a:pt x="406525" y="295517"/>
                  </a:lnTo>
                  <a:cubicBezTo>
                    <a:pt x="406525" y="290391"/>
                    <a:pt x="402418" y="286291"/>
                    <a:pt x="397139" y="286291"/>
                  </a:cubicBezTo>
                  <a:close/>
                  <a:moveTo>
                    <a:pt x="530021" y="173803"/>
                  </a:moveTo>
                  <a:lnTo>
                    <a:pt x="578989" y="309712"/>
                  </a:lnTo>
                  <a:lnTo>
                    <a:pt x="578989" y="408715"/>
                  </a:lnTo>
                  <a:lnTo>
                    <a:pt x="486478" y="408715"/>
                  </a:lnTo>
                  <a:lnTo>
                    <a:pt x="486478" y="308394"/>
                  </a:lnTo>
                  <a:close/>
                  <a:moveTo>
                    <a:pt x="87713" y="23287"/>
                  </a:moveTo>
                  <a:lnTo>
                    <a:pt x="163361" y="213779"/>
                  </a:lnTo>
                  <a:cubicBezTo>
                    <a:pt x="163361" y="213779"/>
                    <a:pt x="176555" y="262683"/>
                    <a:pt x="148847" y="282742"/>
                  </a:cubicBezTo>
                  <a:lnTo>
                    <a:pt x="148847" y="404270"/>
                  </a:lnTo>
                  <a:lnTo>
                    <a:pt x="94310" y="404270"/>
                  </a:lnTo>
                  <a:lnTo>
                    <a:pt x="94310" y="295188"/>
                  </a:lnTo>
                  <a:cubicBezTo>
                    <a:pt x="94310" y="295188"/>
                    <a:pt x="94017" y="270150"/>
                    <a:pt x="87713" y="262683"/>
                  </a:cubicBezTo>
                  <a:close/>
                  <a:moveTo>
                    <a:pt x="250053" y="4375"/>
                  </a:moveTo>
                  <a:cubicBezTo>
                    <a:pt x="273360" y="19750"/>
                    <a:pt x="289044" y="60750"/>
                    <a:pt x="296081" y="82714"/>
                  </a:cubicBezTo>
                  <a:cubicBezTo>
                    <a:pt x="298572" y="90621"/>
                    <a:pt x="300185" y="103946"/>
                    <a:pt x="300185" y="112292"/>
                  </a:cubicBezTo>
                  <a:lnTo>
                    <a:pt x="300185" y="404269"/>
                  </a:lnTo>
                  <a:lnTo>
                    <a:pt x="218683" y="404269"/>
                  </a:lnTo>
                  <a:lnTo>
                    <a:pt x="218683" y="247591"/>
                  </a:lnTo>
                  <a:lnTo>
                    <a:pt x="212380" y="247591"/>
                  </a:lnTo>
                  <a:cubicBezTo>
                    <a:pt x="212380" y="247591"/>
                    <a:pt x="211061" y="151096"/>
                    <a:pt x="212380" y="110974"/>
                  </a:cubicBezTo>
                  <a:cubicBezTo>
                    <a:pt x="213553" y="70853"/>
                    <a:pt x="250053" y="4375"/>
                    <a:pt x="250053" y="4375"/>
                  </a:cubicBezTo>
                  <a:close/>
                  <a:moveTo>
                    <a:pt x="434682" y="0"/>
                  </a:moveTo>
                  <a:lnTo>
                    <a:pt x="434682" y="381624"/>
                  </a:lnTo>
                  <a:lnTo>
                    <a:pt x="426176" y="380745"/>
                  </a:lnTo>
                  <a:lnTo>
                    <a:pt x="421483" y="408715"/>
                  </a:lnTo>
                  <a:lnTo>
                    <a:pt x="371914" y="408715"/>
                  </a:lnTo>
                  <a:lnTo>
                    <a:pt x="367221" y="384406"/>
                  </a:lnTo>
                  <a:lnTo>
                    <a:pt x="359742" y="384406"/>
                  </a:lnTo>
                  <a:lnTo>
                    <a:pt x="359742" y="143219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square" lIns="91440" tIns="45720" rIns="91440" bIns="45720" anchor="ctr">
              <a:normAutofit fontScale="92500" lnSpcReduction="1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19" name="PA-íş1ide">
              <a:extLst>
                <a:ext uri="{FF2B5EF4-FFF2-40B4-BE49-F238E27FC236}">
                  <a16:creationId xmlns:a16="http://schemas.microsoft.com/office/drawing/2014/main" id="{43D8D6BE-923F-479F-855B-EC75CD21876F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 bwMode="auto">
            <a:xfrm>
              <a:off x="6352953" y="2079775"/>
              <a:ext cx="1398653" cy="2040416"/>
            </a:xfrm>
            <a:custGeom>
              <a:avLst/>
              <a:gdLst>
                <a:gd name="T0" fmla="*/ 5384 w 5389"/>
                <a:gd name="T1" fmla="*/ 5947 h 8062"/>
                <a:gd name="T2" fmla="*/ 5143 w 5389"/>
                <a:gd name="T3" fmla="*/ 4407 h 8062"/>
                <a:gd name="T4" fmla="*/ 2253 w 5389"/>
                <a:gd name="T5" fmla="*/ 666 h 8062"/>
                <a:gd name="T6" fmla="*/ 666 w 5389"/>
                <a:gd name="T7" fmla="*/ 0 h 8062"/>
                <a:gd name="T8" fmla="*/ 1451 w 5389"/>
                <a:gd name="T9" fmla="*/ 1779 h 8062"/>
                <a:gd name="T10" fmla="*/ 0 w 5389"/>
                <a:gd name="T11" fmla="*/ 3993 h 8062"/>
                <a:gd name="T12" fmla="*/ 112 w 5389"/>
                <a:gd name="T13" fmla="*/ 4047 h 8062"/>
                <a:gd name="T14" fmla="*/ 1161 w 5389"/>
                <a:gd name="T15" fmla="*/ 5135 h 8062"/>
                <a:gd name="T16" fmla="*/ 1390 w 5389"/>
                <a:gd name="T17" fmla="*/ 6064 h 8062"/>
                <a:gd name="T18" fmla="*/ 1392 w 5389"/>
                <a:gd name="T19" fmla="*/ 6064 h 8062"/>
                <a:gd name="T20" fmla="*/ 3390 w 5389"/>
                <a:gd name="T21" fmla="*/ 8061 h 8062"/>
                <a:gd name="T22" fmla="*/ 5387 w 5389"/>
                <a:gd name="T23" fmla="*/ 6103 h 8062"/>
                <a:gd name="T24" fmla="*/ 5388 w 5389"/>
                <a:gd name="T25" fmla="*/ 6064 h 8062"/>
                <a:gd name="T26" fmla="*/ 5384 w 5389"/>
                <a:gd name="T27" fmla="*/ 5947 h 8062"/>
                <a:gd name="T28" fmla="*/ 3421 w 5389"/>
                <a:gd name="T29" fmla="*/ 7630 h 8062"/>
                <a:gd name="T30" fmla="*/ 1950 w 5389"/>
                <a:gd name="T31" fmla="*/ 6159 h 8062"/>
                <a:gd name="T32" fmla="*/ 3421 w 5389"/>
                <a:gd name="T33" fmla="*/ 4690 h 8062"/>
                <a:gd name="T34" fmla="*/ 4891 w 5389"/>
                <a:gd name="T35" fmla="*/ 6159 h 8062"/>
                <a:gd name="T36" fmla="*/ 3421 w 5389"/>
                <a:gd name="T37" fmla="*/ 7630 h 80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389" h="8062">
                  <a:moveTo>
                    <a:pt x="5384" y="5947"/>
                  </a:moveTo>
                  <a:cubicBezTo>
                    <a:pt x="5366" y="5414"/>
                    <a:pt x="5283" y="4898"/>
                    <a:pt x="5143" y="4407"/>
                  </a:cubicBezTo>
                  <a:cubicBezTo>
                    <a:pt x="4691" y="2821"/>
                    <a:pt x="3642" y="1488"/>
                    <a:pt x="2253" y="666"/>
                  </a:cubicBezTo>
                  <a:cubicBezTo>
                    <a:pt x="1763" y="376"/>
                    <a:pt x="1230" y="151"/>
                    <a:pt x="666" y="0"/>
                  </a:cubicBezTo>
                  <a:cubicBezTo>
                    <a:pt x="1148" y="441"/>
                    <a:pt x="1451" y="1076"/>
                    <a:pt x="1451" y="1779"/>
                  </a:cubicBezTo>
                  <a:cubicBezTo>
                    <a:pt x="1451" y="2768"/>
                    <a:pt x="853" y="3620"/>
                    <a:pt x="0" y="3993"/>
                  </a:cubicBezTo>
                  <a:cubicBezTo>
                    <a:pt x="38" y="4010"/>
                    <a:pt x="75" y="4028"/>
                    <a:pt x="112" y="4047"/>
                  </a:cubicBezTo>
                  <a:cubicBezTo>
                    <a:pt x="569" y="4286"/>
                    <a:pt x="939" y="4669"/>
                    <a:pt x="1161" y="5135"/>
                  </a:cubicBezTo>
                  <a:cubicBezTo>
                    <a:pt x="1296" y="5419"/>
                    <a:pt x="1376" y="5733"/>
                    <a:pt x="1390" y="6064"/>
                  </a:cubicBezTo>
                  <a:lnTo>
                    <a:pt x="1392" y="6064"/>
                  </a:lnTo>
                  <a:cubicBezTo>
                    <a:pt x="1392" y="7167"/>
                    <a:pt x="2287" y="8061"/>
                    <a:pt x="3390" y="8061"/>
                  </a:cubicBezTo>
                  <a:cubicBezTo>
                    <a:pt x="4480" y="8061"/>
                    <a:pt x="5366" y="7188"/>
                    <a:pt x="5387" y="6103"/>
                  </a:cubicBezTo>
                  <a:cubicBezTo>
                    <a:pt x="5387" y="6090"/>
                    <a:pt x="5388" y="6077"/>
                    <a:pt x="5388" y="6064"/>
                  </a:cubicBezTo>
                  <a:cubicBezTo>
                    <a:pt x="5388" y="6025"/>
                    <a:pt x="5386" y="5986"/>
                    <a:pt x="5384" y="5947"/>
                  </a:cubicBezTo>
                  <a:close/>
                  <a:moveTo>
                    <a:pt x="3421" y="7630"/>
                  </a:moveTo>
                  <a:cubicBezTo>
                    <a:pt x="2609" y="7630"/>
                    <a:pt x="1950" y="6971"/>
                    <a:pt x="1950" y="6159"/>
                  </a:cubicBezTo>
                  <a:cubicBezTo>
                    <a:pt x="1950" y="5348"/>
                    <a:pt x="2609" y="4690"/>
                    <a:pt x="3421" y="4690"/>
                  </a:cubicBezTo>
                  <a:cubicBezTo>
                    <a:pt x="4233" y="4690"/>
                    <a:pt x="4891" y="5348"/>
                    <a:pt x="4891" y="6159"/>
                  </a:cubicBezTo>
                  <a:cubicBezTo>
                    <a:pt x="4891" y="6971"/>
                    <a:pt x="4233" y="7630"/>
                    <a:pt x="3421" y="763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txBody>
            <a:bodyPr wrap="square" lIns="91440" tIns="45720" rIns="91440" bIns="4572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20" name="PA-îšḷidé">
              <a:extLst>
                <a:ext uri="{FF2B5EF4-FFF2-40B4-BE49-F238E27FC236}">
                  <a16:creationId xmlns:a16="http://schemas.microsoft.com/office/drawing/2014/main" id="{3459ECD3-3915-4E64-B7C8-9438063740FA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 bwMode="auto">
            <a:xfrm>
              <a:off x="7080272" y="3481342"/>
              <a:ext cx="344780" cy="309366"/>
            </a:xfrm>
            <a:custGeom>
              <a:avLst/>
              <a:gdLst>
                <a:gd name="T0" fmla="*/ 6265 w 6491"/>
                <a:gd name="T1" fmla="*/ 21 h 5833"/>
                <a:gd name="T2" fmla="*/ 5048 w 6491"/>
                <a:gd name="T3" fmla="*/ 477 h 5833"/>
                <a:gd name="T4" fmla="*/ 1922 w 6491"/>
                <a:gd name="T5" fmla="*/ 1090 h 5833"/>
                <a:gd name="T6" fmla="*/ 1756 w 6491"/>
                <a:gd name="T7" fmla="*/ 730 h 5833"/>
                <a:gd name="T8" fmla="*/ 303 w 6491"/>
                <a:gd name="T9" fmla="*/ 141 h 5833"/>
                <a:gd name="T10" fmla="*/ 80 w 6491"/>
                <a:gd name="T11" fmla="*/ 202 h 5833"/>
                <a:gd name="T12" fmla="*/ 325 w 6491"/>
                <a:gd name="T13" fmla="*/ 1611 h 5833"/>
                <a:gd name="T14" fmla="*/ 904 w 6491"/>
                <a:gd name="T15" fmla="*/ 1943 h 5833"/>
                <a:gd name="T16" fmla="*/ 2260 w 6491"/>
                <a:gd name="T17" fmla="*/ 3265 h 5833"/>
                <a:gd name="T18" fmla="*/ 659 w 6491"/>
                <a:gd name="T19" fmla="*/ 5149 h 5833"/>
                <a:gd name="T20" fmla="*/ 1342 w 6491"/>
                <a:gd name="T21" fmla="*/ 5833 h 5833"/>
                <a:gd name="T22" fmla="*/ 3263 w 6491"/>
                <a:gd name="T23" fmla="*/ 4195 h 5833"/>
                <a:gd name="T24" fmla="*/ 5219 w 6491"/>
                <a:gd name="T25" fmla="*/ 5833 h 5833"/>
                <a:gd name="T26" fmla="*/ 5570 w 6491"/>
                <a:gd name="T27" fmla="*/ 5028 h 5833"/>
                <a:gd name="T28" fmla="*/ 6014 w 6491"/>
                <a:gd name="T29" fmla="*/ 1444 h 5833"/>
                <a:gd name="T30" fmla="*/ 6470 w 6491"/>
                <a:gd name="T31" fmla="*/ 226 h 5833"/>
                <a:gd name="T32" fmla="*/ 1114 w 6491"/>
                <a:gd name="T33" fmla="*/ 1646 h 5833"/>
                <a:gd name="T34" fmla="*/ 635 w 6491"/>
                <a:gd name="T35" fmla="*/ 1531 h 5833"/>
                <a:gd name="T36" fmla="*/ 765 w 6491"/>
                <a:gd name="T37" fmla="*/ 1036 h 5833"/>
                <a:gd name="T38" fmla="*/ 1124 w 6491"/>
                <a:gd name="T39" fmla="*/ 1245 h 5833"/>
                <a:gd name="T40" fmla="*/ 916 w 6491"/>
                <a:gd name="T41" fmla="*/ 886 h 5833"/>
                <a:gd name="T42" fmla="*/ 1411 w 6491"/>
                <a:gd name="T43" fmla="*/ 756 h 5833"/>
                <a:gd name="T44" fmla="*/ 1524 w 6491"/>
                <a:gd name="T45" fmla="*/ 1227 h 5833"/>
                <a:gd name="T46" fmla="*/ 1144 w 6491"/>
                <a:gd name="T47" fmla="*/ 1633 h 5833"/>
                <a:gd name="T48" fmla="*/ 1086 w 6491"/>
                <a:gd name="T49" fmla="*/ 5406 h 5833"/>
                <a:gd name="T50" fmla="*/ 1040 w 6491"/>
                <a:gd name="T51" fmla="*/ 4948 h 5833"/>
                <a:gd name="T52" fmla="*/ 1086 w 6491"/>
                <a:gd name="T53" fmla="*/ 5406 h 5833"/>
                <a:gd name="T54" fmla="*/ 1262 w 6491"/>
                <a:gd name="T55" fmla="*/ 4716 h 5833"/>
                <a:gd name="T56" fmla="*/ 3028 w 6491"/>
                <a:gd name="T57" fmla="*/ 3977 h 5833"/>
                <a:gd name="T58" fmla="*/ 5336 w 6491"/>
                <a:gd name="T59" fmla="*/ 5245 h 5833"/>
                <a:gd name="T60" fmla="*/ 5111 w 6491"/>
                <a:gd name="T61" fmla="*/ 5470 h 5833"/>
                <a:gd name="T62" fmla="*/ 1800 w 6491"/>
                <a:gd name="T63" fmla="*/ 1430 h 5833"/>
                <a:gd name="T64" fmla="*/ 3842 w 6491"/>
                <a:gd name="T65" fmla="*/ 3163 h 5833"/>
                <a:gd name="T66" fmla="*/ 5161 w 6491"/>
                <a:gd name="T67" fmla="*/ 817 h 5833"/>
                <a:gd name="T68" fmla="*/ 3842 w 6491"/>
                <a:gd name="T69" fmla="*/ 3163 h 5833"/>
                <a:gd name="T70" fmla="*/ 5452 w 6491"/>
                <a:gd name="T71" fmla="*/ 655 h 5833"/>
                <a:gd name="T72" fmla="*/ 5953 w 6491"/>
                <a:gd name="T73" fmla="*/ 716 h 58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491" h="5833">
                  <a:moveTo>
                    <a:pt x="6433" y="59"/>
                  </a:moveTo>
                  <a:cubicBezTo>
                    <a:pt x="6389" y="15"/>
                    <a:pt x="6323" y="0"/>
                    <a:pt x="6265" y="21"/>
                  </a:cubicBezTo>
                  <a:lnTo>
                    <a:pt x="5107" y="440"/>
                  </a:lnTo>
                  <a:cubicBezTo>
                    <a:pt x="5085" y="448"/>
                    <a:pt x="5065" y="461"/>
                    <a:pt x="5048" y="477"/>
                  </a:cubicBezTo>
                  <a:lnTo>
                    <a:pt x="3131" y="2395"/>
                  </a:lnTo>
                  <a:lnTo>
                    <a:pt x="1922" y="1090"/>
                  </a:lnTo>
                  <a:cubicBezTo>
                    <a:pt x="1894" y="1060"/>
                    <a:pt x="1855" y="1043"/>
                    <a:pt x="1814" y="1040"/>
                  </a:cubicBezTo>
                  <a:lnTo>
                    <a:pt x="1756" y="730"/>
                  </a:lnTo>
                  <a:cubicBezTo>
                    <a:pt x="1730" y="593"/>
                    <a:pt x="1626" y="481"/>
                    <a:pt x="1490" y="446"/>
                  </a:cubicBezTo>
                  <a:lnTo>
                    <a:pt x="303" y="141"/>
                  </a:lnTo>
                  <a:cubicBezTo>
                    <a:pt x="290" y="138"/>
                    <a:pt x="259" y="134"/>
                    <a:pt x="245" y="134"/>
                  </a:cubicBezTo>
                  <a:cubicBezTo>
                    <a:pt x="183" y="134"/>
                    <a:pt x="125" y="158"/>
                    <a:pt x="80" y="202"/>
                  </a:cubicBezTo>
                  <a:cubicBezTo>
                    <a:pt x="23" y="260"/>
                    <a:pt x="0" y="344"/>
                    <a:pt x="20" y="424"/>
                  </a:cubicBezTo>
                  <a:lnTo>
                    <a:pt x="325" y="1611"/>
                  </a:lnTo>
                  <a:cubicBezTo>
                    <a:pt x="360" y="1746"/>
                    <a:pt x="471" y="1851"/>
                    <a:pt x="608" y="1877"/>
                  </a:cubicBezTo>
                  <a:lnTo>
                    <a:pt x="904" y="1943"/>
                  </a:lnTo>
                  <a:cubicBezTo>
                    <a:pt x="905" y="1986"/>
                    <a:pt x="924" y="2027"/>
                    <a:pt x="956" y="2057"/>
                  </a:cubicBezTo>
                  <a:lnTo>
                    <a:pt x="2260" y="3265"/>
                  </a:lnTo>
                  <a:lnTo>
                    <a:pt x="859" y="4666"/>
                  </a:lnTo>
                  <a:cubicBezTo>
                    <a:pt x="730" y="4796"/>
                    <a:pt x="659" y="4967"/>
                    <a:pt x="659" y="5149"/>
                  </a:cubicBezTo>
                  <a:cubicBezTo>
                    <a:pt x="659" y="5332"/>
                    <a:pt x="730" y="5503"/>
                    <a:pt x="859" y="5633"/>
                  </a:cubicBezTo>
                  <a:cubicBezTo>
                    <a:pt x="988" y="5762"/>
                    <a:pt x="1160" y="5833"/>
                    <a:pt x="1342" y="5833"/>
                  </a:cubicBezTo>
                  <a:cubicBezTo>
                    <a:pt x="1525" y="5833"/>
                    <a:pt x="1696" y="5762"/>
                    <a:pt x="1825" y="5633"/>
                  </a:cubicBezTo>
                  <a:lnTo>
                    <a:pt x="3263" y="4195"/>
                  </a:lnTo>
                  <a:lnTo>
                    <a:pt x="4893" y="5705"/>
                  </a:lnTo>
                  <a:cubicBezTo>
                    <a:pt x="4982" y="5788"/>
                    <a:pt x="5098" y="5833"/>
                    <a:pt x="5219" y="5833"/>
                  </a:cubicBezTo>
                  <a:cubicBezTo>
                    <a:pt x="5347" y="5833"/>
                    <a:pt x="5467" y="5783"/>
                    <a:pt x="5558" y="5692"/>
                  </a:cubicBezTo>
                  <a:cubicBezTo>
                    <a:pt x="5741" y="5509"/>
                    <a:pt x="5746" y="5217"/>
                    <a:pt x="5570" y="5028"/>
                  </a:cubicBezTo>
                  <a:lnTo>
                    <a:pt x="4060" y="3398"/>
                  </a:lnTo>
                  <a:lnTo>
                    <a:pt x="6014" y="1444"/>
                  </a:lnTo>
                  <a:cubicBezTo>
                    <a:pt x="6031" y="1427"/>
                    <a:pt x="6044" y="1407"/>
                    <a:pt x="6052" y="1385"/>
                  </a:cubicBezTo>
                  <a:lnTo>
                    <a:pt x="6470" y="226"/>
                  </a:lnTo>
                  <a:cubicBezTo>
                    <a:pt x="6491" y="168"/>
                    <a:pt x="6477" y="103"/>
                    <a:pt x="6433" y="59"/>
                  </a:cubicBezTo>
                  <a:close/>
                  <a:moveTo>
                    <a:pt x="1114" y="1646"/>
                  </a:moveTo>
                  <a:lnTo>
                    <a:pt x="668" y="1562"/>
                  </a:lnTo>
                  <a:cubicBezTo>
                    <a:pt x="652" y="1559"/>
                    <a:pt x="639" y="1547"/>
                    <a:pt x="635" y="1531"/>
                  </a:cubicBezTo>
                  <a:lnTo>
                    <a:pt x="419" y="691"/>
                  </a:lnTo>
                  <a:lnTo>
                    <a:pt x="765" y="1036"/>
                  </a:lnTo>
                  <a:cubicBezTo>
                    <a:pt x="745" y="1109"/>
                    <a:pt x="761" y="1188"/>
                    <a:pt x="817" y="1245"/>
                  </a:cubicBezTo>
                  <a:cubicBezTo>
                    <a:pt x="902" y="1330"/>
                    <a:pt x="1039" y="1329"/>
                    <a:pt x="1124" y="1245"/>
                  </a:cubicBezTo>
                  <a:cubicBezTo>
                    <a:pt x="1208" y="1160"/>
                    <a:pt x="1209" y="1023"/>
                    <a:pt x="1124" y="938"/>
                  </a:cubicBezTo>
                  <a:cubicBezTo>
                    <a:pt x="1067" y="882"/>
                    <a:pt x="988" y="867"/>
                    <a:pt x="916" y="886"/>
                  </a:cubicBezTo>
                  <a:lnTo>
                    <a:pt x="570" y="540"/>
                  </a:lnTo>
                  <a:lnTo>
                    <a:pt x="1411" y="756"/>
                  </a:lnTo>
                  <a:cubicBezTo>
                    <a:pt x="1426" y="760"/>
                    <a:pt x="1438" y="773"/>
                    <a:pt x="1441" y="789"/>
                  </a:cubicBezTo>
                  <a:lnTo>
                    <a:pt x="1524" y="1227"/>
                  </a:lnTo>
                  <a:cubicBezTo>
                    <a:pt x="1526" y="1241"/>
                    <a:pt x="1522" y="1254"/>
                    <a:pt x="1512" y="1264"/>
                  </a:cubicBezTo>
                  <a:lnTo>
                    <a:pt x="1144" y="1633"/>
                  </a:lnTo>
                  <a:cubicBezTo>
                    <a:pt x="1135" y="1641"/>
                    <a:pt x="1125" y="1646"/>
                    <a:pt x="1114" y="1646"/>
                  </a:cubicBezTo>
                  <a:close/>
                  <a:moveTo>
                    <a:pt x="1086" y="5406"/>
                  </a:moveTo>
                  <a:cubicBezTo>
                    <a:pt x="1017" y="5337"/>
                    <a:pt x="979" y="5246"/>
                    <a:pt x="979" y="5149"/>
                  </a:cubicBezTo>
                  <a:cubicBezTo>
                    <a:pt x="979" y="5078"/>
                    <a:pt x="1001" y="5007"/>
                    <a:pt x="1040" y="4948"/>
                  </a:cubicBezTo>
                  <a:lnTo>
                    <a:pt x="1543" y="5451"/>
                  </a:lnTo>
                  <a:cubicBezTo>
                    <a:pt x="1404" y="5541"/>
                    <a:pt x="1206" y="5526"/>
                    <a:pt x="1086" y="5406"/>
                  </a:cubicBezTo>
                  <a:close/>
                  <a:moveTo>
                    <a:pt x="1775" y="5230"/>
                  </a:moveTo>
                  <a:lnTo>
                    <a:pt x="1262" y="4716"/>
                  </a:lnTo>
                  <a:lnTo>
                    <a:pt x="2495" y="3483"/>
                  </a:lnTo>
                  <a:lnTo>
                    <a:pt x="3028" y="3977"/>
                  </a:lnTo>
                  <a:lnTo>
                    <a:pt x="1775" y="5230"/>
                  </a:lnTo>
                  <a:close/>
                  <a:moveTo>
                    <a:pt x="5336" y="5245"/>
                  </a:moveTo>
                  <a:cubicBezTo>
                    <a:pt x="5394" y="5308"/>
                    <a:pt x="5392" y="5405"/>
                    <a:pt x="5331" y="5466"/>
                  </a:cubicBezTo>
                  <a:cubicBezTo>
                    <a:pt x="5273" y="5525"/>
                    <a:pt x="5172" y="5527"/>
                    <a:pt x="5111" y="5470"/>
                  </a:cubicBezTo>
                  <a:lnTo>
                    <a:pt x="1295" y="1935"/>
                  </a:lnTo>
                  <a:lnTo>
                    <a:pt x="1800" y="1430"/>
                  </a:lnTo>
                  <a:lnTo>
                    <a:pt x="5336" y="5245"/>
                  </a:lnTo>
                  <a:close/>
                  <a:moveTo>
                    <a:pt x="3842" y="3163"/>
                  </a:moveTo>
                  <a:lnTo>
                    <a:pt x="3348" y="2630"/>
                  </a:lnTo>
                  <a:lnTo>
                    <a:pt x="5161" y="817"/>
                  </a:lnTo>
                  <a:lnTo>
                    <a:pt x="5675" y="1330"/>
                  </a:lnTo>
                  <a:lnTo>
                    <a:pt x="3842" y="3163"/>
                  </a:lnTo>
                  <a:close/>
                  <a:moveTo>
                    <a:pt x="5836" y="1039"/>
                  </a:moveTo>
                  <a:lnTo>
                    <a:pt x="5452" y="655"/>
                  </a:lnTo>
                  <a:lnTo>
                    <a:pt x="5776" y="539"/>
                  </a:lnTo>
                  <a:lnTo>
                    <a:pt x="5953" y="716"/>
                  </a:lnTo>
                  <a:lnTo>
                    <a:pt x="5836" y="1039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square" lIns="91440" tIns="45720" rIns="91440" bIns="45720" anchor="ctr">
              <a:normAutofit fontScale="925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21" name="PA-î$ḻîḍê">
              <a:extLst>
                <a:ext uri="{FF2B5EF4-FFF2-40B4-BE49-F238E27FC236}">
                  <a16:creationId xmlns:a16="http://schemas.microsoft.com/office/drawing/2014/main" id="{224CD2DE-B2A1-436C-A071-A8B868D56E86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 bwMode="auto">
            <a:xfrm>
              <a:off x="4440394" y="3133469"/>
              <a:ext cx="1411242" cy="2073903"/>
            </a:xfrm>
            <a:custGeom>
              <a:avLst/>
              <a:gdLst>
                <a:gd name="T0" fmla="*/ 4032 w 5437"/>
                <a:gd name="T1" fmla="*/ 6377 h 8193"/>
                <a:gd name="T2" fmla="*/ 5436 w 5437"/>
                <a:gd name="T3" fmla="*/ 4185 h 8193"/>
                <a:gd name="T4" fmla="*/ 4205 w 5437"/>
                <a:gd name="T5" fmla="*/ 2975 h 8193"/>
                <a:gd name="T6" fmla="*/ 3995 w 5437"/>
                <a:gd name="T7" fmla="*/ 1996 h 8193"/>
                <a:gd name="T8" fmla="*/ 1998 w 5437"/>
                <a:gd name="T9" fmla="*/ 0 h 8193"/>
                <a:gd name="T10" fmla="*/ 0 w 5437"/>
                <a:gd name="T11" fmla="*/ 1996 h 8193"/>
                <a:gd name="T12" fmla="*/ 208 w 5437"/>
                <a:gd name="T13" fmla="*/ 3616 h 8193"/>
                <a:gd name="T14" fmla="*/ 3357 w 5437"/>
                <a:gd name="T15" fmla="*/ 7616 h 8193"/>
                <a:gd name="T16" fmla="*/ 4856 w 5437"/>
                <a:gd name="T17" fmla="*/ 8192 h 8193"/>
                <a:gd name="T18" fmla="*/ 4032 w 5437"/>
                <a:gd name="T19" fmla="*/ 6377 h 8193"/>
                <a:gd name="T20" fmla="*/ 1982 w 5437"/>
                <a:gd name="T21" fmla="*/ 3371 h 8193"/>
                <a:gd name="T22" fmla="*/ 512 w 5437"/>
                <a:gd name="T23" fmla="*/ 1901 h 8193"/>
                <a:gd name="T24" fmla="*/ 1982 w 5437"/>
                <a:gd name="T25" fmla="*/ 431 h 8193"/>
                <a:gd name="T26" fmla="*/ 3452 w 5437"/>
                <a:gd name="T27" fmla="*/ 1901 h 8193"/>
                <a:gd name="T28" fmla="*/ 1982 w 5437"/>
                <a:gd name="T29" fmla="*/ 3371 h 8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437" h="8193">
                  <a:moveTo>
                    <a:pt x="4032" y="6377"/>
                  </a:moveTo>
                  <a:cubicBezTo>
                    <a:pt x="4032" y="5407"/>
                    <a:pt x="4608" y="4569"/>
                    <a:pt x="5436" y="4185"/>
                  </a:cubicBezTo>
                  <a:cubicBezTo>
                    <a:pt x="4889" y="3950"/>
                    <a:pt x="4449" y="3516"/>
                    <a:pt x="4205" y="2975"/>
                  </a:cubicBezTo>
                  <a:cubicBezTo>
                    <a:pt x="4070" y="2676"/>
                    <a:pt x="3995" y="2345"/>
                    <a:pt x="3995" y="1996"/>
                  </a:cubicBezTo>
                  <a:cubicBezTo>
                    <a:pt x="3995" y="894"/>
                    <a:pt x="3101" y="0"/>
                    <a:pt x="1998" y="0"/>
                  </a:cubicBezTo>
                  <a:cubicBezTo>
                    <a:pt x="894" y="0"/>
                    <a:pt x="0" y="894"/>
                    <a:pt x="0" y="1996"/>
                  </a:cubicBezTo>
                  <a:cubicBezTo>
                    <a:pt x="0" y="2556"/>
                    <a:pt x="73" y="3099"/>
                    <a:pt x="208" y="3616"/>
                  </a:cubicBezTo>
                  <a:cubicBezTo>
                    <a:pt x="660" y="5345"/>
                    <a:pt x="1818" y="6788"/>
                    <a:pt x="3357" y="7616"/>
                  </a:cubicBezTo>
                  <a:cubicBezTo>
                    <a:pt x="3824" y="7868"/>
                    <a:pt x="4327" y="8063"/>
                    <a:pt x="4856" y="8192"/>
                  </a:cubicBezTo>
                  <a:cubicBezTo>
                    <a:pt x="4352" y="7749"/>
                    <a:pt x="4032" y="7100"/>
                    <a:pt x="4032" y="6377"/>
                  </a:cubicBezTo>
                  <a:close/>
                  <a:moveTo>
                    <a:pt x="1982" y="3371"/>
                  </a:moveTo>
                  <a:cubicBezTo>
                    <a:pt x="1170" y="3371"/>
                    <a:pt x="512" y="2713"/>
                    <a:pt x="512" y="1901"/>
                  </a:cubicBezTo>
                  <a:cubicBezTo>
                    <a:pt x="512" y="1090"/>
                    <a:pt x="1170" y="431"/>
                    <a:pt x="1982" y="431"/>
                  </a:cubicBezTo>
                  <a:cubicBezTo>
                    <a:pt x="2794" y="431"/>
                    <a:pt x="3452" y="1090"/>
                    <a:pt x="3452" y="1901"/>
                  </a:cubicBezTo>
                  <a:cubicBezTo>
                    <a:pt x="3452" y="2713"/>
                    <a:pt x="2794" y="3371"/>
                    <a:pt x="1982" y="3371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txBody>
            <a:bodyPr wrap="square" lIns="91440" tIns="45720" rIns="91440" bIns="4572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22" name="PA-îśḻîde">
              <a:extLst>
                <a:ext uri="{FF2B5EF4-FFF2-40B4-BE49-F238E27FC236}">
                  <a16:creationId xmlns:a16="http://schemas.microsoft.com/office/drawing/2014/main" id="{60A21EBE-ACC1-4323-AF17-59136274E054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 bwMode="auto">
            <a:xfrm>
              <a:off x="4888938" y="3425684"/>
              <a:ext cx="124703" cy="389450"/>
            </a:xfrm>
            <a:custGeom>
              <a:avLst/>
              <a:gdLst>
                <a:gd name="connsiteX0" fmla="*/ 48010 w 193890"/>
                <a:gd name="connsiteY0" fmla="*/ 261100 h 605522"/>
                <a:gd name="connsiteX1" fmla="*/ 12711 w 193890"/>
                <a:gd name="connsiteY1" fmla="*/ 426475 h 605522"/>
                <a:gd name="connsiteX2" fmla="*/ 72245 w 193890"/>
                <a:gd name="connsiteY2" fmla="*/ 533220 h 605522"/>
                <a:gd name="connsiteX3" fmla="*/ 72245 w 193890"/>
                <a:gd name="connsiteY3" fmla="*/ 444880 h 605522"/>
                <a:gd name="connsiteX4" fmla="*/ 51435 w 193890"/>
                <a:gd name="connsiteY4" fmla="*/ 407020 h 605522"/>
                <a:gd name="connsiteX5" fmla="*/ 75670 w 193890"/>
                <a:gd name="connsiteY5" fmla="*/ 367056 h 605522"/>
                <a:gd name="connsiteX6" fmla="*/ 118345 w 193890"/>
                <a:gd name="connsiteY6" fmla="*/ 367056 h 605522"/>
                <a:gd name="connsiteX7" fmla="*/ 142580 w 193890"/>
                <a:gd name="connsiteY7" fmla="*/ 407020 h 605522"/>
                <a:gd name="connsiteX8" fmla="*/ 121506 w 193890"/>
                <a:gd name="connsiteY8" fmla="*/ 444880 h 605522"/>
                <a:gd name="connsiteX9" fmla="*/ 121506 w 193890"/>
                <a:gd name="connsiteY9" fmla="*/ 533746 h 605522"/>
                <a:gd name="connsiteX10" fmla="*/ 181040 w 193890"/>
                <a:gd name="connsiteY10" fmla="*/ 417799 h 605522"/>
                <a:gd name="connsiteX11" fmla="*/ 145741 w 193890"/>
                <a:gd name="connsiteY11" fmla="*/ 261100 h 605522"/>
                <a:gd name="connsiteX12" fmla="*/ 97007 w 193890"/>
                <a:gd name="connsiteY12" fmla="*/ 261100 h 605522"/>
                <a:gd name="connsiteX13" fmla="*/ 43005 w 193890"/>
                <a:gd name="connsiteY13" fmla="*/ 248743 h 605522"/>
                <a:gd name="connsiteX14" fmla="*/ 97007 w 193890"/>
                <a:gd name="connsiteY14" fmla="*/ 248743 h 605522"/>
                <a:gd name="connsiteX15" fmla="*/ 150746 w 193890"/>
                <a:gd name="connsiteY15" fmla="*/ 248743 h 605522"/>
                <a:gd name="connsiteX16" fmla="*/ 156805 w 193890"/>
                <a:gd name="connsiteY16" fmla="*/ 253476 h 605522"/>
                <a:gd name="connsiteX17" fmla="*/ 193684 w 193890"/>
                <a:gd name="connsiteY17" fmla="*/ 417799 h 605522"/>
                <a:gd name="connsiteX18" fmla="*/ 192631 w 193890"/>
                <a:gd name="connsiteY18" fmla="*/ 422795 h 605522"/>
                <a:gd name="connsiteX19" fmla="*/ 121506 w 193890"/>
                <a:gd name="connsiteY19" fmla="*/ 599475 h 605522"/>
                <a:gd name="connsiteX20" fmla="*/ 115447 w 193890"/>
                <a:gd name="connsiteY20" fmla="*/ 605522 h 605522"/>
                <a:gd name="connsiteX21" fmla="*/ 109388 w 193890"/>
                <a:gd name="connsiteY21" fmla="*/ 599475 h 605522"/>
                <a:gd name="connsiteX22" fmla="*/ 109388 w 193890"/>
                <a:gd name="connsiteY22" fmla="*/ 441725 h 605522"/>
                <a:gd name="connsiteX23" fmla="*/ 109388 w 193890"/>
                <a:gd name="connsiteY23" fmla="*/ 440936 h 605522"/>
                <a:gd name="connsiteX24" fmla="*/ 109652 w 193890"/>
                <a:gd name="connsiteY24" fmla="*/ 439358 h 605522"/>
                <a:gd name="connsiteX25" fmla="*/ 109915 w 193890"/>
                <a:gd name="connsiteY25" fmla="*/ 439095 h 605522"/>
                <a:gd name="connsiteX26" fmla="*/ 112549 w 193890"/>
                <a:gd name="connsiteY26" fmla="*/ 436203 h 605522"/>
                <a:gd name="connsiteX27" fmla="*/ 130199 w 193890"/>
                <a:gd name="connsiteY27" fmla="*/ 407020 h 605522"/>
                <a:gd name="connsiteX28" fmla="*/ 112549 w 193890"/>
                <a:gd name="connsiteY28" fmla="*/ 377836 h 605522"/>
                <a:gd name="connsiteX29" fmla="*/ 81465 w 193890"/>
                <a:gd name="connsiteY29" fmla="*/ 377836 h 605522"/>
                <a:gd name="connsiteX30" fmla="*/ 63816 w 193890"/>
                <a:gd name="connsiteY30" fmla="*/ 407020 h 605522"/>
                <a:gd name="connsiteX31" fmla="*/ 81465 w 193890"/>
                <a:gd name="connsiteY31" fmla="*/ 436203 h 605522"/>
                <a:gd name="connsiteX32" fmla="*/ 82519 w 193890"/>
                <a:gd name="connsiteY32" fmla="*/ 436992 h 605522"/>
                <a:gd name="connsiteX33" fmla="*/ 83046 w 193890"/>
                <a:gd name="connsiteY33" fmla="*/ 437255 h 605522"/>
                <a:gd name="connsiteX34" fmla="*/ 83836 w 193890"/>
                <a:gd name="connsiteY34" fmla="*/ 438570 h 605522"/>
                <a:gd name="connsiteX35" fmla="*/ 84099 w 193890"/>
                <a:gd name="connsiteY35" fmla="*/ 439358 h 605522"/>
                <a:gd name="connsiteX36" fmla="*/ 84363 w 193890"/>
                <a:gd name="connsiteY36" fmla="*/ 440673 h 605522"/>
                <a:gd name="connsiteX37" fmla="*/ 84626 w 193890"/>
                <a:gd name="connsiteY37" fmla="*/ 441462 h 605522"/>
                <a:gd name="connsiteX38" fmla="*/ 84626 w 193890"/>
                <a:gd name="connsiteY38" fmla="*/ 599475 h 605522"/>
                <a:gd name="connsiteX39" fmla="*/ 78567 w 193890"/>
                <a:gd name="connsiteY39" fmla="*/ 605522 h 605522"/>
                <a:gd name="connsiteX40" fmla="*/ 72245 w 193890"/>
                <a:gd name="connsiteY40" fmla="*/ 599475 h 605522"/>
                <a:gd name="connsiteX41" fmla="*/ 1383 w 193890"/>
                <a:gd name="connsiteY41" fmla="*/ 431997 h 605522"/>
                <a:gd name="connsiteX42" fmla="*/ 66 w 193890"/>
                <a:gd name="connsiteY42" fmla="*/ 426738 h 605522"/>
                <a:gd name="connsiteX43" fmla="*/ 36946 w 193890"/>
                <a:gd name="connsiteY43" fmla="*/ 253739 h 605522"/>
                <a:gd name="connsiteX44" fmla="*/ 43005 w 193890"/>
                <a:gd name="connsiteY44" fmla="*/ 248743 h 605522"/>
                <a:gd name="connsiteX45" fmla="*/ 22992 w 193890"/>
                <a:gd name="connsiteY45" fmla="*/ 12357 h 605522"/>
                <a:gd name="connsiteX46" fmla="*/ 46168 w 193890"/>
                <a:gd name="connsiteY46" fmla="*/ 219522 h 605522"/>
                <a:gd name="connsiteX47" fmla="*/ 147564 w 193890"/>
                <a:gd name="connsiteY47" fmla="*/ 219522 h 605522"/>
                <a:gd name="connsiteX48" fmla="*/ 170740 w 193890"/>
                <a:gd name="connsiteY48" fmla="*/ 12357 h 605522"/>
                <a:gd name="connsiteX49" fmla="*/ 16144 w 193890"/>
                <a:gd name="connsiteY49" fmla="*/ 0 h 605522"/>
                <a:gd name="connsiteX50" fmla="*/ 177587 w 193890"/>
                <a:gd name="connsiteY50" fmla="*/ 0 h 605522"/>
                <a:gd name="connsiteX51" fmla="*/ 182328 w 193890"/>
                <a:gd name="connsiteY51" fmla="*/ 2103 h 605522"/>
                <a:gd name="connsiteX52" fmla="*/ 183908 w 193890"/>
                <a:gd name="connsiteY52" fmla="*/ 6836 h 605522"/>
                <a:gd name="connsiteX53" fmla="*/ 159152 w 193890"/>
                <a:gd name="connsiteY53" fmla="*/ 226357 h 605522"/>
                <a:gd name="connsiteX54" fmla="*/ 153094 w 193890"/>
                <a:gd name="connsiteY54" fmla="*/ 231878 h 605522"/>
                <a:gd name="connsiteX55" fmla="*/ 40900 w 193890"/>
                <a:gd name="connsiteY55" fmla="*/ 231878 h 605522"/>
                <a:gd name="connsiteX56" fmla="*/ 34580 w 193890"/>
                <a:gd name="connsiteY56" fmla="*/ 226357 h 605522"/>
                <a:gd name="connsiteX57" fmla="*/ 10087 w 193890"/>
                <a:gd name="connsiteY57" fmla="*/ 6836 h 605522"/>
                <a:gd name="connsiteX58" fmla="*/ 11667 w 193890"/>
                <a:gd name="connsiteY58" fmla="*/ 2103 h 605522"/>
                <a:gd name="connsiteX59" fmla="*/ 16144 w 193890"/>
                <a:gd name="connsiteY59" fmla="*/ 0 h 60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193890" h="605522">
                  <a:moveTo>
                    <a:pt x="48010" y="261100"/>
                  </a:moveTo>
                  <a:lnTo>
                    <a:pt x="12711" y="426475"/>
                  </a:lnTo>
                  <a:cubicBezTo>
                    <a:pt x="21141" y="436992"/>
                    <a:pt x="54069" y="480636"/>
                    <a:pt x="72245" y="533220"/>
                  </a:cubicBezTo>
                  <a:lnTo>
                    <a:pt x="72245" y="444880"/>
                  </a:lnTo>
                  <a:cubicBezTo>
                    <a:pt x="59337" y="436466"/>
                    <a:pt x="51435" y="422269"/>
                    <a:pt x="51435" y="407020"/>
                  </a:cubicBezTo>
                  <a:cubicBezTo>
                    <a:pt x="51435" y="390193"/>
                    <a:pt x="60655" y="374944"/>
                    <a:pt x="75670" y="367056"/>
                  </a:cubicBezTo>
                  <a:cubicBezTo>
                    <a:pt x="89104" y="359694"/>
                    <a:pt x="104647" y="359694"/>
                    <a:pt x="118345" y="367056"/>
                  </a:cubicBezTo>
                  <a:cubicBezTo>
                    <a:pt x="133097" y="374944"/>
                    <a:pt x="142580" y="390193"/>
                    <a:pt x="142580" y="407020"/>
                  </a:cubicBezTo>
                  <a:cubicBezTo>
                    <a:pt x="142580" y="422269"/>
                    <a:pt x="134414" y="436466"/>
                    <a:pt x="121506" y="444880"/>
                  </a:cubicBezTo>
                  <a:lnTo>
                    <a:pt x="121506" y="533746"/>
                  </a:lnTo>
                  <a:cubicBezTo>
                    <a:pt x="139946" y="478796"/>
                    <a:pt x="173137" y="429105"/>
                    <a:pt x="181040" y="417799"/>
                  </a:cubicBezTo>
                  <a:lnTo>
                    <a:pt x="145741" y="261100"/>
                  </a:lnTo>
                  <a:lnTo>
                    <a:pt x="97007" y="261100"/>
                  </a:lnTo>
                  <a:close/>
                  <a:moveTo>
                    <a:pt x="43005" y="248743"/>
                  </a:moveTo>
                  <a:lnTo>
                    <a:pt x="97007" y="248743"/>
                  </a:lnTo>
                  <a:lnTo>
                    <a:pt x="150746" y="248743"/>
                  </a:lnTo>
                  <a:cubicBezTo>
                    <a:pt x="153644" y="248743"/>
                    <a:pt x="156278" y="250847"/>
                    <a:pt x="156805" y="253476"/>
                  </a:cubicBezTo>
                  <a:lnTo>
                    <a:pt x="193684" y="417799"/>
                  </a:lnTo>
                  <a:cubicBezTo>
                    <a:pt x="194211" y="419640"/>
                    <a:pt x="193684" y="421480"/>
                    <a:pt x="192631" y="422795"/>
                  </a:cubicBezTo>
                  <a:cubicBezTo>
                    <a:pt x="192104" y="423846"/>
                    <a:pt x="121506" y="522440"/>
                    <a:pt x="121506" y="599475"/>
                  </a:cubicBezTo>
                  <a:cubicBezTo>
                    <a:pt x="121506" y="602893"/>
                    <a:pt x="118872" y="605522"/>
                    <a:pt x="115447" y="605522"/>
                  </a:cubicBezTo>
                  <a:cubicBezTo>
                    <a:pt x="112022" y="605522"/>
                    <a:pt x="109388" y="602893"/>
                    <a:pt x="109388" y="599475"/>
                  </a:cubicBezTo>
                  <a:lnTo>
                    <a:pt x="109388" y="441725"/>
                  </a:lnTo>
                  <a:cubicBezTo>
                    <a:pt x="109388" y="441462"/>
                    <a:pt x="109388" y="441199"/>
                    <a:pt x="109388" y="440936"/>
                  </a:cubicBezTo>
                  <a:cubicBezTo>
                    <a:pt x="109388" y="440410"/>
                    <a:pt x="109388" y="439884"/>
                    <a:pt x="109652" y="439358"/>
                  </a:cubicBezTo>
                  <a:cubicBezTo>
                    <a:pt x="109652" y="439358"/>
                    <a:pt x="109652" y="439358"/>
                    <a:pt x="109915" y="439095"/>
                  </a:cubicBezTo>
                  <a:cubicBezTo>
                    <a:pt x="110442" y="438044"/>
                    <a:pt x="111232" y="436729"/>
                    <a:pt x="112549" y="436203"/>
                  </a:cubicBezTo>
                  <a:cubicBezTo>
                    <a:pt x="123350" y="430156"/>
                    <a:pt x="130199" y="419114"/>
                    <a:pt x="130199" y="407020"/>
                  </a:cubicBezTo>
                  <a:cubicBezTo>
                    <a:pt x="130199" y="394925"/>
                    <a:pt x="123350" y="383620"/>
                    <a:pt x="112549" y="377836"/>
                  </a:cubicBezTo>
                  <a:cubicBezTo>
                    <a:pt x="102539" y="372314"/>
                    <a:pt x="91475" y="372314"/>
                    <a:pt x="81465" y="377836"/>
                  </a:cubicBezTo>
                  <a:cubicBezTo>
                    <a:pt x="70401" y="383620"/>
                    <a:pt x="63816" y="394925"/>
                    <a:pt x="63816" y="407020"/>
                  </a:cubicBezTo>
                  <a:cubicBezTo>
                    <a:pt x="63816" y="419114"/>
                    <a:pt x="70401" y="430156"/>
                    <a:pt x="81465" y="436203"/>
                  </a:cubicBezTo>
                  <a:cubicBezTo>
                    <a:pt x="81729" y="436203"/>
                    <a:pt x="81992" y="436729"/>
                    <a:pt x="82519" y="436992"/>
                  </a:cubicBezTo>
                  <a:cubicBezTo>
                    <a:pt x="82519" y="436992"/>
                    <a:pt x="82782" y="437255"/>
                    <a:pt x="83046" y="437255"/>
                  </a:cubicBezTo>
                  <a:cubicBezTo>
                    <a:pt x="83309" y="437781"/>
                    <a:pt x="83573" y="438044"/>
                    <a:pt x="83836" y="438570"/>
                  </a:cubicBezTo>
                  <a:cubicBezTo>
                    <a:pt x="83836" y="438833"/>
                    <a:pt x="84099" y="439095"/>
                    <a:pt x="84099" y="439358"/>
                  </a:cubicBezTo>
                  <a:cubicBezTo>
                    <a:pt x="84363" y="439884"/>
                    <a:pt x="84363" y="440147"/>
                    <a:pt x="84363" y="440673"/>
                  </a:cubicBezTo>
                  <a:cubicBezTo>
                    <a:pt x="84626" y="440936"/>
                    <a:pt x="84626" y="441199"/>
                    <a:pt x="84626" y="441462"/>
                  </a:cubicBezTo>
                  <a:lnTo>
                    <a:pt x="84626" y="599475"/>
                  </a:lnTo>
                  <a:cubicBezTo>
                    <a:pt x="84626" y="602893"/>
                    <a:pt x="81992" y="605522"/>
                    <a:pt x="78567" y="605522"/>
                  </a:cubicBezTo>
                  <a:cubicBezTo>
                    <a:pt x="75143" y="605522"/>
                    <a:pt x="72245" y="602893"/>
                    <a:pt x="72245" y="599475"/>
                  </a:cubicBezTo>
                  <a:cubicBezTo>
                    <a:pt x="72245" y="518497"/>
                    <a:pt x="2174" y="432785"/>
                    <a:pt x="1383" y="431997"/>
                  </a:cubicBezTo>
                  <a:cubicBezTo>
                    <a:pt x="330" y="430419"/>
                    <a:pt x="-197" y="428579"/>
                    <a:pt x="66" y="426738"/>
                  </a:cubicBezTo>
                  <a:lnTo>
                    <a:pt x="36946" y="253739"/>
                  </a:lnTo>
                  <a:cubicBezTo>
                    <a:pt x="37737" y="250847"/>
                    <a:pt x="40107" y="248743"/>
                    <a:pt x="43005" y="248743"/>
                  </a:cubicBezTo>
                  <a:close/>
                  <a:moveTo>
                    <a:pt x="22992" y="12357"/>
                  </a:moveTo>
                  <a:lnTo>
                    <a:pt x="46168" y="219522"/>
                  </a:lnTo>
                  <a:lnTo>
                    <a:pt x="147564" y="219522"/>
                  </a:lnTo>
                  <a:lnTo>
                    <a:pt x="170740" y="12357"/>
                  </a:lnTo>
                  <a:close/>
                  <a:moveTo>
                    <a:pt x="16144" y="0"/>
                  </a:moveTo>
                  <a:lnTo>
                    <a:pt x="177587" y="0"/>
                  </a:lnTo>
                  <a:cubicBezTo>
                    <a:pt x="179431" y="0"/>
                    <a:pt x="181011" y="789"/>
                    <a:pt x="182328" y="2103"/>
                  </a:cubicBezTo>
                  <a:cubicBezTo>
                    <a:pt x="183382" y="3418"/>
                    <a:pt x="183908" y="4995"/>
                    <a:pt x="183908" y="6836"/>
                  </a:cubicBezTo>
                  <a:lnTo>
                    <a:pt x="159152" y="226357"/>
                  </a:lnTo>
                  <a:cubicBezTo>
                    <a:pt x="158888" y="229512"/>
                    <a:pt x="156255" y="231878"/>
                    <a:pt x="153094" y="231878"/>
                  </a:cubicBezTo>
                  <a:lnTo>
                    <a:pt x="40900" y="231878"/>
                  </a:lnTo>
                  <a:cubicBezTo>
                    <a:pt x="37740" y="231878"/>
                    <a:pt x="35106" y="229512"/>
                    <a:pt x="34580" y="226357"/>
                  </a:cubicBezTo>
                  <a:lnTo>
                    <a:pt x="10087" y="6836"/>
                  </a:lnTo>
                  <a:cubicBezTo>
                    <a:pt x="9823" y="4995"/>
                    <a:pt x="10350" y="3418"/>
                    <a:pt x="11667" y="2103"/>
                  </a:cubicBezTo>
                  <a:cubicBezTo>
                    <a:pt x="12720" y="789"/>
                    <a:pt x="14300" y="0"/>
                    <a:pt x="16144" y="0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square" lIns="91440" tIns="45720" rIns="91440" bIns="4572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23" name="PA-ïṩľide">
              <a:extLst>
                <a:ext uri="{FF2B5EF4-FFF2-40B4-BE49-F238E27FC236}">
                  <a16:creationId xmlns:a16="http://schemas.microsoft.com/office/drawing/2014/main" id="{BA767EC5-0E9F-436C-BE32-292BB1BE3545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 bwMode="auto">
            <a:xfrm>
              <a:off x="5595255" y="3873510"/>
              <a:ext cx="2111714" cy="1379625"/>
            </a:xfrm>
            <a:custGeom>
              <a:avLst/>
              <a:gdLst>
                <a:gd name="T0" fmla="*/ 6309 w 8134"/>
                <a:gd name="T1" fmla="*/ 1391 h 5451"/>
                <a:gd name="T2" fmla="*/ 4123 w 8134"/>
                <a:gd name="T3" fmla="*/ 0 h 5451"/>
                <a:gd name="T4" fmla="*/ 2940 w 8134"/>
                <a:gd name="T5" fmla="*/ 1230 h 5451"/>
                <a:gd name="T6" fmla="*/ 1997 w 8134"/>
                <a:gd name="T7" fmla="*/ 1453 h 5451"/>
                <a:gd name="T8" fmla="*/ 1997 w 8134"/>
                <a:gd name="T9" fmla="*/ 1455 h 5451"/>
                <a:gd name="T10" fmla="*/ 0 w 8134"/>
                <a:gd name="T11" fmla="*/ 3452 h 5451"/>
                <a:gd name="T12" fmla="*/ 1970 w 8134"/>
                <a:gd name="T13" fmla="*/ 5449 h 5451"/>
                <a:gd name="T14" fmla="*/ 1997 w 8134"/>
                <a:gd name="T15" fmla="*/ 5450 h 5451"/>
                <a:gd name="T16" fmla="*/ 2106 w 8134"/>
                <a:gd name="T17" fmla="*/ 5447 h 5451"/>
                <a:gd name="T18" fmla="*/ 3643 w 8134"/>
                <a:gd name="T19" fmla="*/ 5217 h 5451"/>
                <a:gd name="T20" fmla="*/ 7796 w 8134"/>
                <a:gd name="T21" fmla="*/ 1578 h 5451"/>
                <a:gd name="T22" fmla="*/ 8133 w 8134"/>
                <a:gd name="T23" fmla="*/ 556 h 5451"/>
                <a:gd name="T24" fmla="*/ 6309 w 8134"/>
                <a:gd name="T25" fmla="*/ 1391 h 5451"/>
                <a:gd name="T26" fmla="*/ 1915 w 8134"/>
                <a:gd name="T27" fmla="*/ 5010 h 5451"/>
                <a:gd name="T28" fmla="*/ 444 w 8134"/>
                <a:gd name="T29" fmla="*/ 3540 h 5451"/>
                <a:gd name="T30" fmla="*/ 1915 w 8134"/>
                <a:gd name="T31" fmla="*/ 2070 h 5451"/>
                <a:gd name="T32" fmla="*/ 3384 w 8134"/>
                <a:gd name="T33" fmla="*/ 3540 h 5451"/>
                <a:gd name="T34" fmla="*/ 1915 w 8134"/>
                <a:gd name="T35" fmla="*/ 5010 h 54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134" h="5451">
                  <a:moveTo>
                    <a:pt x="6309" y="1391"/>
                  </a:moveTo>
                  <a:cubicBezTo>
                    <a:pt x="5343" y="1391"/>
                    <a:pt x="4509" y="821"/>
                    <a:pt x="4123" y="0"/>
                  </a:cubicBezTo>
                  <a:cubicBezTo>
                    <a:pt x="3894" y="542"/>
                    <a:pt x="3470" y="981"/>
                    <a:pt x="2940" y="1230"/>
                  </a:cubicBezTo>
                  <a:cubicBezTo>
                    <a:pt x="2653" y="1365"/>
                    <a:pt x="2334" y="1443"/>
                    <a:pt x="1997" y="1453"/>
                  </a:cubicBezTo>
                  <a:lnTo>
                    <a:pt x="1997" y="1455"/>
                  </a:lnTo>
                  <a:cubicBezTo>
                    <a:pt x="894" y="1455"/>
                    <a:pt x="0" y="2349"/>
                    <a:pt x="0" y="3452"/>
                  </a:cubicBezTo>
                  <a:cubicBezTo>
                    <a:pt x="0" y="4546"/>
                    <a:pt x="879" y="5434"/>
                    <a:pt x="1970" y="5449"/>
                  </a:cubicBezTo>
                  <a:cubicBezTo>
                    <a:pt x="1979" y="5450"/>
                    <a:pt x="1988" y="5450"/>
                    <a:pt x="1997" y="5450"/>
                  </a:cubicBezTo>
                  <a:cubicBezTo>
                    <a:pt x="2034" y="5450"/>
                    <a:pt x="2070" y="5449"/>
                    <a:pt x="2106" y="5447"/>
                  </a:cubicBezTo>
                  <a:cubicBezTo>
                    <a:pt x="2638" y="5432"/>
                    <a:pt x="3152" y="5353"/>
                    <a:pt x="3643" y="5217"/>
                  </a:cubicBezTo>
                  <a:cubicBezTo>
                    <a:pt x="5517" y="4695"/>
                    <a:pt x="7042" y="3342"/>
                    <a:pt x="7796" y="1578"/>
                  </a:cubicBezTo>
                  <a:cubicBezTo>
                    <a:pt x="7936" y="1251"/>
                    <a:pt x="8049" y="909"/>
                    <a:pt x="8133" y="556"/>
                  </a:cubicBezTo>
                  <a:cubicBezTo>
                    <a:pt x="7690" y="1066"/>
                    <a:pt x="7037" y="1391"/>
                    <a:pt x="6309" y="1391"/>
                  </a:cubicBezTo>
                  <a:close/>
                  <a:moveTo>
                    <a:pt x="1915" y="5010"/>
                  </a:moveTo>
                  <a:cubicBezTo>
                    <a:pt x="1103" y="5010"/>
                    <a:pt x="444" y="4352"/>
                    <a:pt x="444" y="3540"/>
                  </a:cubicBezTo>
                  <a:cubicBezTo>
                    <a:pt x="444" y="2728"/>
                    <a:pt x="1103" y="2070"/>
                    <a:pt x="1915" y="2070"/>
                  </a:cubicBezTo>
                  <a:cubicBezTo>
                    <a:pt x="2727" y="2070"/>
                    <a:pt x="3384" y="2728"/>
                    <a:pt x="3384" y="3540"/>
                  </a:cubicBezTo>
                  <a:cubicBezTo>
                    <a:pt x="3384" y="4352"/>
                    <a:pt x="2727" y="5010"/>
                    <a:pt x="1915" y="501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txBody>
            <a:bodyPr wrap="square" lIns="91440" tIns="45720" rIns="91440" bIns="4572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24" name="PA-îṧľíḓè">
              <a:extLst>
                <a:ext uri="{FF2B5EF4-FFF2-40B4-BE49-F238E27FC236}">
                  <a16:creationId xmlns:a16="http://schemas.microsoft.com/office/drawing/2014/main" id="{2A36332C-D818-411C-A708-09232BA34B65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 bwMode="auto">
            <a:xfrm>
              <a:off x="5912366" y="4684598"/>
              <a:ext cx="367268" cy="187686"/>
            </a:xfrm>
            <a:custGeom>
              <a:avLst/>
              <a:gdLst>
                <a:gd name="connsiteX0" fmla="*/ 259717 w 578838"/>
                <a:gd name="connsiteY0" fmla="*/ 265718 h 295807"/>
                <a:gd name="connsiteX1" fmla="*/ 251111 w 578838"/>
                <a:gd name="connsiteY1" fmla="*/ 276464 h 295807"/>
                <a:gd name="connsiteX2" fmla="*/ 266171 w 578838"/>
                <a:gd name="connsiteY2" fmla="*/ 276464 h 295807"/>
                <a:gd name="connsiteX3" fmla="*/ 301310 w 578838"/>
                <a:gd name="connsiteY3" fmla="*/ 213419 h 295807"/>
                <a:gd name="connsiteX4" fmla="*/ 271908 w 578838"/>
                <a:gd name="connsiteY4" fmla="*/ 249957 h 295807"/>
                <a:gd name="connsiteX5" fmla="*/ 289119 w 578838"/>
                <a:gd name="connsiteY5" fmla="*/ 276464 h 295807"/>
                <a:gd name="connsiteX6" fmla="*/ 340035 w 578838"/>
                <a:gd name="connsiteY6" fmla="*/ 276464 h 295807"/>
                <a:gd name="connsiteX7" fmla="*/ 340035 w 578838"/>
                <a:gd name="connsiteY7" fmla="*/ 275031 h 295807"/>
                <a:gd name="connsiteX8" fmla="*/ 345772 w 578838"/>
                <a:gd name="connsiteY8" fmla="*/ 255688 h 295807"/>
                <a:gd name="connsiteX9" fmla="*/ 336449 w 578838"/>
                <a:gd name="connsiteY9" fmla="*/ 252106 h 295807"/>
                <a:gd name="connsiteX10" fmla="*/ 329995 w 578838"/>
                <a:gd name="connsiteY10" fmla="*/ 242792 h 295807"/>
                <a:gd name="connsiteX11" fmla="*/ 329995 w 578838"/>
                <a:gd name="connsiteY11" fmla="*/ 222016 h 295807"/>
                <a:gd name="connsiteX12" fmla="*/ 310633 w 578838"/>
                <a:gd name="connsiteY12" fmla="*/ 222016 h 295807"/>
                <a:gd name="connsiteX13" fmla="*/ 301310 w 578838"/>
                <a:gd name="connsiteY13" fmla="*/ 213419 h 295807"/>
                <a:gd name="connsiteX14" fmla="*/ 50882 w 578838"/>
                <a:gd name="connsiteY14" fmla="*/ 208446 h 295807"/>
                <a:gd name="connsiteX15" fmla="*/ 162859 w 578838"/>
                <a:gd name="connsiteY15" fmla="*/ 208446 h 295807"/>
                <a:gd name="connsiteX16" fmla="*/ 172190 w 578838"/>
                <a:gd name="connsiteY16" fmla="*/ 218473 h 295807"/>
                <a:gd name="connsiteX17" fmla="*/ 162859 w 578838"/>
                <a:gd name="connsiteY17" fmla="*/ 227783 h 295807"/>
                <a:gd name="connsiteX18" fmla="*/ 50882 w 578838"/>
                <a:gd name="connsiteY18" fmla="*/ 227783 h 295807"/>
                <a:gd name="connsiteX19" fmla="*/ 41551 w 578838"/>
                <a:gd name="connsiteY19" fmla="*/ 218473 h 295807"/>
                <a:gd name="connsiteX20" fmla="*/ 50882 w 578838"/>
                <a:gd name="connsiteY20" fmla="*/ 208446 h 295807"/>
                <a:gd name="connsiteX21" fmla="*/ 480592 w 578838"/>
                <a:gd name="connsiteY21" fmla="*/ 186195 h 295807"/>
                <a:gd name="connsiteX22" fmla="*/ 364417 w 578838"/>
                <a:gd name="connsiteY22" fmla="*/ 244225 h 295807"/>
                <a:gd name="connsiteX23" fmla="*/ 366569 w 578838"/>
                <a:gd name="connsiteY23" fmla="*/ 252106 h 295807"/>
                <a:gd name="connsiteX24" fmla="*/ 360832 w 578838"/>
                <a:gd name="connsiteY24" fmla="*/ 272165 h 295807"/>
                <a:gd name="connsiteX25" fmla="*/ 370871 w 578838"/>
                <a:gd name="connsiteY25" fmla="*/ 275748 h 295807"/>
                <a:gd name="connsiteX26" fmla="*/ 494934 w 578838"/>
                <a:gd name="connsiteY26" fmla="*/ 209121 h 295807"/>
                <a:gd name="connsiteX27" fmla="*/ 50882 w 578838"/>
                <a:gd name="connsiteY27" fmla="*/ 179786 h 295807"/>
                <a:gd name="connsiteX28" fmla="*/ 162859 w 578838"/>
                <a:gd name="connsiteY28" fmla="*/ 179786 h 295807"/>
                <a:gd name="connsiteX29" fmla="*/ 172190 w 578838"/>
                <a:gd name="connsiteY29" fmla="*/ 189812 h 295807"/>
                <a:gd name="connsiteX30" fmla="*/ 162859 w 578838"/>
                <a:gd name="connsiteY30" fmla="*/ 199123 h 295807"/>
                <a:gd name="connsiteX31" fmla="*/ 50882 w 578838"/>
                <a:gd name="connsiteY31" fmla="*/ 199123 h 295807"/>
                <a:gd name="connsiteX32" fmla="*/ 41551 w 578838"/>
                <a:gd name="connsiteY32" fmla="*/ 189812 h 295807"/>
                <a:gd name="connsiteX33" fmla="*/ 50882 w 578838"/>
                <a:gd name="connsiteY33" fmla="*/ 179786 h 295807"/>
                <a:gd name="connsiteX34" fmla="*/ 464098 w 578838"/>
                <a:gd name="connsiteY34" fmla="*/ 160404 h 295807"/>
                <a:gd name="connsiteX35" fmla="*/ 349358 w 578838"/>
                <a:gd name="connsiteY35" fmla="*/ 218434 h 295807"/>
                <a:gd name="connsiteX36" fmla="*/ 349358 w 578838"/>
                <a:gd name="connsiteY36" fmla="*/ 236345 h 295807"/>
                <a:gd name="connsiteX37" fmla="*/ 354377 w 578838"/>
                <a:gd name="connsiteY37" fmla="*/ 227748 h 295807"/>
                <a:gd name="connsiteX38" fmla="*/ 470552 w 578838"/>
                <a:gd name="connsiteY38" fmla="*/ 170434 h 295807"/>
                <a:gd name="connsiteX39" fmla="*/ 50882 w 578838"/>
                <a:gd name="connsiteY39" fmla="*/ 151126 h 295807"/>
                <a:gd name="connsiteX40" fmla="*/ 162859 w 578838"/>
                <a:gd name="connsiteY40" fmla="*/ 151126 h 295807"/>
                <a:gd name="connsiteX41" fmla="*/ 172190 w 578838"/>
                <a:gd name="connsiteY41" fmla="*/ 161152 h 295807"/>
                <a:gd name="connsiteX42" fmla="*/ 162859 w 578838"/>
                <a:gd name="connsiteY42" fmla="*/ 170463 h 295807"/>
                <a:gd name="connsiteX43" fmla="*/ 50882 w 578838"/>
                <a:gd name="connsiteY43" fmla="*/ 170463 h 295807"/>
                <a:gd name="connsiteX44" fmla="*/ 41551 w 578838"/>
                <a:gd name="connsiteY44" fmla="*/ 161152 h 295807"/>
                <a:gd name="connsiteX45" fmla="*/ 50882 w 578838"/>
                <a:gd name="connsiteY45" fmla="*/ 151126 h 295807"/>
                <a:gd name="connsiteX46" fmla="*/ 439715 w 578838"/>
                <a:gd name="connsiteY46" fmla="*/ 122434 h 295807"/>
                <a:gd name="connsiteX47" fmla="*/ 320673 w 578838"/>
                <a:gd name="connsiteY47" fmla="*/ 191926 h 295807"/>
                <a:gd name="connsiteX48" fmla="*/ 320673 w 578838"/>
                <a:gd name="connsiteY48" fmla="*/ 203389 h 295807"/>
                <a:gd name="connsiteX49" fmla="*/ 337166 w 578838"/>
                <a:gd name="connsiteY49" fmla="*/ 203389 h 295807"/>
                <a:gd name="connsiteX50" fmla="*/ 454058 w 578838"/>
                <a:gd name="connsiteY50" fmla="*/ 143926 h 295807"/>
                <a:gd name="connsiteX51" fmla="*/ 464098 w 578838"/>
                <a:gd name="connsiteY51" fmla="*/ 109538 h 295807"/>
                <a:gd name="connsiteX52" fmla="*/ 456927 w 578838"/>
                <a:gd name="connsiteY52" fmla="*/ 113120 h 295807"/>
                <a:gd name="connsiteX53" fmla="*/ 512145 w 578838"/>
                <a:gd name="connsiteY53" fmla="*/ 199807 h 295807"/>
                <a:gd name="connsiteX54" fmla="*/ 519317 w 578838"/>
                <a:gd name="connsiteY54" fmla="*/ 196225 h 295807"/>
                <a:gd name="connsiteX55" fmla="*/ 19368 w 578838"/>
                <a:gd name="connsiteY55" fmla="*/ 94543 h 295807"/>
                <a:gd name="connsiteX56" fmla="*/ 19368 w 578838"/>
                <a:gd name="connsiteY56" fmla="*/ 107436 h 295807"/>
                <a:gd name="connsiteX57" fmla="*/ 274022 w 578838"/>
                <a:gd name="connsiteY57" fmla="*/ 107436 h 295807"/>
                <a:gd name="connsiteX58" fmla="*/ 274022 w 578838"/>
                <a:gd name="connsiteY58" fmla="*/ 94543 h 295807"/>
                <a:gd name="connsiteX59" fmla="*/ 504974 w 578838"/>
                <a:gd name="connsiteY59" fmla="*/ 88046 h 295807"/>
                <a:gd name="connsiteX60" fmla="*/ 481309 w 578838"/>
                <a:gd name="connsiteY60" fmla="*/ 100225 h 295807"/>
                <a:gd name="connsiteX61" fmla="*/ 535810 w 578838"/>
                <a:gd name="connsiteY61" fmla="*/ 186911 h 295807"/>
                <a:gd name="connsiteX62" fmla="*/ 555890 w 578838"/>
                <a:gd name="connsiteY62" fmla="*/ 176165 h 295807"/>
                <a:gd name="connsiteX63" fmla="*/ 505691 w 578838"/>
                <a:gd name="connsiteY63" fmla="*/ 66553 h 295807"/>
                <a:gd name="connsiteX64" fmla="*/ 507843 w 578838"/>
                <a:gd name="connsiteY64" fmla="*/ 66553 h 295807"/>
                <a:gd name="connsiteX65" fmla="*/ 509277 w 578838"/>
                <a:gd name="connsiteY65" fmla="*/ 66553 h 295807"/>
                <a:gd name="connsiteX66" fmla="*/ 511428 w 578838"/>
                <a:gd name="connsiteY66" fmla="*/ 66553 h 295807"/>
                <a:gd name="connsiteX67" fmla="*/ 512862 w 578838"/>
                <a:gd name="connsiteY67" fmla="*/ 67270 h 295807"/>
                <a:gd name="connsiteX68" fmla="*/ 514297 w 578838"/>
                <a:gd name="connsiteY68" fmla="*/ 67986 h 295807"/>
                <a:gd name="connsiteX69" fmla="*/ 515731 w 578838"/>
                <a:gd name="connsiteY69" fmla="*/ 69419 h 295807"/>
                <a:gd name="connsiteX70" fmla="*/ 516448 w 578838"/>
                <a:gd name="connsiteY70" fmla="*/ 70852 h 295807"/>
                <a:gd name="connsiteX71" fmla="*/ 577404 w 578838"/>
                <a:gd name="connsiteY71" fmla="*/ 175449 h 295807"/>
                <a:gd name="connsiteX72" fmla="*/ 578121 w 578838"/>
                <a:gd name="connsiteY72" fmla="*/ 177598 h 295807"/>
                <a:gd name="connsiteX73" fmla="*/ 578838 w 578838"/>
                <a:gd name="connsiteY73" fmla="*/ 179031 h 295807"/>
                <a:gd name="connsiteX74" fmla="*/ 578121 w 578838"/>
                <a:gd name="connsiteY74" fmla="*/ 181180 h 295807"/>
                <a:gd name="connsiteX75" fmla="*/ 578121 w 578838"/>
                <a:gd name="connsiteY75" fmla="*/ 182613 h 295807"/>
                <a:gd name="connsiteX76" fmla="*/ 577404 w 578838"/>
                <a:gd name="connsiteY76" fmla="*/ 184762 h 295807"/>
                <a:gd name="connsiteX77" fmla="*/ 576687 w 578838"/>
                <a:gd name="connsiteY77" fmla="*/ 186195 h 295807"/>
                <a:gd name="connsiteX78" fmla="*/ 575252 w 578838"/>
                <a:gd name="connsiteY78" fmla="*/ 187628 h 295807"/>
                <a:gd name="connsiteX79" fmla="*/ 573818 w 578838"/>
                <a:gd name="connsiteY79" fmla="*/ 188344 h 295807"/>
                <a:gd name="connsiteX80" fmla="*/ 512862 w 578838"/>
                <a:gd name="connsiteY80" fmla="*/ 221300 h 295807"/>
                <a:gd name="connsiteX81" fmla="*/ 375891 w 578838"/>
                <a:gd name="connsiteY81" fmla="*/ 294374 h 295807"/>
                <a:gd name="connsiteX82" fmla="*/ 374457 w 578838"/>
                <a:gd name="connsiteY82" fmla="*/ 295091 h 295807"/>
                <a:gd name="connsiteX83" fmla="*/ 371589 w 578838"/>
                <a:gd name="connsiteY83" fmla="*/ 295091 h 295807"/>
                <a:gd name="connsiteX84" fmla="*/ 371589 w 578838"/>
                <a:gd name="connsiteY84" fmla="*/ 295807 h 295807"/>
                <a:gd name="connsiteX85" fmla="*/ 231032 w 578838"/>
                <a:gd name="connsiteY85" fmla="*/ 295807 h 295807"/>
                <a:gd name="connsiteX86" fmla="*/ 222426 w 578838"/>
                <a:gd name="connsiteY86" fmla="*/ 290076 h 295807"/>
                <a:gd name="connsiteX87" fmla="*/ 223861 w 578838"/>
                <a:gd name="connsiteY87" fmla="*/ 280046 h 295807"/>
                <a:gd name="connsiteX88" fmla="*/ 303462 w 578838"/>
                <a:gd name="connsiteY88" fmla="*/ 180464 h 295807"/>
                <a:gd name="connsiteX89" fmla="*/ 305613 w 578838"/>
                <a:gd name="connsiteY89" fmla="*/ 178314 h 295807"/>
                <a:gd name="connsiteX90" fmla="*/ 306330 w 578838"/>
                <a:gd name="connsiteY90" fmla="*/ 178314 h 295807"/>
                <a:gd name="connsiteX91" fmla="*/ 438281 w 578838"/>
                <a:gd name="connsiteY91" fmla="*/ 100941 h 295807"/>
                <a:gd name="connsiteX92" fmla="*/ 438998 w 578838"/>
                <a:gd name="connsiteY92" fmla="*/ 100941 h 295807"/>
                <a:gd name="connsiteX93" fmla="*/ 504257 w 578838"/>
                <a:gd name="connsiteY93" fmla="*/ 67270 h 295807"/>
                <a:gd name="connsiteX94" fmla="*/ 505691 w 578838"/>
                <a:gd name="connsiteY94" fmla="*/ 66553 h 295807"/>
                <a:gd name="connsiteX95" fmla="*/ 172185 w 578838"/>
                <a:gd name="connsiteY95" fmla="*/ 46500 h 295807"/>
                <a:gd name="connsiteX96" fmla="*/ 200855 w 578838"/>
                <a:gd name="connsiteY96" fmla="*/ 46500 h 295807"/>
                <a:gd name="connsiteX97" fmla="*/ 210173 w 578838"/>
                <a:gd name="connsiteY97" fmla="*/ 55823 h 295807"/>
                <a:gd name="connsiteX98" fmla="*/ 200855 w 578838"/>
                <a:gd name="connsiteY98" fmla="*/ 65146 h 295807"/>
                <a:gd name="connsiteX99" fmla="*/ 172185 w 578838"/>
                <a:gd name="connsiteY99" fmla="*/ 65146 h 295807"/>
                <a:gd name="connsiteX100" fmla="*/ 162867 w 578838"/>
                <a:gd name="connsiteY100" fmla="*/ 55823 h 295807"/>
                <a:gd name="connsiteX101" fmla="*/ 172185 w 578838"/>
                <a:gd name="connsiteY101" fmla="*/ 46500 h 295807"/>
                <a:gd name="connsiteX102" fmla="*/ 19368 w 578838"/>
                <a:gd name="connsiteY102" fmla="*/ 19338 h 295807"/>
                <a:gd name="connsiteX103" fmla="*/ 19368 w 578838"/>
                <a:gd name="connsiteY103" fmla="*/ 75921 h 295807"/>
                <a:gd name="connsiteX104" fmla="*/ 274022 w 578838"/>
                <a:gd name="connsiteY104" fmla="*/ 75921 h 295807"/>
                <a:gd name="connsiteX105" fmla="*/ 274022 w 578838"/>
                <a:gd name="connsiteY105" fmla="*/ 19338 h 295807"/>
                <a:gd name="connsiteX106" fmla="*/ 9325 w 578838"/>
                <a:gd name="connsiteY106" fmla="*/ 0 h 295807"/>
                <a:gd name="connsiteX107" fmla="*/ 284065 w 578838"/>
                <a:gd name="connsiteY107" fmla="*/ 0 h 295807"/>
                <a:gd name="connsiteX108" fmla="*/ 293390 w 578838"/>
                <a:gd name="connsiteY108" fmla="*/ 9311 h 295807"/>
                <a:gd name="connsiteX109" fmla="*/ 293390 w 578838"/>
                <a:gd name="connsiteY109" fmla="*/ 161154 h 295807"/>
                <a:gd name="connsiteX110" fmla="*/ 284065 w 578838"/>
                <a:gd name="connsiteY110" fmla="*/ 170465 h 295807"/>
                <a:gd name="connsiteX111" fmla="*/ 274022 w 578838"/>
                <a:gd name="connsiteY111" fmla="*/ 161154 h 295807"/>
                <a:gd name="connsiteX112" fmla="*/ 274022 w 578838"/>
                <a:gd name="connsiteY112" fmla="*/ 126774 h 295807"/>
                <a:gd name="connsiteX113" fmla="*/ 19368 w 578838"/>
                <a:gd name="connsiteY113" fmla="*/ 126774 h 295807"/>
                <a:gd name="connsiteX114" fmla="*/ 19368 w 578838"/>
                <a:gd name="connsiteY114" fmla="*/ 276469 h 295807"/>
                <a:gd name="connsiteX115" fmla="*/ 183638 w 578838"/>
                <a:gd name="connsiteY115" fmla="*/ 276469 h 295807"/>
                <a:gd name="connsiteX116" fmla="*/ 192963 w 578838"/>
                <a:gd name="connsiteY116" fmla="*/ 285780 h 295807"/>
                <a:gd name="connsiteX117" fmla="*/ 183638 w 578838"/>
                <a:gd name="connsiteY117" fmla="*/ 295807 h 295807"/>
                <a:gd name="connsiteX118" fmla="*/ 9325 w 578838"/>
                <a:gd name="connsiteY118" fmla="*/ 295807 h 295807"/>
                <a:gd name="connsiteX119" fmla="*/ 0 w 578838"/>
                <a:gd name="connsiteY119" fmla="*/ 285780 h 295807"/>
                <a:gd name="connsiteX120" fmla="*/ 0 w 578838"/>
                <a:gd name="connsiteY120" fmla="*/ 9311 h 295807"/>
                <a:gd name="connsiteX121" fmla="*/ 9325 w 578838"/>
                <a:gd name="connsiteY121" fmla="*/ 0 h 295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</a:cxnLst>
              <a:rect l="l" t="t" r="r" b="b"/>
              <a:pathLst>
                <a:path w="578838" h="295807">
                  <a:moveTo>
                    <a:pt x="259717" y="265718"/>
                  </a:moveTo>
                  <a:lnTo>
                    <a:pt x="251111" y="276464"/>
                  </a:lnTo>
                  <a:lnTo>
                    <a:pt x="266171" y="276464"/>
                  </a:lnTo>
                  <a:close/>
                  <a:moveTo>
                    <a:pt x="301310" y="213419"/>
                  </a:moveTo>
                  <a:lnTo>
                    <a:pt x="271908" y="249957"/>
                  </a:lnTo>
                  <a:lnTo>
                    <a:pt x="289119" y="276464"/>
                  </a:lnTo>
                  <a:lnTo>
                    <a:pt x="340035" y="276464"/>
                  </a:lnTo>
                  <a:cubicBezTo>
                    <a:pt x="340035" y="275748"/>
                    <a:pt x="340035" y="275748"/>
                    <a:pt x="340035" y="275031"/>
                  </a:cubicBezTo>
                  <a:lnTo>
                    <a:pt x="345772" y="255688"/>
                  </a:lnTo>
                  <a:lnTo>
                    <a:pt x="336449" y="252106"/>
                  </a:lnTo>
                  <a:cubicBezTo>
                    <a:pt x="332147" y="250673"/>
                    <a:pt x="329995" y="247091"/>
                    <a:pt x="329995" y="242792"/>
                  </a:cubicBezTo>
                  <a:lnTo>
                    <a:pt x="329995" y="222016"/>
                  </a:lnTo>
                  <a:lnTo>
                    <a:pt x="310633" y="222016"/>
                  </a:lnTo>
                  <a:cubicBezTo>
                    <a:pt x="305613" y="222016"/>
                    <a:pt x="302027" y="218434"/>
                    <a:pt x="301310" y="213419"/>
                  </a:cubicBezTo>
                  <a:close/>
                  <a:moveTo>
                    <a:pt x="50882" y="208446"/>
                  </a:moveTo>
                  <a:lnTo>
                    <a:pt x="162859" y="208446"/>
                  </a:lnTo>
                  <a:cubicBezTo>
                    <a:pt x="167883" y="208446"/>
                    <a:pt x="172190" y="212743"/>
                    <a:pt x="172190" y="218473"/>
                  </a:cubicBezTo>
                  <a:cubicBezTo>
                    <a:pt x="172190" y="223486"/>
                    <a:pt x="167883" y="227783"/>
                    <a:pt x="162859" y="227783"/>
                  </a:cubicBezTo>
                  <a:lnTo>
                    <a:pt x="50882" y="227783"/>
                  </a:lnTo>
                  <a:cubicBezTo>
                    <a:pt x="45858" y="227783"/>
                    <a:pt x="41551" y="223486"/>
                    <a:pt x="41551" y="218473"/>
                  </a:cubicBezTo>
                  <a:cubicBezTo>
                    <a:pt x="41551" y="212743"/>
                    <a:pt x="45858" y="208446"/>
                    <a:pt x="50882" y="208446"/>
                  </a:cubicBezTo>
                  <a:close/>
                  <a:moveTo>
                    <a:pt x="480592" y="186195"/>
                  </a:moveTo>
                  <a:lnTo>
                    <a:pt x="364417" y="244225"/>
                  </a:lnTo>
                  <a:cubicBezTo>
                    <a:pt x="366569" y="246374"/>
                    <a:pt x="367286" y="249240"/>
                    <a:pt x="366569" y="252106"/>
                  </a:cubicBezTo>
                  <a:lnTo>
                    <a:pt x="360832" y="272165"/>
                  </a:lnTo>
                  <a:lnTo>
                    <a:pt x="370871" y="275748"/>
                  </a:lnTo>
                  <a:lnTo>
                    <a:pt x="494934" y="209121"/>
                  </a:lnTo>
                  <a:close/>
                  <a:moveTo>
                    <a:pt x="50882" y="179786"/>
                  </a:moveTo>
                  <a:lnTo>
                    <a:pt x="162859" y="179786"/>
                  </a:lnTo>
                  <a:cubicBezTo>
                    <a:pt x="167883" y="179786"/>
                    <a:pt x="172190" y="184083"/>
                    <a:pt x="172190" y="189812"/>
                  </a:cubicBezTo>
                  <a:cubicBezTo>
                    <a:pt x="172190" y="194826"/>
                    <a:pt x="167883" y="199123"/>
                    <a:pt x="162859" y="199123"/>
                  </a:cubicBezTo>
                  <a:lnTo>
                    <a:pt x="50882" y="199123"/>
                  </a:lnTo>
                  <a:cubicBezTo>
                    <a:pt x="45858" y="199123"/>
                    <a:pt x="41551" y="194826"/>
                    <a:pt x="41551" y="189812"/>
                  </a:cubicBezTo>
                  <a:cubicBezTo>
                    <a:pt x="41551" y="184083"/>
                    <a:pt x="45858" y="179786"/>
                    <a:pt x="50882" y="179786"/>
                  </a:cubicBezTo>
                  <a:close/>
                  <a:moveTo>
                    <a:pt x="464098" y="160404"/>
                  </a:moveTo>
                  <a:lnTo>
                    <a:pt x="349358" y="218434"/>
                  </a:lnTo>
                  <a:lnTo>
                    <a:pt x="349358" y="236345"/>
                  </a:lnTo>
                  <a:cubicBezTo>
                    <a:pt x="349358" y="232763"/>
                    <a:pt x="350792" y="229180"/>
                    <a:pt x="354377" y="227748"/>
                  </a:cubicBezTo>
                  <a:lnTo>
                    <a:pt x="470552" y="170434"/>
                  </a:lnTo>
                  <a:close/>
                  <a:moveTo>
                    <a:pt x="50882" y="151126"/>
                  </a:moveTo>
                  <a:lnTo>
                    <a:pt x="162859" y="151126"/>
                  </a:lnTo>
                  <a:cubicBezTo>
                    <a:pt x="167883" y="151126"/>
                    <a:pt x="172190" y="155423"/>
                    <a:pt x="172190" y="161152"/>
                  </a:cubicBezTo>
                  <a:cubicBezTo>
                    <a:pt x="172190" y="166166"/>
                    <a:pt x="167883" y="170463"/>
                    <a:pt x="162859" y="170463"/>
                  </a:cubicBezTo>
                  <a:lnTo>
                    <a:pt x="50882" y="170463"/>
                  </a:lnTo>
                  <a:cubicBezTo>
                    <a:pt x="45858" y="170463"/>
                    <a:pt x="41551" y="166166"/>
                    <a:pt x="41551" y="161152"/>
                  </a:cubicBezTo>
                  <a:cubicBezTo>
                    <a:pt x="41551" y="155423"/>
                    <a:pt x="45858" y="151126"/>
                    <a:pt x="50882" y="151126"/>
                  </a:cubicBezTo>
                  <a:close/>
                  <a:moveTo>
                    <a:pt x="439715" y="122434"/>
                  </a:moveTo>
                  <a:lnTo>
                    <a:pt x="320673" y="191926"/>
                  </a:lnTo>
                  <a:lnTo>
                    <a:pt x="320673" y="203389"/>
                  </a:lnTo>
                  <a:lnTo>
                    <a:pt x="337166" y="203389"/>
                  </a:lnTo>
                  <a:lnTo>
                    <a:pt x="454058" y="143926"/>
                  </a:lnTo>
                  <a:close/>
                  <a:moveTo>
                    <a:pt x="464098" y="109538"/>
                  </a:moveTo>
                  <a:lnTo>
                    <a:pt x="456927" y="113120"/>
                  </a:lnTo>
                  <a:lnTo>
                    <a:pt x="512145" y="199807"/>
                  </a:lnTo>
                  <a:lnTo>
                    <a:pt x="519317" y="196225"/>
                  </a:lnTo>
                  <a:close/>
                  <a:moveTo>
                    <a:pt x="19368" y="94543"/>
                  </a:moveTo>
                  <a:lnTo>
                    <a:pt x="19368" y="107436"/>
                  </a:lnTo>
                  <a:lnTo>
                    <a:pt x="274022" y="107436"/>
                  </a:lnTo>
                  <a:lnTo>
                    <a:pt x="274022" y="94543"/>
                  </a:lnTo>
                  <a:close/>
                  <a:moveTo>
                    <a:pt x="504974" y="88046"/>
                  </a:moveTo>
                  <a:lnTo>
                    <a:pt x="481309" y="100225"/>
                  </a:lnTo>
                  <a:lnTo>
                    <a:pt x="535810" y="186911"/>
                  </a:lnTo>
                  <a:lnTo>
                    <a:pt x="555890" y="176165"/>
                  </a:lnTo>
                  <a:close/>
                  <a:moveTo>
                    <a:pt x="505691" y="66553"/>
                  </a:moveTo>
                  <a:cubicBezTo>
                    <a:pt x="506408" y="66553"/>
                    <a:pt x="507125" y="66553"/>
                    <a:pt x="507843" y="66553"/>
                  </a:cubicBezTo>
                  <a:cubicBezTo>
                    <a:pt x="507843" y="65837"/>
                    <a:pt x="508560" y="66553"/>
                    <a:pt x="509277" y="66553"/>
                  </a:cubicBezTo>
                  <a:cubicBezTo>
                    <a:pt x="509994" y="66553"/>
                    <a:pt x="510711" y="66553"/>
                    <a:pt x="511428" y="66553"/>
                  </a:cubicBezTo>
                  <a:cubicBezTo>
                    <a:pt x="511428" y="66553"/>
                    <a:pt x="512145" y="67270"/>
                    <a:pt x="512862" y="67270"/>
                  </a:cubicBezTo>
                  <a:cubicBezTo>
                    <a:pt x="513579" y="67986"/>
                    <a:pt x="513579" y="67986"/>
                    <a:pt x="514297" y="67986"/>
                  </a:cubicBezTo>
                  <a:cubicBezTo>
                    <a:pt x="515014" y="68702"/>
                    <a:pt x="515014" y="69419"/>
                    <a:pt x="515731" y="69419"/>
                  </a:cubicBezTo>
                  <a:cubicBezTo>
                    <a:pt x="515731" y="70135"/>
                    <a:pt x="516448" y="70135"/>
                    <a:pt x="516448" y="70852"/>
                  </a:cubicBezTo>
                  <a:lnTo>
                    <a:pt x="577404" y="175449"/>
                  </a:lnTo>
                  <a:cubicBezTo>
                    <a:pt x="578121" y="176165"/>
                    <a:pt x="578121" y="176881"/>
                    <a:pt x="578121" y="177598"/>
                  </a:cubicBezTo>
                  <a:cubicBezTo>
                    <a:pt x="578121" y="177598"/>
                    <a:pt x="578121" y="178314"/>
                    <a:pt x="578838" y="179031"/>
                  </a:cubicBezTo>
                  <a:cubicBezTo>
                    <a:pt x="578838" y="179747"/>
                    <a:pt x="578121" y="180464"/>
                    <a:pt x="578121" y="181180"/>
                  </a:cubicBezTo>
                  <a:cubicBezTo>
                    <a:pt x="578121" y="181896"/>
                    <a:pt x="578121" y="181896"/>
                    <a:pt x="578121" y="182613"/>
                  </a:cubicBezTo>
                  <a:cubicBezTo>
                    <a:pt x="578121" y="183329"/>
                    <a:pt x="577404" y="184046"/>
                    <a:pt x="577404" y="184762"/>
                  </a:cubicBezTo>
                  <a:cubicBezTo>
                    <a:pt x="577404" y="184762"/>
                    <a:pt x="576687" y="185478"/>
                    <a:pt x="576687" y="186195"/>
                  </a:cubicBezTo>
                  <a:cubicBezTo>
                    <a:pt x="575969" y="186911"/>
                    <a:pt x="575969" y="186911"/>
                    <a:pt x="575252" y="187628"/>
                  </a:cubicBezTo>
                  <a:cubicBezTo>
                    <a:pt x="574535" y="187628"/>
                    <a:pt x="574535" y="188344"/>
                    <a:pt x="573818" y="188344"/>
                  </a:cubicBezTo>
                  <a:lnTo>
                    <a:pt x="512862" y="221300"/>
                  </a:lnTo>
                  <a:lnTo>
                    <a:pt x="375891" y="294374"/>
                  </a:lnTo>
                  <a:cubicBezTo>
                    <a:pt x="375174" y="294374"/>
                    <a:pt x="375174" y="294374"/>
                    <a:pt x="374457" y="295091"/>
                  </a:cubicBezTo>
                  <a:cubicBezTo>
                    <a:pt x="373740" y="295091"/>
                    <a:pt x="373023" y="295091"/>
                    <a:pt x="371589" y="295091"/>
                  </a:cubicBezTo>
                  <a:cubicBezTo>
                    <a:pt x="371589" y="295091"/>
                    <a:pt x="371589" y="295807"/>
                    <a:pt x="371589" y="295807"/>
                  </a:cubicBezTo>
                  <a:lnTo>
                    <a:pt x="231032" y="295807"/>
                  </a:lnTo>
                  <a:cubicBezTo>
                    <a:pt x="227446" y="295807"/>
                    <a:pt x="223861" y="293658"/>
                    <a:pt x="222426" y="290076"/>
                  </a:cubicBezTo>
                  <a:cubicBezTo>
                    <a:pt x="220992" y="286494"/>
                    <a:pt x="221709" y="282912"/>
                    <a:pt x="223861" y="280046"/>
                  </a:cubicBezTo>
                  <a:lnTo>
                    <a:pt x="303462" y="180464"/>
                  </a:lnTo>
                  <a:cubicBezTo>
                    <a:pt x="304179" y="179747"/>
                    <a:pt x="304896" y="179031"/>
                    <a:pt x="305613" y="178314"/>
                  </a:cubicBezTo>
                  <a:cubicBezTo>
                    <a:pt x="305613" y="178314"/>
                    <a:pt x="306330" y="178314"/>
                    <a:pt x="306330" y="178314"/>
                  </a:cubicBezTo>
                  <a:lnTo>
                    <a:pt x="438281" y="100941"/>
                  </a:lnTo>
                  <a:cubicBezTo>
                    <a:pt x="438998" y="100941"/>
                    <a:pt x="438998" y="100941"/>
                    <a:pt x="438998" y="100941"/>
                  </a:cubicBezTo>
                  <a:lnTo>
                    <a:pt x="504257" y="67270"/>
                  </a:lnTo>
                  <a:cubicBezTo>
                    <a:pt x="504974" y="67270"/>
                    <a:pt x="504974" y="67270"/>
                    <a:pt x="505691" y="66553"/>
                  </a:cubicBezTo>
                  <a:close/>
                  <a:moveTo>
                    <a:pt x="172185" y="46500"/>
                  </a:moveTo>
                  <a:lnTo>
                    <a:pt x="200855" y="46500"/>
                  </a:lnTo>
                  <a:cubicBezTo>
                    <a:pt x="205872" y="46500"/>
                    <a:pt x="210173" y="50803"/>
                    <a:pt x="210173" y="55823"/>
                  </a:cubicBezTo>
                  <a:cubicBezTo>
                    <a:pt x="210173" y="60843"/>
                    <a:pt x="205872" y="65146"/>
                    <a:pt x="200855" y="65146"/>
                  </a:cubicBezTo>
                  <a:lnTo>
                    <a:pt x="172185" y="65146"/>
                  </a:lnTo>
                  <a:cubicBezTo>
                    <a:pt x="167168" y="65146"/>
                    <a:pt x="162867" y="60843"/>
                    <a:pt x="162867" y="55823"/>
                  </a:cubicBezTo>
                  <a:cubicBezTo>
                    <a:pt x="162867" y="50803"/>
                    <a:pt x="167168" y="46500"/>
                    <a:pt x="172185" y="46500"/>
                  </a:cubicBezTo>
                  <a:close/>
                  <a:moveTo>
                    <a:pt x="19368" y="19338"/>
                  </a:moveTo>
                  <a:lnTo>
                    <a:pt x="19368" y="75921"/>
                  </a:lnTo>
                  <a:lnTo>
                    <a:pt x="274022" y="75921"/>
                  </a:lnTo>
                  <a:lnTo>
                    <a:pt x="274022" y="19338"/>
                  </a:lnTo>
                  <a:close/>
                  <a:moveTo>
                    <a:pt x="9325" y="0"/>
                  </a:moveTo>
                  <a:lnTo>
                    <a:pt x="284065" y="0"/>
                  </a:lnTo>
                  <a:cubicBezTo>
                    <a:pt x="289086" y="0"/>
                    <a:pt x="293390" y="4297"/>
                    <a:pt x="293390" y="9311"/>
                  </a:cubicBezTo>
                  <a:lnTo>
                    <a:pt x="293390" y="161154"/>
                  </a:lnTo>
                  <a:cubicBezTo>
                    <a:pt x="293390" y="166167"/>
                    <a:pt x="289086" y="170465"/>
                    <a:pt x="284065" y="170465"/>
                  </a:cubicBezTo>
                  <a:cubicBezTo>
                    <a:pt x="278326" y="170465"/>
                    <a:pt x="274022" y="166167"/>
                    <a:pt x="274022" y="161154"/>
                  </a:cubicBezTo>
                  <a:lnTo>
                    <a:pt x="274022" y="126774"/>
                  </a:lnTo>
                  <a:lnTo>
                    <a:pt x="19368" y="126774"/>
                  </a:lnTo>
                  <a:lnTo>
                    <a:pt x="19368" y="276469"/>
                  </a:lnTo>
                  <a:lnTo>
                    <a:pt x="183638" y="276469"/>
                  </a:lnTo>
                  <a:cubicBezTo>
                    <a:pt x="188659" y="276469"/>
                    <a:pt x="192963" y="280766"/>
                    <a:pt x="192963" y="285780"/>
                  </a:cubicBezTo>
                  <a:cubicBezTo>
                    <a:pt x="192963" y="291510"/>
                    <a:pt x="188659" y="295807"/>
                    <a:pt x="183638" y="295807"/>
                  </a:cubicBezTo>
                  <a:lnTo>
                    <a:pt x="9325" y="295807"/>
                  </a:lnTo>
                  <a:cubicBezTo>
                    <a:pt x="4304" y="295807"/>
                    <a:pt x="0" y="291510"/>
                    <a:pt x="0" y="285780"/>
                  </a:cubicBezTo>
                  <a:lnTo>
                    <a:pt x="0" y="9311"/>
                  </a:lnTo>
                  <a:cubicBezTo>
                    <a:pt x="0" y="4297"/>
                    <a:pt x="4304" y="0"/>
                    <a:pt x="9325" y="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square" lIns="91440" tIns="45720" rIns="91440" bIns="45720" anchor="ctr">
              <a:normAutofit fontScale="400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cxnSp>
          <p:nvCxnSpPr>
            <p:cNvPr id="125" name="PA-直接连接符 124">
              <a:extLst>
                <a:ext uri="{FF2B5EF4-FFF2-40B4-BE49-F238E27FC236}">
                  <a16:creationId xmlns:a16="http://schemas.microsoft.com/office/drawing/2014/main" id="{60DC63FA-CA32-4FCD-A5F2-DA1A1FC8E4AA}"/>
                </a:ext>
              </a:extLst>
            </p:cNvPr>
            <p:cNvCxnSpPr/>
            <p:nvPr>
              <p:custDataLst>
                <p:tags r:id="rId18"/>
              </p:custDataLst>
            </p:nvPr>
          </p:nvCxnSpPr>
          <p:spPr>
            <a:xfrm flipH="1">
              <a:off x="669925" y="3228556"/>
              <a:ext cx="3824263" cy="0"/>
            </a:xfrm>
            <a:prstGeom prst="line">
              <a:avLst/>
            </a:prstGeom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6" name="PA-iś1îḑé">
              <a:extLst>
                <a:ext uri="{FF2B5EF4-FFF2-40B4-BE49-F238E27FC236}">
                  <a16:creationId xmlns:a16="http://schemas.microsoft.com/office/drawing/2014/main" id="{252B1245-EE6C-4638-8DAD-01B13D9F1D94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 bwMode="auto">
            <a:xfrm>
              <a:off x="5396711" y="3279007"/>
              <a:ext cx="1366865" cy="749300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 lIns="91440" tIns="45720" rIns="91440" bIns="4572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2000" b="1" i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keyword</a:t>
              </a:r>
              <a:endParaRPr lang="ru-RU" sz="2000" b="1" i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grpSp>
          <p:nvGrpSpPr>
            <p:cNvPr id="127" name="ïṩḷíde">
              <a:extLst>
                <a:ext uri="{FF2B5EF4-FFF2-40B4-BE49-F238E27FC236}">
                  <a16:creationId xmlns:a16="http://schemas.microsoft.com/office/drawing/2014/main" id="{19A8CE17-DC3C-43A9-AEBC-1435BD712D5C}"/>
                </a:ext>
              </a:extLst>
            </p:cNvPr>
            <p:cNvGrpSpPr/>
            <p:nvPr/>
          </p:nvGrpSpPr>
          <p:grpSpPr>
            <a:xfrm>
              <a:off x="7902412" y="2045285"/>
              <a:ext cx="3616488" cy="1107071"/>
              <a:chOff x="673100" y="1740479"/>
              <a:chExt cx="2611177" cy="1107071"/>
            </a:xfrm>
          </p:grpSpPr>
          <p:sp>
            <p:nvSpPr>
              <p:cNvPr id="131" name="PA-í$ľíḓê">
                <a:extLst>
                  <a:ext uri="{FF2B5EF4-FFF2-40B4-BE49-F238E27FC236}">
                    <a16:creationId xmlns:a16="http://schemas.microsoft.com/office/drawing/2014/main" id="{14F79140-36D0-4345-8B4C-E1A33DABCBD7}"/>
                  </a:ext>
                </a:extLst>
              </p:cNvPr>
              <p:cNvSpPr txBox="1"/>
              <p:nvPr>
                <p:custDataLst>
                  <p:tags r:id="rId22"/>
                </p:custDataLst>
              </p:nvPr>
            </p:nvSpPr>
            <p:spPr>
              <a:xfrm>
                <a:off x="673100" y="2248310"/>
                <a:ext cx="2611177" cy="59924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>
                  <a:lnSpc>
                    <a:spcPct val="120000"/>
                  </a:lnSpc>
                </a:pPr>
                <a:r>
                  <a:rPr lang="en-US" altLang="zh-CN" sz="11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Copy paste fonts. Choose the only option to retain text……</a:t>
                </a:r>
              </a:p>
            </p:txBody>
          </p:sp>
          <p:sp>
            <p:nvSpPr>
              <p:cNvPr id="132" name="PA-išļïdè">
                <a:extLst>
                  <a:ext uri="{FF2B5EF4-FFF2-40B4-BE49-F238E27FC236}">
                    <a16:creationId xmlns:a16="http://schemas.microsoft.com/office/drawing/2014/main" id="{BCB1383F-6B5E-406F-9F0E-CF5F9242E0AB}"/>
                  </a:ext>
                </a:extLst>
              </p:cNvPr>
              <p:cNvSpPr/>
              <p:nvPr>
                <p:custDataLst>
                  <p:tags r:id="rId23"/>
                </p:custDataLst>
              </p:nvPr>
            </p:nvSpPr>
            <p:spPr>
              <a:xfrm>
                <a:off x="673100" y="1740479"/>
                <a:ext cx="2611177" cy="507831"/>
              </a:xfrm>
              <a:prstGeom prst="rect">
                <a:avLst/>
              </a:prstGeom>
            </p:spPr>
            <p:txBody>
              <a:bodyPr wrap="square" lIns="91440" tIns="45720" rIns="91440" bIns="45720" anchor="ctr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/>
                <a:r>
                  <a:rPr lang="en-US" altLang="zh-CN" sz="20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Add title text</a:t>
                </a:r>
                <a:endParaRPr lang="zh-CN" altLang="en-US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128" name="íšļïḋe">
              <a:extLst>
                <a:ext uri="{FF2B5EF4-FFF2-40B4-BE49-F238E27FC236}">
                  <a16:creationId xmlns:a16="http://schemas.microsoft.com/office/drawing/2014/main" id="{12B4465D-F539-4028-A113-4E32F656B32B}"/>
                </a:ext>
              </a:extLst>
            </p:cNvPr>
            <p:cNvGrpSpPr/>
            <p:nvPr/>
          </p:nvGrpSpPr>
          <p:grpSpPr>
            <a:xfrm>
              <a:off x="7848619" y="4024101"/>
              <a:ext cx="3616488" cy="1107071"/>
              <a:chOff x="673100" y="1740479"/>
              <a:chExt cx="2611177" cy="1107071"/>
            </a:xfrm>
          </p:grpSpPr>
          <p:sp>
            <p:nvSpPr>
              <p:cNvPr id="129" name="PA-iŝḻïḋé">
                <a:extLst>
                  <a:ext uri="{FF2B5EF4-FFF2-40B4-BE49-F238E27FC236}">
                    <a16:creationId xmlns:a16="http://schemas.microsoft.com/office/drawing/2014/main" id="{8D074545-2A70-43FF-A008-5CCC36B138E3}"/>
                  </a:ext>
                </a:extLst>
              </p:cNvPr>
              <p:cNvSpPr txBox="1"/>
              <p:nvPr>
                <p:custDataLst>
                  <p:tags r:id="rId20"/>
                </p:custDataLst>
              </p:nvPr>
            </p:nvSpPr>
            <p:spPr>
              <a:xfrm>
                <a:off x="673100" y="2248310"/>
                <a:ext cx="2611177" cy="59924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>
                  <a:lnSpc>
                    <a:spcPct val="120000"/>
                  </a:lnSpc>
                </a:pPr>
                <a:r>
                  <a:rPr lang="en-US" altLang="zh-CN" sz="11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Copy paste fonts. Choose the only option to retain text……</a:t>
                </a:r>
              </a:p>
            </p:txBody>
          </p:sp>
          <p:sp>
            <p:nvSpPr>
              <p:cNvPr id="130" name="PA-ïṥḻîḍè">
                <a:extLst>
                  <a:ext uri="{FF2B5EF4-FFF2-40B4-BE49-F238E27FC236}">
                    <a16:creationId xmlns:a16="http://schemas.microsoft.com/office/drawing/2014/main" id="{B0701D0C-0279-4216-9DDF-5536919FFB17}"/>
                  </a:ext>
                </a:extLst>
              </p:cNvPr>
              <p:cNvSpPr/>
              <p:nvPr>
                <p:custDataLst>
                  <p:tags r:id="rId21"/>
                </p:custDataLst>
              </p:nvPr>
            </p:nvSpPr>
            <p:spPr>
              <a:xfrm>
                <a:off x="673100" y="1740479"/>
                <a:ext cx="2611177" cy="507831"/>
              </a:xfrm>
              <a:prstGeom prst="rect">
                <a:avLst/>
              </a:prstGeom>
            </p:spPr>
            <p:txBody>
              <a:bodyPr wrap="square" lIns="91440" tIns="45720" rIns="91440" bIns="45720" anchor="ctr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/>
                <a:r>
                  <a:rPr lang="en-US" altLang="zh-CN" sz="20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Add title text</a:t>
                </a:r>
                <a:endParaRPr lang="zh-CN" altLang="en-US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45" name="PA-组合 54">
            <a:extLst>
              <a:ext uri="{FF2B5EF4-FFF2-40B4-BE49-F238E27FC236}">
                <a16:creationId xmlns:a16="http://schemas.microsoft.com/office/drawing/2014/main" id="{DE152533-D086-4F37-A244-F71D44D4D401}"/>
              </a:ext>
            </a:extLst>
          </p:cNvPr>
          <p:cNvGrpSpPr/>
          <p:nvPr>
            <p:custDataLst>
              <p:tags r:id="rId3"/>
            </p:custDataLst>
          </p:nvPr>
        </p:nvGrpSpPr>
        <p:grpSpPr>
          <a:xfrm>
            <a:off x="91440" y="-729138"/>
            <a:ext cx="2820061" cy="1471735"/>
            <a:chOff x="91440" y="-729138"/>
            <a:chExt cx="2820061" cy="1471735"/>
          </a:xfrm>
        </p:grpSpPr>
        <p:sp>
          <p:nvSpPr>
            <p:cNvPr id="146" name="PA-燕尾箭头 50">
              <a:extLst>
                <a:ext uri="{FF2B5EF4-FFF2-40B4-BE49-F238E27FC236}">
                  <a16:creationId xmlns:a16="http://schemas.microsoft.com/office/drawing/2014/main" id="{BCAFA025-19A0-4CE4-8BE8-47DE69A16B73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>
            <a:xfrm rot="16200000">
              <a:off x="-282761" y="-354937"/>
              <a:ext cx="1458275" cy="709873"/>
            </a:xfrm>
            <a:prstGeom prst="notchedRightArrow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7" name="PA-文本框 52">
              <a:extLst>
                <a:ext uri="{FF2B5EF4-FFF2-40B4-BE49-F238E27FC236}">
                  <a16:creationId xmlns:a16="http://schemas.microsoft.com/office/drawing/2014/main" id="{2658974D-75CF-4225-A5CC-CBE6A1D3B4CC}"/>
                </a:ext>
              </a:extLst>
            </p:cNvPr>
            <p:cNvSpPr txBox="1"/>
            <p:nvPr>
              <p:custDataLst>
                <p:tags r:id="rId5"/>
              </p:custDataLst>
            </p:nvPr>
          </p:nvSpPr>
          <p:spPr>
            <a:xfrm>
              <a:off x="669925" y="165042"/>
              <a:ext cx="224157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48" name="PA-文本框 53">
              <a:extLst>
                <a:ext uri="{FF2B5EF4-FFF2-40B4-BE49-F238E27FC236}">
                  <a16:creationId xmlns:a16="http://schemas.microsoft.com/office/drawing/2014/main" id="{A434546C-E080-4F8A-885E-B23858B022C1}"/>
                </a:ext>
              </a:extLst>
            </p:cNvPr>
            <p:cNvSpPr txBox="1"/>
            <p:nvPr>
              <p:custDataLst>
                <p:tags r:id="rId6"/>
              </p:custDataLst>
            </p:nvPr>
          </p:nvSpPr>
          <p:spPr>
            <a:xfrm>
              <a:off x="222350" y="219377"/>
              <a:ext cx="42773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1400" dirty="0">
                  <a:solidFill>
                    <a:schemeClr val="bg1"/>
                  </a:solidFill>
                  <a:cs typeface="+mn-ea"/>
                  <a:sym typeface="+mn-lt"/>
                </a:rPr>
                <a:t> 05</a:t>
              </a:r>
              <a:endParaRPr lang="zh-CN" altLang="en-US" sz="1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389348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 decel="100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PA-204218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>
            <a:extLst>
              <a:ext uri="{FF2B5EF4-FFF2-40B4-BE49-F238E27FC236}">
                <a16:creationId xmlns:a16="http://schemas.microsoft.com/office/drawing/2014/main" id="{AF7EAC48-C1EB-4FF3-980A-CC4E51F5F737}"/>
              </a:ext>
            </a:extLst>
          </p:cNvPr>
          <p:cNvGrpSpPr>
            <a:grpSpLocks noChangeAspect="1"/>
          </p:cNvGrpSpPr>
          <p:nvPr>
            <p:custDataLst>
              <p:tags r:id="rId2"/>
            </p:custDataLst>
          </p:nvPr>
        </p:nvGrpSpPr>
        <p:grpSpPr>
          <a:xfrm>
            <a:off x="660400" y="1281507"/>
            <a:ext cx="10858500" cy="4372979"/>
            <a:chOff x="660400" y="1281507"/>
            <a:chExt cx="10858500" cy="4372979"/>
          </a:xfrm>
        </p:grpSpPr>
        <p:cxnSp>
          <p:nvCxnSpPr>
            <p:cNvPr id="6" name="PA-直接连接符 5">
              <a:extLst>
                <a:ext uri="{FF2B5EF4-FFF2-40B4-BE49-F238E27FC236}">
                  <a16:creationId xmlns:a16="http://schemas.microsoft.com/office/drawing/2014/main" id="{E7E7385A-D648-4056-8ECF-46AA56F1F353}"/>
                </a:ext>
              </a:extLst>
            </p:cNvPr>
            <p:cNvCxnSpPr/>
            <p:nvPr>
              <p:custDataLst>
                <p:tags r:id="rId7"/>
              </p:custDataLst>
            </p:nvPr>
          </p:nvCxnSpPr>
          <p:spPr>
            <a:xfrm>
              <a:off x="6444324" y="5316109"/>
              <a:ext cx="5074576" cy="0"/>
            </a:xfrm>
            <a:prstGeom prst="line">
              <a:avLst/>
            </a:prstGeom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" name="ï$ľîḑe">
              <a:extLst>
                <a:ext uri="{FF2B5EF4-FFF2-40B4-BE49-F238E27FC236}">
                  <a16:creationId xmlns:a16="http://schemas.microsoft.com/office/drawing/2014/main" id="{F80EBDF9-2244-496E-968A-5840D4DBDB4D}"/>
                </a:ext>
              </a:extLst>
            </p:cNvPr>
            <p:cNvGrpSpPr/>
            <p:nvPr/>
          </p:nvGrpSpPr>
          <p:grpSpPr>
            <a:xfrm>
              <a:off x="4046032" y="1609914"/>
              <a:ext cx="4087236" cy="4044572"/>
              <a:chOff x="4046032" y="1609914"/>
              <a:chExt cx="4087236" cy="4044572"/>
            </a:xfrm>
          </p:grpSpPr>
          <p:sp>
            <p:nvSpPr>
              <p:cNvPr id="18" name="PA-ïśļídé">
                <a:extLst>
                  <a:ext uri="{FF2B5EF4-FFF2-40B4-BE49-F238E27FC236}">
                    <a16:creationId xmlns:a16="http://schemas.microsoft.com/office/drawing/2014/main" id="{BF1AD776-424B-49DF-921E-37522484EE2C}"/>
                  </a:ext>
                </a:extLst>
              </p:cNvPr>
              <p:cNvSpPr/>
              <p:nvPr>
                <p:custDataLst>
                  <p:tags r:id="rId15"/>
                </p:custDataLst>
              </p:nvPr>
            </p:nvSpPr>
            <p:spPr bwMode="auto">
              <a:xfrm>
                <a:off x="4445370" y="1609914"/>
                <a:ext cx="2658837" cy="2732219"/>
              </a:xfrm>
              <a:custGeom>
                <a:avLst/>
                <a:gdLst>
                  <a:gd name="T0" fmla="*/ 547 w 1071"/>
                  <a:gd name="T1" fmla="*/ 0 h 1101"/>
                  <a:gd name="T2" fmla="*/ 0 w 1071"/>
                  <a:gd name="T3" fmla="*/ 547 h 1101"/>
                  <a:gd name="T4" fmla="*/ 263 w 1071"/>
                  <a:gd name="T5" fmla="*/ 1015 h 1101"/>
                  <a:gd name="T6" fmla="*/ 213 w 1071"/>
                  <a:gd name="T7" fmla="*/ 1101 h 1101"/>
                  <a:gd name="T8" fmla="*/ 604 w 1071"/>
                  <a:gd name="T9" fmla="*/ 1101 h 1101"/>
                  <a:gd name="T10" fmla="*/ 409 w 1071"/>
                  <a:gd name="T11" fmla="*/ 762 h 1101"/>
                  <a:gd name="T12" fmla="*/ 359 w 1071"/>
                  <a:gd name="T13" fmla="*/ 847 h 1101"/>
                  <a:gd name="T14" fmla="*/ 193 w 1071"/>
                  <a:gd name="T15" fmla="*/ 547 h 1101"/>
                  <a:gd name="T16" fmla="*/ 547 w 1071"/>
                  <a:gd name="T17" fmla="*/ 194 h 1101"/>
                  <a:gd name="T18" fmla="*/ 859 w 1071"/>
                  <a:gd name="T19" fmla="*/ 381 h 1101"/>
                  <a:gd name="T20" fmla="*/ 938 w 1071"/>
                  <a:gd name="T21" fmla="*/ 375 h 1101"/>
                  <a:gd name="T22" fmla="*/ 1071 w 1071"/>
                  <a:gd name="T23" fmla="*/ 390 h 1101"/>
                  <a:gd name="T24" fmla="*/ 547 w 1071"/>
                  <a:gd name="T25" fmla="*/ 0 h 1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71" h="1101">
                    <a:moveTo>
                      <a:pt x="547" y="0"/>
                    </a:moveTo>
                    <a:cubicBezTo>
                      <a:pt x="245" y="0"/>
                      <a:pt x="0" y="245"/>
                      <a:pt x="0" y="547"/>
                    </a:cubicBezTo>
                    <a:cubicBezTo>
                      <a:pt x="0" y="745"/>
                      <a:pt x="105" y="919"/>
                      <a:pt x="263" y="1015"/>
                    </a:cubicBezTo>
                    <a:cubicBezTo>
                      <a:pt x="213" y="1101"/>
                      <a:pt x="213" y="1101"/>
                      <a:pt x="213" y="1101"/>
                    </a:cubicBezTo>
                    <a:cubicBezTo>
                      <a:pt x="604" y="1101"/>
                      <a:pt x="604" y="1101"/>
                      <a:pt x="604" y="1101"/>
                    </a:cubicBezTo>
                    <a:cubicBezTo>
                      <a:pt x="409" y="762"/>
                      <a:pt x="409" y="762"/>
                      <a:pt x="409" y="762"/>
                    </a:cubicBezTo>
                    <a:cubicBezTo>
                      <a:pt x="359" y="847"/>
                      <a:pt x="359" y="847"/>
                      <a:pt x="359" y="847"/>
                    </a:cubicBezTo>
                    <a:cubicBezTo>
                      <a:pt x="260" y="785"/>
                      <a:pt x="193" y="674"/>
                      <a:pt x="193" y="547"/>
                    </a:cubicBezTo>
                    <a:cubicBezTo>
                      <a:pt x="193" y="352"/>
                      <a:pt x="352" y="194"/>
                      <a:pt x="547" y="194"/>
                    </a:cubicBezTo>
                    <a:cubicBezTo>
                      <a:pt x="682" y="194"/>
                      <a:pt x="799" y="269"/>
                      <a:pt x="859" y="381"/>
                    </a:cubicBezTo>
                    <a:cubicBezTo>
                      <a:pt x="885" y="377"/>
                      <a:pt x="911" y="375"/>
                      <a:pt x="938" y="375"/>
                    </a:cubicBezTo>
                    <a:cubicBezTo>
                      <a:pt x="984" y="375"/>
                      <a:pt x="1029" y="380"/>
                      <a:pt x="1071" y="390"/>
                    </a:cubicBezTo>
                    <a:cubicBezTo>
                      <a:pt x="1004" y="165"/>
                      <a:pt x="795" y="0"/>
                      <a:pt x="54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endParaRPr lang="en-US" sz="120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9" name="PA-îṧḻíḑe">
                <a:extLst>
                  <a:ext uri="{FF2B5EF4-FFF2-40B4-BE49-F238E27FC236}">
                    <a16:creationId xmlns:a16="http://schemas.microsoft.com/office/drawing/2014/main" id="{10ABBF39-1BE6-4E49-B911-68743524AF2A}"/>
                  </a:ext>
                </a:extLst>
              </p:cNvPr>
              <p:cNvSpPr/>
              <p:nvPr>
                <p:custDataLst>
                  <p:tags r:id="rId16"/>
                </p:custDataLst>
              </p:nvPr>
            </p:nvSpPr>
            <p:spPr bwMode="auto">
              <a:xfrm>
                <a:off x="5488084" y="2604844"/>
                <a:ext cx="2645184" cy="2750991"/>
              </a:xfrm>
              <a:custGeom>
                <a:avLst/>
                <a:gdLst>
                  <a:gd name="T0" fmla="*/ 518 w 1065"/>
                  <a:gd name="T1" fmla="*/ 14 h 1108"/>
                  <a:gd name="T2" fmla="*/ 245 w 1065"/>
                  <a:gd name="T3" fmla="*/ 87 h 1108"/>
                  <a:gd name="T4" fmla="*/ 195 w 1065"/>
                  <a:gd name="T5" fmla="*/ 0 h 1108"/>
                  <a:gd name="T6" fmla="*/ 0 w 1065"/>
                  <a:gd name="T7" fmla="*/ 339 h 1108"/>
                  <a:gd name="T8" fmla="*/ 391 w 1065"/>
                  <a:gd name="T9" fmla="*/ 339 h 1108"/>
                  <a:gd name="T10" fmla="*/ 342 w 1065"/>
                  <a:gd name="T11" fmla="*/ 254 h 1108"/>
                  <a:gd name="T12" fmla="*/ 518 w 1065"/>
                  <a:gd name="T13" fmla="*/ 208 h 1108"/>
                  <a:gd name="T14" fmla="*/ 872 w 1065"/>
                  <a:gd name="T15" fmla="*/ 561 h 1108"/>
                  <a:gd name="T16" fmla="*/ 518 w 1065"/>
                  <a:gd name="T17" fmla="*/ 915 h 1108"/>
                  <a:gd name="T18" fmla="*/ 505 w 1065"/>
                  <a:gd name="T19" fmla="*/ 915 h 1108"/>
                  <a:gd name="T20" fmla="*/ 385 w 1065"/>
                  <a:gd name="T21" fmla="*/ 1092 h 1108"/>
                  <a:gd name="T22" fmla="*/ 518 w 1065"/>
                  <a:gd name="T23" fmla="*/ 1108 h 1108"/>
                  <a:gd name="T24" fmla="*/ 1065 w 1065"/>
                  <a:gd name="T25" fmla="*/ 561 h 1108"/>
                  <a:gd name="T26" fmla="*/ 518 w 1065"/>
                  <a:gd name="T27" fmla="*/ 14 h 1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65" h="1108">
                    <a:moveTo>
                      <a:pt x="518" y="14"/>
                    </a:moveTo>
                    <a:cubicBezTo>
                      <a:pt x="419" y="14"/>
                      <a:pt x="326" y="41"/>
                      <a:pt x="245" y="87"/>
                    </a:cubicBezTo>
                    <a:cubicBezTo>
                      <a:pt x="195" y="0"/>
                      <a:pt x="195" y="0"/>
                      <a:pt x="195" y="0"/>
                    </a:cubicBezTo>
                    <a:cubicBezTo>
                      <a:pt x="0" y="339"/>
                      <a:pt x="0" y="339"/>
                      <a:pt x="0" y="339"/>
                    </a:cubicBezTo>
                    <a:cubicBezTo>
                      <a:pt x="391" y="339"/>
                      <a:pt x="391" y="339"/>
                      <a:pt x="391" y="339"/>
                    </a:cubicBezTo>
                    <a:cubicBezTo>
                      <a:pt x="342" y="254"/>
                      <a:pt x="342" y="254"/>
                      <a:pt x="342" y="254"/>
                    </a:cubicBezTo>
                    <a:cubicBezTo>
                      <a:pt x="394" y="225"/>
                      <a:pt x="454" y="208"/>
                      <a:pt x="518" y="208"/>
                    </a:cubicBezTo>
                    <a:cubicBezTo>
                      <a:pt x="713" y="208"/>
                      <a:pt x="872" y="366"/>
                      <a:pt x="872" y="561"/>
                    </a:cubicBezTo>
                    <a:cubicBezTo>
                      <a:pt x="872" y="757"/>
                      <a:pt x="713" y="915"/>
                      <a:pt x="518" y="915"/>
                    </a:cubicBezTo>
                    <a:cubicBezTo>
                      <a:pt x="514" y="915"/>
                      <a:pt x="509" y="915"/>
                      <a:pt x="505" y="915"/>
                    </a:cubicBezTo>
                    <a:cubicBezTo>
                      <a:pt x="476" y="981"/>
                      <a:pt x="435" y="1041"/>
                      <a:pt x="385" y="1092"/>
                    </a:cubicBezTo>
                    <a:cubicBezTo>
                      <a:pt x="428" y="1103"/>
                      <a:pt x="472" y="1108"/>
                      <a:pt x="518" y="1108"/>
                    </a:cubicBezTo>
                    <a:cubicBezTo>
                      <a:pt x="820" y="1108"/>
                      <a:pt x="1065" y="863"/>
                      <a:pt x="1065" y="561"/>
                    </a:cubicBezTo>
                    <a:cubicBezTo>
                      <a:pt x="1065" y="259"/>
                      <a:pt x="820" y="14"/>
                      <a:pt x="518" y="14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endParaRPr lang="en-US" sz="120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0" name="PA-iS1îḓè">
                <a:extLst>
                  <a:ext uri="{FF2B5EF4-FFF2-40B4-BE49-F238E27FC236}">
                    <a16:creationId xmlns:a16="http://schemas.microsoft.com/office/drawing/2014/main" id="{8E58F9AC-6D11-4738-A892-B7F47E5F33BA}"/>
                  </a:ext>
                </a:extLst>
              </p:cNvPr>
              <p:cNvSpPr/>
              <p:nvPr>
                <p:custDataLst>
                  <p:tags r:id="rId17"/>
                </p:custDataLst>
              </p:nvPr>
            </p:nvSpPr>
            <p:spPr bwMode="auto">
              <a:xfrm>
                <a:off x="4046032" y="3376214"/>
                <a:ext cx="2938715" cy="2278272"/>
              </a:xfrm>
              <a:custGeom>
                <a:avLst/>
                <a:gdLst>
                  <a:gd name="T0" fmla="*/ 1184 w 1184"/>
                  <a:gd name="T1" fmla="*/ 388 h 917"/>
                  <a:gd name="T2" fmla="*/ 988 w 1184"/>
                  <a:gd name="T3" fmla="*/ 49 h 917"/>
                  <a:gd name="T4" fmla="*/ 793 w 1184"/>
                  <a:gd name="T5" fmla="*/ 388 h 917"/>
                  <a:gd name="T6" fmla="*/ 900 w 1184"/>
                  <a:gd name="T7" fmla="*/ 388 h 917"/>
                  <a:gd name="T8" fmla="*/ 547 w 1184"/>
                  <a:gd name="T9" fmla="*/ 724 h 917"/>
                  <a:gd name="T10" fmla="*/ 193 w 1184"/>
                  <a:gd name="T11" fmla="*/ 370 h 917"/>
                  <a:gd name="T12" fmla="*/ 242 w 1184"/>
                  <a:gd name="T13" fmla="*/ 192 h 917"/>
                  <a:gd name="T14" fmla="*/ 145 w 1184"/>
                  <a:gd name="T15" fmla="*/ 0 h 917"/>
                  <a:gd name="T16" fmla="*/ 0 w 1184"/>
                  <a:gd name="T17" fmla="*/ 370 h 917"/>
                  <a:gd name="T18" fmla="*/ 547 w 1184"/>
                  <a:gd name="T19" fmla="*/ 917 h 917"/>
                  <a:gd name="T20" fmla="*/ 1094 w 1184"/>
                  <a:gd name="T21" fmla="*/ 388 h 917"/>
                  <a:gd name="T22" fmla="*/ 1184 w 1184"/>
                  <a:gd name="T23" fmla="*/ 388 h 9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184" h="917">
                    <a:moveTo>
                      <a:pt x="1184" y="388"/>
                    </a:moveTo>
                    <a:cubicBezTo>
                      <a:pt x="988" y="49"/>
                      <a:pt x="988" y="49"/>
                      <a:pt x="988" y="49"/>
                    </a:cubicBezTo>
                    <a:cubicBezTo>
                      <a:pt x="793" y="388"/>
                      <a:pt x="793" y="388"/>
                      <a:pt x="793" y="388"/>
                    </a:cubicBezTo>
                    <a:cubicBezTo>
                      <a:pt x="900" y="388"/>
                      <a:pt x="900" y="388"/>
                      <a:pt x="900" y="388"/>
                    </a:cubicBezTo>
                    <a:cubicBezTo>
                      <a:pt x="891" y="575"/>
                      <a:pt x="737" y="724"/>
                      <a:pt x="547" y="724"/>
                    </a:cubicBezTo>
                    <a:cubicBezTo>
                      <a:pt x="352" y="724"/>
                      <a:pt x="193" y="566"/>
                      <a:pt x="193" y="370"/>
                    </a:cubicBezTo>
                    <a:cubicBezTo>
                      <a:pt x="193" y="305"/>
                      <a:pt x="211" y="244"/>
                      <a:pt x="242" y="192"/>
                    </a:cubicBezTo>
                    <a:cubicBezTo>
                      <a:pt x="198" y="134"/>
                      <a:pt x="165" y="69"/>
                      <a:pt x="145" y="0"/>
                    </a:cubicBezTo>
                    <a:cubicBezTo>
                      <a:pt x="55" y="97"/>
                      <a:pt x="0" y="227"/>
                      <a:pt x="0" y="370"/>
                    </a:cubicBezTo>
                    <a:cubicBezTo>
                      <a:pt x="0" y="672"/>
                      <a:pt x="245" y="917"/>
                      <a:pt x="547" y="917"/>
                    </a:cubicBezTo>
                    <a:cubicBezTo>
                      <a:pt x="843" y="917"/>
                      <a:pt x="1085" y="682"/>
                      <a:pt x="1094" y="388"/>
                    </a:cubicBezTo>
                    <a:lnTo>
                      <a:pt x="1184" y="388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endParaRPr lang="en-US" sz="120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1" name="PA-ïṡ1ïḑé">
                <a:extLst>
                  <a:ext uri="{FF2B5EF4-FFF2-40B4-BE49-F238E27FC236}">
                    <a16:creationId xmlns:a16="http://schemas.microsoft.com/office/drawing/2014/main" id="{DF4C86CB-0C2A-4BDE-B486-6726AA802115}"/>
                  </a:ext>
                </a:extLst>
              </p:cNvPr>
              <p:cNvSpPr/>
              <p:nvPr>
                <p:custDataLst>
                  <p:tags r:id="rId18"/>
                </p:custDataLst>
              </p:nvPr>
            </p:nvSpPr>
            <p:spPr>
              <a:xfrm>
                <a:off x="5395728" y="1675218"/>
                <a:ext cx="371699" cy="386420"/>
              </a:xfrm>
              <a:custGeom>
                <a:avLst/>
                <a:gdLst>
                  <a:gd name="connsiteX0" fmla="*/ 466115 w 584423"/>
                  <a:gd name="connsiteY0" fmla="*/ 268189 h 607568"/>
                  <a:gd name="connsiteX1" fmla="*/ 479022 w 584423"/>
                  <a:gd name="connsiteY1" fmla="*/ 270337 h 607568"/>
                  <a:gd name="connsiteX2" fmla="*/ 502991 w 584423"/>
                  <a:gd name="connsiteY2" fmla="*/ 288288 h 607568"/>
                  <a:gd name="connsiteX3" fmla="*/ 527113 w 584423"/>
                  <a:gd name="connsiteY3" fmla="*/ 270337 h 607568"/>
                  <a:gd name="connsiteX4" fmla="*/ 539866 w 584423"/>
                  <a:gd name="connsiteY4" fmla="*/ 268189 h 607568"/>
                  <a:gd name="connsiteX5" fmla="*/ 552004 w 584423"/>
                  <a:gd name="connsiteY5" fmla="*/ 271871 h 607568"/>
                  <a:gd name="connsiteX6" fmla="*/ 584423 w 584423"/>
                  <a:gd name="connsiteY6" fmla="*/ 316826 h 607568"/>
                  <a:gd name="connsiteX7" fmla="*/ 584423 w 584423"/>
                  <a:gd name="connsiteY7" fmla="*/ 389092 h 607568"/>
                  <a:gd name="connsiteX8" fmla="*/ 582118 w 584423"/>
                  <a:gd name="connsiteY8" fmla="*/ 396917 h 607568"/>
                  <a:gd name="connsiteX9" fmla="*/ 557842 w 584423"/>
                  <a:gd name="connsiteY9" fmla="*/ 433894 h 607568"/>
                  <a:gd name="connsiteX10" fmla="*/ 557842 w 584423"/>
                  <a:gd name="connsiteY10" fmla="*/ 530708 h 607568"/>
                  <a:gd name="connsiteX11" fmla="*/ 543553 w 584423"/>
                  <a:gd name="connsiteY11" fmla="*/ 544977 h 607568"/>
                  <a:gd name="connsiteX12" fmla="*/ 462428 w 584423"/>
                  <a:gd name="connsiteY12" fmla="*/ 544977 h 607568"/>
                  <a:gd name="connsiteX13" fmla="*/ 448139 w 584423"/>
                  <a:gd name="connsiteY13" fmla="*/ 530708 h 607568"/>
                  <a:gd name="connsiteX14" fmla="*/ 448139 w 584423"/>
                  <a:gd name="connsiteY14" fmla="*/ 433894 h 607568"/>
                  <a:gd name="connsiteX15" fmla="*/ 423863 w 584423"/>
                  <a:gd name="connsiteY15" fmla="*/ 396917 h 607568"/>
                  <a:gd name="connsiteX16" fmla="*/ 421558 w 584423"/>
                  <a:gd name="connsiteY16" fmla="*/ 389092 h 607568"/>
                  <a:gd name="connsiteX17" fmla="*/ 421558 w 584423"/>
                  <a:gd name="connsiteY17" fmla="*/ 316826 h 607568"/>
                  <a:gd name="connsiteX18" fmla="*/ 453977 w 584423"/>
                  <a:gd name="connsiteY18" fmla="*/ 271871 h 607568"/>
                  <a:gd name="connsiteX19" fmla="*/ 466115 w 584423"/>
                  <a:gd name="connsiteY19" fmla="*/ 268189 h 607568"/>
                  <a:gd name="connsiteX20" fmla="*/ 44557 w 584423"/>
                  <a:gd name="connsiteY20" fmla="*/ 268189 h 607568"/>
                  <a:gd name="connsiteX21" fmla="*/ 57310 w 584423"/>
                  <a:gd name="connsiteY21" fmla="*/ 270337 h 607568"/>
                  <a:gd name="connsiteX22" fmla="*/ 81432 w 584423"/>
                  <a:gd name="connsiteY22" fmla="*/ 288288 h 607568"/>
                  <a:gd name="connsiteX23" fmla="*/ 105401 w 584423"/>
                  <a:gd name="connsiteY23" fmla="*/ 270337 h 607568"/>
                  <a:gd name="connsiteX24" fmla="*/ 118308 w 584423"/>
                  <a:gd name="connsiteY24" fmla="*/ 268189 h 607568"/>
                  <a:gd name="connsiteX25" fmla="*/ 130446 w 584423"/>
                  <a:gd name="connsiteY25" fmla="*/ 271871 h 607568"/>
                  <a:gd name="connsiteX26" fmla="*/ 162865 w 584423"/>
                  <a:gd name="connsiteY26" fmla="*/ 316826 h 607568"/>
                  <a:gd name="connsiteX27" fmla="*/ 162865 w 584423"/>
                  <a:gd name="connsiteY27" fmla="*/ 389092 h 607568"/>
                  <a:gd name="connsiteX28" fmla="*/ 160560 w 584423"/>
                  <a:gd name="connsiteY28" fmla="*/ 396917 h 607568"/>
                  <a:gd name="connsiteX29" fmla="*/ 136284 w 584423"/>
                  <a:gd name="connsiteY29" fmla="*/ 433894 h 607568"/>
                  <a:gd name="connsiteX30" fmla="*/ 136284 w 584423"/>
                  <a:gd name="connsiteY30" fmla="*/ 530708 h 607568"/>
                  <a:gd name="connsiteX31" fmla="*/ 121995 w 584423"/>
                  <a:gd name="connsiteY31" fmla="*/ 544977 h 607568"/>
                  <a:gd name="connsiteX32" fmla="*/ 40870 w 584423"/>
                  <a:gd name="connsiteY32" fmla="*/ 544977 h 607568"/>
                  <a:gd name="connsiteX33" fmla="*/ 26581 w 584423"/>
                  <a:gd name="connsiteY33" fmla="*/ 530708 h 607568"/>
                  <a:gd name="connsiteX34" fmla="*/ 26581 w 584423"/>
                  <a:gd name="connsiteY34" fmla="*/ 433894 h 607568"/>
                  <a:gd name="connsiteX35" fmla="*/ 2305 w 584423"/>
                  <a:gd name="connsiteY35" fmla="*/ 396917 h 607568"/>
                  <a:gd name="connsiteX36" fmla="*/ 0 w 584423"/>
                  <a:gd name="connsiteY36" fmla="*/ 389092 h 607568"/>
                  <a:gd name="connsiteX37" fmla="*/ 0 w 584423"/>
                  <a:gd name="connsiteY37" fmla="*/ 316826 h 607568"/>
                  <a:gd name="connsiteX38" fmla="*/ 32419 w 584423"/>
                  <a:gd name="connsiteY38" fmla="*/ 271871 h 607568"/>
                  <a:gd name="connsiteX39" fmla="*/ 44557 w 584423"/>
                  <a:gd name="connsiteY39" fmla="*/ 268189 h 607568"/>
                  <a:gd name="connsiteX40" fmla="*/ 283757 w 584423"/>
                  <a:gd name="connsiteY40" fmla="*/ 227644 h 607568"/>
                  <a:gd name="connsiteX41" fmla="*/ 300667 w 584423"/>
                  <a:gd name="connsiteY41" fmla="*/ 227644 h 607568"/>
                  <a:gd name="connsiteX42" fmla="*/ 306663 w 584423"/>
                  <a:gd name="connsiteY42" fmla="*/ 230253 h 607568"/>
                  <a:gd name="connsiteX43" fmla="*/ 307739 w 584423"/>
                  <a:gd name="connsiteY43" fmla="*/ 239459 h 607568"/>
                  <a:gd name="connsiteX44" fmla="*/ 298669 w 584423"/>
                  <a:gd name="connsiteY44" fmla="*/ 252962 h 607568"/>
                  <a:gd name="connsiteX45" fmla="*/ 302973 w 584423"/>
                  <a:gd name="connsiteY45" fmla="*/ 288561 h 607568"/>
                  <a:gd name="connsiteX46" fmla="*/ 294672 w 584423"/>
                  <a:gd name="connsiteY46" fmla="*/ 310810 h 607568"/>
                  <a:gd name="connsiteX47" fmla="*/ 289752 w 584423"/>
                  <a:gd name="connsiteY47" fmla="*/ 310810 h 607568"/>
                  <a:gd name="connsiteX48" fmla="*/ 281451 w 584423"/>
                  <a:gd name="connsiteY48" fmla="*/ 288561 h 607568"/>
                  <a:gd name="connsiteX49" fmla="*/ 285755 w 584423"/>
                  <a:gd name="connsiteY49" fmla="*/ 252962 h 607568"/>
                  <a:gd name="connsiteX50" fmla="*/ 276685 w 584423"/>
                  <a:gd name="connsiteY50" fmla="*/ 239459 h 607568"/>
                  <a:gd name="connsiteX51" fmla="*/ 277761 w 584423"/>
                  <a:gd name="connsiteY51" fmla="*/ 230253 h 607568"/>
                  <a:gd name="connsiteX52" fmla="*/ 283757 w 584423"/>
                  <a:gd name="connsiteY52" fmla="*/ 227644 h 607568"/>
                  <a:gd name="connsiteX53" fmla="*/ 243694 w 584423"/>
                  <a:gd name="connsiteY53" fmla="*/ 226776 h 607568"/>
                  <a:gd name="connsiteX54" fmla="*/ 248918 w 584423"/>
                  <a:gd name="connsiteY54" fmla="*/ 230304 h 607568"/>
                  <a:gd name="connsiteX55" fmla="*/ 285947 w 584423"/>
                  <a:gd name="connsiteY55" fmla="*/ 331870 h 607568"/>
                  <a:gd name="connsiteX56" fmla="*/ 298546 w 584423"/>
                  <a:gd name="connsiteY56" fmla="*/ 331870 h 607568"/>
                  <a:gd name="connsiteX57" fmla="*/ 335575 w 584423"/>
                  <a:gd name="connsiteY57" fmla="*/ 230304 h 607568"/>
                  <a:gd name="connsiteX58" fmla="*/ 342336 w 584423"/>
                  <a:gd name="connsiteY58" fmla="*/ 226929 h 607568"/>
                  <a:gd name="connsiteX59" fmla="*/ 360005 w 584423"/>
                  <a:gd name="connsiteY59" fmla="*/ 232299 h 607568"/>
                  <a:gd name="connsiteX60" fmla="*/ 360005 w 584423"/>
                  <a:gd name="connsiteY60" fmla="*/ 232452 h 607568"/>
                  <a:gd name="connsiteX61" fmla="*/ 397495 w 584423"/>
                  <a:gd name="connsiteY61" fmla="*/ 284002 h 607568"/>
                  <a:gd name="connsiteX62" fmla="*/ 397495 w 584423"/>
                  <a:gd name="connsiteY62" fmla="*/ 391704 h 607568"/>
                  <a:gd name="connsiteX63" fmla="*/ 396573 w 584423"/>
                  <a:gd name="connsiteY63" fmla="*/ 394619 h 607568"/>
                  <a:gd name="connsiteX64" fmla="*/ 358008 w 584423"/>
                  <a:gd name="connsiteY64" fmla="*/ 453379 h 607568"/>
                  <a:gd name="connsiteX65" fmla="*/ 358008 w 584423"/>
                  <a:gd name="connsiteY65" fmla="*/ 602045 h 607568"/>
                  <a:gd name="connsiteX66" fmla="*/ 352476 w 584423"/>
                  <a:gd name="connsiteY66" fmla="*/ 607568 h 607568"/>
                  <a:gd name="connsiteX67" fmla="*/ 232017 w 584423"/>
                  <a:gd name="connsiteY67" fmla="*/ 607568 h 607568"/>
                  <a:gd name="connsiteX68" fmla="*/ 226485 w 584423"/>
                  <a:gd name="connsiteY68" fmla="*/ 602045 h 607568"/>
                  <a:gd name="connsiteX69" fmla="*/ 226485 w 584423"/>
                  <a:gd name="connsiteY69" fmla="*/ 453379 h 607568"/>
                  <a:gd name="connsiteX70" fmla="*/ 187920 w 584423"/>
                  <a:gd name="connsiteY70" fmla="*/ 394619 h 607568"/>
                  <a:gd name="connsiteX71" fmla="*/ 186998 w 584423"/>
                  <a:gd name="connsiteY71" fmla="*/ 391704 h 607568"/>
                  <a:gd name="connsiteX72" fmla="*/ 186998 w 584423"/>
                  <a:gd name="connsiteY72" fmla="*/ 284309 h 607568"/>
                  <a:gd name="connsiteX73" fmla="*/ 224488 w 584423"/>
                  <a:gd name="connsiteY73" fmla="*/ 232299 h 607568"/>
                  <a:gd name="connsiteX74" fmla="*/ 243694 w 584423"/>
                  <a:gd name="connsiteY74" fmla="*/ 226776 h 607568"/>
                  <a:gd name="connsiteX75" fmla="*/ 503026 w 584423"/>
                  <a:gd name="connsiteY75" fmla="*/ 160466 h 607568"/>
                  <a:gd name="connsiteX76" fmla="*/ 550975 w 584423"/>
                  <a:gd name="connsiteY76" fmla="*/ 208274 h 607568"/>
                  <a:gd name="connsiteX77" fmla="*/ 503026 w 584423"/>
                  <a:gd name="connsiteY77" fmla="*/ 256082 h 607568"/>
                  <a:gd name="connsiteX78" fmla="*/ 455077 w 584423"/>
                  <a:gd name="connsiteY78" fmla="*/ 208274 h 607568"/>
                  <a:gd name="connsiteX79" fmla="*/ 503026 w 584423"/>
                  <a:gd name="connsiteY79" fmla="*/ 160466 h 607568"/>
                  <a:gd name="connsiteX80" fmla="*/ 81397 w 584423"/>
                  <a:gd name="connsiteY80" fmla="*/ 160466 h 607568"/>
                  <a:gd name="connsiteX81" fmla="*/ 129346 w 584423"/>
                  <a:gd name="connsiteY81" fmla="*/ 208274 h 607568"/>
                  <a:gd name="connsiteX82" fmla="*/ 81397 w 584423"/>
                  <a:gd name="connsiteY82" fmla="*/ 256082 h 607568"/>
                  <a:gd name="connsiteX83" fmla="*/ 33448 w 584423"/>
                  <a:gd name="connsiteY83" fmla="*/ 208274 h 607568"/>
                  <a:gd name="connsiteX84" fmla="*/ 81397 w 584423"/>
                  <a:gd name="connsiteY84" fmla="*/ 160466 h 607568"/>
                  <a:gd name="connsiteX85" fmla="*/ 292212 w 584423"/>
                  <a:gd name="connsiteY85" fmla="*/ 79174 h 607568"/>
                  <a:gd name="connsiteX86" fmla="*/ 353957 w 584423"/>
                  <a:gd name="connsiteY86" fmla="*/ 140848 h 607568"/>
                  <a:gd name="connsiteX87" fmla="*/ 292212 w 584423"/>
                  <a:gd name="connsiteY87" fmla="*/ 202522 h 607568"/>
                  <a:gd name="connsiteX88" fmla="*/ 230467 w 584423"/>
                  <a:gd name="connsiteY88" fmla="*/ 140848 h 607568"/>
                  <a:gd name="connsiteX89" fmla="*/ 292212 w 584423"/>
                  <a:gd name="connsiteY89" fmla="*/ 79174 h 607568"/>
                  <a:gd name="connsiteX90" fmla="*/ 292212 w 584423"/>
                  <a:gd name="connsiteY90" fmla="*/ 0 h 607568"/>
                  <a:gd name="connsiteX91" fmla="*/ 504683 w 584423"/>
                  <a:gd name="connsiteY91" fmla="*/ 105068 h 607568"/>
                  <a:gd name="connsiteX92" fmla="*/ 501764 w 584423"/>
                  <a:gd name="connsiteY92" fmla="*/ 126542 h 607568"/>
                  <a:gd name="connsiteX93" fmla="*/ 492546 w 584423"/>
                  <a:gd name="connsiteY93" fmla="*/ 129610 h 607568"/>
                  <a:gd name="connsiteX94" fmla="*/ 480409 w 584423"/>
                  <a:gd name="connsiteY94" fmla="*/ 123628 h 607568"/>
                  <a:gd name="connsiteX95" fmla="*/ 292212 w 584423"/>
                  <a:gd name="connsiteY95" fmla="*/ 30677 h 607568"/>
                  <a:gd name="connsiteX96" fmla="*/ 104014 w 584423"/>
                  <a:gd name="connsiteY96" fmla="*/ 123628 h 607568"/>
                  <a:gd name="connsiteX97" fmla="*/ 82659 w 584423"/>
                  <a:gd name="connsiteY97" fmla="*/ 126542 h 607568"/>
                  <a:gd name="connsiteX98" fmla="*/ 79740 w 584423"/>
                  <a:gd name="connsiteY98" fmla="*/ 105068 h 607568"/>
                  <a:gd name="connsiteX99" fmla="*/ 292212 w 584423"/>
                  <a:gd name="connsiteY99" fmla="*/ 0 h 6075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</a:cxnLst>
                <a:rect l="l" t="t" r="r" b="b"/>
                <a:pathLst>
                  <a:path w="584423" h="607568">
                    <a:moveTo>
                      <a:pt x="466115" y="268189"/>
                    </a:moveTo>
                    <a:cubicBezTo>
                      <a:pt x="470571" y="266808"/>
                      <a:pt x="475334" y="267575"/>
                      <a:pt x="479022" y="270337"/>
                    </a:cubicBezTo>
                    <a:lnTo>
                      <a:pt x="502991" y="288288"/>
                    </a:lnTo>
                    <a:lnTo>
                      <a:pt x="527113" y="270337"/>
                    </a:lnTo>
                    <a:cubicBezTo>
                      <a:pt x="530647" y="267575"/>
                      <a:pt x="535410" y="266808"/>
                      <a:pt x="539866" y="268189"/>
                    </a:cubicBezTo>
                    <a:cubicBezTo>
                      <a:pt x="539866" y="268189"/>
                      <a:pt x="551850" y="271871"/>
                      <a:pt x="552004" y="271871"/>
                    </a:cubicBezTo>
                    <a:cubicBezTo>
                      <a:pt x="571363" y="278315"/>
                      <a:pt x="584423" y="296420"/>
                      <a:pt x="584423" y="316826"/>
                    </a:cubicBezTo>
                    <a:lnTo>
                      <a:pt x="584423" y="389092"/>
                    </a:lnTo>
                    <a:cubicBezTo>
                      <a:pt x="584423" y="391854"/>
                      <a:pt x="583655" y="394615"/>
                      <a:pt x="582118" y="396917"/>
                    </a:cubicBezTo>
                    <a:lnTo>
                      <a:pt x="557842" y="433894"/>
                    </a:lnTo>
                    <a:lnTo>
                      <a:pt x="557842" y="530708"/>
                    </a:lnTo>
                    <a:cubicBezTo>
                      <a:pt x="557842" y="538686"/>
                      <a:pt x="551389" y="544977"/>
                      <a:pt x="543553" y="544977"/>
                    </a:cubicBezTo>
                    <a:lnTo>
                      <a:pt x="462428" y="544977"/>
                    </a:lnTo>
                    <a:cubicBezTo>
                      <a:pt x="454592" y="544977"/>
                      <a:pt x="448139" y="538686"/>
                      <a:pt x="448139" y="530708"/>
                    </a:cubicBezTo>
                    <a:lnTo>
                      <a:pt x="448139" y="433894"/>
                    </a:lnTo>
                    <a:lnTo>
                      <a:pt x="423863" y="396917"/>
                    </a:lnTo>
                    <a:cubicBezTo>
                      <a:pt x="422326" y="394615"/>
                      <a:pt x="421558" y="391854"/>
                      <a:pt x="421558" y="389092"/>
                    </a:cubicBezTo>
                    <a:lnTo>
                      <a:pt x="421558" y="316826"/>
                    </a:lnTo>
                    <a:cubicBezTo>
                      <a:pt x="421558" y="296420"/>
                      <a:pt x="434618" y="278315"/>
                      <a:pt x="453977" y="271871"/>
                    </a:cubicBezTo>
                    <a:cubicBezTo>
                      <a:pt x="454131" y="271871"/>
                      <a:pt x="466115" y="268189"/>
                      <a:pt x="466115" y="268189"/>
                    </a:cubicBezTo>
                    <a:close/>
                    <a:moveTo>
                      <a:pt x="44557" y="268189"/>
                    </a:moveTo>
                    <a:cubicBezTo>
                      <a:pt x="49013" y="266808"/>
                      <a:pt x="53776" y="267575"/>
                      <a:pt x="57310" y="270337"/>
                    </a:cubicBezTo>
                    <a:lnTo>
                      <a:pt x="81432" y="288288"/>
                    </a:lnTo>
                    <a:lnTo>
                      <a:pt x="105401" y="270337"/>
                    </a:lnTo>
                    <a:cubicBezTo>
                      <a:pt x="109089" y="267575"/>
                      <a:pt x="113852" y="266808"/>
                      <a:pt x="118308" y="268189"/>
                    </a:cubicBezTo>
                    <a:cubicBezTo>
                      <a:pt x="118308" y="268189"/>
                      <a:pt x="130292" y="271871"/>
                      <a:pt x="130446" y="271871"/>
                    </a:cubicBezTo>
                    <a:cubicBezTo>
                      <a:pt x="149805" y="278315"/>
                      <a:pt x="162865" y="296420"/>
                      <a:pt x="162865" y="316826"/>
                    </a:cubicBezTo>
                    <a:lnTo>
                      <a:pt x="162865" y="389092"/>
                    </a:lnTo>
                    <a:cubicBezTo>
                      <a:pt x="162865" y="391854"/>
                      <a:pt x="162097" y="394615"/>
                      <a:pt x="160560" y="396917"/>
                    </a:cubicBezTo>
                    <a:lnTo>
                      <a:pt x="136284" y="433894"/>
                    </a:lnTo>
                    <a:lnTo>
                      <a:pt x="136284" y="530708"/>
                    </a:lnTo>
                    <a:cubicBezTo>
                      <a:pt x="136284" y="538686"/>
                      <a:pt x="129831" y="544977"/>
                      <a:pt x="121995" y="544977"/>
                    </a:cubicBezTo>
                    <a:lnTo>
                      <a:pt x="40870" y="544977"/>
                    </a:lnTo>
                    <a:cubicBezTo>
                      <a:pt x="33034" y="544977"/>
                      <a:pt x="26581" y="538686"/>
                      <a:pt x="26581" y="530708"/>
                    </a:cubicBezTo>
                    <a:lnTo>
                      <a:pt x="26581" y="433894"/>
                    </a:lnTo>
                    <a:lnTo>
                      <a:pt x="2305" y="396917"/>
                    </a:lnTo>
                    <a:cubicBezTo>
                      <a:pt x="768" y="394615"/>
                      <a:pt x="0" y="391854"/>
                      <a:pt x="0" y="389092"/>
                    </a:cubicBezTo>
                    <a:lnTo>
                      <a:pt x="0" y="316826"/>
                    </a:lnTo>
                    <a:cubicBezTo>
                      <a:pt x="0" y="296420"/>
                      <a:pt x="13060" y="278315"/>
                      <a:pt x="32419" y="271871"/>
                    </a:cubicBezTo>
                    <a:cubicBezTo>
                      <a:pt x="32573" y="271871"/>
                      <a:pt x="44557" y="268189"/>
                      <a:pt x="44557" y="268189"/>
                    </a:cubicBezTo>
                    <a:close/>
                    <a:moveTo>
                      <a:pt x="283757" y="227644"/>
                    </a:moveTo>
                    <a:lnTo>
                      <a:pt x="300667" y="227644"/>
                    </a:lnTo>
                    <a:cubicBezTo>
                      <a:pt x="302973" y="227644"/>
                      <a:pt x="305126" y="228565"/>
                      <a:pt x="306663" y="230253"/>
                    </a:cubicBezTo>
                    <a:cubicBezTo>
                      <a:pt x="309123" y="232861"/>
                      <a:pt x="309430" y="236544"/>
                      <a:pt x="307739" y="239459"/>
                    </a:cubicBezTo>
                    <a:lnTo>
                      <a:pt x="298669" y="252962"/>
                    </a:lnTo>
                    <a:lnTo>
                      <a:pt x="302973" y="288561"/>
                    </a:lnTo>
                    <a:lnTo>
                      <a:pt x="294672" y="310810"/>
                    </a:lnTo>
                    <a:cubicBezTo>
                      <a:pt x="293749" y="312958"/>
                      <a:pt x="290675" y="312958"/>
                      <a:pt x="289752" y="310810"/>
                    </a:cubicBezTo>
                    <a:lnTo>
                      <a:pt x="281451" y="288561"/>
                    </a:lnTo>
                    <a:lnTo>
                      <a:pt x="285755" y="252962"/>
                    </a:lnTo>
                    <a:lnTo>
                      <a:pt x="276685" y="239459"/>
                    </a:lnTo>
                    <a:cubicBezTo>
                      <a:pt x="274994" y="236544"/>
                      <a:pt x="275302" y="232861"/>
                      <a:pt x="277761" y="230253"/>
                    </a:cubicBezTo>
                    <a:cubicBezTo>
                      <a:pt x="279299" y="228565"/>
                      <a:pt x="281451" y="227644"/>
                      <a:pt x="283757" y="227644"/>
                    </a:cubicBezTo>
                    <a:close/>
                    <a:moveTo>
                      <a:pt x="243694" y="226776"/>
                    </a:moveTo>
                    <a:cubicBezTo>
                      <a:pt x="245999" y="226776"/>
                      <a:pt x="248150" y="228157"/>
                      <a:pt x="248918" y="230304"/>
                    </a:cubicBezTo>
                    <a:lnTo>
                      <a:pt x="285947" y="331870"/>
                    </a:lnTo>
                    <a:cubicBezTo>
                      <a:pt x="288098" y="337700"/>
                      <a:pt x="296395" y="337700"/>
                      <a:pt x="298546" y="331870"/>
                    </a:cubicBezTo>
                    <a:lnTo>
                      <a:pt x="335575" y="230304"/>
                    </a:lnTo>
                    <a:cubicBezTo>
                      <a:pt x="336651" y="227543"/>
                      <a:pt x="339570" y="226162"/>
                      <a:pt x="342336" y="226929"/>
                    </a:cubicBezTo>
                    <a:lnTo>
                      <a:pt x="360005" y="232299"/>
                    </a:lnTo>
                    <a:lnTo>
                      <a:pt x="360005" y="232452"/>
                    </a:lnTo>
                    <a:cubicBezTo>
                      <a:pt x="382438" y="239663"/>
                      <a:pt x="397495" y="260528"/>
                      <a:pt x="397495" y="284002"/>
                    </a:cubicBezTo>
                    <a:lnTo>
                      <a:pt x="397495" y="391704"/>
                    </a:lnTo>
                    <a:cubicBezTo>
                      <a:pt x="397495" y="392778"/>
                      <a:pt x="397188" y="393852"/>
                      <a:pt x="396573" y="394619"/>
                    </a:cubicBezTo>
                    <a:lnTo>
                      <a:pt x="358008" y="453379"/>
                    </a:lnTo>
                    <a:lnTo>
                      <a:pt x="358008" y="602045"/>
                    </a:lnTo>
                    <a:cubicBezTo>
                      <a:pt x="358008" y="605113"/>
                      <a:pt x="355549" y="607568"/>
                      <a:pt x="352476" y="607568"/>
                    </a:cubicBezTo>
                    <a:lnTo>
                      <a:pt x="232017" y="607568"/>
                    </a:lnTo>
                    <a:cubicBezTo>
                      <a:pt x="228944" y="607568"/>
                      <a:pt x="226485" y="605113"/>
                      <a:pt x="226485" y="602045"/>
                    </a:cubicBezTo>
                    <a:lnTo>
                      <a:pt x="226485" y="453379"/>
                    </a:lnTo>
                    <a:lnTo>
                      <a:pt x="187920" y="394619"/>
                    </a:lnTo>
                    <a:cubicBezTo>
                      <a:pt x="187305" y="393852"/>
                      <a:pt x="186998" y="392778"/>
                      <a:pt x="186998" y="391704"/>
                    </a:cubicBezTo>
                    <a:lnTo>
                      <a:pt x="186998" y="284309"/>
                    </a:lnTo>
                    <a:cubicBezTo>
                      <a:pt x="186998" y="260682"/>
                      <a:pt x="202055" y="239817"/>
                      <a:pt x="224488" y="232299"/>
                    </a:cubicBezTo>
                    <a:cubicBezTo>
                      <a:pt x="224488" y="232299"/>
                      <a:pt x="243233" y="226776"/>
                      <a:pt x="243694" y="226776"/>
                    </a:cubicBezTo>
                    <a:close/>
                    <a:moveTo>
                      <a:pt x="503026" y="160466"/>
                    </a:moveTo>
                    <a:cubicBezTo>
                      <a:pt x="529508" y="160466"/>
                      <a:pt x="550975" y="181870"/>
                      <a:pt x="550975" y="208274"/>
                    </a:cubicBezTo>
                    <a:cubicBezTo>
                      <a:pt x="550975" y="234678"/>
                      <a:pt x="529508" y="256082"/>
                      <a:pt x="503026" y="256082"/>
                    </a:cubicBezTo>
                    <a:cubicBezTo>
                      <a:pt x="476544" y="256082"/>
                      <a:pt x="455077" y="234678"/>
                      <a:pt x="455077" y="208274"/>
                    </a:cubicBezTo>
                    <a:cubicBezTo>
                      <a:pt x="455077" y="181870"/>
                      <a:pt x="476544" y="160466"/>
                      <a:pt x="503026" y="160466"/>
                    </a:cubicBezTo>
                    <a:close/>
                    <a:moveTo>
                      <a:pt x="81397" y="160466"/>
                    </a:moveTo>
                    <a:cubicBezTo>
                      <a:pt x="107879" y="160466"/>
                      <a:pt x="129346" y="181870"/>
                      <a:pt x="129346" y="208274"/>
                    </a:cubicBezTo>
                    <a:cubicBezTo>
                      <a:pt x="129346" y="234678"/>
                      <a:pt x="107879" y="256082"/>
                      <a:pt x="81397" y="256082"/>
                    </a:cubicBezTo>
                    <a:cubicBezTo>
                      <a:pt x="54915" y="256082"/>
                      <a:pt x="33448" y="234678"/>
                      <a:pt x="33448" y="208274"/>
                    </a:cubicBezTo>
                    <a:cubicBezTo>
                      <a:pt x="33448" y="181870"/>
                      <a:pt x="54915" y="160466"/>
                      <a:pt x="81397" y="160466"/>
                    </a:cubicBezTo>
                    <a:close/>
                    <a:moveTo>
                      <a:pt x="292212" y="79174"/>
                    </a:moveTo>
                    <a:cubicBezTo>
                      <a:pt x="326313" y="79174"/>
                      <a:pt x="353957" y="106786"/>
                      <a:pt x="353957" y="140848"/>
                    </a:cubicBezTo>
                    <a:cubicBezTo>
                      <a:pt x="353957" y="174910"/>
                      <a:pt x="326313" y="202522"/>
                      <a:pt x="292212" y="202522"/>
                    </a:cubicBezTo>
                    <a:cubicBezTo>
                      <a:pt x="258111" y="202522"/>
                      <a:pt x="230467" y="174910"/>
                      <a:pt x="230467" y="140848"/>
                    </a:cubicBezTo>
                    <a:cubicBezTo>
                      <a:pt x="230467" y="106786"/>
                      <a:pt x="258111" y="79174"/>
                      <a:pt x="292212" y="79174"/>
                    </a:cubicBezTo>
                    <a:close/>
                    <a:moveTo>
                      <a:pt x="292212" y="0"/>
                    </a:moveTo>
                    <a:cubicBezTo>
                      <a:pt x="376247" y="0"/>
                      <a:pt x="453677" y="38346"/>
                      <a:pt x="504683" y="105068"/>
                    </a:cubicBezTo>
                    <a:cubicBezTo>
                      <a:pt x="509906" y="111817"/>
                      <a:pt x="508523" y="121481"/>
                      <a:pt x="501764" y="126542"/>
                    </a:cubicBezTo>
                    <a:cubicBezTo>
                      <a:pt x="498998" y="128690"/>
                      <a:pt x="495772" y="129610"/>
                      <a:pt x="492546" y="129610"/>
                    </a:cubicBezTo>
                    <a:cubicBezTo>
                      <a:pt x="487937" y="129610"/>
                      <a:pt x="483328" y="127616"/>
                      <a:pt x="480409" y="123628"/>
                    </a:cubicBezTo>
                    <a:cubicBezTo>
                      <a:pt x="435088" y="64575"/>
                      <a:pt x="366569" y="30677"/>
                      <a:pt x="292212" y="30677"/>
                    </a:cubicBezTo>
                    <a:cubicBezTo>
                      <a:pt x="217854" y="30677"/>
                      <a:pt x="149335" y="64575"/>
                      <a:pt x="104014" y="123628"/>
                    </a:cubicBezTo>
                    <a:cubicBezTo>
                      <a:pt x="98944" y="130377"/>
                      <a:pt x="89265" y="131604"/>
                      <a:pt x="82659" y="126542"/>
                    </a:cubicBezTo>
                    <a:cubicBezTo>
                      <a:pt x="75900" y="121481"/>
                      <a:pt x="74517" y="111817"/>
                      <a:pt x="79740" y="105068"/>
                    </a:cubicBezTo>
                    <a:cubicBezTo>
                      <a:pt x="130746" y="38346"/>
                      <a:pt x="208176" y="0"/>
                      <a:pt x="292212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91440" tIns="45720" rIns="91440" bIns="45720" numCol="1" spcCol="1270" anchor="ctr" anchorCtr="0">
                <a:normAutofit lnSpcReduction="1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lvl="0" algn="ctr" defTabSz="9779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2200" kern="120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2" name="PA-îslîdé">
                <a:extLst>
                  <a:ext uri="{FF2B5EF4-FFF2-40B4-BE49-F238E27FC236}">
                    <a16:creationId xmlns:a16="http://schemas.microsoft.com/office/drawing/2014/main" id="{C2EF31AC-C481-4DBC-8370-29BA0415DC5C}"/>
                  </a:ext>
                </a:extLst>
              </p:cNvPr>
              <p:cNvSpPr/>
              <p:nvPr>
                <p:custDataLst>
                  <p:tags r:id="rId19"/>
                </p:custDataLst>
              </p:nvPr>
            </p:nvSpPr>
            <p:spPr bwMode="auto">
              <a:xfrm>
                <a:off x="5131166" y="5224037"/>
                <a:ext cx="356918" cy="356380"/>
              </a:xfrm>
              <a:custGeom>
                <a:avLst/>
                <a:gdLst>
                  <a:gd name="connsiteX0" fmla="*/ 373273 h 605239"/>
                  <a:gd name="connsiteY0" fmla="*/ 373273 h 605239"/>
                  <a:gd name="connsiteX1" fmla="*/ 373273 h 605239"/>
                  <a:gd name="connsiteY1" fmla="*/ 373273 h 605239"/>
                  <a:gd name="connsiteX2" fmla="*/ 373273 h 605239"/>
                  <a:gd name="connsiteY2" fmla="*/ 373273 h 605239"/>
                  <a:gd name="connsiteX3" fmla="*/ 373273 h 605239"/>
                  <a:gd name="connsiteY3" fmla="*/ 373273 h 605239"/>
                  <a:gd name="connsiteX4" fmla="*/ 373273 h 605239"/>
                  <a:gd name="connsiteY4" fmla="*/ 373273 h 605239"/>
                  <a:gd name="connsiteX5" fmla="*/ 373273 h 605239"/>
                  <a:gd name="connsiteY5" fmla="*/ 373273 h 605239"/>
                  <a:gd name="connsiteX6" fmla="*/ 373273 h 605239"/>
                  <a:gd name="connsiteY6" fmla="*/ 373273 h 605239"/>
                  <a:gd name="connsiteX7" fmla="*/ 373273 h 605239"/>
                  <a:gd name="connsiteY7" fmla="*/ 373273 h 605239"/>
                  <a:gd name="connsiteX8" fmla="*/ 373273 h 605239"/>
                  <a:gd name="connsiteY8" fmla="*/ 373273 h 605239"/>
                  <a:gd name="connsiteX9" fmla="*/ 373273 h 605239"/>
                  <a:gd name="connsiteY9" fmla="*/ 373273 h 605239"/>
                  <a:gd name="connsiteX10" fmla="*/ 373273 h 605239"/>
                  <a:gd name="connsiteY10" fmla="*/ 373273 h 605239"/>
                  <a:gd name="connsiteX11" fmla="*/ 373273 h 605239"/>
                  <a:gd name="connsiteY11" fmla="*/ 373273 h 605239"/>
                  <a:gd name="connsiteX12" fmla="*/ 373273 h 605239"/>
                  <a:gd name="connsiteY12" fmla="*/ 373273 h 605239"/>
                  <a:gd name="connsiteX13" fmla="*/ 373273 h 605239"/>
                  <a:gd name="connsiteY13" fmla="*/ 373273 h 605239"/>
                  <a:gd name="connsiteX14" fmla="*/ 373273 h 605239"/>
                  <a:gd name="connsiteY14" fmla="*/ 373273 h 605239"/>
                  <a:gd name="connsiteX15" fmla="*/ 373273 h 605239"/>
                  <a:gd name="connsiteY15" fmla="*/ 373273 h 605239"/>
                  <a:gd name="connsiteX16" fmla="*/ 373273 h 605239"/>
                  <a:gd name="connsiteY16" fmla="*/ 373273 h 605239"/>
                  <a:gd name="connsiteX17" fmla="*/ 373273 h 605239"/>
                  <a:gd name="connsiteY17" fmla="*/ 373273 h 605239"/>
                  <a:gd name="connsiteX18" fmla="*/ 373273 h 605239"/>
                  <a:gd name="connsiteY18" fmla="*/ 373273 h 605239"/>
                  <a:gd name="connsiteX19" fmla="*/ 373273 h 605239"/>
                  <a:gd name="connsiteY19" fmla="*/ 373273 h 605239"/>
                  <a:gd name="connsiteX20" fmla="*/ 373273 h 605239"/>
                  <a:gd name="connsiteY20" fmla="*/ 373273 h 605239"/>
                  <a:gd name="connsiteX21" fmla="*/ 373273 h 605239"/>
                  <a:gd name="connsiteY21" fmla="*/ 373273 h 605239"/>
                  <a:gd name="connsiteX22" fmla="*/ 373273 h 605239"/>
                  <a:gd name="connsiteY22" fmla="*/ 373273 h 605239"/>
                  <a:gd name="connsiteX23" fmla="*/ 373273 h 605239"/>
                  <a:gd name="connsiteY23" fmla="*/ 373273 h 605239"/>
                  <a:gd name="connsiteX24" fmla="*/ 373273 h 605239"/>
                  <a:gd name="connsiteY24" fmla="*/ 373273 h 605239"/>
                  <a:gd name="connsiteX25" fmla="*/ 373273 h 605239"/>
                  <a:gd name="connsiteY25" fmla="*/ 373273 h 605239"/>
                  <a:gd name="connsiteX26" fmla="*/ 373273 h 605239"/>
                  <a:gd name="connsiteY26" fmla="*/ 373273 h 605239"/>
                  <a:gd name="connsiteX27" fmla="*/ 373273 h 605239"/>
                  <a:gd name="connsiteY27" fmla="*/ 373273 h 605239"/>
                  <a:gd name="connsiteX28" fmla="*/ 373273 h 605239"/>
                  <a:gd name="connsiteY28" fmla="*/ 373273 h 605239"/>
                  <a:gd name="connsiteX29" fmla="*/ 373273 h 605239"/>
                  <a:gd name="connsiteY29" fmla="*/ 373273 h 605239"/>
                  <a:gd name="connsiteX30" fmla="*/ 373273 h 605239"/>
                  <a:gd name="connsiteY30" fmla="*/ 373273 h 605239"/>
                  <a:gd name="connsiteX31" fmla="*/ 373273 h 605239"/>
                  <a:gd name="connsiteY31" fmla="*/ 373273 h 605239"/>
                  <a:gd name="connsiteX32" fmla="*/ 373273 h 605239"/>
                  <a:gd name="connsiteY32" fmla="*/ 373273 h 605239"/>
                  <a:gd name="connsiteX33" fmla="*/ 373273 h 605239"/>
                  <a:gd name="connsiteY33" fmla="*/ 373273 h 605239"/>
                  <a:gd name="connsiteX34" fmla="*/ 373273 h 605239"/>
                  <a:gd name="connsiteY34" fmla="*/ 373273 h 605239"/>
                  <a:gd name="connsiteX35" fmla="*/ 373273 h 605239"/>
                  <a:gd name="connsiteY35" fmla="*/ 373273 h 605239"/>
                  <a:gd name="connsiteX36" fmla="*/ 373273 h 605239"/>
                  <a:gd name="connsiteY36" fmla="*/ 373273 h 605239"/>
                  <a:gd name="connsiteX37" fmla="*/ 373273 h 605239"/>
                  <a:gd name="connsiteY37" fmla="*/ 373273 h 605239"/>
                  <a:gd name="connsiteX38" fmla="*/ 373273 h 605239"/>
                  <a:gd name="connsiteY38" fmla="*/ 373273 h 605239"/>
                  <a:gd name="connsiteX39" fmla="*/ 373273 h 605239"/>
                  <a:gd name="connsiteY39" fmla="*/ 373273 h 605239"/>
                  <a:gd name="connsiteX40" fmla="*/ 373273 h 605239"/>
                  <a:gd name="connsiteY40" fmla="*/ 373273 h 6052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</a:cxnLst>
                <a:rect l="l" t="t" r="r" b="b"/>
                <a:pathLst>
                  <a:path w="578649" h="594741">
                    <a:moveTo>
                      <a:pt x="411175" y="315251"/>
                    </a:moveTo>
                    <a:cubicBezTo>
                      <a:pt x="392328" y="315251"/>
                      <a:pt x="373301" y="322420"/>
                      <a:pt x="358940" y="336757"/>
                    </a:cubicBezTo>
                    <a:cubicBezTo>
                      <a:pt x="330220" y="365432"/>
                      <a:pt x="330220" y="411311"/>
                      <a:pt x="358940" y="439986"/>
                    </a:cubicBezTo>
                    <a:cubicBezTo>
                      <a:pt x="387661" y="468660"/>
                      <a:pt x="435049" y="468660"/>
                      <a:pt x="462333" y="439986"/>
                    </a:cubicBezTo>
                    <a:cubicBezTo>
                      <a:pt x="491053" y="411311"/>
                      <a:pt x="491053" y="365432"/>
                      <a:pt x="462333" y="336757"/>
                    </a:cubicBezTo>
                    <a:cubicBezTo>
                      <a:pt x="448691" y="322420"/>
                      <a:pt x="430023" y="315251"/>
                      <a:pt x="411175" y="315251"/>
                    </a:cubicBezTo>
                    <a:close/>
                    <a:moveTo>
                      <a:pt x="410816" y="276182"/>
                    </a:moveTo>
                    <a:cubicBezTo>
                      <a:pt x="439716" y="276182"/>
                      <a:pt x="468795" y="287293"/>
                      <a:pt x="491053" y="309516"/>
                    </a:cubicBezTo>
                    <a:cubicBezTo>
                      <a:pt x="525517" y="342492"/>
                      <a:pt x="532697" y="394106"/>
                      <a:pt x="514029" y="435685"/>
                    </a:cubicBezTo>
                    <a:lnTo>
                      <a:pt x="578649" y="500203"/>
                    </a:lnTo>
                    <a:lnTo>
                      <a:pt x="522645" y="556118"/>
                    </a:lnTo>
                    <a:lnTo>
                      <a:pt x="458025" y="491600"/>
                    </a:lnTo>
                    <a:cubicBezTo>
                      <a:pt x="416381" y="510239"/>
                      <a:pt x="366121" y="503070"/>
                      <a:pt x="331656" y="468660"/>
                    </a:cubicBezTo>
                    <a:cubicBezTo>
                      <a:pt x="287140" y="424215"/>
                      <a:pt x="287140" y="352528"/>
                      <a:pt x="331656" y="309516"/>
                    </a:cubicBezTo>
                    <a:cubicBezTo>
                      <a:pt x="353197" y="287293"/>
                      <a:pt x="381917" y="276182"/>
                      <a:pt x="410816" y="276182"/>
                    </a:cubicBezTo>
                    <a:close/>
                    <a:moveTo>
                      <a:pt x="134949" y="20001"/>
                    </a:moveTo>
                    <a:lnTo>
                      <a:pt x="134949" y="144835"/>
                    </a:lnTo>
                    <a:lnTo>
                      <a:pt x="17242" y="144835"/>
                    </a:lnTo>
                    <a:close/>
                    <a:moveTo>
                      <a:pt x="172278" y="0"/>
                    </a:moveTo>
                    <a:lnTo>
                      <a:pt x="480943" y="0"/>
                    </a:lnTo>
                    <a:lnTo>
                      <a:pt x="480943" y="276591"/>
                    </a:lnTo>
                    <a:cubicBezTo>
                      <a:pt x="460844" y="263693"/>
                      <a:pt x="436438" y="256527"/>
                      <a:pt x="410596" y="256527"/>
                    </a:cubicBezTo>
                    <a:cubicBezTo>
                      <a:pt x="381883" y="256527"/>
                      <a:pt x="354606" y="265126"/>
                      <a:pt x="331636" y="282323"/>
                    </a:cubicBezTo>
                    <a:lnTo>
                      <a:pt x="81832" y="282323"/>
                    </a:lnTo>
                    <a:lnTo>
                      <a:pt x="81832" y="322450"/>
                    </a:lnTo>
                    <a:lnTo>
                      <a:pt x="295744" y="322450"/>
                    </a:lnTo>
                    <a:cubicBezTo>
                      <a:pt x="288566" y="335348"/>
                      <a:pt x="282823" y="351112"/>
                      <a:pt x="279952" y="366877"/>
                    </a:cubicBezTo>
                    <a:lnTo>
                      <a:pt x="81832" y="366877"/>
                    </a:lnTo>
                    <a:lnTo>
                      <a:pt x="81832" y="407004"/>
                    </a:lnTo>
                    <a:lnTo>
                      <a:pt x="279952" y="407004"/>
                    </a:lnTo>
                    <a:cubicBezTo>
                      <a:pt x="281388" y="422768"/>
                      <a:pt x="287130" y="438532"/>
                      <a:pt x="294309" y="451430"/>
                    </a:cubicBezTo>
                    <a:lnTo>
                      <a:pt x="81832" y="451430"/>
                    </a:lnTo>
                    <a:lnTo>
                      <a:pt x="81832" y="491557"/>
                    </a:lnTo>
                    <a:lnTo>
                      <a:pt x="327329" y="491557"/>
                    </a:lnTo>
                    <a:cubicBezTo>
                      <a:pt x="350299" y="511621"/>
                      <a:pt x="380448" y="521653"/>
                      <a:pt x="410596" y="521653"/>
                    </a:cubicBezTo>
                    <a:cubicBezTo>
                      <a:pt x="424953" y="521653"/>
                      <a:pt x="439309" y="518786"/>
                      <a:pt x="453666" y="514487"/>
                    </a:cubicBezTo>
                    <a:lnTo>
                      <a:pt x="480943" y="543149"/>
                    </a:lnTo>
                    <a:lnTo>
                      <a:pt x="480943" y="594741"/>
                    </a:lnTo>
                    <a:lnTo>
                      <a:pt x="0" y="594741"/>
                    </a:lnTo>
                    <a:lnTo>
                      <a:pt x="0" y="180572"/>
                    </a:lnTo>
                    <a:lnTo>
                      <a:pt x="172278" y="180572"/>
                    </a:ln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txBody>
              <a:bodyPr wrap="square" lIns="91440" tIns="45720" rIns="91440" bIns="45720">
                <a:normAutofit lnSpcReduction="1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endPara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3" name="PA-ïşḷiḑè">
                <a:extLst>
                  <a:ext uri="{FF2B5EF4-FFF2-40B4-BE49-F238E27FC236}">
                    <a16:creationId xmlns:a16="http://schemas.microsoft.com/office/drawing/2014/main" id="{C10A8A71-233E-45BF-BFA5-9E8B953795C5}"/>
                  </a:ext>
                </a:extLst>
              </p:cNvPr>
              <p:cNvSpPr/>
              <p:nvPr>
                <p:custDataLst>
                  <p:tags r:id="rId20"/>
                </p:custDataLst>
              </p:nvPr>
            </p:nvSpPr>
            <p:spPr bwMode="auto">
              <a:xfrm>
                <a:off x="7664573" y="3770908"/>
                <a:ext cx="419500" cy="418862"/>
              </a:xfrm>
              <a:custGeom>
                <a:avLst/>
                <a:gdLst>
                  <a:gd name="connsiteX0" fmla="*/ 377627 w 607991"/>
                  <a:gd name="connsiteY0" fmla="*/ 294539 h 607074"/>
                  <a:gd name="connsiteX1" fmla="*/ 294976 w 607991"/>
                  <a:gd name="connsiteY1" fmla="*/ 377063 h 607074"/>
                  <a:gd name="connsiteX2" fmla="*/ 377627 w 607991"/>
                  <a:gd name="connsiteY2" fmla="*/ 459588 h 607074"/>
                  <a:gd name="connsiteX3" fmla="*/ 460355 w 607991"/>
                  <a:gd name="connsiteY3" fmla="*/ 377063 h 607074"/>
                  <a:gd name="connsiteX4" fmla="*/ 377627 w 607991"/>
                  <a:gd name="connsiteY4" fmla="*/ 294539 h 607074"/>
                  <a:gd name="connsiteX5" fmla="*/ 359653 w 607991"/>
                  <a:gd name="connsiteY5" fmla="*/ 147129 h 607074"/>
                  <a:gd name="connsiteX6" fmla="*/ 395678 w 607991"/>
                  <a:gd name="connsiteY6" fmla="*/ 147129 h 607074"/>
                  <a:gd name="connsiteX7" fmla="*/ 423869 w 607991"/>
                  <a:gd name="connsiteY7" fmla="*/ 175277 h 607074"/>
                  <a:gd name="connsiteX8" fmla="*/ 423869 w 607991"/>
                  <a:gd name="connsiteY8" fmla="*/ 197288 h 607074"/>
                  <a:gd name="connsiteX9" fmla="*/ 435698 w 607991"/>
                  <a:gd name="connsiteY9" fmla="*/ 212474 h 607074"/>
                  <a:gd name="connsiteX10" fmla="*/ 453212 w 607991"/>
                  <a:gd name="connsiteY10" fmla="*/ 219760 h 607074"/>
                  <a:gd name="connsiteX11" fmla="*/ 460970 w 607991"/>
                  <a:gd name="connsiteY11" fmla="*/ 221447 h 607074"/>
                  <a:gd name="connsiteX12" fmla="*/ 472185 w 607991"/>
                  <a:gd name="connsiteY12" fmla="*/ 217459 h 607074"/>
                  <a:gd name="connsiteX13" fmla="*/ 487931 w 607991"/>
                  <a:gd name="connsiteY13" fmla="*/ 201737 h 607074"/>
                  <a:gd name="connsiteX14" fmla="*/ 507826 w 607991"/>
                  <a:gd name="connsiteY14" fmla="*/ 193530 h 607074"/>
                  <a:gd name="connsiteX15" fmla="*/ 527798 w 607991"/>
                  <a:gd name="connsiteY15" fmla="*/ 201737 h 607074"/>
                  <a:gd name="connsiteX16" fmla="*/ 553300 w 607991"/>
                  <a:gd name="connsiteY16" fmla="*/ 227200 h 607074"/>
                  <a:gd name="connsiteX17" fmla="*/ 553300 w 607991"/>
                  <a:gd name="connsiteY17" fmla="*/ 267005 h 607074"/>
                  <a:gd name="connsiteX18" fmla="*/ 537553 w 607991"/>
                  <a:gd name="connsiteY18" fmla="*/ 282727 h 607074"/>
                  <a:gd name="connsiteX19" fmla="*/ 535249 w 607991"/>
                  <a:gd name="connsiteY19" fmla="*/ 301671 h 607074"/>
                  <a:gd name="connsiteX20" fmla="*/ 542546 w 607991"/>
                  <a:gd name="connsiteY20" fmla="*/ 319158 h 607074"/>
                  <a:gd name="connsiteX21" fmla="*/ 557755 w 607991"/>
                  <a:gd name="connsiteY21" fmla="*/ 330969 h 607074"/>
                  <a:gd name="connsiteX22" fmla="*/ 579800 w 607991"/>
                  <a:gd name="connsiteY22" fmla="*/ 330969 h 607074"/>
                  <a:gd name="connsiteX23" fmla="*/ 607991 w 607991"/>
                  <a:gd name="connsiteY23" fmla="*/ 359116 h 607074"/>
                  <a:gd name="connsiteX24" fmla="*/ 607991 w 607991"/>
                  <a:gd name="connsiteY24" fmla="*/ 395087 h 607074"/>
                  <a:gd name="connsiteX25" fmla="*/ 579800 w 607991"/>
                  <a:gd name="connsiteY25" fmla="*/ 423234 h 607074"/>
                  <a:gd name="connsiteX26" fmla="*/ 557755 w 607991"/>
                  <a:gd name="connsiteY26" fmla="*/ 423234 h 607074"/>
                  <a:gd name="connsiteX27" fmla="*/ 542546 w 607991"/>
                  <a:gd name="connsiteY27" fmla="*/ 435045 h 607074"/>
                  <a:gd name="connsiteX28" fmla="*/ 535249 w 607991"/>
                  <a:gd name="connsiteY28" fmla="*/ 452532 h 607074"/>
                  <a:gd name="connsiteX29" fmla="*/ 537630 w 607991"/>
                  <a:gd name="connsiteY29" fmla="*/ 471476 h 607074"/>
                  <a:gd name="connsiteX30" fmla="*/ 553300 w 607991"/>
                  <a:gd name="connsiteY30" fmla="*/ 487199 h 607074"/>
                  <a:gd name="connsiteX31" fmla="*/ 553300 w 607991"/>
                  <a:gd name="connsiteY31" fmla="*/ 527004 h 607074"/>
                  <a:gd name="connsiteX32" fmla="*/ 527798 w 607991"/>
                  <a:gd name="connsiteY32" fmla="*/ 552467 h 607074"/>
                  <a:gd name="connsiteX33" fmla="*/ 507826 w 607991"/>
                  <a:gd name="connsiteY33" fmla="*/ 560750 h 607074"/>
                  <a:gd name="connsiteX34" fmla="*/ 487931 w 607991"/>
                  <a:gd name="connsiteY34" fmla="*/ 552467 h 607074"/>
                  <a:gd name="connsiteX35" fmla="*/ 472261 w 607991"/>
                  <a:gd name="connsiteY35" fmla="*/ 536821 h 607074"/>
                  <a:gd name="connsiteX36" fmla="*/ 460970 w 607991"/>
                  <a:gd name="connsiteY36" fmla="*/ 532756 h 607074"/>
                  <a:gd name="connsiteX37" fmla="*/ 453212 w 607991"/>
                  <a:gd name="connsiteY37" fmla="*/ 534443 h 607074"/>
                  <a:gd name="connsiteX38" fmla="*/ 435698 w 607991"/>
                  <a:gd name="connsiteY38" fmla="*/ 541729 h 607074"/>
                  <a:gd name="connsiteX39" fmla="*/ 423869 w 607991"/>
                  <a:gd name="connsiteY39" fmla="*/ 556915 h 607074"/>
                  <a:gd name="connsiteX40" fmla="*/ 423869 w 607991"/>
                  <a:gd name="connsiteY40" fmla="*/ 578927 h 607074"/>
                  <a:gd name="connsiteX41" fmla="*/ 395678 w 607991"/>
                  <a:gd name="connsiteY41" fmla="*/ 607074 h 607074"/>
                  <a:gd name="connsiteX42" fmla="*/ 359653 w 607991"/>
                  <a:gd name="connsiteY42" fmla="*/ 607074 h 607074"/>
                  <a:gd name="connsiteX43" fmla="*/ 331462 w 607991"/>
                  <a:gd name="connsiteY43" fmla="*/ 578927 h 607074"/>
                  <a:gd name="connsiteX44" fmla="*/ 331462 w 607991"/>
                  <a:gd name="connsiteY44" fmla="*/ 556915 h 607074"/>
                  <a:gd name="connsiteX45" fmla="*/ 319633 w 607991"/>
                  <a:gd name="connsiteY45" fmla="*/ 541729 h 607074"/>
                  <a:gd name="connsiteX46" fmla="*/ 302119 w 607991"/>
                  <a:gd name="connsiteY46" fmla="*/ 534443 h 607074"/>
                  <a:gd name="connsiteX47" fmla="*/ 294361 w 607991"/>
                  <a:gd name="connsiteY47" fmla="*/ 532756 h 607074"/>
                  <a:gd name="connsiteX48" fmla="*/ 283146 w 607991"/>
                  <a:gd name="connsiteY48" fmla="*/ 536821 h 607074"/>
                  <a:gd name="connsiteX49" fmla="*/ 267400 w 607991"/>
                  <a:gd name="connsiteY49" fmla="*/ 552467 h 607074"/>
                  <a:gd name="connsiteX50" fmla="*/ 247505 w 607991"/>
                  <a:gd name="connsiteY50" fmla="*/ 560750 h 607074"/>
                  <a:gd name="connsiteX51" fmla="*/ 227533 w 607991"/>
                  <a:gd name="connsiteY51" fmla="*/ 552467 h 607074"/>
                  <a:gd name="connsiteX52" fmla="*/ 202031 w 607991"/>
                  <a:gd name="connsiteY52" fmla="*/ 527004 h 607074"/>
                  <a:gd name="connsiteX53" fmla="*/ 202031 w 607991"/>
                  <a:gd name="connsiteY53" fmla="*/ 487199 h 607074"/>
                  <a:gd name="connsiteX54" fmla="*/ 217701 w 607991"/>
                  <a:gd name="connsiteY54" fmla="*/ 471476 h 607074"/>
                  <a:gd name="connsiteX55" fmla="*/ 220082 w 607991"/>
                  <a:gd name="connsiteY55" fmla="*/ 452532 h 607074"/>
                  <a:gd name="connsiteX56" fmla="*/ 212785 w 607991"/>
                  <a:gd name="connsiteY56" fmla="*/ 435045 h 607074"/>
                  <a:gd name="connsiteX57" fmla="*/ 197576 w 607991"/>
                  <a:gd name="connsiteY57" fmla="*/ 423234 h 607074"/>
                  <a:gd name="connsiteX58" fmla="*/ 175531 w 607991"/>
                  <a:gd name="connsiteY58" fmla="*/ 423234 h 607074"/>
                  <a:gd name="connsiteX59" fmla="*/ 147340 w 607991"/>
                  <a:gd name="connsiteY59" fmla="*/ 395087 h 607074"/>
                  <a:gd name="connsiteX60" fmla="*/ 147340 w 607991"/>
                  <a:gd name="connsiteY60" fmla="*/ 359116 h 607074"/>
                  <a:gd name="connsiteX61" fmla="*/ 175531 w 607991"/>
                  <a:gd name="connsiteY61" fmla="*/ 330969 h 607074"/>
                  <a:gd name="connsiteX62" fmla="*/ 197576 w 607991"/>
                  <a:gd name="connsiteY62" fmla="*/ 330969 h 607074"/>
                  <a:gd name="connsiteX63" fmla="*/ 212785 w 607991"/>
                  <a:gd name="connsiteY63" fmla="*/ 319158 h 607074"/>
                  <a:gd name="connsiteX64" fmla="*/ 220082 w 607991"/>
                  <a:gd name="connsiteY64" fmla="*/ 301671 h 607074"/>
                  <a:gd name="connsiteX65" fmla="*/ 217701 w 607991"/>
                  <a:gd name="connsiteY65" fmla="*/ 282727 h 607074"/>
                  <a:gd name="connsiteX66" fmla="*/ 202031 w 607991"/>
                  <a:gd name="connsiteY66" fmla="*/ 267005 h 607074"/>
                  <a:gd name="connsiteX67" fmla="*/ 193735 w 607991"/>
                  <a:gd name="connsiteY67" fmla="*/ 247141 h 607074"/>
                  <a:gd name="connsiteX68" fmla="*/ 202031 w 607991"/>
                  <a:gd name="connsiteY68" fmla="*/ 227200 h 607074"/>
                  <a:gd name="connsiteX69" fmla="*/ 227533 w 607991"/>
                  <a:gd name="connsiteY69" fmla="*/ 201737 h 607074"/>
                  <a:gd name="connsiteX70" fmla="*/ 247505 w 607991"/>
                  <a:gd name="connsiteY70" fmla="*/ 193530 h 607074"/>
                  <a:gd name="connsiteX71" fmla="*/ 267400 w 607991"/>
                  <a:gd name="connsiteY71" fmla="*/ 201737 h 607074"/>
                  <a:gd name="connsiteX72" fmla="*/ 283070 w 607991"/>
                  <a:gd name="connsiteY72" fmla="*/ 217383 h 607074"/>
                  <a:gd name="connsiteX73" fmla="*/ 294361 w 607991"/>
                  <a:gd name="connsiteY73" fmla="*/ 221447 h 607074"/>
                  <a:gd name="connsiteX74" fmla="*/ 302119 w 607991"/>
                  <a:gd name="connsiteY74" fmla="*/ 219760 h 607074"/>
                  <a:gd name="connsiteX75" fmla="*/ 319633 w 607991"/>
                  <a:gd name="connsiteY75" fmla="*/ 212474 h 607074"/>
                  <a:gd name="connsiteX76" fmla="*/ 331462 w 607991"/>
                  <a:gd name="connsiteY76" fmla="*/ 197288 h 607074"/>
                  <a:gd name="connsiteX77" fmla="*/ 331462 w 607991"/>
                  <a:gd name="connsiteY77" fmla="*/ 175277 h 607074"/>
                  <a:gd name="connsiteX78" fmla="*/ 359653 w 607991"/>
                  <a:gd name="connsiteY78" fmla="*/ 147129 h 607074"/>
                  <a:gd name="connsiteX79" fmla="*/ 119929 w 607991"/>
                  <a:gd name="connsiteY79" fmla="*/ 83135 h 607074"/>
                  <a:gd name="connsiteX80" fmla="*/ 83282 w 607991"/>
                  <a:gd name="connsiteY80" fmla="*/ 119717 h 607074"/>
                  <a:gd name="connsiteX81" fmla="*/ 119929 w 607991"/>
                  <a:gd name="connsiteY81" fmla="*/ 156223 h 607074"/>
                  <a:gd name="connsiteX82" fmla="*/ 156499 w 607991"/>
                  <a:gd name="connsiteY82" fmla="*/ 119717 h 607074"/>
                  <a:gd name="connsiteX83" fmla="*/ 119929 w 607991"/>
                  <a:gd name="connsiteY83" fmla="*/ 83135 h 607074"/>
                  <a:gd name="connsiteX84" fmla="*/ 110863 w 607991"/>
                  <a:gd name="connsiteY84" fmla="*/ 0 h 607074"/>
                  <a:gd name="connsiteX85" fmla="*/ 128918 w 607991"/>
                  <a:gd name="connsiteY85" fmla="*/ 0 h 607074"/>
                  <a:gd name="connsiteX86" fmla="*/ 147741 w 607991"/>
                  <a:gd name="connsiteY86" fmla="*/ 18790 h 607074"/>
                  <a:gd name="connsiteX87" fmla="*/ 147741 w 607991"/>
                  <a:gd name="connsiteY87" fmla="*/ 29834 h 607074"/>
                  <a:gd name="connsiteX88" fmla="*/ 150507 w 607991"/>
                  <a:gd name="connsiteY88" fmla="*/ 32978 h 607074"/>
                  <a:gd name="connsiteX89" fmla="*/ 159726 w 607991"/>
                  <a:gd name="connsiteY89" fmla="*/ 36813 h 607074"/>
                  <a:gd name="connsiteX90" fmla="*/ 161570 w 607991"/>
                  <a:gd name="connsiteY90" fmla="*/ 37196 h 607074"/>
                  <a:gd name="connsiteX91" fmla="*/ 163875 w 607991"/>
                  <a:gd name="connsiteY91" fmla="*/ 36583 h 607074"/>
                  <a:gd name="connsiteX92" fmla="*/ 171711 w 607991"/>
                  <a:gd name="connsiteY92" fmla="*/ 28683 h 607074"/>
                  <a:gd name="connsiteX93" fmla="*/ 185002 w 607991"/>
                  <a:gd name="connsiteY93" fmla="*/ 23238 h 607074"/>
                  <a:gd name="connsiteX94" fmla="*/ 198294 w 607991"/>
                  <a:gd name="connsiteY94" fmla="*/ 28683 h 607074"/>
                  <a:gd name="connsiteX95" fmla="*/ 211047 w 607991"/>
                  <a:gd name="connsiteY95" fmla="*/ 41414 h 607074"/>
                  <a:gd name="connsiteX96" fmla="*/ 211047 w 607991"/>
                  <a:gd name="connsiteY96" fmla="*/ 67950 h 607074"/>
                  <a:gd name="connsiteX97" fmla="*/ 203211 w 607991"/>
                  <a:gd name="connsiteY97" fmla="*/ 75849 h 607074"/>
                  <a:gd name="connsiteX98" fmla="*/ 202903 w 607991"/>
                  <a:gd name="connsiteY98" fmla="*/ 79914 h 607074"/>
                  <a:gd name="connsiteX99" fmla="*/ 206822 w 607991"/>
                  <a:gd name="connsiteY99" fmla="*/ 89117 h 607074"/>
                  <a:gd name="connsiteX100" fmla="*/ 209972 w 607991"/>
                  <a:gd name="connsiteY100" fmla="*/ 91878 h 607074"/>
                  <a:gd name="connsiteX101" fmla="*/ 220958 w 607991"/>
                  <a:gd name="connsiteY101" fmla="*/ 91878 h 607074"/>
                  <a:gd name="connsiteX102" fmla="*/ 239781 w 607991"/>
                  <a:gd name="connsiteY102" fmla="*/ 110668 h 607074"/>
                  <a:gd name="connsiteX103" fmla="*/ 239781 w 607991"/>
                  <a:gd name="connsiteY103" fmla="*/ 128691 h 607074"/>
                  <a:gd name="connsiteX104" fmla="*/ 220958 w 607991"/>
                  <a:gd name="connsiteY104" fmla="*/ 147480 h 607074"/>
                  <a:gd name="connsiteX105" fmla="*/ 209972 w 607991"/>
                  <a:gd name="connsiteY105" fmla="*/ 147480 h 607074"/>
                  <a:gd name="connsiteX106" fmla="*/ 206822 w 607991"/>
                  <a:gd name="connsiteY106" fmla="*/ 150241 h 607074"/>
                  <a:gd name="connsiteX107" fmla="*/ 202903 w 607991"/>
                  <a:gd name="connsiteY107" fmla="*/ 159444 h 607074"/>
                  <a:gd name="connsiteX108" fmla="*/ 203211 w 607991"/>
                  <a:gd name="connsiteY108" fmla="*/ 163586 h 607074"/>
                  <a:gd name="connsiteX109" fmla="*/ 211047 w 607991"/>
                  <a:gd name="connsiteY109" fmla="*/ 171408 h 607074"/>
                  <a:gd name="connsiteX110" fmla="*/ 211047 w 607991"/>
                  <a:gd name="connsiteY110" fmla="*/ 197944 h 607074"/>
                  <a:gd name="connsiteX111" fmla="*/ 198294 w 607991"/>
                  <a:gd name="connsiteY111" fmla="*/ 210675 h 607074"/>
                  <a:gd name="connsiteX112" fmla="*/ 185002 w 607991"/>
                  <a:gd name="connsiteY112" fmla="*/ 216197 h 607074"/>
                  <a:gd name="connsiteX113" fmla="*/ 171711 w 607991"/>
                  <a:gd name="connsiteY113" fmla="*/ 210675 h 607074"/>
                  <a:gd name="connsiteX114" fmla="*/ 163875 w 607991"/>
                  <a:gd name="connsiteY114" fmla="*/ 202852 h 607074"/>
                  <a:gd name="connsiteX115" fmla="*/ 161570 w 607991"/>
                  <a:gd name="connsiteY115" fmla="*/ 202239 h 607074"/>
                  <a:gd name="connsiteX116" fmla="*/ 159726 w 607991"/>
                  <a:gd name="connsiteY116" fmla="*/ 202546 h 607074"/>
                  <a:gd name="connsiteX117" fmla="*/ 150507 w 607991"/>
                  <a:gd name="connsiteY117" fmla="*/ 206457 h 607074"/>
                  <a:gd name="connsiteX118" fmla="*/ 147741 w 607991"/>
                  <a:gd name="connsiteY118" fmla="*/ 209601 h 607074"/>
                  <a:gd name="connsiteX119" fmla="*/ 147741 w 607991"/>
                  <a:gd name="connsiteY119" fmla="*/ 220568 h 607074"/>
                  <a:gd name="connsiteX120" fmla="*/ 128918 w 607991"/>
                  <a:gd name="connsiteY120" fmla="*/ 239358 h 607074"/>
                  <a:gd name="connsiteX121" fmla="*/ 110863 w 607991"/>
                  <a:gd name="connsiteY121" fmla="*/ 239358 h 607074"/>
                  <a:gd name="connsiteX122" fmla="*/ 92117 w 607991"/>
                  <a:gd name="connsiteY122" fmla="*/ 220568 h 607074"/>
                  <a:gd name="connsiteX123" fmla="*/ 92117 w 607991"/>
                  <a:gd name="connsiteY123" fmla="*/ 209601 h 607074"/>
                  <a:gd name="connsiteX124" fmla="*/ 89274 w 607991"/>
                  <a:gd name="connsiteY124" fmla="*/ 206457 h 607074"/>
                  <a:gd name="connsiteX125" fmla="*/ 80055 w 607991"/>
                  <a:gd name="connsiteY125" fmla="*/ 202546 h 607074"/>
                  <a:gd name="connsiteX126" fmla="*/ 78211 w 607991"/>
                  <a:gd name="connsiteY126" fmla="*/ 202239 h 607074"/>
                  <a:gd name="connsiteX127" fmla="*/ 75983 w 607991"/>
                  <a:gd name="connsiteY127" fmla="*/ 202852 h 607074"/>
                  <a:gd name="connsiteX128" fmla="*/ 68070 w 607991"/>
                  <a:gd name="connsiteY128" fmla="*/ 210675 h 607074"/>
                  <a:gd name="connsiteX129" fmla="*/ 54779 w 607991"/>
                  <a:gd name="connsiteY129" fmla="*/ 216197 h 607074"/>
                  <a:gd name="connsiteX130" fmla="*/ 41487 w 607991"/>
                  <a:gd name="connsiteY130" fmla="*/ 210675 h 607074"/>
                  <a:gd name="connsiteX131" fmla="*/ 28734 w 607991"/>
                  <a:gd name="connsiteY131" fmla="*/ 197944 h 607074"/>
                  <a:gd name="connsiteX132" fmla="*/ 23279 w 607991"/>
                  <a:gd name="connsiteY132" fmla="*/ 184676 h 607074"/>
                  <a:gd name="connsiteX133" fmla="*/ 28734 w 607991"/>
                  <a:gd name="connsiteY133" fmla="*/ 171408 h 607074"/>
                  <a:gd name="connsiteX134" fmla="*/ 36570 w 607991"/>
                  <a:gd name="connsiteY134" fmla="*/ 163586 h 607074"/>
                  <a:gd name="connsiteX135" fmla="*/ 36878 w 607991"/>
                  <a:gd name="connsiteY135" fmla="*/ 159444 h 607074"/>
                  <a:gd name="connsiteX136" fmla="*/ 33036 w 607991"/>
                  <a:gd name="connsiteY136" fmla="*/ 150241 h 607074"/>
                  <a:gd name="connsiteX137" fmla="*/ 29886 w 607991"/>
                  <a:gd name="connsiteY137" fmla="*/ 147480 h 607074"/>
                  <a:gd name="connsiteX138" fmla="*/ 18823 w 607991"/>
                  <a:gd name="connsiteY138" fmla="*/ 147480 h 607074"/>
                  <a:gd name="connsiteX139" fmla="*/ 0 w 607991"/>
                  <a:gd name="connsiteY139" fmla="*/ 128691 h 607074"/>
                  <a:gd name="connsiteX140" fmla="*/ 0 w 607991"/>
                  <a:gd name="connsiteY140" fmla="*/ 110668 h 607074"/>
                  <a:gd name="connsiteX141" fmla="*/ 18823 w 607991"/>
                  <a:gd name="connsiteY141" fmla="*/ 91955 h 607074"/>
                  <a:gd name="connsiteX142" fmla="*/ 29886 w 607991"/>
                  <a:gd name="connsiteY142" fmla="*/ 91955 h 607074"/>
                  <a:gd name="connsiteX143" fmla="*/ 33036 w 607991"/>
                  <a:gd name="connsiteY143" fmla="*/ 89194 h 607074"/>
                  <a:gd name="connsiteX144" fmla="*/ 36878 w 607991"/>
                  <a:gd name="connsiteY144" fmla="*/ 79914 h 607074"/>
                  <a:gd name="connsiteX145" fmla="*/ 36570 w 607991"/>
                  <a:gd name="connsiteY145" fmla="*/ 75849 h 607074"/>
                  <a:gd name="connsiteX146" fmla="*/ 28734 w 607991"/>
                  <a:gd name="connsiteY146" fmla="*/ 67950 h 607074"/>
                  <a:gd name="connsiteX147" fmla="*/ 28734 w 607991"/>
                  <a:gd name="connsiteY147" fmla="*/ 41414 h 607074"/>
                  <a:gd name="connsiteX148" fmla="*/ 41487 w 607991"/>
                  <a:gd name="connsiteY148" fmla="*/ 28683 h 607074"/>
                  <a:gd name="connsiteX149" fmla="*/ 54779 w 607991"/>
                  <a:gd name="connsiteY149" fmla="*/ 23238 h 607074"/>
                  <a:gd name="connsiteX150" fmla="*/ 68070 w 607991"/>
                  <a:gd name="connsiteY150" fmla="*/ 28683 h 607074"/>
                  <a:gd name="connsiteX151" fmla="*/ 75983 w 607991"/>
                  <a:gd name="connsiteY151" fmla="*/ 36583 h 607074"/>
                  <a:gd name="connsiteX152" fmla="*/ 78211 w 607991"/>
                  <a:gd name="connsiteY152" fmla="*/ 37196 h 607074"/>
                  <a:gd name="connsiteX153" fmla="*/ 80055 w 607991"/>
                  <a:gd name="connsiteY153" fmla="*/ 36813 h 607074"/>
                  <a:gd name="connsiteX154" fmla="*/ 89351 w 607991"/>
                  <a:gd name="connsiteY154" fmla="*/ 32978 h 607074"/>
                  <a:gd name="connsiteX155" fmla="*/ 92117 w 607991"/>
                  <a:gd name="connsiteY155" fmla="*/ 29834 h 607074"/>
                  <a:gd name="connsiteX156" fmla="*/ 92117 w 607991"/>
                  <a:gd name="connsiteY156" fmla="*/ 18790 h 607074"/>
                  <a:gd name="connsiteX157" fmla="*/ 110863 w 607991"/>
                  <a:gd name="connsiteY157" fmla="*/ 0 h 6070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</a:cxnLst>
                <a:rect l="l" t="t" r="r" b="b"/>
                <a:pathLst>
                  <a:path w="607991" h="607074">
                    <a:moveTo>
                      <a:pt x="377627" y="294539"/>
                    </a:moveTo>
                    <a:cubicBezTo>
                      <a:pt x="332077" y="294539"/>
                      <a:pt x="294976" y="331583"/>
                      <a:pt x="294976" y="377063"/>
                    </a:cubicBezTo>
                    <a:cubicBezTo>
                      <a:pt x="294976" y="422621"/>
                      <a:pt x="332077" y="459588"/>
                      <a:pt x="377627" y="459588"/>
                    </a:cubicBezTo>
                    <a:cubicBezTo>
                      <a:pt x="423254" y="459588"/>
                      <a:pt x="460355" y="422621"/>
                      <a:pt x="460355" y="377063"/>
                    </a:cubicBezTo>
                    <a:cubicBezTo>
                      <a:pt x="460355" y="331583"/>
                      <a:pt x="423254" y="294539"/>
                      <a:pt x="377627" y="294539"/>
                    </a:cubicBezTo>
                    <a:close/>
                    <a:moveTo>
                      <a:pt x="359653" y="147129"/>
                    </a:moveTo>
                    <a:lnTo>
                      <a:pt x="395678" y="147129"/>
                    </a:lnTo>
                    <a:cubicBezTo>
                      <a:pt x="411271" y="147129"/>
                      <a:pt x="423869" y="159707"/>
                      <a:pt x="423869" y="175277"/>
                    </a:cubicBezTo>
                    <a:lnTo>
                      <a:pt x="423869" y="197288"/>
                    </a:lnTo>
                    <a:cubicBezTo>
                      <a:pt x="423869" y="203270"/>
                      <a:pt x="429323" y="210173"/>
                      <a:pt x="435698" y="212474"/>
                    </a:cubicBezTo>
                    <a:cubicBezTo>
                      <a:pt x="441613" y="214545"/>
                      <a:pt x="447527" y="216999"/>
                      <a:pt x="453212" y="219760"/>
                    </a:cubicBezTo>
                    <a:cubicBezTo>
                      <a:pt x="455516" y="220834"/>
                      <a:pt x="458205" y="221447"/>
                      <a:pt x="460970" y="221447"/>
                    </a:cubicBezTo>
                    <a:cubicBezTo>
                      <a:pt x="465502" y="221447"/>
                      <a:pt x="469727" y="219913"/>
                      <a:pt x="472185" y="217459"/>
                    </a:cubicBezTo>
                    <a:lnTo>
                      <a:pt x="487931" y="201737"/>
                    </a:lnTo>
                    <a:cubicBezTo>
                      <a:pt x="493232" y="196445"/>
                      <a:pt x="500298" y="193530"/>
                      <a:pt x="507826" y="193530"/>
                    </a:cubicBezTo>
                    <a:cubicBezTo>
                      <a:pt x="515431" y="193530"/>
                      <a:pt x="522498" y="196445"/>
                      <a:pt x="527798" y="201737"/>
                    </a:cubicBezTo>
                    <a:lnTo>
                      <a:pt x="553300" y="227200"/>
                    </a:lnTo>
                    <a:cubicBezTo>
                      <a:pt x="564284" y="238167"/>
                      <a:pt x="564284" y="256037"/>
                      <a:pt x="553300" y="267005"/>
                    </a:cubicBezTo>
                    <a:lnTo>
                      <a:pt x="537553" y="282727"/>
                    </a:lnTo>
                    <a:cubicBezTo>
                      <a:pt x="533405" y="286946"/>
                      <a:pt x="532253" y="295612"/>
                      <a:pt x="535249" y="301671"/>
                    </a:cubicBezTo>
                    <a:cubicBezTo>
                      <a:pt x="538014" y="307347"/>
                      <a:pt x="540472" y="313252"/>
                      <a:pt x="542546" y="319158"/>
                    </a:cubicBezTo>
                    <a:cubicBezTo>
                      <a:pt x="544850" y="325524"/>
                      <a:pt x="551764" y="330969"/>
                      <a:pt x="557755" y="330969"/>
                    </a:cubicBezTo>
                    <a:lnTo>
                      <a:pt x="579800" y="330969"/>
                    </a:lnTo>
                    <a:cubicBezTo>
                      <a:pt x="595317" y="330969"/>
                      <a:pt x="607991" y="343547"/>
                      <a:pt x="607991" y="359116"/>
                    </a:cubicBezTo>
                    <a:lnTo>
                      <a:pt x="607991" y="395087"/>
                    </a:lnTo>
                    <a:cubicBezTo>
                      <a:pt x="607991" y="410656"/>
                      <a:pt x="595394" y="423234"/>
                      <a:pt x="579800" y="423234"/>
                    </a:cubicBezTo>
                    <a:lnTo>
                      <a:pt x="557755" y="423234"/>
                    </a:lnTo>
                    <a:cubicBezTo>
                      <a:pt x="551764" y="423234"/>
                      <a:pt x="544850" y="428680"/>
                      <a:pt x="542546" y="435045"/>
                    </a:cubicBezTo>
                    <a:cubicBezTo>
                      <a:pt x="540472" y="440951"/>
                      <a:pt x="538014" y="446857"/>
                      <a:pt x="535249" y="452532"/>
                    </a:cubicBezTo>
                    <a:cubicBezTo>
                      <a:pt x="532330" y="458591"/>
                      <a:pt x="533405" y="467258"/>
                      <a:pt x="537630" y="471476"/>
                    </a:cubicBezTo>
                    <a:lnTo>
                      <a:pt x="553300" y="487199"/>
                    </a:lnTo>
                    <a:cubicBezTo>
                      <a:pt x="564284" y="498166"/>
                      <a:pt x="564284" y="516036"/>
                      <a:pt x="553300" y="527004"/>
                    </a:cubicBezTo>
                    <a:lnTo>
                      <a:pt x="527798" y="552467"/>
                    </a:lnTo>
                    <a:cubicBezTo>
                      <a:pt x="522498" y="557759"/>
                      <a:pt x="515431" y="560750"/>
                      <a:pt x="507826" y="560750"/>
                    </a:cubicBezTo>
                    <a:cubicBezTo>
                      <a:pt x="500298" y="560750"/>
                      <a:pt x="493232" y="557759"/>
                      <a:pt x="487931" y="552467"/>
                    </a:cubicBezTo>
                    <a:lnTo>
                      <a:pt x="472261" y="536821"/>
                    </a:lnTo>
                    <a:cubicBezTo>
                      <a:pt x="469727" y="534290"/>
                      <a:pt x="465502" y="532756"/>
                      <a:pt x="460970" y="532756"/>
                    </a:cubicBezTo>
                    <a:cubicBezTo>
                      <a:pt x="458205" y="532756"/>
                      <a:pt x="455439" y="533369"/>
                      <a:pt x="453212" y="534443"/>
                    </a:cubicBezTo>
                    <a:cubicBezTo>
                      <a:pt x="447527" y="537204"/>
                      <a:pt x="441613" y="539658"/>
                      <a:pt x="435698" y="541729"/>
                    </a:cubicBezTo>
                    <a:cubicBezTo>
                      <a:pt x="429323" y="544030"/>
                      <a:pt x="423869" y="550933"/>
                      <a:pt x="423869" y="556915"/>
                    </a:cubicBezTo>
                    <a:lnTo>
                      <a:pt x="423869" y="578927"/>
                    </a:lnTo>
                    <a:cubicBezTo>
                      <a:pt x="423869" y="594496"/>
                      <a:pt x="411271" y="607074"/>
                      <a:pt x="395678" y="607074"/>
                    </a:cubicBezTo>
                    <a:lnTo>
                      <a:pt x="359653" y="607074"/>
                    </a:lnTo>
                    <a:cubicBezTo>
                      <a:pt x="344060" y="607074"/>
                      <a:pt x="331462" y="594496"/>
                      <a:pt x="331462" y="578927"/>
                    </a:cubicBezTo>
                    <a:lnTo>
                      <a:pt x="331462" y="556915"/>
                    </a:lnTo>
                    <a:cubicBezTo>
                      <a:pt x="331462" y="550933"/>
                      <a:pt x="326008" y="544030"/>
                      <a:pt x="319633" y="541729"/>
                    </a:cubicBezTo>
                    <a:cubicBezTo>
                      <a:pt x="313718" y="539658"/>
                      <a:pt x="307804" y="537204"/>
                      <a:pt x="302119" y="534443"/>
                    </a:cubicBezTo>
                    <a:cubicBezTo>
                      <a:pt x="299892" y="533369"/>
                      <a:pt x="297203" y="532756"/>
                      <a:pt x="294361" y="532756"/>
                    </a:cubicBezTo>
                    <a:cubicBezTo>
                      <a:pt x="289829" y="532756"/>
                      <a:pt x="285681" y="534290"/>
                      <a:pt x="283146" y="536821"/>
                    </a:cubicBezTo>
                    <a:lnTo>
                      <a:pt x="267400" y="552467"/>
                    </a:lnTo>
                    <a:cubicBezTo>
                      <a:pt x="262099" y="557759"/>
                      <a:pt x="255033" y="560750"/>
                      <a:pt x="247505" y="560750"/>
                    </a:cubicBezTo>
                    <a:cubicBezTo>
                      <a:pt x="239977" y="560750"/>
                      <a:pt x="232834" y="557759"/>
                      <a:pt x="227533" y="552467"/>
                    </a:cubicBezTo>
                    <a:lnTo>
                      <a:pt x="202031" y="527004"/>
                    </a:lnTo>
                    <a:cubicBezTo>
                      <a:pt x="191047" y="516036"/>
                      <a:pt x="191047" y="498166"/>
                      <a:pt x="202031" y="487199"/>
                    </a:cubicBezTo>
                    <a:lnTo>
                      <a:pt x="217701" y="471476"/>
                    </a:lnTo>
                    <a:cubicBezTo>
                      <a:pt x="221926" y="467258"/>
                      <a:pt x="223001" y="458591"/>
                      <a:pt x="220082" y="452532"/>
                    </a:cubicBezTo>
                    <a:cubicBezTo>
                      <a:pt x="217317" y="446780"/>
                      <a:pt x="214859" y="440951"/>
                      <a:pt x="212785" y="435045"/>
                    </a:cubicBezTo>
                    <a:cubicBezTo>
                      <a:pt x="210481" y="428603"/>
                      <a:pt x="203568" y="423234"/>
                      <a:pt x="197576" y="423234"/>
                    </a:cubicBezTo>
                    <a:lnTo>
                      <a:pt x="175531" y="423234"/>
                    </a:lnTo>
                    <a:cubicBezTo>
                      <a:pt x="159937" y="423234"/>
                      <a:pt x="147340" y="410579"/>
                      <a:pt x="147340" y="395087"/>
                    </a:cubicBezTo>
                    <a:lnTo>
                      <a:pt x="147340" y="359116"/>
                    </a:lnTo>
                    <a:cubicBezTo>
                      <a:pt x="147340" y="343547"/>
                      <a:pt x="159937" y="330969"/>
                      <a:pt x="175531" y="330969"/>
                    </a:cubicBezTo>
                    <a:lnTo>
                      <a:pt x="197576" y="330969"/>
                    </a:lnTo>
                    <a:cubicBezTo>
                      <a:pt x="203568" y="330969"/>
                      <a:pt x="210481" y="325524"/>
                      <a:pt x="212785" y="319158"/>
                    </a:cubicBezTo>
                    <a:cubicBezTo>
                      <a:pt x="214859" y="313252"/>
                      <a:pt x="217317" y="307347"/>
                      <a:pt x="220082" y="301671"/>
                    </a:cubicBezTo>
                    <a:cubicBezTo>
                      <a:pt x="223001" y="295612"/>
                      <a:pt x="221926" y="286946"/>
                      <a:pt x="217701" y="282727"/>
                    </a:cubicBezTo>
                    <a:lnTo>
                      <a:pt x="202031" y="267005"/>
                    </a:lnTo>
                    <a:cubicBezTo>
                      <a:pt x="196731" y="261713"/>
                      <a:pt x="193735" y="254657"/>
                      <a:pt x="193735" y="247141"/>
                    </a:cubicBezTo>
                    <a:cubicBezTo>
                      <a:pt x="193735" y="239624"/>
                      <a:pt x="196731" y="232492"/>
                      <a:pt x="202031" y="227200"/>
                    </a:cubicBezTo>
                    <a:lnTo>
                      <a:pt x="227533" y="201737"/>
                    </a:lnTo>
                    <a:cubicBezTo>
                      <a:pt x="232834" y="196445"/>
                      <a:pt x="239977" y="193530"/>
                      <a:pt x="247505" y="193530"/>
                    </a:cubicBezTo>
                    <a:cubicBezTo>
                      <a:pt x="255033" y="193530"/>
                      <a:pt x="262099" y="196445"/>
                      <a:pt x="267400" y="201737"/>
                    </a:cubicBezTo>
                    <a:lnTo>
                      <a:pt x="283070" y="217383"/>
                    </a:lnTo>
                    <a:cubicBezTo>
                      <a:pt x="285604" y="219913"/>
                      <a:pt x="289829" y="221447"/>
                      <a:pt x="294361" y="221447"/>
                    </a:cubicBezTo>
                    <a:cubicBezTo>
                      <a:pt x="297126" y="221447"/>
                      <a:pt x="299892" y="220834"/>
                      <a:pt x="302119" y="219760"/>
                    </a:cubicBezTo>
                    <a:cubicBezTo>
                      <a:pt x="307804" y="216999"/>
                      <a:pt x="313718" y="214545"/>
                      <a:pt x="319633" y="212474"/>
                    </a:cubicBezTo>
                    <a:cubicBezTo>
                      <a:pt x="326008" y="210173"/>
                      <a:pt x="331462" y="203270"/>
                      <a:pt x="331462" y="197288"/>
                    </a:cubicBezTo>
                    <a:lnTo>
                      <a:pt x="331462" y="175277"/>
                    </a:lnTo>
                    <a:cubicBezTo>
                      <a:pt x="331462" y="159707"/>
                      <a:pt x="344060" y="147129"/>
                      <a:pt x="359653" y="147129"/>
                    </a:cubicBezTo>
                    <a:close/>
                    <a:moveTo>
                      <a:pt x="119929" y="83135"/>
                    </a:moveTo>
                    <a:cubicBezTo>
                      <a:pt x="99723" y="83135"/>
                      <a:pt x="83282" y="99547"/>
                      <a:pt x="83282" y="119717"/>
                    </a:cubicBezTo>
                    <a:cubicBezTo>
                      <a:pt x="83282" y="139888"/>
                      <a:pt x="99723" y="156223"/>
                      <a:pt x="119929" y="156223"/>
                    </a:cubicBezTo>
                    <a:cubicBezTo>
                      <a:pt x="140135" y="156223"/>
                      <a:pt x="156499" y="139888"/>
                      <a:pt x="156499" y="119717"/>
                    </a:cubicBezTo>
                    <a:cubicBezTo>
                      <a:pt x="156499" y="99547"/>
                      <a:pt x="140135" y="83135"/>
                      <a:pt x="119929" y="83135"/>
                    </a:cubicBezTo>
                    <a:close/>
                    <a:moveTo>
                      <a:pt x="110863" y="0"/>
                    </a:moveTo>
                    <a:lnTo>
                      <a:pt x="128918" y="0"/>
                    </a:lnTo>
                    <a:cubicBezTo>
                      <a:pt x="139290" y="0"/>
                      <a:pt x="147741" y="8436"/>
                      <a:pt x="147741" y="18790"/>
                    </a:cubicBezTo>
                    <a:lnTo>
                      <a:pt x="147741" y="29834"/>
                    </a:lnTo>
                    <a:cubicBezTo>
                      <a:pt x="147741" y="30677"/>
                      <a:pt x="148970" y="32441"/>
                      <a:pt x="150507" y="32978"/>
                    </a:cubicBezTo>
                    <a:cubicBezTo>
                      <a:pt x="153580" y="34052"/>
                      <a:pt x="156730" y="35355"/>
                      <a:pt x="159726" y="36813"/>
                    </a:cubicBezTo>
                    <a:cubicBezTo>
                      <a:pt x="160187" y="37043"/>
                      <a:pt x="160878" y="37196"/>
                      <a:pt x="161570" y="37196"/>
                    </a:cubicBezTo>
                    <a:cubicBezTo>
                      <a:pt x="162799" y="37196"/>
                      <a:pt x="163644" y="36813"/>
                      <a:pt x="163875" y="36583"/>
                    </a:cubicBezTo>
                    <a:lnTo>
                      <a:pt x="171711" y="28683"/>
                    </a:lnTo>
                    <a:cubicBezTo>
                      <a:pt x="175245" y="25155"/>
                      <a:pt x="180009" y="23238"/>
                      <a:pt x="185002" y="23238"/>
                    </a:cubicBezTo>
                    <a:cubicBezTo>
                      <a:pt x="189996" y="23238"/>
                      <a:pt x="194760" y="25155"/>
                      <a:pt x="198294" y="28683"/>
                    </a:cubicBezTo>
                    <a:lnTo>
                      <a:pt x="211047" y="41414"/>
                    </a:lnTo>
                    <a:cubicBezTo>
                      <a:pt x="218346" y="48777"/>
                      <a:pt x="218346" y="60664"/>
                      <a:pt x="211047" y="67950"/>
                    </a:cubicBezTo>
                    <a:lnTo>
                      <a:pt x="203211" y="75849"/>
                    </a:lnTo>
                    <a:cubicBezTo>
                      <a:pt x="202596" y="76386"/>
                      <a:pt x="202212" y="78533"/>
                      <a:pt x="202903" y="79914"/>
                    </a:cubicBezTo>
                    <a:cubicBezTo>
                      <a:pt x="204363" y="82905"/>
                      <a:pt x="205669" y="86049"/>
                      <a:pt x="206822" y="89117"/>
                    </a:cubicBezTo>
                    <a:cubicBezTo>
                      <a:pt x="207359" y="90651"/>
                      <a:pt x="209127" y="91878"/>
                      <a:pt x="209972" y="91878"/>
                    </a:cubicBezTo>
                    <a:lnTo>
                      <a:pt x="220958" y="91878"/>
                    </a:lnTo>
                    <a:cubicBezTo>
                      <a:pt x="231330" y="91878"/>
                      <a:pt x="239781" y="100314"/>
                      <a:pt x="239781" y="110668"/>
                    </a:cubicBezTo>
                    <a:lnTo>
                      <a:pt x="239781" y="128691"/>
                    </a:lnTo>
                    <a:cubicBezTo>
                      <a:pt x="239781" y="139044"/>
                      <a:pt x="231330" y="147480"/>
                      <a:pt x="220958" y="147480"/>
                    </a:cubicBezTo>
                    <a:lnTo>
                      <a:pt x="209972" y="147480"/>
                    </a:lnTo>
                    <a:cubicBezTo>
                      <a:pt x="209127" y="147480"/>
                      <a:pt x="207359" y="148707"/>
                      <a:pt x="206822" y="150241"/>
                    </a:cubicBezTo>
                    <a:cubicBezTo>
                      <a:pt x="205669" y="153309"/>
                      <a:pt x="204363" y="156453"/>
                      <a:pt x="202903" y="159444"/>
                    </a:cubicBezTo>
                    <a:cubicBezTo>
                      <a:pt x="202212" y="160825"/>
                      <a:pt x="202596" y="162972"/>
                      <a:pt x="203211" y="163586"/>
                    </a:cubicBezTo>
                    <a:lnTo>
                      <a:pt x="211047" y="171408"/>
                    </a:lnTo>
                    <a:cubicBezTo>
                      <a:pt x="218346" y="178694"/>
                      <a:pt x="218346" y="190658"/>
                      <a:pt x="211047" y="197944"/>
                    </a:cubicBezTo>
                    <a:lnTo>
                      <a:pt x="198294" y="210675"/>
                    </a:lnTo>
                    <a:cubicBezTo>
                      <a:pt x="194760" y="214203"/>
                      <a:pt x="189996" y="216197"/>
                      <a:pt x="185002" y="216197"/>
                    </a:cubicBezTo>
                    <a:cubicBezTo>
                      <a:pt x="180009" y="216197"/>
                      <a:pt x="175245" y="214203"/>
                      <a:pt x="171711" y="210675"/>
                    </a:cubicBezTo>
                    <a:lnTo>
                      <a:pt x="163875" y="202852"/>
                    </a:lnTo>
                    <a:cubicBezTo>
                      <a:pt x="163644" y="202622"/>
                      <a:pt x="162799" y="202239"/>
                      <a:pt x="161570" y="202239"/>
                    </a:cubicBezTo>
                    <a:cubicBezTo>
                      <a:pt x="160878" y="202239"/>
                      <a:pt x="160187" y="202316"/>
                      <a:pt x="159726" y="202546"/>
                    </a:cubicBezTo>
                    <a:cubicBezTo>
                      <a:pt x="156730" y="204003"/>
                      <a:pt x="153580" y="205307"/>
                      <a:pt x="150507" y="206457"/>
                    </a:cubicBezTo>
                    <a:cubicBezTo>
                      <a:pt x="148970" y="206994"/>
                      <a:pt x="147741" y="208758"/>
                      <a:pt x="147741" y="209601"/>
                    </a:cubicBezTo>
                    <a:lnTo>
                      <a:pt x="147741" y="220568"/>
                    </a:lnTo>
                    <a:cubicBezTo>
                      <a:pt x="147741" y="230922"/>
                      <a:pt x="139290" y="239358"/>
                      <a:pt x="128918" y="239358"/>
                    </a:cubicBezTo>
                    <a:lnTo>
                      <a:pt x="110863" y="239358"/>
                    </a:lnTo>
                    <a:cubicBezTo>
                      <a:pt x="100491" y="239358"/>
                      <a:pt x="92117" y="230922"/>
                      <a:pt x="92117" y="220568"/>
                    </a:cubicBezTo>
                    <a:lnTo>
                      <a:pt x="92117" y="209601"/>
                    </a:lnTo>
                    <a:cubicBezTo>
                      <a:pt x="92117" y="208758"/>
                      <a:pt x="90811" y="206917"/>
                      <a:pt x="89274" y="206457"/>
                    </a:cubicBezTo>
                    <a:cubicBezTo>
                      <a:pt x="86201" y="205307"/>
                      <a:pt x="83051" y="204003"/>
                      <a:pt x="80055" y="202546"/>
                    </a:cubicBezTo>
                    <a:cubicBezTo>
                      <a:pt x="79594" y="202316"/>
                      <a:pt x="78903" y="202239"/>
                      <a:pt x="78211" y="202239"/>
                    </a:cubicBezTo>
                    <a:cubicBezTo>
                      <a:pt x="77059" y="202239"/>
                      <a:pt x="76214" y="202622"/>
                      <a:pt x="75983" y="202852"/>
                    </a:cubicBezTo>
                    <a:lnTo>
                      <a:pt x="68070" y="210675"/>
                    </a:lnTo>
                    <a:cubicBezTo>
                      <a:pt x="64536" y="214203"/>
                      <a:pt x="59849" y="216197"/>
                      <a:pt x="54779" y="216197"/>
                    </a:cubicBezTo>
                    <a:cubicBezTo>
                      <a:pt x="49785" y="216197"/>
                      <a:pt x="45021" y="214203"/>
                      <a:pt x="41487" y="210675"/>
                    </a:cubicBezTo>
                    <a:lnTo>
                      <a:pt x="28734" y="197944"/>
                    </a:lnTo>
                    <a:cubicBezTo>
                      <a:pt x="25200" y="194416"/>
                      <a:pt x="23279" y="189661"/>
                      <a:pt x="23279" y="184676"/>
                    </a:cubicBezTo>
                    <a:cubicBezTo>
                      <a:pt x="23279" y="179691"/>
                      <a:pt x="25200" y="174936"/>
                      <a:pt x="28734" y="171408"/>
                    </a:cubicBezTo>
                    <a:lnTo>
                      <a:pt x="36570" y="163586"/>
                    </a:lnTo>
                    <a:cubicBezTo>
                      <a:pt x="37185" y="162972"/>
                      <a:pt x="37569" y="160825"/>
                      <a:pt x="36878" y="159444"/>
                    </a:cubicBezTo>
                    <a:cubicBezTo>
                      <a:pt x="35418" y="156453"/>
                      <a:pt x="34112" y="153386"/>
                      <a:pt x="33036" y="150241"/>
                    </a:cubicBezTo>
                    <a:cubicBezTo>
                      <a:pt x="32498" y="148707"/>
                      <a:pt x="30654" y="147480"/>
                      <a:pt x="29886" y="147480"/>
                    </a:cubicBezTo>
                    <a:lnTo>
                      <a:pt x="18823" y="147480"/>
                    </a:lnTo>
                    <a:cubicBezTo>
                      <a:pt x="8451" y="147480"/>
                      <a:pt x="0" y="139044"/>
                      <a:pt x="0" y="128691"/>
                    </a:cubicBezTo>
                    <a:lnTo>
                      <a:pt x="0" y="110668"/>
                    </a:lnTo>
                    <a:cubicBezTo>
                      <a:pt x="0" y="100314"/>
                      <a:pt x="8451" y="91955"/>
                      <a:pt x="18823" y="91955"/>
                    </a:cubicBezTo>
                    <a:lnTo>
                      <a:pt x="29886" y="91955"/>
                    </a:lnTo>
                    <a:cubicBezTo>
                      <a:pt x="30654" y="91955"/>
                      <a:pt x="32498" y="90651"/>
                      <a:pt x="33036" y="89194"/>
                    </a:cubicBezTo>
                    <a:cubicBezTo>
                      <a:pt x="34112" y="86049"/>
                      <a:pt x="35418" y="82905"/>
                      <a:pt x="36878" y="79914"/>
                    </a:cubicBezTo>
                    <a:cubicBezTo>
                      <a:pt x="37569" y="78533"/>
                      <a:pt x="37185" y="76386"/>
                      <a:pt x="36570" y="75849"/>
                    </a:cubicBezTo>
                    <a:lnTo>
                      <a:pt x="28734" y="67950"/>
                    </a:lnTo>
                    <a:cubicBezTo>
                      <a:pt x="21435" y="60664"/>
                      <a:pt x="21435" y="48777"/>
                      <a:pt x="28734" y="41414"/>
                    </a:cubicBezTo>
                    <a:lnTo>
                      <a:pt x="41487" y="28683"/>
                    </a:lnTo>
                    <a:cubicBezTo>
                      <a:pt x="45021" y="25155"/>
                      <a:pt x="49785" y="23238"/>
                      <a:pt x="54779" y="23238"/>
                    </a:cubicBezTo>
                    <a:cubicBezTo>
                      <a:pt x="59849" y="23238"/>
                      <a:pt x="64536" y="25155"/>
                      <a:pt x="68070" y="28683"/>
                    </a:cubicBezTo>
                    <a:lnTo>
                      <a:pt x="75983" y="36583"/>
                    </a:lnTo>
                    <a:cubicBezTo>
                      <a:pt x="76214" y="36813"/>
                      <a:pt x="77059" y="37196"/>
                      <a:pt x="78211" y="37196"/>
                    </a:cubicBezTo>
                    <a:cubicBezTo>
                      <a:pt x="78903" y="37196"/>
                      <a:pt x="79594" y="37043"/>
                      <a:pt x="80055" y="36813"/>
                    </a:cubicBezTo>
                    <a:cubicBezTo>
                      <a:pt x="83051" y="35355"/>
                      <a:pt x="86201" y="34052"/>
                      <a:pt x="89351" y="32978"/>
                    </a:cubicBezTo>
                    <a:cubicBezTo>
                      <a:pt x="90811" y="32441"/>
                      <a:pt x="92117" y="30677"/>
                      <a:pt x="92117" y="29834"/>
                    </a:cubicBezTo>
                    <a:lnTo>
                      <a:pt x="92117" y="18790"/>
                    </a:lnTo>
                    <a:cubicBezTo>
                      <a:pt x="92117" y="8436"/>
                      <a:pt x="100491" y="0"/>
                      <a:pt x="110863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wrap="square" lIns="91440" tIns="45720" rIns="91440" bIns="4572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8" name="iṣlîḑè">
              <a:extLst>
                <a:ext uri="{FF2B5EF4-FFF2-40B4-BE49-F238E27FC236}">
                  <a16:creationId xmlns:a16="http://schemas.microsoft.com/office/drawing/2014/main" id="{5924912D-DC31-4CF6-87CE-6F3BE00EC966}"/>
                </a:ext>
              </a:extLst>
            </p:cNvPr>
            <p:cNvGrpSpPr/>
            <p:nvPr/>
          </p:nvGrpSpPr>
          <p:grpSpPr>
            <a:xfrm>
              <a:off x="660400" y="3947092"/>
              <a:ext cx="3122475" cy="1276945"/>
              <a:chOff x="669925" y="2112827"/>
              <a:chExt cx="3122475" cy="1276945"/>
            </a:xfrm>
          </p:grpSpPr>
          <p:sp>
            <p:nvSpPr>
              <p:cNvPr id="16" name="PA-iṧľîdè">
                <a:extLst>
                  <a:ext uri="{FF2B5EF4-FFF2-40B4-BE49-F238E27FC236}">
                    <a16:creationId xmlns:a16="http://schemas.microsoft.com/office/drawing/2014/main" id="{C01E5CF9-947B-444F-980F-D2AC73F1A14F}"/>
                  </a:ext>
                </a:extLst>
              </p:cNvPr>
              <p:cNvSpPr/>
              <p:nvPr>
                <p:custDataLst>
                  <p:tags r:id="rId13"/>
                </p:custDataLst>
              </p:nvPr>
            </p:nvSpPr>
            <p:spPr bwMode="auto">
              <a:xfrm>
                <a:off x="669927" y="2554631"/>
                <a:ext cx="3122473" cy="8351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t" anchorCtr="0">
                <a:normAutofit lnSpcReduction="1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marL="171450" indent="-171450">
                  <a:lnSpc>
                    <a:spcPct val="160000"/>
                  </a:lnSpc>
                  <a:spcBef>
                    <a:spcPct val="0"/>
                  </a:spcBef>
                  <a:buFont typeface="Arial" panose="020B0604020202020204" pitchFamily="34" charset="0"/>
                  <a:buChar char="•"/>
                </a:pPr>
                <a:r>
                  <a:rPr lang="en-US" altLang="zh-CN" sz="11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Copy paste fonts. Choose the only option to retain text.</a:t>
                </a:r>
              </a:p>
              <a:p>
                <a:pPr marL="171450" indent="-171450">
                  <a:lnSpc>
                    <a:spcPct val="160000"/>
                  </a:lnSpc>
                  <a:spcBef>
                    <a:spcPct val="0"/>
                  </a:spcBef>
                  <a:buFont typeface="Arial" panose="020B0604020202020204" pitchFamily="34" charset="0"/>
                  <a:buChar char="•"/>
                </a:pPr>
                <a:r>
                  <a:rPr lang="en-US" altLang="zh-CN" sz="11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……</a:t>
                </a:r>
              </a:p>
            </p:txBody>
          </p:sp>
          <p:sp>
            <p:nvSpPr>
              <p:cNvPr id="17" name="PA-íṡľiďé">
                <a:extLst>
                  <a:ext uri="{FF2B5EF4-FFF2-40B4-BE49-F238E27FC236}">
                    <a16:creationId xmlns:a16="http://schemas.microsoft.com/office/drawing/2014/main" id="{1E6C4472-04E0-4414-BB88-CAA67673ABD1}"/>
                  </a:ext>
                </a:extLst>
              </p:cNvPr>
              <p:cNvSpPr txBox="1"/>
              <p:nvPr>
                <p:custDataLst>
                  <p:tags r:id="rId14"/>
                </p:custDataLst>
              </p:nvPr>
            </p:nvSpPr>
            <p:spPr bwMode="auto">
              <a:xfrm>
                <a:off x="669925" y="2112827"/>
                <a:ext cx="3122475" cy="441805"/>
              </a:xfrm>
              <a:prstGeom prst="rect">
                <a:avLst/>
              </a:prstGeom>
              <a:no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</a:pPr>
                <a:r>
                  <a:rPr lang="en-US" altLang="zh-CN" sz="20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Add title text</a:t>
                </a:r>
              </a:p>
            </p:txBody>
          </p:sp>
        </p:grpSp>
        <p:grpSp>
          <p:nvGrpSpPr>
            <p:cNvPr id="9" name="îSḷiďé">
              <a:extLst>
                <a:ext uri="{FF2B5EF4-FFF2-40B4-BE49-F238E27FC236}">
                  <a16:creationId xmlns:a16="http://schemas.microsoft.com/office/drawing/2014/main" id="{9D142F7A-8998-410A-8521-A9CEED588DF3}"/>
                </a:ext>
              </a:extLst>
            </p:cNvPr>
            <p:cNvGrpSpPr/>
            <p:nvPr/>
          </p:nvGrpSpPr>
          <p:grpSpPr>
            <a:xfrm>
              <a:off x="7216840" y="1281507"/>
              <a:ext cx="4302060" cy="1276945"/>
              <a:chOff x="7216840" y="1281507"/>
              <a:chExt cx="4302060" cy="1276945"/>
            </a:xfrm>
          </p:grpSpPr>
          <p:sp>
            <p:nvSpPr>
              <p:cNvPr id="14" name="PA-ïṧḻïḋê">
                <a:extLst>
                  <a:ext uri="{FF2B5EF4-FFF2-40B4-BE49-F238E27FC236}">
                    <a16:creationId xmlns:a16="http://schemas.microsoft.com/office/drawing/2014/main" id="{C01E5CF9-947B-444F-980F-D2AC73F1A14F}"/>
                  </a:ext>
                </a:extLst>
              </p:cNvPr>
              <p:cNvSpPr/>
              <p:nvPr>
                <p:custDataLst>
                  <p:tags r:id="rId11"/>
                </p:custDataLst>
              </p:nvPr>
            </p:nvSpPr>
            <p:spPr bwMode="auto">
              <a:xfrm>
                <a:off x="7216842" y="1723311"/>
                <a:ext cx="4302057" cy="8351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t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marL="171450" indent="-171450">
                  <a:lnSpc>
                    <a:spcPct val="150000"/>
                  </a:lnSpc>
                  <a:spcBef>
                    <a:spcPct val="0"/>
                  </a:spcBef>
                  <a:buFont typeface="Arial" panose="020B0604020202020204" pitchFamily="34" charset="0"/>
                  <a:buChar char="•"/>
                </a:pPr>
                <a:r>
                  <a:rPr lang="en-US" altLang="zh-CN" sz="11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Copy paste fonts. Choose the only option to retain text.</a:t>
                </a:r>
              </a:p>
              <a:p>
                <a:pPr marL="171450" indent="-171450">
                  <a:lnSpc>
                    <a:spcPct val="150000"/>
                  </a:lnSpc>
                  <a:spcBef>
                    <a:spcPct val="0"/>
                  </a:spcBef>
                  <a:buFont typeface="Arial" panose="020B0604020202020204" pitchFamily="34" charset="0"/>
                  <a:buChar char="•"/>
                </a:pPr>
                <a:r>
                  <a:rPr lang="en-US" altLang="zh-CN" sz="11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……</a:t>
                </a:r>
              </a:p>
            </p:txBody>
          </p:sp>
          <p:sp>
            <p:nvSpPr>
              <p:cNvPr id="15" name="PA-işḷïḓê">
                <a:extLst>
                  <a:ext uri="{FF2B5EF4-FFF2-40B4-BE49-F238E27FC236}">
                    <a16:creationId xmlns:a16="http://schemas.microsoft.com/office/drawing/2014/main" id="{1E6C4472-04E0-4414-BB88-CAA67673ABD1}"/>
                  </a:ext>
                </a:extLst>
              </p:cNvPr>
              <p:cNvSpPr txBox="1"/>
              <p:nvPr>
                <p:custDataLst>
                  <p:tags r:id="rId12"/>
                </p:custDataLst>
              </p:nvPr>
            </p:nvSpPr>
            <p:spPr bwMode="auto">
              <a:xfrm>
                <a:off x="7216840" y="1281507"/>
                <a:ext cx="4302060" cy="441805"/>
              </a:xfrm>
              <a:prstGeom prst="rect">
                <a:avLst/>
              </a:prstGeom>
              <a:no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</a:pPr>
                <a:r>
                  <a:rPr lang="en-US" altLang="zh-CN" sz="20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Add title text</a:t>
                </a:r>
              </a:p>
            </p:txBody>
          </p:sp>
        </p:grpSp>
        <p:cxnSp>
          <p:nvCxnSpPr>
            <p:cNvPr id="10" name="PA-直接连接符 9">
              <a:extLst>
                <a:ext uri="{FF2B5EF4-FFF2-40B4-BE49-F238E27FC236}">
                  <a16:creationId xmlns:a16="http://schemas.microsoft.com/office/drawing/2014/main" id="{52F48EE1-067F-444A-ABE2-6A477A7B92AE}"/>
                </a:ext>
              </a:extLst>
            </p:cNvPr>
            <p:cNvCxnSpPr/>
            <p:nvPr>
              <p:custDataLst>
                <p:tags r:id="rId8"/>
              </p:custDataLst>
            </p:nvPr>
          </p:nvCxnSpPr>
          <p:spPr>
            <a:xfrm flipV="1">
              <a:off x="7104207" y="2558452"/>
              <a:ext cx="4414693" cy="0"/>
            </a:xfrm>
            <a:prstGeom prst="line">
              <a:avLst/>
            </a:prstGeom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" name="î$1îḋê">
              <a:extLst>
                <a:ext uri="{FF2B5EF4-FFF2-40B4-BE49-F238E27FC236}">
                  <a16:creationId xmlns:a16="http://schemas.microsoft.com/office/drawing/2014/main" id="{19D6AB8A-7A7B-4B36-914D-5A06A59FE8D9}"/>
                </a:ext>
              </a:extLst>
            </p:cNvPr>
            <p:cNvGrpSpPr/>
            <p:nvPr/>
          </p:nvGrpSpPr>
          <p:grpSpPr>
            <a:xfrm>
              <a:off x="8245901" y="4039164"/>
              <a:ext cx="3272999" cy="1276945"/>
              <a:chOff x="8245901" y="4039164"/>
              <a:chExt cx="3272999" cy="1276945"/>
            </a:xfrm>
          </p:grpSpPr>
          <p:sp>
            <p:nvSpPr>
              <p:cNvPr id="12" name="PA-íSḷíḍé">
                <a:extLst>
                  <a:ext uri="{FF2B5EF4-FFF2-40B4-BE49-F238E27FC236}">
                    <a16:creationId xmlns:a16="http://schemas.microsoft.com/office/drawing/2014/main" id="{C01E5CF9-947B-444F-980F-D2AC73F1A14F}"/>
                  </a:ext>
                </a:extLst>
              </p:cNvPr>
              <p:cNvSpPr/>
              <p:nvPr>
                <p:custDataLst>
                  <p:tags r:id="rId9"/>
                </p:custDataLst>
              </p:nvPr>
            </p:nvSpPr>
            <p:spPr bwMode="auto">
              <a:xfrm>
                <a:off x="8245903" y="4480968"/>
                <a:ext cx="3272997" cy="8351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t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marL="171450" indent="-171450">
                  <a:lnSpc>
                    <a:spcPct val="150000"/>
                  </a:lnSpc>
                  <a:spcBef>
                    <a:spcPct val="0"/>
                  </a:spcBef>
                  <a:buFont typeface="Arial" panose="020B0604020202020204" pitchFamily="34" charset="0"/>
                  <a:buChar char="•"/>
                </a:pPr>
                <a:r>
                  <a:rPr lang="en-US" altLang="zh-CN" sz="11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Copy paste fonts. Choose the only option to retain text.</a:t>
                </a:r>
              </a:p>
              <a:p>
                <a:pPr marL="171450" indent="-171450">
                  <a:lnSpc>
                    <a:spcPct val="150000"/>
                  </a:lnSpc>
                  <a:spcBef>
                    <a:spcPct val="0"/>
                  </a:spcBef>
                  <a:buFont typeface="Arial" panose="020B0604020202020204" pitchFamily="34" charset="0"/>
                  <a:buChar char="•"/>
                </a:pPr>
                <a:r>
                  <a:rPr lang="en-US" altLang="zh-CN" sz="11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……</a:t>
                </a:r>
              </a:p>
            </p:txBody>
          </p:sp>
          <p:sp>
            <p:nvSpPr>
              <p:cNvPr id="13" name="PA-íşľïḍê">
                <a:extLst>
                  <a:ext uri="{FF2B5EF4-FFF2-40B4-BE49-F238E27FC236}">
                    <a16:creationId xmlns:a16="http://schemas.microsoft.com/office/drawing/2014/main" id="{1E6C4472-04E0-4414-BB88-CAA67673ABD1}"/>
                  </a:ext>
                </a:extLst>
              </p:cNvPr>
              <p:cNvSpPr txBox="1"/>
              <p:nvPr>
                <p:custDataLst>
                  <p:tags r:id="rId10"/>
                </p:custDataLst>
              </p:nvPr>
            </p:nvSpPr>
            <p:spPr bwMode="auto">
              <a:xfrm>
                <a:off x="8245901" y="4039164"/>
                <a:ext cx="3272999" cy="441805"/>
              </a:xfrm>
              <a:prstGeom prst="rect">
                <a:avLst/>
              </a:prstGeom>
              <a:no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</a:pPr>
                <a:r>
                  <a:rPr lang="en-US" altLang="zh-CN" sz="20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Add title text</a:t>
                </a:r>
              </a:p>
            </p:txBody>
          </p:sp>
        </p:grpSp>
      </p:grpSp>
      <p:grpSp>
        <p:nvGrpSpPr>
          <p:cNvPr id="26" name="PA-组合 54">
            <a:extLst>
              <a:ext uri="{FF2B5EF4-FFF2-40B4-BE49-F238E27FC236}">
                <a16:creationId xmlns:a16="http://schemas.microsoft.com/office/drawing/2014/main" id="{874D9FEE-CE03-48EB-B72F-1B098E534DDD}"/>
              </a:ext>
            </a:extLst>
          </p:cNvPr>
          <p:cNvGrpSpPr/>
          <p:nvPr>
            <p:custDataLst>
              <p:tags r:id="rId3"/>
            </p:custDataLst>
          </p:nvPr>
        </p:nvGrpSpPr>
        <p:grpSpPr>
          <a:xfrm>
            <a:off x="91440" y="-729138"/>
            <a:ext cx="2820061" cy="1471735"/>
            <a:chOff x="91440" y="-729138"/>
            <a:chExt cx="2820061" cy="1471735"/>
          </a:xfrm>
        </p:grpSpPr>
        <p:sp>
          <p:nvSpPr>
            <p:cNvPr id="27" name="PA-燕尾箭头 50">
              <a:extLst>
                <a:ext uri="{FF2B5EF4-FFF2-40B4-BE49-F238E27FC236}">
                  <a16:creationId xmlns:a16="http://schemas.microsoft.com/office/drawing/2014/main" id="{26D4EB34-54A9-4608-9738-F5BB246B23F8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>
            <a:xfrm rot="16200000">
              <a:off x="-282761" y="-354937"/>
              <a:ext cx="1458275" cy="709873"/>
            </a:xfrm>
            <a:prstGeom prst="notchedRightArrow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8" name="PA-文本框 52">
              <a:extLst>
                <a:ext uri="{FF2B5EF4-FFF2-40B4-BE49-F238E27FC236}">
                  <a16:creationId xmlns:a16="http://schemas.microsoft.com/office/drawing/2014/main" id="{62FD817F-D7B3-4A4B-A3CA-C9D4607178C6}"/>
                </a:ext>
              </a:extLst>
            </p:cNvPr>
            <p:cNvSpPr txBox="1"/>
            <p:nvPr>
              <p:custDataLst>
                <p:tags r:id="rId5"/>
              </p:custDataLst>
            </p:nvPr>
          </p:nvSpPr>
          <p:spPr>
            <a:xfrm>
              <a:off x="669925" y="165042"/>
              <a:ext cx="224157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9" name="PA-文本框 53">
              <a:extLst>
                <a:ext uri="{FF2B5EF4-FFF2-40B4-BE49-F238E27FC236}">
                  <a16:creationId xmlns:a16="http://schemas.microsoft.com/office/drawing/2014/main" id="{6206B9BD-A7E0-43CE-8F44-7D4DAB9A8D80}"/>
                </a:ext>
              </a:extLst>
            </p:cNvPr>
            <p:cNvSpPr txBox="1"/>
            <p:nvPr>
              <p:custDataLst>
                <p:tags r:id="rId6"/>
              </p:custDataLst>
            </p:nvPr>
          </p:nvSpPr>
          <p:spPr>
            <a:xfrm>
              <a:off x="222350" y="219377"/>
              <a:ext cx="42773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1400" dirty="0">
                  <a:solidFill>
                    <a:schemeClr val="bg1"/>
                  </a:solidFill>
                  <a:cs typeface="+mn-ea"/>
                  <a:sym typeface="+mn-lt"/>
                </a:rPr>
                <a:t> 05</a:t>
              </a:r>
              <a:endParaRPr lang="zh-CN" altLang="en-US" sz="1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07010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 decel="100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" name="PA-204229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>
            <a:extLst>
              <a:ext uri="{FF2B5EF4-FFF2-40B4-BE49-F238E27FC236}">
                <a16:creationId xmlns:a16="http://schemas.microsoft.com/office/drawing/2014/main" id="{AA0DAFEF-3E04-447B-8090-03BEAB046D92}"/>
              </a:ext>
            </a:extLst>
          </p:cNvPr>
          <p:cNvGrpSpPr>
            <a:grpSpLocks noChangeAspect="1"/>
          </p:cNvGrpSpPr>
          <p:nvPr>
            <p:custDataLst>
              <p:tags r:id="rId2"/>
            </p:custDataLst>
          </p:nvPr>
        </p:nvGrpSpPr>
        <p:grpSpPr>
          <a:xfrm>
            <a:off x="660400" y="1439463"/>
            <a:ext cx="10858502" cy="4694638"/>
            <a:chOff x="660400" y="1439463"/>
            <a:chExt cx="10858502" cy="4694638"/>
          </a:xfrm>
        </p:grpSpPr>
        <p:sp>
          <p:nvSpPr>
            <p:cNvPr id="66" name="PA-iṩ1îďé">
              <a:extLst>
                <a:ext uri="{FF2B5EF4-FFF2-40B4-BE49-F238E27FC236}">
                  <a16:creationId xmlns:a16="http://schemas.microsoft.com/office/drawing/2014/main" id="{5A19F83C-6AD2-4C23-8D59-E72F28DFEF0B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5913301" y="2294970"/>
              <a:ext cx="4039423" cy="38391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502" y="312"/>
                  </a:moveTo>
                  <a:lnTo>
                    <a:pt x="0" y="21600"/>
                  </a:lnTo>
                  <a:lnTo>
                    <a:pt x="19825" y="21600"/>
                  </a:lnTo>
                  <a:lnTo>
                    <a:pt x="21600" y="8365"/>
                  </a:lnTo>
                  <a:lnTo>
                    <a:pt x="13389" y="0"/>
                  </a:lnTo>
                  <a:lnTo>
                    <a:pt x="12502" y="312"/>
                  </a:lnTo>
                  <a:close/>
                </a:path>
              </a:pathLst>
            </a:custGeom>
            <a:gradFill>
              <a:gsLst>
                <a:gs pos="100000">
                  <a:schemeClr val="accent1">
                    <a:lumMod val="0"/>
                    <a:lumOff val="100000"/>
                  </a:schemeClr>
                </a:gs>
                <a:gs pos="0">
                  <a:schemeClr val="tx1">
                    <a:lumMod val="50000"/>
                    <a:lumOff val="50000"/>
                  </a:schemeClr>
                </a:gs>
              </a:gsLst>
              <a:lin ang="5400000" scaled="1"/>
            </a:gradFill>
            <a:ln w="12700" cap="flat">
              <a:noFill/>
              <a:miter lim="400000"/>
            </a:ln>
            <a:effectLst/>
          </p:spPr>
          <p:txBody>
            <a:bodyPr wrap="square" lIns="91440" tIns="45720" rIns="91440" bIns="45720" numCol="1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>
                <a:cs typeface="+mn-ea"/>
                <a:sym typeface="+mn-lt"/>
              </a:endParaRPr>
            </a:p>
          </p:txBody>
        </p:sp>
        <p:sp>
          <p:nvSpPr>
            <p:cNvPr id="67" name="PA-iṡḷîde">
              <a:extLst>
                <a:ext uri="{FF2B5EF4-FFF2-40B4-BE49-F238E27FC236}">
                  <a16:creationId xmlns:a16="http://schemas.microsoft.com/office/drawing/2014/main" id="{499343F8-9305-420B-AB40-6C2195ED32CE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 rot="2400000" flipH="1">
              <a:off x="8578972" y="1439463"/>
              <a:ext cx="2223992" cy="18388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96" extrusionOk="0">
                  <a:moveTo>
                    <a:pt x="8539" y="0"/>
                  </a:moveTo>
                  <a:cubicBezTo>
                    <a:pt x="7743" y="0"/>
                    <a:pt x="7352" y="-4"/>
                    <a:pt x="6929" y="158"/>
                  </a:cubicBezTo>
                  <a:cubicBezTo>
                    <a:pt x="6467" y="362"/>
                    <a:pt x="6097" y="808"/>
                    <a:pt x="5929" y="1367"/>
                  </a:cubicBezTo>
                  <a:cubicBezTo>
                    <a:pt x="5795" y="1879"/>
                    <a:pt x="5799" y="2348"/>
                    <a:pt x="5799" y="3296"/>
                  </a:cubicBezTo>
                  <a:lnTo>
                    <a:pt x="5799" y="12533"/>
                  </a:lnTo>
                  <a:cubicBezTo>
                    <a:pt x="5799" y="12654"/>
                    <a:pt x="5813" y="12673"/>
                    <a:pt x="5813" y="12779"/>
                  </a:cubicBezTo>
                  <a:cubicBezTo>
                    <a:pt x="4771" y="13411"/>
                    <a:pt x="3784" y="14199"/>
                    <a:pt x="2914" y="15250"/>
                  </a:cubicBezTo>
                  <a:cubicBezTo>
                    <a:pt x="1414" y="17064"/>
                    <a:pt x="467" y="19274"/>
                    <a:pt x="0" y="21596"/>
                  </a:cubicBezTo>
                  <a:lnTo>
                    <a:pt x="21600" y="21596"/>
                  </a:lnTo>
                  <a:cubicBezTo>
                    <a:pt x="21133" y="19274"/>
                    <a:pt x="20186" y="17064"/>
                    <a:pt x="18686" y="15250"/>
                  </a:cubicBezTo>
                  <a:cubicBezTo>
                    <a:pt x="17816" y="14199"/>
                    <a:pt x="16815" y="13411"/>
                    <a:pt x="15772" y="12779"/>
                  </a:cubicBezTo>
                  <a:cubicBezTo>
                    <a:pt x="15773" y="12680"/>
                    <a:pt x="15787" y="12662"/>
                    <a:pt x="15787" y="12551"/>
                  </a:cubicBezTo>
                  <a:lnTo>
                    <a:pt x="15787" y="3313"/>
                  </a:lnTo>
                  <a:cubicBezTo>
                    <a:pt x="15787" y="2351"/>
                    <a:pt x="15790" y="1879"/>
                    <a:pt x="15656" y="1367"/>
                  </a:cubicBezTo>
                  <a:cubicBezTo>
                    <a:pt x="15488" y="808"/>
                    <a:pt x="15119" y="362"/>
                    <a:pt x="14656" y="158"/>
                  </a:cubicBezTo>
                  <a:cubicBezTo>
                    <a:pt x="14233" y="-4"/>
                    <a:pt x="13831" y="0"/>
                    <a:pt x="13047" y="0"/>
                  </a:cubicBezTo>
                  <a:lnTo>
                    <a:pt x="8539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91440" tIns="45720" rIns="91440" bIns="45720" numCol="1" anchor="t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>
                <a:cs typeface="+mn-ea"/>
                <a:sym typeface="+mn-lt"/>
              </a:endParaRPr>
            </a:p>
          </p:txBody>
        </p:sp>
        <p:sp>
          <p:nvSpPr>
            <p:cNvPr id="68" name="PA-îṩļidé">
              <a:extLst>
                <a:ext uri="{FF2B5EF4-FFF2-40B4-BE49-F238E27FC236}">
                  <a16:creationId xmlns:a16="http://schemas.microsoft.com/office/drawing/2014/main" id="{256A37C6-6D7B-448F-A30D-5C80989CC37B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 rot="2400000" flipH="1">
              <a:off x="9269440" y="2151113"/>
              <a:ext cx="1028410" cy="197025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91440" tIns="45720" rIns="91440" bIns="45720" numCol="1" anchor="t">
              <a:normAutofit fontScale="400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>
                <a:cs typeface="+mn-ea"/>
                <a:sym typeface="+mn-lt"/>
              </a:endParaRPr>
            </a:p>
          </p:txBody>
        </p:sp>
        <p:sp>
          <p:nvSpPr>
            <p:cNvPr id="69" name="PA-ïś1ídè">
              <a:extLst>
                <a:ext uri="{FF2B5EF4-FFF2-40B4-BE49-F238E27FC236}">
                  <a16:creationId xmlns:a16="http://schemas.microsoft.com/office/drawing/2014/main" id="{DB6018FE-BF81-43CE-94C6-328B424D1885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 rot="2400000" flipH="1">
              <a:off x="8514181" y="3011395"/>
              <a:ext cx="886612" cy="4432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679" extrusionOk="0">
                  <a:moveTo>
                    <a:pt x="0" y="0"/>
                  </a:moveTo>
                  <a:cubicBezTo>
                    <a:pt x="0" y="5036"/>
                    <a:pt x="1055" y="10072"/>
                    <a:pt x="3164" y="13915"/>
                  </a:cubicBezTo>
                  <a:cubicBezTo>
                    <a:pt x="7381" y="21600"/>
                    <a:pt x="14219" y="21600"/>
                    <a:pt x="18436" y="13915"/>
                  </a:cubicBezTo>
                  <a:cubicBezTo>
                    <a:pt x="20545" y="10072"/>
                    <a:pt x="21600" y="5036"/>
                    <a:pt x="2160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91440" tIns="45720" rIns="91440" bIns="45720" numCol="1" anchor="t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>
                <a:cs typeface="+mn-ea"/>
                <a:sym typeface="+mn-lt"/>
              </a:endParaRPr>
            </a:p>
          </p:txBody>
        </p:sp>
        <p:sp>
          <p:nvSpPr>
            <p:cNvPr id="70" name="PA-îṧľïḓe">
              <a:extLst>
                <a:ext uri="{FF2B5EF4-FFF2-40B4-BE49-F238E27FC236}">
                  <a16:creationId xmlns:a16="http://schemas.microsoft.com/office/drawing/2014/main" id="{30B3EA1C-AF85-4F05-AEE8-604CEF557690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10228343" y="2077246"/>
              <a:ext cx="1290559" cy="40568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99" extrusionOk="0">
                  <a:moveTo>
                    <a:pt x="2178" y="1"/>
                  </a:moveTo>
                  <a:cubicBezTo>
                    <a:pt x="2059" y="-1"/>
                    <a:pt x="1940" y="0"/>
                    <a:pt x="1821" y="6"/>
                  </a:cubicBezTo>
                  <a:cubicBezTo>
                    <a:pt x="1424" y="26"/>
                    <a:pt x="1061" y="91"/>
                    <a:pt x="800" y="188"/>
                  </a:cubicBezTo>
                  <a:cubicBezTo>
                    <a:pt x="502" y="300"/>
                    <a:pt x="376" y="441"/>
                    <a:pt x="413" y="577"/>
                  </a:cubicBezTo>
                  <a:cubicBezTo>
                    <a:pt x="449" y="713"/>
                    <a:pt x="650" y="844"/>
                    <a:pt x="1004" y="939"/>
                  </a:cubicBezTo>
                  <a:cubicBezTo>
                    <a:pt x="5022" y="2011"/>
                    <a:pt x="9040" y="3084"/>
                    <a:pt x="13059" y="4156"/>
                  </a:cubicBezTo>
                  <a:cubicBezTo>
                    <a:pt x="13304" y="4222"/>
                    <a:pt x="13549" y="4287"/>
                    <a:pt x="13795" y="4353"/>
                  </a:cubicBezTo>
                  <a:cubicBezTo>
                    <a:pt x="14196" y="4461"/>
                    <a:pt x="14433" y="4619"/>
                    <a:pt x="14445" y="4787"/>
                  </a:cubicBezTo>
                  <a:cubicBezTo>
                    <a:pt x="14446" y="4796"/>
                    <a:pt x="14446" y="4805"/>
                    <a:pt x="14445" y="4814"/>
                  </a:cubicBezTo>
                  <a:cubicBezTo>
                    <a:pt x="14445" y="4866"/>
                    <a:pt x="14445" y="4917"/>
                    <a:pt x="14445" y="4968"/>
                  </a:cubicBezTo>
                  <a:cubicBezTo>
                    <a:pt x="14445" y="5020"/>
                    <a:pt x="14445" y="5071"/>
                    <a:pt x="14445" y="5122"/>
                  </a:cubicBezTo>
                  <a:cubicBezTo>
                    <a:pt x="14445" y="9950"/>
                    <a:pt x="14445" y="14778"/>
                    <a:pt x="14445" y="19606"/>
                  </a:cubicBezTo>
                  <a:lnTo>
                    <a:pt x="3135" y="19606"/>
                  </a:lnTo>
                  <a:cubicBezTo>
                    <a:pt x="3135" y="19606"/>
                    <a:pt x="2800" y="19605"/>
                    <a:pt x="2446" y="19615"/>
                  </a:cubicBezTo>
                  <a:cubicBezTo>
                    <a:pt x="1175" y="19660"/>
                    <a:pt x="174" y="19981"/>
                    <a:pt x="34" y="20385"/>
                  </a:cubicBezTo>
                  <a:cubicBezTo>
                    <a:pt x="0" y="20498"/>
                    <a:pt x="0" y="20602"/>
                    <a:pt x="0" y="20602"/>
                  </a:cubicBezTo>
                  <a:cubicBezTo>
                    <a:pt x="0" y="20602"/>
                    <a:pt x="0" y="20707"/>
                    <a:pt x="34" y="20820"/>
                  </a:cubicBezTo>
                  <a:cubicBezTo>
                    <a:pt x="174" y="21224"/>
                    <a:pt x="1175" y="21544"/>
                    <a:pt x="2446" y="21588"/>
                  </a:cubicBezTo>
                  <a:cubicBezTo>
                    <a:pt x="2800" y="21599"/>
                    <a:pt x="3135" y="21599"/>
                    <a:pt x="3135" y="21599"/>
                  </a:cubicBezTo>
                  <a:lnTo>
                    <a:pt x="21600" y="21599"/>
                  </a:lnTo>
                  <a:lnTo>
                    <a:pt x="21600" y="19606"/>
                  </a:lnTo>
                  <a:lnTo>
                    <a:pt x="17797" y="19606"/>
                  </a:lnTo>
                  <a:lnTo>
                    <a:pt x="17797" y="4500"/>
                  </a:lnTo>
                  <a:cubicBezTo>
                    <a:pt x="17813" y="4404"/>
                    <a:pt x="17786" y="4309"/>
                    <a:pt x="17721" y="4216"/>
                  </a:cubicBezTo>
                  <a:cubicBezTo>
                    <a:pt x="17676" y="4153"/>
                    <a:pt x="17614" y="4090"/>
                    <a:pt x="17517" y="4033"/>
                  </a:cubicBezTo>
                  <a:cubicBezTo>
                    <a:pt x="17392" y="3961"/>
                    <a:pt x="17214" y="3901"/>
                    <a:pt x="17032" y="3842"/>
                  </a:cubicBezTo>
                  <a:cubicBezTo>
                    <a:pt x="16818" y="3774"/>
                    <a:pt x="16597" y="3709"/>
                    <a:pt x="16364" y="3648"/>
                  </a:cubicBezTo>
                  <a:cubicBezTo>
                    <a:pt x="16188" y="3601"/>
                    <a:pt x="16013" y="3553"/>
                    <a:pt x="15836" y="3506"/>
                  </a:cubicBezTo>
                  <a:cubicBezTo>
                    <a:pt x="11612" y="2377"/>
                    <a:pt x="7385" y="1250"/>
                    <a:pt x="3160" y="121"/>
                  </a:cubicBezTo>
                  <a:cubicBezTo>
                    <a:pt x="2878" y="49"/>
                    <a:pt x="2535" y="7"/>
                    <a:pt x="2178" y="1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91440" tIns="45720" rIns="91440" bIns="45720" numCol="1" anchor="t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>
                <a:cs typeface="+mn-ea"/>
                <a:sym typeface="+mn-lt"/>
              </a:endParaRPr>
            </a:p>
          </p:txBody>
        </p:sp>
        <p:grpSp>
          <p:nvGrpSpPr>
            <p:cNvPr id="71" name="íṧḷíḍe">
              <a:extLst>
                <a:ext uri="{FF2B5EF4-FFF2-40B4-BE49-F238E27FC236}">
                  <a16:creationId xmlns:a16="http://schemas.microsoft.com/office/drawing/2014/main" id="{2D96A447-E257-43D9-AA26-14D74E0D8A9B}"/>
                </a:ext>
              </a:extLst>
            </p:cNvPr>
            <p:cNvGrpSpPr/>
            <p:nvPr/>
          </p:nvGrpSpPr>
          <p:grpSpPr>
            <a:xfrm>
              <a:off x="660400" y="3086179"/>
              <a:ext cx="5145117" cy="1037258"/>
              <a:chOff x="5087477" y="3270950"/>
              <a:chExt cx="5145117" cy="1037258"/>
            </a:xfrm>
          </p:grpSpPr>
          <p:grpSp>
            <p:nvGrpSpPr>
              <p:cNvPr id="88" name="îšļiḑé">
                <a:extLst>
                  <a:ext uri="{FF2B5EF4-FFF2-40B4-BE49-F238E27FC236}">
                    <a16:creationId xmlns:a16="http://schemas.microsoft.com/office/drawing/2014/main" id="{6B1AB76A-E25B-4494-9A07-E60B105B69FC}"/>
                  </a:ext>
                </a:extLst>
              </p:cNvPr>
              <p:cNvGrpSpPr/>
              <p:nvPr/>
            </p:nvGrpSpPr>
            <p:grpSpPr>
              <a:xfrm>
                <a:off x="5087477" y="3316670"/>
                <a:ext cx="736602" cy="736602"/>
                <a:chOff x="7410513" y="3216848"/>
                <a:chExt cx="736602" cy="736602"/>
              </a:xfrm>
            </p:grpSpPr>
            <p:sp>
              <p:nvSpPr>
                <p:cNvPr id="92" name="PA-ísḷïḋe">
                  <a:extLst>
                    <a:ext uri="{FF2B5EF4-FFF2-40B4-BE49-F238E27FC236}">
                      <a16:creationId xmlns:a16="http://schemas.microsoft.com/office/drawing/2014/main" id="{C6052DBB-44D5-4044-9734-8FEEDB15585C}"/>
                    </a:ext>
                  </a:extLst>
                </p:cNvPr>
                <p:cNvSpPr/>
                <p:nvPr>
                  <p:custDataLst>
                    <p:tags r:id="rId24"/>
                  </p:custDataLst>
                </p:nvPr>
              </p:nvSpPr>
              <p:spPr>
                <a:xfrm>
                  <a:off x="7410513" y="3216848"/>
                  <a:ext cx="736602" cy="736602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lIns="91440" tIns="45720" rIns="91440" bIns="45720" rtlCol="0" anchor="ctr">
                  <a:norm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93" name="PA-îṡḻîde">
                  <a:extLst>
                    <a:ext uri="{FF2B5EF4-FFF2-40B4-BE49-F238E27FC236}">
                      <a16:creationId xmlns:a16="http://schemas.microsoft.com/office/drawing/2014/main" id="{FED2F309-1A26-4FA7-B356-6B492298BEDA}"/>
                    </a:ext>
                  </a:extLst>
                </p:cNvPr>
                <p:cNvSpPr/>
                <p:nvPr>
                  <p:custDataLst>
                    <p:tags r:id="rId25"/>
                  </p:custDataLst>
                </p:nvPr>
              </p:nvSpPr>
              <p:spPr bwMode="auto">
                <a:xfrm>
                  <a:off x="7617266" y="3407710"/>
                  <a:ext cx="323095" cy="354878"/>
                </a:xfrm>
                <a:custGeom>
                  <a:avLst/>
                  <a:gdLst>
                    <a:gd name="connsiteX0" fmla="*/ 157112 w 552386"/>
                    <a:gd name="connsiteY0" fmla="*/ 260457 h 606722"/>
                    <a:gd name="connsiteX1" fmla="*/ 163437 w 552386"/>
                    <a:gd name="connsiteY1" fmla="*/ 261169 h 606722"/>
                    <a:gd name="connsiteX2" fmla="*/ 169851 w 552386"/>
                    <a:gd name="connsiteY2" fmla="*/ 262858 h 606722"/>
                    <a:gd name="connsiteX3" fmla="*/ 169851 w 552386"/>
                    <a:gd name="connsiteY3" fmla="*/ 269707 h 606722"/>
                    <a:gd name="connsiteX4" fmla="*/ 168604 w 552386"/>
                    <a:gd name="connsiteY4" fmla="*/ 273087 h 606722"/>
                    <a:gd name="connsiteX5" fmla="*/ 165486 w 552386"/>
                    <a:gd name="connsiteY5" fmla="*/ 276111 h 606722"/>
                    <a:gd name="connsiteX6" fmla="*/ 159962 w 552386"/>
                    <a:gd name="connsiteY6" fmla="*/ 278602 h 606722"/>
                    <a:gd name="connsiteX7" fmla="*/ 153816 w 552386"/>
                    <a:gd name="connsiteY7" fmla="*/ 279580 h 606722"/>
                    <a:gd name="connsiteX8" fmla="*/ 146065 w 552386"/>
                    <a:gd name="connsiteY8" fmla="*/ 277090 h 606722"/>
                    <a:gd name="connsiteX9" fmla="*/ 143036 w 552386"/>
                    <a:gd name="connsiteY9" fmla="*/ 270863 h 606722"/>
                    <a:gd name="connsiteX10" fmla="*/ 147045 w 552386"/>
                    <a:gd name="connsiteY10" fmla="*/ 263392 h 606722"/>
                    <a:gd name="connsiteX11" fmla="*/ 157112 w 552386"/>
                    <a:gd name="connsiteY11" fmla="*/ 260457 h 606722"/>
                    <a:gd name="connsiteX12" fmla="*/ 279643 w 552386"/>
                    <a:gd name="connsiteY12" fmla="*/ 236253 h 606722"/>
                    <a:gd name="connsiteX13" fmla="*/ 286317 w 552386"/>
                    <a:gd name="connsiteY13" fmla="*/ 237852 h 606722"/>
                    <a:gd name="connsiteX14" fmla="*/ 291568 w 552386"/>
                    <a:gd name="connsiteY14" fmla="*/ 242114 h 606722"/>
                    <a:gd name="connsiteX15" fmla="*/ 295039 w 552386"/>
                    <a:gd name="connsiteY15" fmla="*/ 248597 h 606722"/>
                    <a:gd name="connsiteX16" fmla="*/ 296374 w 552386"/>
                    <a:gd name="connsiteY16" fmla="*/ 256323 h 606722"/>
                    <a:gd name="connsiteX17" fmla="*/ 291390 w 552386"/>
                    <a:gd name="connsiteY17" fmla="*/ 270177 h 606722"/>
                    <a:gd name="connsiteX18" fmla="*/ 278308 w 552386"/>
                    <a:gd name="connsiteY18" fmla="*/ 275417 h 606722"/>
                    <a:gd name="connsiteX19" fmla="*/ 262644 w 552386"/>
                    <a:gd name="connsiteY19" fmla="*/ 266092 h 606722"/>
                    <a:gd name="connsiteX20" fmla="*/ 262644 w 552386"/>
                    <a:gd name="connsiteY20" fmla="*/ 249752 h 606722"/>
                    <a:gd name="connsiteX21" fmla="*/ 269764 w 552386"/>
                    <a:gd name="connsiteY21" fmla="*/ 239983 h 606722"/>
                    <a:gd name="connsiteX22" fmla="*/ 279643 w 552386"/>
                    <a:gd name="connsiteY22" fmla="*/ 236253 h 606722"/>
                    <a:gd name="connsiteX23" fmla="*/ 395820 w 552386"/>
                    <a:gd name="connsiteY23" fmla="*/ 208491 h 606722"/>
                    <a:gd name="connsiteX24" fmla="*/ 374280 w 552386"/>
                    <a:gd name="connsiteY24" fmla="*/ 212402 h 606722"/>
                    <a:gd name="connsiteX25" fmla="*/ 358615 w 552386"/>
                    <a:gd name="connsiteY25" fmla="*/ 222799 h 606722"/>
                    <a:gd name="connsiteX26" fmla="*/ 349002 w 552386"/>
                    <a:gd name="connsiteY26" fmla="*/ 237908 h 606722"/>
                    <a:gd name="connsiteX27" fmla="*/ 345620 w 552386"/>
                    <a:gd name="connsiteY27" fmla="*/ 255859 h 606722"/>
                    <a:gd name="connsiteX28" fmla="*/ 349002 w 552386"/>
                    <a:gd name="connsiteY28" fmla="*/ 273723 h 606722"/>
                    <a:gd name="connsiteX29" fmla="*/ 358615 w 552386"/>
                    <a:gd name="connsiteY29" fmla="*/ 288831 h 606722"/>
                    <a:gd name="connsiteX30" fmla="*/ 374280 w 552386"/>
                    <a:gd name="connsiteY30" fmla="*/ 299229 h 606722"/>
                    <a:gd name="connsiteX31" fmla="*/ 395820 w 552386"/>
                    <a:gd name="connsiteY31" fmla="*/ 303139 h 606722"/>
                    <a:gd name="connsiteX32" fmla="*/ 423680 w 552386"/>
                    <a:gd name="connsiteY32" fmla="*/ 296207 h 606722"/>
                    <a:gd name="connsiteX33" fmla="*/ 440414 w 552386"/>
                    <a:gd name="connsiteY33" fmla="*/ 278344 h 606722"/>
                    <a:gd name="connsiteX34" fmla="*/ 408371 w 552386"/>
                    <a:gd name="connsiteY34" fmla="*/ 268657 h 606722"/>
                    <a:gd name="connsiteX35" fmla="*/ 395642 w 552386"/>
                    <a:gd name="connsiteY35" fmla="*/ 275411 h 606722"/>
                    <a:gd name="connsiteX36" fmla="*/ 384160 w 552386"/>
                    <a:gd name="connsiteY36" fmla="*/ 270257 h 606722"/>
                    <a:gd name="connsiteX37" fmla="*/ 379532 w 552386"/>
                    <a:gd name="connsiteY37" fmla="*/ 255771 h 606722"/>
                    <a:gd name="connsiteX38" fmla="*/ 384160 w 552386"/>
                    <a:gd name="connsiteY38" fmla="*/ 241374 h 606722"/>
                    <a:gd name="connsiteX39" fmla="*/ 395642 w 552386"/>
                    <a:gd name="connsiteY39" fmla="*/ 236219 h 606722"/>
                    <a:gd name="connsiteX40" fmla="*/ 408371 w 552386"/>
                    <a:gd name="connsiteY40" fmla="*/ 242973 h 606722"/>
                    <a:gd name="connsiteX41" fmla="*/ 440414 w 552386"/>
                    <a:gd name="connsiteY41" fmla="*/ 233286 h 606722"/>
                    <a:gd name="connsiteX42" fmla="*/ 423680 w 552386"/>
                    <a:gd name="connsiteY42" fmla="*/ 215423 h 606722"/>
                    <a:gd name="connsiteX43" fmla="*/ 395820 w 552386"/>
                    <a:gd name="connsiteY43" fmla="*/ 208491 h 606722"/>
                    <a:gd name="connsiteX44" fmla="*/ 157278 w 552386"/>
                    <a:gd name="connsiteY44" fmla="*/ 208491 h 606722"/>
                    <a:gd name="connsiteX45" fmla="*/ 116156 w 552386"/>
                    <a:gd name="connsiteY45" fmla="*/ 220133 h 606722"/>
                    <a:gd name="connsiteX46" fmla="*/ 125680 w 552386"/>
                    <a:gd name="connsiteY46" fmla="*/ 240574 h 606722"/>
                    <a:gd name="connsiteX47" fmla="*/ 139565 w 552386"/>
                    <a:gd name="connsiteY47" fmla="*/ 233197 h 606722"/>
                    <a:gd name="connsiteX48" fmla="*/ 153985 w 552386"/>
                    <a:gd name="connsiteY48" fmla="*/ 230709 h 606722"/>
                    <a:gd name="connsiteX49" fmla="*/ 166090 w 552386"/>
                    <a:gd name="connsiteY49" fmla="*/ 233819 h 606722"/>
                    <a:gd name="connsiteX50" fmla="*/ 169828 w 552386"/>
                    <a:gd name="connsiteY50" fmla="*/ 243329 h 606722"/>
                    <a:gd name="connsiteX51" fmla="*/ 169828 w 552386"/>
                    <a:gd name="connsiteY51" fmla="*/ 246084 h 606722"/>
                    <a:gd name="connsiteX52" fmla="*/ 151403 w 552386"/>
                    <a:gd name="connsiteY52" fmla="*/ 242618 h 606722"/>
                    <a:gd name="connsiteX53" fmla="*/ 135560 w 552386"/>
                    <a:gd name="connsiteY53" fmla="*/ 244928 h 606722"/>
                    <a:gd name="connsiteX54" fmla="*/ 123099 w 552386"/>
                    <a:gd name="connsiteY54" fmla="*/ 251327 h 606722"/>
                    <a:gd name="connsiteX55" fmla="*/ 114910 w 552386"/>
                    <a:gd name="connsiteY55" fmla="*/ 261192 h 606722"/>
                    <a:gd name="connsiteX56" fmla="*/ 111973 w 552386"/>
                    <a:gd name="connsiteY56" fmla="*/ 273811 h 606722"/>
                    <a:gd name="connsiteX57" fmla="*/ 114465 w 552386"/>
                    <a:gd name="connsiteY57" fmla="*/ 285453 h 606722"/>
                    <a:gd name="connsiteX58" fmla="*/ 121140 w 552386"/>
                    <a:gd name="connsiteY58" fmla="*/ 294696 h 606722"/>
                    <a:gd name="connsiteX59" fmla="*/ 131287 w 552386"/>
                    <a:gd name="connsiteY59" fmla="*/ 300917 h 606722"/>
                    <a:gd name="connsiteX60" fmla="*/ 143927 w 552386"/>
                    <a:gd name="connsiteY60" fmla="*/ 303139 h 606722"/>
                    <a:gd name="connsiteX61" fmla="*/ 160927 w 552386"/>
                    <a:gd name="connsiteY61" fmla="*/ 299051 h 606722"/>
                    <a:gd name="connsiteX62" fmla="*/ 174991 w 552386"/>
                    <a:gd name="connsiteY62" fmla="*/ 287231 h 606722"/>
                    <a:gd name="connsiteX63" fmla="*/ 175703 w 552386"/>
                    <a:gd name="connsiteY63" fmla="*/ 290519 h 606722"/>
                    <a:gd name="connsiteX64" fmla="*/ 181666 w 552386"/>
                    <a:gd name="connsiteY64" fmla="*/ 299939 h 606722"/>
                    <a:gd name="connsiteX65" fmla="*/ 195195 w 552386"/>
                    <a:gd name="connsiteY65" fmla="*/ 303139 h 606722"/>
                    <a:gd name="connsiteX66" fmla="*/ 201515 w 552386"/>
                    <a:gd name="connsiteY66" fmla="*/ 302694 h 606722"/>
                    <a:gd name="connsiteX67" fmla="*/ 209081 w 552386"/>
                    <a:gd name="connsiteY67" fmla="*/ 301361 h 606722"/>
                    <a:gd name="connsiteX68" fmla="*/ 209081 w 552386"/>
                    <a:gd name="connsiteY68" fmla="*/ 273634 h 606722"/>
                    <a:gd name="connsiteX69" fmla="*/ 204185 w 552386"/>
                    <a:gd name="connsiteY69" fmla="*/ 271501 h 606722"/>
                    <a:gd name="connsiteX70" fmla="*/ 202761 w 552386"/>
                    <a:gd name="connsiteY70" fmla="*/ 265013 h 606722"/>
                    <a:gd name="connsiteX71" fmla="*/ 202761 w 552386"/>
                    <a:gd name="connsiteY71" fmla="*/ 247328 h 606722"/>
                    <a:gd name="connsiteX72" fmla="*/ 191012 w 552386"/>
                    <a:gd name="connsiteY72" fmla="*/ 218178 h 606722"/>
                    <a:gd name="connsiteX73" fmla="*/ 157278 w 552386"/>
                    <a:gd name="connsiteY73" fmla="*/ 208491 h 606722"/>
                    <a:gd name="connsiteX74" fmla="*/ 229731 w 552386"/>
                    <a:gd name="connsiteY74" fmla="*/ 174898 h 606722"/>
                    <a:gd name="connsiteX75" fmla="*/ 229731 w 552386"/>
                    <a:gd name="connsiteY75" fmla="*/ 301361 h 606722"/>
                    <a:gd name="connsiteX76" fmla="*/ 258302 w 552386"/>
                    <a:gd name="connsiteY76" fmla="*/ 301361 h 606722"/>
                    <a:gd name="connsiteX77" fmla="*/ 258302 w 552386"/>
                    <a:gd name="connsiteY77" fmla="*/ 287231 h 606722"/>
                    <a:gd name="connsiteX78" fmla="*/ 287853 w 552386"/>
                    <a:gd name="connsiteY78" fmla="*/ 303139 h 606722"/>
                    <a:gd name="connsiteX79" fmla="*/ 304676 w 552386"/>
                    <a:gd name="connsiteY79" fmla="*/ 299584 h 606722"/>
                    <a:gd name="connsiteX80" fmla="*/ 318116 w 552386"/>
                    <a:gd name="connsiteY80" fmla="*/ 289808 h 606722"/>
                    <a:gd name="connsiteX81" fmla="*/ 327017 w 552386"/>
                    <a:gd name="connsiteY81" fmla="*/ 274967 h 606722"/>
                    <a:gd name="connsiteX82" fmla="*/ 330221 w 552386"/>
                    <a:gd name="connsiteY82" fmla="*/ 256126 h 606722"/>
                    <a:gd name="connsiteX83" fmla="*/ 327284 w 552386"/>
                    <a:gd name="connsiteY83" fmla="*/ 237197 h 606722"/>
                    <a:gd name="connsiteX84" fmla="*/ 319095 w 552386"/>
                    <a:gd name="connsiteY84" fmla="*/ 222089 h 606722"/>
                    <a:gd name="connsiteX85" fmla="*/ 306723 w 552386"/>
                    <a:gd name="connsiteY85" fmla="*/ 212135 h 606722"/>
                    <a:gd name="connsiteX86" fmla="*/ 291146 w 552386"/>
                    <a:gd name="connsiteY86" fmla="*/ 208491 h 606722"/>
                    <a:gd name="connsiteX87" fmla="*/ 273968 w 552386"/>
                    <a:gd name="connsiteY87" fmla="*/ 212402 h 606722"/>
                    <a:gd name="connsiteX88" fmla="*/ 262664 w 552386"/>
                    <a:gd name="connsiteY88" fmla="*/ 223777 h 606722"/>
                    <a:gd name="connsiteX89" fmla="*/ 262664 w 552386"/>
                    <a:gd name="connsiteY89" fmla="*/ 174898 h 606722"/>
                    <a:gd name="connsiteX90" fmla="*/ 239433 w 552386"/>
                    <a:gd name="connsiteY90" fmla="*/ 0 h 606722"/>
                    <a:gd name="connsiteX91" fmla="*/ 313043 w 552386"/>
                    <a:gd name="connsiteY91" fmla="*/ 0 h 606722"/>
                    <a:gd name="connsiteX92" fmla="*/ 313043 w 552386"/>
                    <a:gd name="connsiteY92" fmla="*/ 36793 h 606722"/>
                    <a:gd name="connsiteX93" fmla="*/ 552386 w 552386"/>
                    <a:gd name="connsiteY93" fmla="*/ 36793 h 606722"/>
                    <a:gd name="connsiteX94" fmla="*/ 552386 w 552386"/>
                    <a:gd name="connsiteY94" fmla="*/ 441244 h 606722"/>
                    <a:gd name="connsiteX95" fmla="*/ 394752 w 552386"/>
                    <a:gd name="connsiteY95" fmla="*/ 441244 h 606722"/>
                    <a:gd name="connsiteX96" fmla="*/ 424570 w 552386"/>
                    <a:gd name="connsiteY96" fmla="*/ 606722 h 606722"/>
                    <a:gd name="connsiteX97" fmla="*/ 368317 w 552386"/>
                    <a:gd name="connsiteY97" fmla="*/ 606722 h 606722"/>
                    <a:gd name="connsiteX98" fmla="*/ 338588 w 552386"/>
                    <a:gd name="connsiteY98" fmla="*/ 441244 h 606722"/>
                    <a:gd name="connsiteX99" fmla="*/ 213887 w 552386"/>
                    <a:gd name="connsiteY99" fmla="*/ 441244 h 606722"/>
                    <a:gd name="connsiteX100" fmla="*/ 184158 w 552386"/>
                    <a:gd name="connsiteY100" fmla="*/ 606722 h 606722"/>
                    <a:gd name="connsiteX101" fmla="*/ 127905 w 552386"/>
                    <a:gd name="connsiteY101" fmla="*/ 606722 h 606722"/>
                    <a:gd name="connsiteX102" fmla="*/ 157723 w 552386"/>
                    <a:gd name="connsiteY102" fmla="*/ 441244 h 606722"/>
                    <a:gd name="connsiteX103" fmla="*/ 0 w 552386"/>
                    <a:gd name="connsiteY103" fmla="*/ 441244 h 606722"/>
                    <a:gd name="connsiteX104" fmla="*/ 0 w 552386"/>
                    <a:gd name="connsiteY104" fmla="*/ 36793 h 606722"/>
                    <a:gd name="connsiteX105" fmla="*/ 239433 w 552386"/>
                    <a:gd name="connsiteY105" fmla="*/ 36793 h 6067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</a:cxnLst>
                  <a:rect l="l" t="t" r="r" b="b"/>
                  <a:pathLst>
                    <a:path w="552386" h="606722">
                      <a:moveTo>
                        <a:pt x="157112" y="260457"/>
                      </a:moveTo>
                      <a:cubicBezTo>
                        <a:pt x="158983" y="260457"/>
                        <a:pt x="161121" y="260724"/>
                        <a:pt x="163437" y="261169"/>
                      </a:cubicBezTo>
                      <a:cubicBezTo>
                        <a:pt x="165753" y="261613"/>
                        <a:pt x="167891" y="262236"/>
                        <a:pt x="169851" y="262858"/>
                      </a:cubicBezTo>
                      <a:lnTo>
                        <a:pt x="169851" y="269707"/>
                      </a:lnTo>
                      <a:cubicBezTo>
                        <a:pt x="169851" y="270863"/>
                        <a:pt x="169406" y="271931"/>
                        <a:pt x="168604" y="273087"/>
                      </a:cubicBezTo>
                      <a:cubicBezTo>
                        <a:pt x="167802" y="274154"/>
                        <a:pt x="166733" y="275133"/>
                        <a:pt x="165486" y="276111"/>
                      </a:cubicBezTo>
                      <a:cubicBezTo>
                        <a:pt x="163882" y="277090"/>
                        <a:pt x="162011" y="277979"/>
                        <a:pt x="159962" y="278602"/>
                      </a:cubicBezTo>
                      <a:cubicBezTo>
                        <a:pt x="157824" y="279224"/>
                        <a:pt x="155775" y="279580"/>
                        <a:pt x="153816" y="279580"/>
                      </a:cubicBezTo>
                      <a:cubicBezTo>
                        <a:pt x="150697" y="279580"/>
                        <a:pt x="148114" y="278780"/>
                        <a:pt x="146065" y="277090"/>
                      </a:cubicBezTo>
                      <a:cubicBezTo>
                        <a:pt x="144105" y="275489"/>
                        <a:pt x="143036" y="273443"/>
                        <a:pt x="143036" y="270863"/>
                      </a:cubicBezTo>
                      <a:cubicBezTo>
                        <a:pt x="143036" y="267839"/>
                        <a:pt x="144372" y="265349"/>
                        <a:pt x="147045" y="263392"/>
                      </a:cubicBezTo>
                      <a:cubicBezTo>
                        <a:pt x="149718" y="261435"/>
                        <a:pt x="153103" y="260457"/>
                        <a:pt x="157112" y="260457"/>
                      </a:cubicBezTo>
                      <a:close/>
                      <a:moveTo>
                        <a:pt x="279643" y="236253"/>
                      </a:moveTo>
                      <a:cubicBezTo>
                        <a:pt x="282134" y="236253"/>
                        <a:pt x="284359" y="236786"/>
                        <a:pt x="286317" y="237852"/>
                      </a:cubicBezTo>
                      <a:cubicBezTo>
                        <a:pt x="288364" y="238828"/>
                        <a:pt x="290144" y="240338"/>
                        <a:pt x="291568" y="242114"/>
                      </a:cubicBezTo>
                      <a:cubicBezTo>
                        <a:pt x="292992" y="243979"/>
                        <a:pt x="294149" y="246111"/>
                        <a:pt x="295039" y="248597"/>
                      </a:cubicBezTo>
                      <a:cubicBezTo>
                        <a:pt x="295929" y="250995"/>
                        <a:pt x="296374" y="253570"/>
                        <a:pt x="296374" y="256323"/>
                      </a:cubicBezTo>
                      <a:cubicBezTo>
                        <a:pt x="296374" y="262096"/>
                        <a:pt x="294683" y="266714"/>
                        <a:pt x="291390" y="270177"/>
                      </a:cubicBezTo>
                      <a:cubicBezTo>
                        <a:pt x="288097" y="273641"/>
                        <a:pt x="283736" y="275417"/>
                        <a:pt x="278308" y="275417"/>
                      </a:cubicBezTo>
                      <a:cubicBezTo>
                        <a:pt x="272167" y="275417"/>
                        <a:pt x="266916" y="272309"/>
                        <a:pt x="262644" y="266092"/>
                      </a:cubicBezTo>
                      <a:lnTo>
                        <a:pt x="262644" y="249752"/>
                      </a:lnTo>
                      <a:cubicBezTo>
                        <a:pt x="264246" y="245755"/>
                        <a:pt x="266649" y="242470"/>
                        <a:pt x="269764" y="239983"/>
                      </a:cubicBezTo>
                      <a:cubicBezTo>
                        <a:pt x="272879" y="237496"/>
                        <a:pt x="276172" y="236253"/>
                        <a:pt x="279643" y="236253"/>
                      </a:cubicBezTo>
                      <a:close/>
                      <a:moveTo>
                        <a:pt x="395820" y="208491"/>
                      </a:moveTo>
                      <a:cubicBezTo>
                        <a:pt x="387721" y="208491"/>
                        <a:pt x="380600" y="209824"/>
                        <a:pt x="374280" y="212402"/>
                      </a:cubicBezTo>
                      <a:cubicBezTo>
                        <a:pt x="368050" y="214979"/>
                        <a:pt x="362798" y="218445"/>
                        <a:pt x="358615" y="222799"/>
                      </a:cubicBezTo>
                      <a:cubicBezTo>
                        <a:pt x="354342" y="227154"/>
                        <a:pt x="351138" y="232131"/>
                        <a:pt x="349002" y="237908"/>
                      </a:cubicBezTo>
                      <a:cubicBezTo>
                        <a:pt x="346777" y="243595"/>
                        <a:pt x="345620" y="249550"/>
                        <a:pt x="345620" y="255859"/>
                      </a:cubicBezTo>
                      <a:cubicBezTo>
                        <a:pt x="345620" y="262080"/>
                        <a:pt x="346777" y="268035"/>
                        <a:pt x="349002" y="273723"/>
                      </a:cubicBezTo>
                      <a:cubicBezTo>
                        <a:pt x="351138" y="279499"/>
                        <a:pt x="354342" y="284476"/>
                        <a:pt x="358615" y="288831"/>
                      </a:cubicBezTo>
                      <a:cubicBezTo>
                        <a:pt x="362798" y="293185"/>
                        <a:pt x="368050" y="296651"/>
                        <a:pt x="374280" y="299229"/>
                      </a:cubicBezTo>
                      <a:cubicBezTo>
                        <a:pt x="380600" y="301806"/>
                        <a:pt x="387721" y="303139"/>
                        <a:pt x="395820" y="303139"/>
                      </a:cubicBezTo>
                      <a:cubicBezTo>
                        <a:pt x="406946" y="303139"/>
                        <a:pt x="416203" y="300828"/>
                        <a:pt x="423680" y="296207"/>
                      </a:cubicBezTo>
                      <a:cubicBezTo>
                        <a:pt x="431157" y="291586"/>
                        <a:pt x="436764" y="285631"/>
                        <a:pt x="440414" y="278344"/>
                      </a:cubicBezTo>
                      <a:lnTo>
                        <a:pt x="408371" y="268657"/>
                      </a:lnTo>
                      <a:cubicBezTo>
                        <a:pt x="405166" y="273189"/>
                        <a:pt x="400983" y="275411"/>
                        <a:pt x="395642" y="275411"/>
                      </a:cubicBezTo>
                      <a:cubicBezTo>
                        <a:pt x="391103" y="275411"/>
                        <a:pt x="387365" y="273723"/>
                        <a:pt x="384160" y="270257"/>
                      </a:cubicBezTo>
                      <a:cubicBezTo>
                        <a:pt x="381045" y="266879"/>
                        <a:pt x="379532" y="262080"/>
                        <a:pt x="379532" y="255771"/>
                      </a:cubicBezTo>
                      <a:cubicBezTo>
                        <a:pt x="379532" y="249550"/>
                        <a:pt x="381045" y="244751"/>
                        <a:pt x="384160" y="241374"/>
                      </a:cubicBezTo>
                      <a:cubicBezTo>
                        <a:pt x="387365" y="237908"/>
                        <a:pt x="391103" y="236219"/>
                        <a:pt x="395642" y="236219"/>
                      </a:cubicBezTo>
                      <a:cubicBezTo>
                        <a:pt x="400983" y="236219"/>
                        <a:pt x="405166" y="238441"/>
                        <a:pt x="408371" y="242973"/>
                      </a:cubicBezTo>
                      <a:lnTo>
                        <a:pt x="440414" y="233286"/>
                      </a:lnTo>
                      <a:cubicBezTo>
                        <a:pt x="436764" y="225999"/>
                        <a:pt x="431157" y="220044"/>
                        <a:pt x="423680" y="215423"/>
                      </a:cubicBezTo>
                      <a:cubicBezTo>
                        <a:pt x="416203" y="210802"/>
                        <a:pt x="406946" y="208491"/>
                        <a:pt x="395820" y="208491"/>
                      </a:cubicBezTo>
                      <a:close/>
                      <a:moveTo>
                        <a:pt x="157278" y="208491"/>
                      </a:moveTo>
                      <a:cubicBezTo>
                        <a:pt x="141879" y="208491"/>
                        <a:pt x="128172" y="212402"/>
                        <a:pt x="116156" y="220133"/>
                      </a:cubicBezTo>
                      <a:lnTo>
                        <a:pt x="125680" y="240574"/>
                      </a:lnTo>
                      <a:cubicBezTo>
                        <a:pt x="130575" y="237285"/>
                        <a:pt x="135204" y="234886"/>
                        <a:pt x="139565" y="233197"/>
                      </a:cubicBezTo>
                      <a:cubicBezTo>
                        <a:pt x="144016" y="231509"/>
                        <a:pt x="148822" y="230709"/>
                        <a:pt x="153985" y="230709"/>
                      </a:cubicBezTo>
                      <a:cubicBezTo>
                        <a:pt x="159592" y="230709"/>
                        <a:pt x="163597" y="231687"/>
                        <a:pt x="166090" y="233819"/>
                      </a:cubicBezTo>
                      <a:cubicBezTo>
                        <a:pt x="168582" y="235864"/>
                        <a:pt x="169828" y="239063"/>
                        <a:pt x="169828" y="243329"/>
                      </a:cubicBezTo>
                      <a:lnTo>
                        <a:pt x="169828" y="246084"/>
                      </a:lnTo>
                      <a:cubicBezTo>
                        <a:pt x="164933" y="243773"/>
                        <a:pt x="158791" y="242618"/>
                        <a:pt x="151403" y="242618"/>
                      </a:cubicBezTo>
                      <a:cubicBezTo>
                        <a:pt x="145618" y="242618"/>
                        <a:pt x="140277" y="243418"/>
                        <a:pt x="135560" y="244928"/>
                      </a:cubicBezTo>
                      <a:cubicBezTo>
                        <a:pt x="130753" y="246439"/>
                        <a:pt x="126570" y="248572"/>
                        <a:pt x="123099" y="251327"/>
                      </a:cubicBezTo>
                      <a:cubicBezTo>
                        <a:pt x="119627" y="254082"/>
                        <a:pt x="116957" y="257370"/>
                        <a:pt x="114910" y="261192"/>
                      </a:cubicBezTo>
                      <a:cubicBezTo>
                        <a:pt x="112952" y="265013"/>
                        <a:pt x="111973" y="269190"/>
                        <a:pt x="111973" y="273811"/>
                      </a:cubicBezTo>
                      <a:cubicBezTo>
                        <a:pt x="111973" y="277988"/>
                        <a:pt x="112774" y="281899"/>
                        <a:pt x="114465" y="285453"/>
                      </a:cubicBezTo>
                      <a:cubicBezTo>
                        <a:pt x="116067" y="289008"/>
                        <a:pt x="118292" y="292119"/>
                        <a:pt x="121140" y="294696"/>
                      </a:cubicBezTo>
                      <a:cubicBezTo>
                        <a:pt x="123900" y="297362"/>
                        <a:pt x="127371" y="299406"/>
                        <a:pt x="131287" y="300917"/>
                      </a:cubicBezTo>
                      <a:cubicBezTo>
                        <a:pt x="135204" y="302339"/>
                        <a:pt x="139387" y="303139"/>
                        <a:pt x="143927" y="303139"/>
                      </a:cubicBezTo>
                      <a:cubicBezTo>
                        <a:pt x="149979" y="303139"/>
                        <a:pt x="155587" y="301806"/>
                        <a:pt x="160927" y="299051"/>
                      </a:cubicBezTo>
                      <a:cubicBezTo>
                        <a:pt x="166268" y="296385"/>
                        <a:pt x="170985" y="292385"/>
                        <a:pt x="174991" y="287231"/>
                      </a:cubicBezTo>
                      <a:lnTo>
                        <a:pt x="175703" y="290519"/>
                      </a:lnTo>
                      <a:cubicBezTo>
                        <a:pt x="176593" y="294607"/>
                        <a:pt x="178640" y="297807"/>
                        <a:pt x="181666" y="299939"/>
                      </a:cubicBezTo>
                      <a:cubicBezTo>
                        <a:pt x="184781" y="302072"/>
                        <a:pt x="189232" y="303139"/>
                        <a:pt x="195195" y="303139"/>
                      </a:cubicBezTo>
                      <a:cubicBezTo>
                        <a:pt x="196976" y="303139"/>
                        <a:pt x="199112" y="302961"/>
                        <a:pt x="201515" y="302694"/>
                      </a:cubicBezTo>
                      <a:cubicBezTo>
                        <a:pt x="203829" y="302428"/>
                        <a:pt x="206411" y="301983"/>
                        <a:pt x="209081" y="301361"/>
                      </a:cubicBezTo>
                      <a:lnTo>
                        <a:pt x="209081" y="273634"/>
                      </a:lnTo>
                      <a:cubicBezTo>
                        <a:pt x="206767" y="273456"/>
                        <a:pt x="205075" y="272745"/>
                        <a:pt x="204185" y="271501"/>
                      </a:cubicBezTo>
                      <a:cubicBezTo>
                        <a:pt x="203295" y="270257"/>
                        <a:pt x="202761" y="268124"/>
                        <a:pt x="202761" y="265013"/>
                      </a:cubicBezTo>
                      <a:lnTo>
                        <a:pt x="202761" y="247328"/>
                      </a:lnTo>
                      <a:cubicBezTo>
                        <a:pt x="202761" y="234353"/>
                        <a:pt x="198845" y="224666"/>
                        <a:pt x="191012" y="218178"/>
                      </a:cubicBezTo>
                      <a:cubicBezTo>
                        <a:pt x="183090" y="211691"/>
                        <a:pt x="171875" y="208491"/>
                        <a:pt x="157278" y="208491"/>
                      </a:cubicBezTo>
                      <a:close/>
                      <a:moveTo>
                        <a:pt x="229731" y="174898"/>
                      </a:moveTo>
                      <a:lnTo>
                        <a:pt x="229731" y="301361"/>
                      </a:lnTo>
                      <a:lnTo>
                        <a:pt x="258302" y="301361"/>
                      </a:lnTo>
                      <a:lnTo>
                        <a:pt x="258302" y="287231"/>
                      </a:lnTo>
                      <a:cubicBezTo>
                        <a:pt x="264266" y="297807"/>
                        <a:pt x="274057" y="303139"/>
                        <a:pt x="287853" y="303139"/>
                      </a:cubicBezTo>
                      <a:cubicBezTo>
                        <a:pt x="293906" y="303139"/>
                        <a:pt x="299513" y="301983"/>
                        <a:pt x="304676" y="299584"/>
                      </a:cubicBezTo>
                      <a:cubicBezTo>
                        <a:pt x="309927" y="297184"/>
                        <a:pt x="314378" y="293985"/>
                        <a:pt x="318116" y="289808"/>
                      </a:cubicBezTo>
                      <a:cubicBezTo>
                        <a:pt x="321943" y="285631"/>
                        <a:pt x="324881" y="280654"/>
                        <a:pt x="327017" y="274967"/>
                      </a:cubicBezTo>
                      <a:cubicBezTo>
                        <a:pt x="329153" y="269279"/>
                        <a:pt x="330221" y="262969"/>
                        <a:pt x="330221" y="256126"/>
                      </a:cubicBezTo>
                      <a:cubicBezTo>
                        <a:pt x="330221" y="249372"/>
                        <a:pt x="329242" y="242973"/>
                        <a:pt x="327284" y="237197"/>
                      </a:cubicBezTo>
                      <a:cubicBezTo>
                        <a:pt x="325326" y="231331"/>
                        <a:pt x="322566" y="226354"/>
                        <a:pt x="319095" y="222089"/>
                      </a:cubicBezTo>
                      <a:cubicBezTo>
                        <a:pt x="315624" y="217912"/>
                        <a:pt x="311529" y="214534"/>
                        <a:pt x="306723" y="212135"/>
                      </a:cubicBezTo>
                      <a:cubicBezTo>
                        <a:pt x="301916" y="209735"/>
                        <a:pt x="296665" y="208491"/>
                        <a:pt x="291146" y="208491"/>
                      </a:cubicBezTo>
                      <a:cubicBezTo>
                        <a:pt x="284560" y="208491"/>
                        <a:pt x="278863" y="209824"/>
                        <a:pt x="273968" y="212402"/>
                      </a:cubicBezTo>
                      <a:cubicBezTo>
                        <a:pt x="269072" y="214979"/>
                        <a:pt x="265334" y="218800"/>
                        <a:pt x="262664" y="223777"/>
                      </a:cubicBezTo>
                      <a:lnTo>
                        <a:pt x="262664" y="174898"/>
                      </a:lnTo>
                      <a:close/>
                      <a:moveTo>
                        <a:pt x="239433" y="0"/>
                      </a:moveTo>
                      <a:lnTo>
                        <a:pt x="313043" y="0"/>
                      </a:lnTo>
                      <a:lnTo>
                        <a:pt x="313043" y="36793"/>
                      </a:lnTo>
                      <a:lnTo>
                        <a:pt x="552386" y="36793"/>
                      </a:lnTo>
                      <a:lnTo>
                        <a:pt x="552386" y="441244"/>
                      </a:lnTo>
                      <a:lnTo>
                        <a:pt x="394752" y="441244"/>
                      </a:lnTo>
                      <a:lnTo>
                        <a:pt x="424570" y="606722"/>
                      </a:lnTo>
                      <a:lnTo>
                        <a:pt x="368317" y="606722"/>
                      </a:lnTo>
                      <a:lnTo>
                        <a:pt x="338588" y="441244"/>
                      </a:lnTo>
                      <a:lnTo>
                        <a:pt x="213887" y="441244"/>
                      </a:lnTo>
                      <a:lnTo>
                        <a:pt x="184158" y="606722"/>
                      </a:lnTo>
                      <a:lnTo>
                        <a:pt x="127905" y="606722"/>
                      </a:lnTo>
                      <a:lnTo>
                        <a:pt x="157723" y="441244"/>
                      </a:lnTo>
                      <a:lnTo>
                        <a:pt x="0" y="441244"/>
                      </a:lnTo>
                      <a:lnTo>
                        <a:pt x="0" y="36793"/>
                      </a:lnTo>
                      <a:lnTo>
                        <a:pt x="239433" y="36793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wrap="square" lIns="91440" tIns="45720" rIns="91440" bIns="45720">
                  <a:normAutofit lnSpcReduction="10000"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89" name="iṩḷiḍé">
                <a:extLst>
                  <a:ext uri="{FF2B5EF4-FFF2-40B4-BE49-F238E27FC236}">
                    <a16:creationId xmlns:a16="http://schemas.microsoft.com/office/drawing/2014/main" id="{9D926712-228B-4F37-955A-689960798D5D}"/>
                  </a:ext>
                </a:extLst>
              </p:cNvPr>
              <p:cNvGrpSpPr/>
              <p:nvPr/>
            </p:nvGrpSpPr>
            <p:grpSpPr>
              <a:xfrm>
                <a:off x="5915519" y="3270950"/>
                <a:ext cx="4317075" cy="1037258"/>
                <a:chOff x="5824079" y="3316670"/>
                <a:chExt cx="4317075" cy="1037258"/>
              </a:xfrm>
            </p:grpSpPr>
            <p:sp>
              <p:nvSpPr>
                <p:cNvPr id="90" name="PA-íšlïḓé">
                  <a:extLst>
                    <a:ext uri="{FF2B5EF4-FFF2-40B4-BE49-F238E27FC236}">
                      <a16:creationId xmlns:a16="http://schemas.microsoft.com/office/drawing/2014/main" id="{EFC9CF8B-56B0-4A90-BF5B-00586133CF5B}"/>
                    </a:ext>
                  </a:extLst>
                </p:cNvPr>
                <p:cNvSpPr txBox="1"/>
                <p:nvPr>
                  <p:custDataLst>
                    <p:tags r:id="rId22"/>
                  </p:custDataLst>
                </p:nvPr>
              </p:nvSpPr>
              <p:spPr bwMode="auto">
                <a:xfrm>
                  <a:off x="5824079" y="3316670"/>
                  <a:ext cx="4317074" cy="4418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91440" tIns="45720" rIns="91440" bIns="45720" anchor="ctr">
                  <a:norm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</a:pPr>
                  <a:r>
                    <a:rPr lang="en-US" altLang="zh-CN" sz="2000" b="1" dirty="0">
                      <a:cs typeface="+mn-ea"/>
                      <a:sym typeface="+mn-lt"/>
                    </a:rPr>
                    <a:t>Add title text</a:t>
                  </a:r>
                </a:p>
              </p:txBody>
            </p:sp>
            <p:sp>
              <p:nvSpPr>
                <p:cNvPr id="91" name="PA-íśliḍê">
                  <a:extLst>
                    <a:ext uri="{FF2B5EF4-FFF2-40B4-BE49-F238E27FC236}">
                      <a16:creationId xmlns:a16="http://schemas.microsoft.com/office/drawing/2014/main" id="{92278F90-E9C9-4BB3-8B12-A1F462409F3E}"/>
                    </a:ext>
                  </a:extLst>
                </p:cNvPr>
                <p:cNvSpPr/>
                <p:nvPr>
                  <p:custDataLst>
                    <p:tags r:id="rId23"/>
                  </p:custDataLst>
                </p:nvPr>
              </p:nvSpPr>
              <p:spPr bwMode="auto">
                <a:xfrm>
                  <a:off x="5825624" y="3758476"/>
                  <a:ext cx="4315530" cy="59545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91440" tIns="45720" rIns="91440" bIns="45720" anchor="t" anchorCtr="0">
                  <a:norm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171450" indent="-171450">
                    <a:lnSpc>
                      <a:spcPct val="150000"/>
                    </a:lnSpc>
                    <a:buFont typeface="Arial" panose="020B0604020202020204" pitchFamily="34" charset="0"/>
                    <a:buChar char="•"/>
                  </a:pPr>
                  <a:r>
                    <a:rPr lang="en-US" altLang="zh-CN" sz="1100" dirty="0">
                      <a:cs typeface="+mn-ea"/>
                      <a:sym typeface="+mn-lt"/>
                    </a:rPr>
                    <a:t>Supporting text here.</a:t>
                  </a:r>
                </a:p>
                <a:p>
                  <a:pPr marL="171450" indent="-171450">
                    <a:lnSpc>
                      <a:spcPct val="150000"/>
                    </a:lnSpc>
                    <a:buFont typeface="Arial" panose="020B0604020202020204" pitchFamily="34" charset="0"/>
                    <a:buChar char="•"/>
                  </a:pPr>
                  <a:r>
                    <a:rPr lang="en-US" altLang="zh-CN" sz="1100" dirty="0">
                      <a:cs typeface="+mn-ea"/>
                      <a:sym typeface="+mn-lt"/>
                    </a:rPr>
                    <a:t>When you copy &amp; paste, choose "keep text only" option.</a:t>
                  </a:r>
                </a:p>
              </p:txBody>
            </p:sp>
          </p:grpSp>
        </p:grpSp>
        <p:grpSp>
          <p:nvGrpSpPr>
            <p:cNvPr id="72" name="iṡḻîďê">
              <a:extLst>
                <a:ext uri="{FF2B5EF4-FFF2-40B4-BE49-F238E27FC236}">
                  <a16:creationId xmlns:a16="http://schemas.microsoft.com/office/drawing/2014/main" id="{B2C9B0CD-D819-43E4-9315-FE5C99542CF8}"/>
                </a:ext>
              </a:extLst>
            </p:cNvPr>
            <p:cNvGrpSpPr/>
            <p:nvPr/>
          </p:nvGrpSpPr>
          <p:grpSpPr>
            <a:xfrm>
              <a:off x="660400" y="4702749"/>
              <a:ext cx="5145117" cy="1037258"/>
              <a:chOff x="5087477" y="4817998"/>
              <a:chExt cx="5145117" cy="1037258"/>
            </a:xfrm>
          </p:grpSpPr>
          <p:grpSp>
            <p:nvGrpSpPr>
              <p:cNvPr id="82" name="îṧḻíḍe">
                <a:extLst>
                  <a:ext uri="{FF2B5EF4-FFF2-40B4-BE49-F238E27FC236}">
                    <a16:creationId xmlns:a16="http://schemas.microsoft.com/office/drawing/2014/main" id="{E2F4D1D7-7934-4055-9D00-AFE624B9F0B2}"/>
                  </a:ext>
                </a:extLst>
              </p:cNvPr>
              <p:cNvGrpSpPr/>
              <p:nvPr/>
            </p:nvGrpSpPr>
            <p:grpSpPr>
              <a:xfrm>
                <a:off x="5087477" y="4863718"/>
                <a:ext cx="736602" cy="736602"/>
                <a:chOff x="6730810" y="4625974"/>
                <a:chExt cx="736602" cy="736602"/>
              </a:xfrm>
            </p:grpSpPr>
            <p:sp>
              <p:nvSpPr>
                <p:cNvPr id="86" name="PA-ïṣlïde">
                  <a:extLst>
                    <a:ext uri="{FF2B5EF4-FFF2-40B4-BE49-F238E27FC236}">
                      <a16:creationId xmlns:a16="http://schemas.microsoft.com/office/drawing/2014/main" id="{8018A56C-CB03-4669-8439-04771BF8D19D}"/>
                    </a:ext>
                  </a:extLst>
                </p:cNvPr>
                <p:cNvSpPr/>
                <p:nvPr>
                  <p:custDataLst>
                    <p:tags r:id="rId20"/>
                  </p:custDataLst>
                </p:nvPr>
              </p:nvSpPr>
              <p:spPr>
                <a:xfrm>
                  <a:off x="6730810" y="4625974"/>
                  <a:ext cx="736602" cy="736602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lIns="91440" tIns="45720" rIns="91440" bIns="45720" rtlCol="0" anchor="ctr">
                  <a:norm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>
                    <a:solidFill>
                      <a:schemeClr val="tx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87" name="PA-iśļídê">
                  <a:extLst>
                    <a:ext uri="{FF2B5EF4-FFF2-40B4-BE49-F238E27FC236}">
                      <a16:creationId xmlns:a16="http://schemas.microsoft.com/office/drawing/2014/main" id="{7D81EFF0-A348-4946-A962-D83D51143DC1}"/>
                    </a:ext>
                  </a:extLst>
                </p:cNvPr>
                <p:cNvSpPr/>
                <p:nvPr>
                  <p:custDataLst>
                    <p:tags r:id="rId21"/>
                  </p:custDataLst>
                </p:nvPr>
              </p:nvSpPr>
              <p:spPr bwMode="auto">
                <a:xfrm>
                  <a:off x="6910713" y="4805886"/>
                  <a:ext cx="376796" cy="376777"/>
                </a:xfrm>
                <a:custGeom>
                  <a:avLst/>
                  <a:gdLst>
                    <a:gd name="connsiteX0" fmla="*/ 52908 w 606775"/>
                    <a:gd name="connsiteY0" fmla="*/ 341560 h 606745"/>
                    <a:gd name="connsiteX1" fmla="*/ 115358 w 606775"/>
                    <a:gd name="connsiteY1" fmla="*/ 370976 h 606745"/>
                    <a:gd name="connsiteX2" fmla="*/ 105394 w 606775"/>
                    <a:gd name="connsiteY2" fmla="*/ 370976 h 606745"/>
                    <a:gd name="connsiteX3" fmla="*/ 105394 w 606775"/>
                    <a:gd name="connsiteY3" fmla="*/ 580529 h 606745"/>
                    <a:gd name="connsiteX4" fmla="*/ 79151 w 606775"/>
                    <a:gd name="connsiteY4" fmla="*/ 606745 h 606745"/>
                    <a:gd name="connsiteX5" fmla="*/ 52908 w 606775"/>
                    <a:gd name="connsiteY5" fmla="*/ 580529 h 606745"/>
                    <a:gd name="connsiteX6" fmla="*/ 168755 w 606775"/>
                    <a:gd name="connsiteY6" fmla="*/ 314181 h 606745"/>
                    <a:gd name="connsiteX7" fmla="*/ 169200 w 606775"/>
                    <a:gd name="connsiteY7" fmla="*/ 580528 h 606745"/>
                    <a:gd name="connsiteX8" fmla="*/ 142950 w 606775"/>
                    <a:gd name="connsiteY8" fmla="*/ 606745 h 606745"/>
                    <a:gd name="connsiteX9" fmla="*/ 116699 w 606775"/>
                    <a:gd name="connsiteY9" fmla="*/ 580528 h 606745"/>
                    <a:gd name="connsiteX10" fmla="*/ 116699 w 606775"/>
                    <a:gd name="connsiteY10" fmla="*/ 371414 h 606745"/>
                    <a:gd name="connsiteX11" fmla="*/ 149445 w 606775"/>
                    <a:gd name="connsiteY11" fmla="*/ 356039 h 606745"/>
                    <a:gd name="connsiteX12" fmla="*/ 112784 w 606775"/>
                    <a:gd name="connsiteY12" fmla="*/ 235448 h 606745"/>
                    <a:gd name="connsiteX13" fmla="*/ 163488 w 606775"/>
                    <a:gd name="connsiteY13" fmla="*/ 258727 h 606745"/>
                    <a:gd name="connsiteX14" fmla="*/ 168825 w 606775"/>
                    <a:gd name="connsiteY14" fmla="*/ 273033 h 606745"/>
                    <a:gd name="connsiteX15" fmla="*/ 133955 w 606775"/>
                    <a:gd name="connsiteY15" fmla="*/ 348913 h 606745"/>
                    <a:gd name="connsiteX16" fmla="*/ 119544 w 606775"/>
                    <a:gd name="connsiteY16" fmla="*/ 354244 h 606745"/>
                    <a:gd name="connsiteX17" fmla="*/ 114118 w 606775"/>
                    <a:gd name="connsiteY17" fmla="*/ 351756 h 606745"/>
                    <a:gd name="connsiteX18" fmla="*/ 127284 w 606775"/>
                    <a:gd name="connsiteY18" fmla="*/ 337717 h 606745"/>
                    <a:gd name="connsiteX19" fmla="*/ 111983 w 606775"/>
                    <a:gd name="connsiteY19" fmla="*/ 284139 h 606745"/>
                    <a:gd name="connsiteX20" fmla="*/ 85297 w 606775"/>
                    <a:gd name="connsiteY20" fmla="*/ 269301 h 606745"/>
                    <a:gd name="connsiteX21" fmla="*/ 98373 w 606775"/>
                    <a:gd name="connsiteY21" fmla="*/ 240779 h 606745"/>
                    <a:gd name="connsiteX22" fmla="*/ 112784 w 606775"/>
                    <a:gd name="connsiteY22" fmla="*/ 235448 h 606745"/>
                    <a:gd name="connsiteX23" fmla="*/ 100409 w 606775"/>
                    <a:gd name="connsiteY23" fmla="*/ 161971 h 606745"/>
                    <a:gd name="connsiteX24" fmla="*/ 122122 w 606775"/>
                    <a:gd name="connsiteY24" fmla="*/ 161971 h 606745"/>
                    <a:gd name="connsiteX25" fmla="*/ 124881 w 606775"/>
                    <a:gd name="connsiteY25" fmla="*/ 166680 h 606745"/>
                    <a:gd name="connsiteX26" fmla="*/ 117050 w 606775"/>
                    <a:gd name="connsiteY26" fmla="*/ 180983 h 606745"/>
                    <a:gd name="connsiteX27" fmla="*/ 125860 w 606775"/>
                    <a:gd name="connsiteY27" fmla="*/ 197152 h 606745"/>
                    <a:gd name="connsiteX28" fmla="*/ 126839 w 606775"/>
                    <a:gd name="connsiteY28" fmla="*/ 203460 h 606745"/>
                    <a:gd name="connsiteX29" fmla="*/ 123012 w 606775"/>
                    <a:gd name="connsiteY29" fmla="*/ 221317 h 606745"/>
                    <a:gd name="connsiteX30" fmla="*/ 98718 w 606775"/>
                    <a:gd name="connsiteY30" fmla="*/ 219096 h 606745"/>
                    <a:gd name="connsiteX31" fmla="*/ 95603 w 606775"/>
                    <a:gd name="connsiteY31" fmla="*/ 203371 h 606745"/>
                    <a:gd name="connsiteX32" fmla="*/ 96582 w 606775"/>
                    <a:gd name="connsiteY32" fmla="*/ 197241 h 606745"/>
                    <a:gd name="connsiteX33" fmla="*/ 105481 w 606775"/>
                    <a:gd name="connsiteY33" fmla="*/ 181072 h 606745"/>
                    <a:gd name="connsiteX34" fmla="*/ 97561 w 606775"/>
                    <a:gd name="connsiteY34" fmla="*/ 166680 h 606745"/>
                    <a:gd name="connsiteX35" fmla="*/ 100409 w 606775"/>
                    <a:gd name="connsiteY35" fmla="*/ 161971 h 606745"/>
                    <a:gd name="connsiteX36" fmla="*/ 148367 w 606775"/>
                    <a:gd name="connsiteY36" fmla="*/ 161618 h 606745"/>
                    <a:gd name="connsiteX37" fmla="*/ 169821 w 606775"/>
                    <a:gd name="connsiteY37" fmla="*/ 161618 h 606745"/>
                    <a:gd name="connsiteX38" fmla="*/ 221631 w 606775"/>
                    <a:gd name="connsiteY38" fmla="*/ 213079 h 606745"/>
                    <a:gd name="connsiteX39" fmla="*/ 221809 w 606775"/>
                    <a:gd name="connsiteY39" fmla="*/ 253964 h 606745"/>
                    <a:gd name="connsiteX40" fmla="*/ 266141 w 606775"/>
                    <a:gd name="connsiteY40" fmla="*/ 226500 h 606745"/>
                    <a:gd name="connsiteX41" fmla="*/ 296319 w 606775"/>
                    <a:gd name="connsiteY41" fmla="*/ 233522 h 606745"/>
                    <a:gd name="connsiteX42" fmla="*/ 289286 w 606775"/>
                    <a:gd name="connsiteY42" fmla="*/ 263563 h 606745"/>
                    <a:gd name="connsiteX43" fmla="*/ 211750 w 606775"/>
                    <a:gd name="connsiteY43" fmla="*/ 311647 h 606745"/>
                    <a:gd name="connsiteX44" fmla="*/ 178367 w 606775"/>
                    <a:gd name="connsiteY44" fmla="*/ 294937 h 606745"/>
                    <a:gd name="connsiteX45" fmla="*/ 177922 w 606775"/>
                    <a:gd name="connsiteY45" fmla="*/ 213346 h 606745"/>
                    <a:gd name="connsiteX46" fmla="*/ 177922 w 606775"/>
                    <a:gd name="connsiteY46" fmla="*/ 213257 h 606745"/>
                    <a:gd name="connsiteX47" fmla="*/ 173293 w 606775"/>
                    <a:gd name="connsiteY47" fmla="*/ 208724 h 606745"/>
                    <a:gd name="connsiteX48" fmla="*/ 168753 w 606775"/>
                    <a:gd name="connsiteY48" fmla="*/ 213257 h 606745"/>
                    <a:gd name="connsiteX49" fmla="*/ 168753 w 606775"/>
                    <a:gd name="connsiteY49" fmla="*/ 242321 h 606745"/>
                    <a:gd name="connsiteX50" fmla="*/ 124955 w 606775"/>
                    <a:gd name="connsiteY50" fmla="*/ 222234 h 606745"/>
                    <a:gd name="connsiteX51" fmla="*/ 148367 w 606775"/>
                    <a:gd name="connsiteY51" fmla="*/ 161618 h 606745"/>
                    <a:gd name="connsiteX52" fmla="*/ 52160 w 606775"/>
                    <a:gd name="connsiteY52" fmla="*/ 161618 h 606745"/>
                    <a:gd name="connsiteX53" fmla="*/ 74144 w 606775"/>
                    <a:gd name="connsiteY53" fmla="*/ 161618 h 606745"/>
                    <a:gd name="connsiteX54" fmla="*/ 96663 w 606775"/>
                    <a:gd name="connsiteY54" fmla="*/ 219911 h 606745"/>
                    <a:gd name="connsiteX55" fmla="*/ 82778 w 606775"/>
                    <a:gd name="connsiteY55" fmla="*/ 233685 h 606745"/>
                    <a:gd name="connsiteX56" fmla="*/ 70228 w 606775"/>
                    <a:gd name="connsiteY56" fmla="*/ 260965 h 606745"/>
                    <a:gd name="connsiteX57" fmla="*/ 52872 w 606775"/>
                    <a:gd name="connsiteY57" fmla="*/ 251368 h 606745"/>
                    <a:gd name="connsiteX58" fmla="*/ 52872 w 606775"/>
                    <a:gd name="connsiteY58" fmla="*/ 213335 h 606745"/>
                    <a:gd name="connsiteX59" fmla="*/ 48510 w 606775"/>
                    <a:gd name="connsiteY59" fmla="*/ 208981 h 606745"/>
                    <a:gd name="connsiteX60" fmla="*/ 44149 w 606775"/>
                    <a:gd name="connsiteY60" fmla="*/ 213335 h 606745"/>
                    <a:gd name="connsiteX61" fmla="*/ 43793 w 606775"/>
                    <a:gd name="connsiteY61" fmla="*/ 266474 h 606745"/>
                    <a:gd name="connsiteX62" fmla="*/ 103427 w 606775"/>
                    <a:gd name="connsiteY62" fmla="*/ 299531 h 606745"/>
                    <a:gd name="connsiteX63" fmla="*/ 111883 w 606775"/>
                    <a:gd name="connsiteY63" fmla="*/ 329210 h 606745"/>
                    <a:gd name="connsiteX64" fmla="*/ 82155 w 606775"/>
                    <a:gd name="connsiteY64" fmla="*/ 337741 h 606745"/>
                    <a:gd name="connsiteX65" fmla="*/ 11217 w 606775"/>
                    <a:gd name="connsiteY65" fmla="*/ 298376 h 606745"/>
                    <a:gd name="connsiteX66" fmla="*/ 2 w 606775"/>
                    <a:gd name="connsiteY66" fmla="*/ 279182 h 606745"/>
                    <a:gd name="connsiteX67" fmla="*/ 447 w 606775"/>
                    <a:gd name="connsiteY67" fmla="*/ 213069 h 606745"/>
                    <a:gd name="connsiteX68" fmla="*/ 52160 w 606775"/>
                    <a:gd name="connsiteY68" fmla="*/ 161618 h 606745"/>
                    <a:gd name="connsiteX69" fmla="*/ 111018 w 606775"/>
                    <a:gd name="connsiteY69" fmla="*/ 56617 h 606745"/>
                    <a:gd name="connsiteX70" fmla="*/ 156356 w 606775"/>
                    <a:gd name="connsiteY70" fmla="*/ 101920 h 606745"/>
                    <a:gd name="connsiteX71" fmla="*/ 111018 w 606775"/>
                    <a:gd name="connsiteY71" fmla="*/ 147223 h 606745"/>
                    <a:gd name="connsiteX72" fmla="*/ 65680 w 606775"/>
                    <a:gd name="connsiteY72" fmla="*/ 101920 h 606745"/>
                    <a:gd name="connsiteX73" fmla="*/ 111018 w 606775"/>
                    <a:gd name="connsiteY73" fmla="*/ 56617 h 606745"/>
                    <a:gd name="connsiteX74" fmla="*/ 422167 w 606775"/>
                    <a:gd name="connsiteY74" fmla="*/ 39638 h 606745"/>
                    <a:gd name="connsiteX75" fmla="*/ 373122 w 606775"/>
                    <a:gd name="connsiteY75" fmla="*/ 88696 h 606745"/>
                    <a:gd name="connsiteX76" fmla="*/ 471212 w 606775"/>
                    <a:gd name="connsiteY76" fmla="*/ 88696 h 606745"/>
                    <a:gd name="connsiteX77" fmla="*/ 422200 w 606775"/>
                    <a:gd name="connsiteY77" fmla="*/ 0 h 606745"/>
                    <a:gd name="connsiteX78" fmla="*/ 433827 w 606775"/>
                    <a:gd name="connsiteY78" fmla="*/ 4799 h 606745"/>
                    <a:gd name="connsiteX79" fmla="*/ 517764 w 606775"/>
                    <a:gd name="connsiteY79" fmla="*/ 88696 h 606745"/>
                    <a:gd name="connsiteX80" fmla="*/ 591465 w 606775"/>
                    <a:gd name="connsiteY80" fmla="*/ 88696 h 606745"/>
                    <a:gd name="connsiteX81" fmla="*/ 606775 w 606775"/>
                    <a:gd name="connsiteY81" fmla="*/ 103894 h 606745"/>
                    <a:gd name="connsiteX82" fmla="*/ 606775 w 606775"/>
                    <a:gd name="connsiteY82" fmla="*/ 354430 h 606745"/>
                    <a:gd name="connsiteX83" fmla="*/ 591465 w 606775"/>
                    <a:gd name="connsiteY83" fmla="*/ 369716 h 606745"/>
                    <a:gd name="connsiteX84" fmla="*/ 252869 w 606775"/>
                    <a:gd name="connsiteY84" fmla="*/ 369716 h 606745"/>
                    <a:gd name="connsiteX85" fmla="*/ 237648 w 606775"/>
                    <a:gd name="connsiteY85" fmla="*/ 354430 h 606745"/>
                    <a:gd name="connsiteX86" fmla="*/ 237648 w 606775"/>
                    <a:gd name="connsiteY86" fmla="*/ 321280 h 606745"/>
                    <a:gd name="connsiteX87" fmla="*/ 268179 w 606775"/>
                    <a:gd name="connsiteY87" fmla="*/ 302261 h 606745"/>
                    <a:gd name="connsiteX88" fmla="*/ 300757 w 606775"/>
                    <a:gd name="connsiteY88" fmla="*/ 282086 h 606745"/>
                    <a:gd name="connsiteX89" fmla="*/ 320161 w 606775"/>
                    <a:gd name="connsiteY89" fmla="*/ 234361 h 606745"/>
                    <a:gd name="connsiteX90" fmla="*/ 375703 w 606775"/>
                    <a:gd name="connsiteY90" fmla="*/ 190724 h 606745"/>
                    <a:gd name="connsiteX91" fmla="*/ 378908 w 606775"/>
                    <a:gd name="connsiteY91" fmla="*/ 162995 h 606745"/>
                    <a:gd name="connsiteX92" fmla="*/ 351226 w 606775"/>
                    <a:gd name="connsiteY92" fmla="*/ 159706 h 606745"/>
                    <a:gd name="connsiteX93" fmla="*/ 294259 w 606775"/>
                    <a:gd name="connsiteY93" fmla="*/ 204499 h 606745"/>
                    <a:gd name="connsiteX94" fmla="*/ 254649 w 606775"/>
                    <a:gd name="connsiteY94" fmla="*/ 207876 h 606745"/>
                    <a:gd name="connsiteX95" fmla="*/ 237648 w 606775"/>
                    <a:gd name="connsiteY95" fmla="*/ 218363 h 606745"/>
                    <a:gd name="connsiteX96" fmla="*/ 237648 w 606775"/>
                    <a:gd name="connsiteY96" fmla="*/ 103894 h 606745"/>
                    <a:gd name="connsiteX97" fmla="*/ 252869 w 606775"/>
                    <a:gd name="connsiteY97" fmla="*/ 88696 h 606745"/>
                    <a:gd name="connsiteX98" fmla="*/ 326570 w 606775"/>
                    <a:gd name="connsiteY98" fmla="*/ 88696 h 606745"/>
                    <a:gd name="connsiteX99" fmla="*/ 410507 w 606775"/>
                    <a:gd name="connsiteY99" fmla="*/ 4799 h 606745"/>
                    <a:gd name="connsiteX100" fmla="*/ 422200 w 606775"/>
                    <a:gd name="connsiteY100" fmla="*/ 0 h 6067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</a:cxnLst>
                  <a:rect l="l" t="t" r="r" b="b"/>
                  <a:pathLst>
                    <a:path w="606775" h="606745">
                      <a:moveTo>
                        <a:pt x="52908" y="341560"/>
                      </a:moveTo>
                      <a:cubicBezTo>
                        <a:pt x="52908" y="341560"/>
                        <a:pt x="113223" y="370265"/>
                        <a:pt x="115358" y="370976"/>
                      </a:cubicBezTo>
                      <a:lnTo>
                        <a:pt x="105394" y="370976"/>
                      </a:lnTo>
                      <a:lnTo>
                        <a:pt x="105394" y="580529"/>
                      </a:lnTo>
                      <a:cubicBezTo>
                        <a:pt x="105394" y="595014"/>
                        <a:pt x="93652" y="606745"/>
                        <a:pt x="79151" y="606745"/>
                      </a:cubicBezTo>
                      <a:cubicBezTo>
                        <a:pt x="64651" y="606745"/>
                        <a:pt x="52908" y="595014"/>
                        <a:pt x="52908" y="580529"/>
                      </a:cubicBezTo>
                      <a:close/>
                      <a:moveTo>
                        <a:pt x="168755" y="314181"/>
                      </a:moveTo>
                      <a:cubicBezTo>
                        <a:pt x="168755" y="328756"/>
                        <a:pt x="169200" y="567286"/>
                        <a:pt x="169200" y="580528"/>
                      </a:cubicBezTo>
                      <a:cubicBezTo>
                        <a:pt x="169200" y="595014"/>
                        <a:pt x="157454" y="606745"/>
                        <a:pt x="142950" y="606745"/>
                      </a:cubicBezTo>
                      <a:cubicBezTo>
                        <a:pt x="128445" y="606745"/>
                        <a:pt x="116699" y="595014"/>
                        <a:pt x="116699" y="580528"/>
                      </a:cubicBezTo>
                      <a:lnTo>
                        <a:pt x="116699" y="371414"/>
                      </a:lnTo>
                      <a:cubicBezTo>
                        <a:pt x="129869" y="374969"/>
                        <a:pt x="143839" y="368392"/>
                        <a:pt x="149445" y="356039"/>
                      </a:cubicBezTo>
                      <a:close/>
                      <a:moveTo>
                        <a:pt x="112784" y="235448"/>
                      </a:moveTo>
                      <a:lnTo>
                        <a:pt x="163488" y="258727"/>
                      </a:lnTo>
                      <a:cubicBezTo>
                        <a:pt x="168914" y="261215"/>
                        <a:pt x="171316" y="267613"/>
                        <a:pt x="168825" y="273033"/>
                      </a:cubicBezTo>
                      <a:lnTo>
                        <a:pt x="133955" y="348913"/>
                      </a:lnTo>
                      <a:cubicBezTo>
                        <a:pt x="131464" y="354333"/>
                        <a:pt x="124971" y="356732"/>
                        <a:pt x="119544" y="354244"/>
                      </a:cubicBezTo>
                      <a:lnTo>
                        <a:pt x="114118" y="351756"/>
                      </a:lnTo>
                      <a:cubicBezTo>
                        <a:pt x="119456" y="348380"/>
                        <a:pt x="123992" y="343671"/>
                        <a:pt x="127284" y="337717"/>
                      </a:cubicBezTo>
                      <a:cubicBezTo>
                        <a:pt x="137869" y="318703"/>
                        <a:pt x="131020" y="294713"/>
                        <a:pt x="111983" y="284139"/>
                      </a:cubicBezTo>
                      <a:lnTo>
                        <a:pt x="85297" y="269301"/>
                      </a:lnTo>
                      <a:lnTo>
                        <a:pt x="98373" y="240779"/>
                      </a:lnTo>
                      <a:cubicBezTo>
                        <a:pt x="100864" y="235359"/>
                        <a:pt x="107358" y="232960"/>
                        <a:pt x="112784" y="235448"/>
                      </a:cubicBezTo>
                      <a:close/>
                      <a:moveTo>
                        <a:pt x="100409" y="161971"/>
                      </a:moveTo>
                      <a:lnTo>
                        <a:pt x="122122" y="161971"/>
                      </a:lnTo>
                      <a:cubicBezTo>
                        <a:pt x="124525" y="161971"/>
                        <a:pt x="126038" y="164547"/>
                        <a:pt x="124881" y="166680"/>
                      </a:cubicBezTo>
                      <a:lnTo>
                        <a:pt x="117050" y="180983"/>
                      </a:lnTo>
                      <a:lnTo>
                        <a:pt x="125860" y="197152"/>
                      </a:lnTo>
                      <a:cubicBezTo>
                        <a:pt x="126928" y="199107"/>
                        <a:pt x="127284" y="201328"/>
                        <a:pt x="126839" y="203460"/>
                      </a:cubicBezTo>
                      <a:lnTo>
                        <a:pt x="123012" y="221317"/>
                      </a:lnTo>
                      <a:cubicBezTo>
                        <a:pt x="115092" y="217763"/>
                        <a:pt x="108062" y="215720"/>
                        <a:pt x="98718" y="219096"/>
                      </a:cubicBezTo>
                      <a:lnTo>
                        <a:pt x="95603" y="203371"/>
                      </a:lnTo>
                      <a:cubicBezTo>
                        <a:pt x="95247" y="201328"/>
                        <a:pt x="95514" y="199107"/>
                        <a:pt x="96582" y="197241"/>
                      </a:cubicBezTo>
                      <a:lnTo>
                        <a:pt x="105481" y="181072"/>
                      </a:lnTo>
                      <a:lnTo>
                        <a:pt x="97561" y="166680"/>
                      </a:lnTo>
                      <a:cubicBezTo>
                        <a:pt x="96404" y="164547"/>
                        <a:pt x="98006" y="161971"/>
                        <a:pt x="100409" y="161971"/>
                      </a:cubicBezTo>
                      <a:close/>
                      <a:moveTo>
                        <a:pt x="148367" y="161618"/>
                      </a:moveTo>
                      <a:lnTo>
                        <a:pt x="169821" y="161618"/>
                      </a:lnTo>
                      <a:cubicBezTo>
                        <a:pt x="198308" y="161618"/>
                        <a:pt x="221542" y="184727"/>
                        <a:pt x="221631" y="213079"/>
                      </a:cubicBezTo>
                      <a:cubicBezTo>
                        <a:pt x="221720" y="236721"/>
                        <a:pt x="221631" y="217257"/>
                        <a:pt x="221809" y="253964"/>
                      </a:cubicBezTo>
                      <a:lnTo>
                        <a:pt x="266141" y="226500"/>
                      </a:lnTo>
                      <a:cubicBezTo>
                        <a:pt x="276467" y="220101"/>
                        <a:pt x="289909" y="223211"/>
                        <a:pt x="296319" y="233522"/>
                      </a:cubicBezTo>
                      <a:cubicBezTo>
                        <a:pt x="302639" y="243743"/>
                        <a:pt x="299523" y="257252"/>
                        <a:pt x="289286" y="263563"/>
                      </a:cubicBezTo>
                      <a:lnTo>
                        <a:pt x="211750" y="311647"/>
                      </a:lnTo>
                      <a:cubicBezTo>
                        <a:pt x="197951" y="320179"/>
                        <a:pt x="179702" y="311291"/>
                        <a:pt x="178367" y="294937"/>
                      </a:cubicBezTo>
                      <a:lnTo>
                        <a:pt x="177922" y="213346"/>
                      </a:lnTo>
                      <a:lnTo>
                        <a:pt x="177922" y="213257"/>
                      </a:lnTo>
                      <a:cubicBezTo>
                        <a:pt x="177922" y="210768"/>
                        <a:pt x="175874" y="208724"/>
                        <a:pt x="173293" y="208724"/>
                      </a:cubicBezTo>
                      <a:cubicBezTo>
                        <a:pt x="170800" y="208724"/>
                        <a:pt x="168753" y="210768"/>
                        <a:pt x="168753" y="213257"/>
                      </a:cubicBezTo>
                      <a:lnTo>
                        <a:pt x="168753" y="242321"/>
                      </a:lnTo>
                      <a:lnTo>
                        <a:pt x="124955" y="222234"/>
                      </a:lnTo>
                      <a:cubicBezTo>
                        <a:pt x="129050" y="211568"/>
                        <a:pt x="142848" y="175839"/>
                        <a:pt x="148367" y="161618"/>
                      </a:cubicBezTo>
                      <a:close/>
                      <a:moveTo>
                        <a:pt x="52160" y="161618"/>
                      </a:moveTo>
                      <a:lnTo>
                        <a:pt x="74144" y="161618"/>
                      </a:lnTo>
                      <a:cubicBezTo>
                        <a:pt x="76636" y="168016"/>
                        <a:pt x="94170" y="213602"/>
                        <a:pt x="96663" y="219911"/>
                      </a:cubicBezTo>
                      <a:cubicBezTo>
                        <a:pt x="90610" y="222666"/>
                        <a:pt x="85626" y="227464"/>
                        <a:pt x="82778" y="233685"/>
                      </a:cubicBezTo>
                      <a:lnTo>
                        <a:pt x="70228" y="260965"/>
                      </a:lnTo>
                      <a:lnTo>
                        <a:pt x="52872" y="251368"/>
                      </a:lnTo>
                      <a:lnTo>
                        <a:pt x="52872" y="213335"/>
                      </a:lnTo>
                      <a:cubicBezTo>
                        <a:pt x="52872" y="210936"/>
                        <a:pt x="50913" y="208981"/>
                        <a:pt x="48510" y="208981"/>
                      </a:cubicBezTo>
                      <a:cubicBezTo>
                        <a:pt x="46107" y="208981"/>
                        <a:pt x="44149" y="210936"/>
                        <a:pt x="44149" y="213335"/>
                      </a:cubicBezTo>
                      <a:cubicBezTo>
                        <a:pt x="44060" y="231996"/>
                        <a:pt x="43971" y="246569"/>
                        <a:pt x="43793" y="266474"/>
                      </a:cubicBezTo>
                      <a:lnTo>
                        <a:pt x="103427" y="299531"/>
                      </a:lnTo>
                      <a:cubicBezTo>
                        <a:pt x="113930" y="305396"/>
                        <a:pt x="117757" y="318636"/>
                        <a:pt x="111883" y="329210"/>
                      </a:cubicBezTo>
                      <a:cubicBezTo>
                        <a:pt x="106008" y="339785"/>
                        <a:pt x="92746" y="343606"/>
                        <a:pt x="82155" y="337741"/>
                      </a:cubicBezTo>
                      <a:lnTo>
                        <a:pt x="11217" y="298376"/>
                      </a:lnTo>
                      <a:cubicBezTo>
                        <a:pt x="4274" y="294466"/>
                        <a:pt x="-87" y="287090"/>
                        <a:pt x="2" y="279182"/>
                      </a:cubicBezTo>
                      <a:cubicBezTo>
                        <a:pt x="91" y="269585"/>
                        <a:pt x="358" y="222577"/>
                        <a:pt x="447" y="213069"/>
                      </a:cubicBezTo>
                      <a:cubicBezTo>
                        <a:pt x="536" y="184722"/>
                        <a:pt x="23767" y="161618"/>
                        <a:pt x="52160" y="161618"/>
                      </a:cubicBezTo>
                      <a:close/>
                      <a:moveTo>
                        <a:pt x="111018" y="56617"/>
                      </a:moveTo>
                      <a:cubicBezTo>
                        <a:pt x="136057" y="56617"/>
                        <a:pt x="156356" y="76900"/>
                        <a:pt x="156356" y="101920"/>
                      </a:cubicBezTo>
                      <a:cubicBezTo>
                        <a:pt x="156356" y="126940"/>
                        <a:pt x="136057" y="147223"/>
                        <a:pt x="111018" y="147223"/>
                      </a:cubicBezTo>
                      <a:cubicBezTo>
                        <a:pt x="85979" y="147223"/>
                        <a:pt x="65680" y="126940"/>
                        <a:pt x="65680" y="101920"/>
                      </a:cubicBezTo>
                      <a:cubicBezTo>
                        <a:pt x="65680" y="76900"/>
                        <a:pt x="85979" y="56617"/>
                        <a:pt x="111018" y="56617"/>
                      </a:cubicBezTo>
                      <a:close/>
                      <a:moveTo>
                        <a:pt x="422167" y="39638"/>
                      </a:moveTo>
                      <a:lnTo>
                        <a:pt x="373122" y="88696"/>
                      </a:lnTo>
                      <a:lnTo>
                        <a:pt x="471212" y="88696"/>
                      </a:lnTo>
                      <a:close/>
                      <a:moveTo>
                        <a:pt x="422200" y="0"/>
                      </a:moveTo>
                      <a:cubicBezTo>
                        <a:pt x="426417" y="0"/>
                        <a:pt x="430623" y="1600"/>
                        <a:pt x="433827" y="4799"/>
                      </a:cubicBezTo>
                      <a:lnTo>
                        <a:pt x="517764" y="88696"/>
                      </a:lnTo>
                      <a:lnTo>
                        <a:pt x="591465" y="88696"/>
                      </a:lnTo>
                      <a:cubicBezTo>
                        <a:pt x="599921" y="88696"/>
                        <a:pt x="606775" y="95451"/>
                        <a:pt x="606775" y="103894"/>
                      </a:cubicBezTo>
                      <a:lnTo>
                        <a:pt x="606775" y="354430"/>
                      </a:lnTo>
                      <a:cubicBezTo>
                        <a:pt x="606775" y="362873"/>
                        <a:pt x="599921" y="369716"/>
                        <a:pt x="591465" y="369716"/>
                      </a:cubicBezTo>
                      <a:lnTo>
                        <a:pt x="252869" y="369716"/>
                      </a:lnTo>
                      <a:cubicBezTo>
                        <a:pt x="244502" y="369716"/>
                        <a:pt x="237648" y="362873"/>
                        <a:pt x="237648" y="354430"/>
                      </a:cubicBezTo>
                      <a:lnTo>
                        <a:pt x="237648" y="321280"/>
                      </a:lnTo>
                      <a:lnTo>
                        <a:pt x="268179" y="302261"/>
                      </a:lnTo>
                      <a:lnTo>
                        <a:pt x="300757" y="282086"/>
                      </a:lnTo>
                      <a:cubicBezTo>
                        <a:pt x="317312" y="271866"/>
                        <a:pt x="324611" y="252313"/>
                        <a:pt x="320161" y="234361"/>
                      </a:cubicBezTo>
                      <a:lnTo>
                        <a:pt x="375703" y="190724"/>
                      </a:lnTo>
                      <a:cubicBezTo>
                        <a:pt x="384248" y="183969"/>
                        <a:pt x="385673" y="171527"/>
                        <a:pt x="378908" y="162995"/>
                      </a:cubicBezTo>
                      <a:cubicBezTo>
                        <a:pt x="372232" y="154463"/>
                        <a:pt x="359771" y="152952"/>
                        <a:pt x="351226" y="159706"/>
                      </a:cubicBezTo>
                      <a:lnTo>
                        <a:pt x="294259" y="204499"/>
                      </a:lnTo>
                      <a:cubicBezTo>
                        <a:pt x="281530" y="199344"/>
                        <a:pt x="266754" y="200322"/>
                        <a:pt x="254649" y="207876"/>
                      </a:cubicBezTo>
                      <a:lnTo>
                        <a:pt x="237648" y="218363"/>
                      </a:lnTo>
                      <a:lnTo>
                        <a:pt x="237648" y="103894"/>
                      </a:lnTo>
                      <a:cubicBezTo>
                        <a:pt x="237648" y="95451"/>
                        <a:pt x="244413" y="88696"/>
                        <a:pt x="252869" y="88696"/>
                      </a:cubicBezTo>
                      <a:lnTo>
                        <a:pt x="326570" y="88696"/>
                      </a:lnTo>
                      <a:lnTo>
                        <a:pt x="410507" y="4799"/>
                      </a:lnTo>
                      <a:cubicBezTo>
                        <a:pt x="413755" y="1600"/>
                        <a:pt x="417984" y="0"/>
                        <a:pt x="42220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wrap="square" lIns="91440" tIns="45720" rIns="91440" bIns="45720">
                  <a:norm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83" name="íŝ1iḋé">
                <a:extLst>
                  <a:ext uri="{FF2B5EF4-FFF2-40B4-BE49-F238E27FC236}">
                    <a16:creationId xmlns:a16="http://schemas.microsoft.com/office/drawing/2014/main" id="{1D1F7373-63C3-41F6-BB63-C2BA4CC97FC5}"/>
                  </a:ext>
                </a:extLst>
              </p:cNvPr>
              <p:cNvGrpSpPr/>
              <p:nvPr/>
            </p:nvGrpSpPr>
            <p:grpSpPr>
              <a:xfrm>
                <a:off x="5915519" y="4817998"/>
                <a:ext cx="4317075" cy="1037258"/>
                <a:chOff x="5788682" y="5198443"/>
                <a:chExt cx="4317075" cy="1037258"/>
              </a:xfrm>
            </p:grpSpPr>
            <p:sp>
              <p:nvSpPr>
                <p:cNvPr id="84" name="PA-íšlîḑê">
                  <a:extLst>
                    <a:ext uri="{FF2B5EF4-FFF2-40B4-BE49-F238E27FC236}">
                      <a16:creationId xmlns:a16="http://schemas.microsoft.com/office/drawing/2014/main" id="{EFC9CF8B-56B0-4A90-BF5B-00586133CF5B}"/>
                    </a:ext>
                  </a:extLst>
                </p:cNvPr>
                <p:cNvSpPr txBox="1"/>
                <p:nvPr>
                  <p:custDataLst>
                    <p:tags r:id="rId18"/>
                  </p:custDataLst>
                </p:nvPr>
              </p:nvSpPr>
              <p:spPr bwMode="auto">
                <a:xfrm>
                  <a:off x="5788682" y="5198443"/>
                  <a:ext cx="4317074" cy="4418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91440" tIns="45720" rIns="91440" bIns="45720" anchor="ctr">
                  <a:norm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</a:pPr>
                  <a:r>
                    <a:rPr lang="en-US" altLang="zh-CN" sz="2000" b="1" dirty="0">
                      <a:cs typeface="+mn-ea"/>
                      <a:sym typeface="+mn-lt"/>
                    </a:rPr>
                    <a:t>Add title text</a:t>
                  </a:r>
                </a:p>
              </p:txBody>
            </p:sp>
            <p:sp>
              <p:nvSpPr>
                <p:cNvPr id="85" name="PA-îślïde">
                  <a:extLst>
                    <a:ext uri="{FF2B5EF4-FFF2-40B4-BE49-F238E27FC236}">
                      <a16:creationId xmlns:a16="http://schemas.microsoft.com/office/drawing/2014/main" id="{92278F90-E9C9-4BB3-8B12-A1F462409F3E}"/>
                    </a:ext>
                  </a:extLst>
                </p:cNvPr>
                <p:cNvSpPr/>
                <p:nvPr>
                  <p:custDataLst>
                    <p:tags r:id="rId19"/>
                  </p:custDataLst>
                </p:nvPr>
              </p:nvSpPr>
              <p:spPr bwMode="auto">
                <a:xfrm>
                  <a:off x="5790227" y="5640249"/>
                  <a:ext cx="4315530" cy="59545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91440" tIns="45720" rIns="91440" bIns="45720" anchor="t" anchorCtr="0">
                  <a:norm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171450" indent="-171450">
                    <a:lnSpc>
                      <a:spcPct val="150000"/>
                    </a:lnSpc>
                    <a:buFont typeface="Arial" panose="020B0604020202020204" pitchFamily="34" charset="0"/>
                    <a:buChar char="•"/>
                  </a:pPr>
                  <a:r>
                    <a:rPr lang="en-US" altLang="zh-CN" sz="1100" dirty="0">
                      <a:cs typeface="+mn-ea"/>
                      <a:sym typeface="+mn-lt"/>
                    </a:rPr>
                    <a:t>Supporting text here.</a:t>
                  </a:r>
                </a:p>
                <a:p>
                  <a:pPr marL="171450" indent="-171450">
                    <a:lnSpc>
                      <a:spcPct val="150000"/>
                    </a:lnSpc>
                    <a:buFont typeface="Arial" panose="020B0604020202020204" pitchFamily="34" charset="0"/>
                    <a:buChar char="•"/>
                  </a:pPr>
                  <a:r>
                    <a:rPr lang="en-US" altLang="zh-CN" sz="1100" dirty="0">
                      <a:cs typeface="+mn-ea"/>
                      <a:sym typeface="+mn-lt"/>
                    </a:rPr>
                    <a:t>When you copy &amp; paste, choose "keep text only" option.</a:t>
                  </a:r>
                </a:p>
              </p:txBody>
            </p:sp>
          </p:grpSp>
        </p:grpSp>
        <p:grpSp>
          <p:nvGrpSpPr>
            <p:cNvPr id="73" name="îŝḻîḍe">
              <a:extLst>
                <a:ext uri="{FF2B5EF4-FFF2-40B4-BE49-F238E27FC236}">
                  <a16:creationId xmlns:a16="http://schemas.microsoft.com/office/drawing/2014/main" id="{8441F9B5-5963-460B-B7E6-1B008C8CA553}"/>
                </a:ext>
              </a:extLst>
            </p:cNvPr>
            <p:cNvGrpSpPr/>
            <p:nvPr/>
          </p:nvGrpSpPr>
          <p:grpSpPr>
            <a:xfrm>
              <a:off x="660400" y="1469611"/>
              <a:ext cx="5145117" cy="1037258"/>
              <a:chOff x="1388653" y="1432878"/>
              <a:chExt cx="5145117" cy="1037258"/>
            </a:xfrm>
          </p:grpSpPr>
          <p:grpSp>
            <p:nvGrpSpPr>
              <p:cNvPr id="76" name="ïṣ1îḓê">
                <a:extLst>
                  <a:ext uri="{FF2B5EF4-FFF2-40B4-BE49-F238E27FC236}">
                    <a16:creationId xmlns:a16="http://schemas.microsoft.com/office/drawing/2014/main" id="{D6E1907E-81E6-4C13-BCF9-89FC7410825E}"/>
                  </a:ext>
                </a:extLst>
              </p:cNvPr>
              <p:cNvGrpSpPr/>
              <p:nvPr/>
            </p:nvGrpSpPr>
            <p:grpSpPr>
              <a:xfrm>
                <a:off x="2216695" y="1432878"/>
                <a:ext cx="4317075" cy="1037258"/>
                <a:chOff x="5824079" y="3316670"/>
                <a:chExt cx="4317075" cy="1037258"/>
              </a:xfrm>
            </p:grpSpPr>
            <p:sp>
              <p:nvSpPr>
                <p:cNvPr id="80" name="PA-iṥ1îḍè">
                  <a:extLst>
                    <a:ext uri="{FF2B5EF4-FFF2-40B4-BE49-F238E27FC236}">
                      <a16:creationId xmlns:a16="http://schemas.microsoft.com/office/drawing/2014/main" id="{EFC9CF8B-56B0-4A90-BF5B-00586133CF5B}"/>
                    </a:ext>
                  </a:extLst>
                </p:cNvPr>
                <p:cNvSpPr txBox="1"/>
                <p:nvPr>
                  <p:custDataLst>
                    <p:tags r:id="rId16"/>
                  </p:custDataLst>
                </p:nvPr>
              </p:nvSpPr>
              <p:spPr bwMode="auto">
                <a:xfrm>
                  <a:off x="5824079" y="3316670"/>
                  <a:ext cx="4317074" cy="4418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91440" tIns="45720" rIns="91440" bIns="45720" anchor="ctr">
                  <a:norm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</a:pPr>
                  <a:r>
                    <a:rPr lang="en-US" altLang="zh-CN" sz="2000" b="1" dirty="0">
                      <a:cs typeface="+mn-ea"/>
                      <a:sym typeface="+mn-lt"/>
                    </a:rPr>
                    <a:t>Add title text</a:t>
                  </a:r>
                </a:p>
              </p:txBody>
            </p:sp>
            <p:sp>
              <p:nvSpPr>
                <p:cNvPr id="81" name="PA-iṡḷïďé">
                  <a:extLst>
                    <a:ext uri="{FF2B5EF4-FFF2-40B4-BE49-F238E27FC236}">
                      <a16:creationId xmlns:a16="http://schemas.microsoft.com/office/drawing/2014/main" id="{92278F90-E9C9-4BB3-8B12-A1F462409F3E}"/>
                    </a:ext>
                  </a:extLst>
                </p:cNvPr>
                <p:cNvSpPr/>
                <p:nvPr>
                  <p:custDataLst>
                    <p:tags r:id="rId17"/>
                  </p:custDataLst>
                </p:nvPr>
              </p:nvSpPr>
              <p:spPr bwMode="auto">
                <a:xfrm>
                  <a:off x="5825624" y="3758476"/>
                  <a:ext cx="4315530" cy="59545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91440" tIns="45720" rIns="91440" bIns="45720" anchor="t" anchorCtr="0">
                  <a:norm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171450" indent="-171450">
                    <a:lnSpc>
                      <a:spcPct val="150000"/>
                    </a:lnSpc>
                    <a:buFont typeface="Arial" panose="020B0604020202020204" pitchFamily="34" charset="0"/>
                    <a:buChar char="•"/>
                  </a:pPr>
                  <a:r>
                    <a:rPr lang="en-US" altLang="zh-CN" sz="1100" dirty="0">
                      <a:cs typeface="+mn-ea"/>
                      <a:sym typeface="+mn-lt"/>
                    </a:rPr>
                    <a:t>Supporting text here.</a:t>
                  </a:r>
                </a:p>
                <a:p>
                  <a:pPr marL="171450" indent="-171450">
                    <a:lnSpc>
                      <a:spcPct val="150000"/>
                    </a:lnSpc>
                    <a:buFont typeface="Arial" panose="020B0604020202020204" pitchFamily="34" charset="0"/>
                    <a:buChar char="•"/>
                  </a:pPr>
                  <a:r>
                    <a:rPr lang="en-US" altLang="zh-CN" sz="1100" dirty="0">
                      <a:cs typeface="+mn-ea"/>
                      <a:sym typeface="+mn-lt"/>
                    </a:rPr>
                    <a:t>When you copy &amp; paste, choose "keep text only" option.</a:t>
                  </a:r>
                </a:p>
              </p:txBody>
            </p:sp>
          </p:grpSp>
          <p:grpSp>
            <p:nvGrpSpPr>
              <p:cNvPr id="77" name="iśľiḋe">
                <a:extLst>
                  <a:ext uri="{FF2B5EF4-FFF2-40B4-BE49-F238E27FC236}">
                    <a16:creationId xmlns:a16="http://schemas.microsoft.com/office/drawing/2014/main" id="{2844718D-B3C9-4DBE-BAC6-223FD1E99B85}"/>
                  </a:ext>
                </a:extLst>
              </p:cNvPr>
              <p:cNvGrpSpPr/>
              <p:nvPr/>
            </p:nvGrpSpPr>
            <p:grpSpPr>
              <a:xfrm>
                <a:off x="1388653" y="1478598"/>
                <a:ext cx="736602" cy="736602"/>
                <a:chOff x="1388653" y="1478598"/>
                <a:chExt cx="736602" cy="736602"/>
              </a:xfrm>
            </p:grpSpPr>
            <p:sp>
              <p:nvSpPr>
                <p:cNvPr id="78" name="PA-îṧlïḍê">
                  <a:extLst>
                    <a:ext uri="{FF2B5EF4-FFF2-40B4-BE49-F238E27FC236}">
                      <a16:creationId xmlns:a16="http://schemas.microsoft.com/office/drawing/2014/main" id="{2BF5CDBB-C3EF-48B1-915C-FB24B984A5F6}"/>
                    </a:ext>
                  </a:extLst>
                </p:cNvPr>
                <p:cNvSpPr/>
                <p:nvPr>
                  <p:custDataLst>
                    <p:tags r:id="rId14"/>
                  </p:custDataLst>
                </p:nvPr>
              </p:nvSpPr>
              <p:spPr>
                <a:xfrm>
                  <a:off x="1388653" y="1478598"/>
                  <a:ext cx="736602" cy="736602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lIns="91440" tIns="45720" rIns="91440" bIns="45720" rtlCol="0" anchor="ctr">
                  <a:norm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79" name="PA-íšḻíḑê">
                  <a:extLst>
                    <a:ext uri="{FF2B5EF4-FFF2-40B4-BE49-F238E27FC236}">
                      <a16:creationId xmlns:a16="http://schemas.microsoft.com/office/drawing/2014/main" id="{38CD593D-8A86-4A19-B0EB-56FE758A2246}"/>
                    </a:ext>
                  </a:extLst>
                </p:cNvPr>
                <p:cNvSpPr/>
                <p:nvPr>
                  <p:custDataLst>
                    <p:tags r:id="rId15"/>
                  </p:custDataLst>
                </p:nvPr>
              </p:nvSpPr>
              <p:spPr bwMode="auto">
                <a:xfrm>
                  <a:off x="1579515" y="1669729"/>
                  <a:ext cx="354878" cy="354340"/>
                </a:xfrm>
                <a:custGeom>
                  <a:avLst/>
                  <a:gdLst>
                    <a:gd name="connsiteX0" fmla="*/ 373273 h 605239"/>
                    <a:gd name="connsiteY0" fmla="*/ 373273 h 605239"/>
                    <a:gd name="connsiteX1" fmla="*/ 373273 h 605239"/>
                    <a:gd name="connsiteY1" fmla="*/ 373273 h 605239"/>
                    <a:gd name="connsiteX2" fmla="*/ 373273 h 605239"/>
                    <a:gd name="connsiteY2" fmla="*/ 373273 h 605239"/>
                    <a:gd name="connsiteX3" fmla="*/ 373273 h 605239"/>
                    <a:gd name="connsiteY3" fmla="*/ 373273 h 605239"/>
                    <a:gd name="connsiteX4" fmla="*/ 373273 h 605239"/>
                    <a:gd name="connsiteY4" fmla="*/ 373273 h 605239"/>
                    <a:gd name="connsiteX5" fmla="*/ 373273 h 605239"/>
                    <a:gd name="connsiteY5" fmla="*/ 373273 h 605239"/>
                    <a:gd name="connsiteX6" fmla="*/ 373273 h 605239"/>
                    <a:gd name="connsiteY6" fmla="*/ 373273 h 605239"/>
                    <a:gd name="connsiteX7" fmla="*/ 373273 h 605239"/>
                    <a:gd name="connsiteY7" fmla="*/ 373273 h 605239"/>
                    <a:gd name="connsiteX8" fmla="*/ 373273 h 605239"/>
                    <a:gd name="connsiteY8" fmla="*/ 373273 h 605239"/>
                    <a:gd name="connsiteX9" fmla="*/ 373273 h 605239"/>
                    <a:gd name="connsiteY9" fmla="*/ 373273 h 605239"/>
                    <a:gd name="connsiteX10" fmla="*/ 373273 h 605239"/>
                    <a:gd name="connsiteY10" fmla="*/ 373273 h 605239"/>
                    <a:gd name="connsiteX11" fmla="*/ 373273 h 605239"/>
                    <a:gd name="connsiteY11" fmla="*/ 373273 h 605239"/>
                    <a:gd name="connsiteX12" fmla="*/ 373273 h 605239"/>
                    <a:gd name="connsiteY12" fmla="*/ 373273 h 605239"/>
                    <a:gd name="connsiteX13" fmla="*/ 373273 h 605239"/>
                    <a:gd name="connsiteY13" fmla="*/ 373273 h 605239"/>
                    <a:gd name="connsiteX14" fmla="*/ 373273 h 605239"/>
                    <a:gd name="connsiteY14" fmla="*/ 373273 h 605239"/>
                    <a:gd name="connsiteX15" fmla="*/ 373273 h 605239"/>
                    <a:gd name="connsiteY15" fmla="*/ 373273 h 605239"/>
                    <a:gd name="connsiteX16" fmla="*/ 373273 h 605239"/>
                    <a:gd name="connsiteY16" fmla="*/ 373273 h 605239"/>
                    <a:gd name="connsiteX17" fmla="*/ 373273 h 605239"/>
                    <a:gd name="connsiteY17" fmla="*/ 373273 h 605239"/>
                    <a:gd name="connsiteX18" fmla="*/ 373273 h 605239"/>
                    <a:gd name="connsiteY18" fmla="*/ 373273 h 605239"/>
                    <a:gd name="connsiteX19" fmla="*/ 373273 h 605239"/>
                    <a:gd name="connsiteY19" fmla="*/ 373273 h 605239"/>
                    <a:gd name="connsiteX20" fmla="*/ 373273 h 605239"/>
                    <a:gd name="connsiteY20" fmla="*/ 373273 h 605239"/>
                    <a:gd name="connsiteX21" fmla="*/ 373273 h 605239"/>
                    <a:gd name="connsiteY21" fmla="*/ 373273 h 605239"/>
                    <a:gd name="connsiteX22" fmla="*/ 373273 h 605239"/>
                    <a:gd name="connsiteY22" fmla="*/ 373273 h 605239"/>
                    <a:gd name="connsiteX23" fmla="*/ 373273 h 605239"/>
                    <a:gd name="connsiteY23" fmla="*/ 373273 h 605239"/>
                    <a:gd name="connsiteX24" fmla="*/ 373273 h 605239"/>
                    <a:gd name="connsiteY24" fmla="*/ 373273 h 605239"/>
                    <a:gd name="connsiteX25" fmla="*/ 373273 h 605239"/>
                    <a:gd name="connsiteY25" fmla="*/ 373273 h 605239"/>
                    <a:gd name="connsiteX26" fmla="*/ 373273 h 605239"/>
                    <a:gd name="connsiteY26" fmla="*/ 373273 h 605239"/>
                    <a:gd name="connsiteX27" fmla="*/ 373273 h 605239"/>
                    <a:gd name="connsiteY27" fmla="*/ 373273 h 605239"/>
                    <a:gd name="connsiteX28" fmla="*/ 373273 h 605239"/>
                    <a:gd name="connsiteY28" fmla="*/ 373273 h 605239"/>
                    <a:gd name="connsiteX29" fmla="*/ 373273 h 605239"/>
                    <a:gd name="connsiteY29" fmla="*/ 373273 h 605239"/>
                    <a:gd name="connsiteX30" fmla="*/ 373273 h 605239"/>
                    <a:gd name="connsiteY30" fmla="*/ 373273 h 605239"/>
                    <a:gd name="connsiteX31" fmla="*/ 373273 h 605239"/>
                    <a:gd name="connsiteY31" fmla="*/ 373273 h 605239"/>
                    <a:gd name="connsiteX32" fmla="*/ 373273 h 605239"/>
                    <a:gd name="connsiteY32" fmla="*/ 373273 h 605239"/>
                    <a:gd name="connsiteX33" fmla="*/ 373273 h 605239"/>
                    <a:gd name="connsiteY33" fmla="*/ 373273 h 605239"/>
                    <a:gd name="connsiteX34" fmla="*/ 373273 h 605239"/>
                    <a:gd name="connsiteY34" fmla="*/ 373273 h 605239"/>
                    <a:gd name="connsiteX35" fmla="*/ 373273 h 605239"/>
                    <a:gd name="connsiteY35" fmla="*/ 373273 h 605239"/>
                    <a:gd name="connsiteX36" fmla="*/ 373273 h 605239"/>
                    <a:gd name="connsiteY36" fmla="*/ 373273 h 605239"/>
                    <a:gd name="connsiteX37" fmla="*/ 373273 h 605239"/>
                    <a:gd name="connsiteY37" fmla="*/ 373273 h 605239"/>
                    <a:gd name="connsiteX38" fmla="*/ 373273 h 605239"/>
                    <a:gd name="connsiteY38" fmla="*/ 373273 h 605239"/>
                    <a:gd name="connsiteX39" fmla="*/ 373273 h 605239"/>
                    <a:gd name="connsiteY39" fmla="*/ 373273 h 605239"/>
                    <a:gd name="connsiteX40" fmla="*/ 373273 h 605239"/>
                    <a:gd name="connsiteY40" fmla="*/ 373273 h 6052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</a:cxnLst>
                  <a:rect l="l" t="t" r="r" b="b"/>
                  <a:pathLst>
                    <a:path w="578649" h="594741">
                      <a:moveTo>
                        <a:pt x="411175" y="315251"/>
                      </a:moveTo>
                      <a:cubicBezTo>
                        <a:pt x="392328" y="315251"/>
                        <a:pt x="373301" y="322420"/>
                        <a:pt x="358940" y="336757"/>
                      </a:cubicBezTo>
                      <a:cubicBezTo>
                        <a:pt x="330220" y="365432"/>
                        <a:pt x="330220" y="411311"/>
                        <a:pt x="358940" y="439986"/>
                      </a:cubicBezTo>
                      <a:cubicBezTo>
                        <a:pt x="387661" y="468660"/>
                        <a:pt x="435049" y="468660"/>
                        <a:pt x="462333" y="439986"/>
                      </a:cubicBezTo>
                      <a:cubicBezTo>
                        <a:pt x="491053" y="411311"/>
                        <a:pt x="491053" y="365432"/>
                        <a:pt x="462333" y="336757"/>
                      </a:cubicBezTo>
                      <a:cubicBezTo>
                        <a:pt x="448691" y="322420"/>
                        <a:pt x="430023" y="315251"/>
                        <a:pt x="411175" y="315251"/>
                      </a:cubicBezTo>
                      <a:close/>
                      <a:moveTo>
                        <a:pt x="410816" y="276182"/>
                      </a:moveTo>
                      <a:cubicBezTo>
                        <a:pt x="439716" y="276182"/>
                        <a:pt x="468795" y="287293"/>
                        <a:pt x="491053" y="309516"/>
                      </a:cubicBezTo>
                      <a:cubicBezTo>
                        <a:pt x="525517" y="342492"/>
                        <a:pt x="532697" y="394106"/>
                        <a:pt x="514029" y="435685"/>
                      </a:cubicBezTo>
                      <a:lnTo>
                        <a:pt x="578649" y="500203"/>
                      </a:lnTo>
                      <a:lnTo>
                        <a:pt x="522645" y="556118"/>
                      </a:lnTo>
                      <a:lnTo>
                        <a:pt x="458025" y="491600"/>
                      </a:lnTo>
                      <a:cubicBezTo>
                        <a:pt x="416381" y="510239"/>
                        <a:pt x="366121" y="503070"/>
                        <a:pt x="331656" y="468660"/>
                      </a:cubicBezTo>
                      <a:cubicBezTo>
                        <a:pt x="287140" y="424215"/>
                        <a:pt x="287140" y="352528"/>
                        <a:pt x="331656" y="309516"/>
                      </a:cubicBezTo>
                      <a:cubicBezTo>
                        <a:pt x="353197" y="287293"/>
                        <a:pt x="381917" y="276182"/>
                        <a:pt x="410816" y="276182"/>
                      </a:cubicBezTo>
                      <a:close/>
                      <a:moveTo>
                        <a:pt x="134949" y="20001"/>
                      </a:moveTo>
                      <a:lnTo>
                        <a:pt x="134949" y="144835"/>
                      </a:lnTo>
                      <a:lnTo>
                        <a:pt x="17242" y="144835"/>
                      </a:lnTo>
                      <a:close/>
                      <a:moveTo>
                        <a:pt x="172278" y="0"/>
                      </a:moveTo>
                      <a:lnTo>
                        <a:pt x="480943" y="0"/>
                      </a:lnTo>
                      <a:lnTo>
                        <a:pt x="480943" y="276591"/>
                      </a:lnTo>
                      <a:cubicBezTo>
                        <a:pt x="460844" y="263693"/>
                        <a:pt x="436438" y="256527"/>
                        <a:pt x="410596" y="256527"/>
                      </a:cubicBezTo>
                      <a:cubicBezTo>
                        <a:pt x="381883" y="256527"/>
                        <a:pt x="354606" y="265126"/>
                        <a:pt x="331636" y="282323"/>
                      </a:cubicBezTo>
                      <a:lnTo>
                        <a:pt x="81832" y="282323"/>
                      </a:lnTo>
                      <a:lnTo>
                        <a:pt x="81832" y="322450"/>
                      </a:lnTo>
                      <a:lnTo>
                        <a:pt x="295744" y="322450"/>
                      </a:lnTo>
                      <a:cubicBezTo>
                        <a:pt x="288566" y="335348"/>
                        <a:pt x="282823" y="351112"/>
                        <a:pt x="279952" y="366877"/>
                      </a:cubicBezTo>
                      <a:lnTo>
                        <a:pt x="81832" y="366877"/>
                      </a:lnTo>
                      <a:lnTo>
                        <a:pt x="81832" y="407004"/>
                      </a:lnTo>
                      <a:lnTo>
                        <a:pt x="279952" y="407004"/>
                      </a:lnTo>
                      <a:cubicBezTo>
                        <a:pt x="281388" y="422768"/>
                        <a:pt x="287130" y="438532"/>
                        <a:pt x="294309" y="451430"/>
                      </a:cubicBezTo>
                      <a:lnTo>
                        <a:pt x="81832" y="451430"/>
                      </a:lnTo>
                      <a:lnTo>
                        <a:pt x="81832" y="491557"/>
                      </a:lnTo>
                      <a:lnTo>
                        <a:pt x="327329" y="491557"/>
                      </a:lnTo>
                      <a:cubicBezTo>
                        <a:pt x="350299" y="511621"/>
                        <a:pt x="380448" y="521653"/>
                        <a:pt x="410596" y="521653"/>
                      </a:cubicBezTo>
                      <a:cubicBezTo>
                        <a:pt x="424953" y="521653"/>
                        <a:pt x="439309" y="518786"/>
                        <a:pt x="453666" y="514487"/>
                      </a:cubicBezTo>
                      <a:lnTo>
                        <a:pt x="480943" y="543149"/>
                      </a:lnTo>
                      <a:lnTo>
                        <a:pt x="480943" y="594741"/>
                      </a:lnTo>
                      <a:lnTo>
                        <a:pt x="0" y="594741"/>
                      </a:lnTo>
                      <a:lnTo>
                        <a:pt x="0" y="180572"/>
                      </a:lnTo>
                      <a:lnTo>
                        <a:pt x="172278" y="180572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wrap="square" lIns="91440" tIns="45720" rIns="91440" bIns="45720">
                  <a:normAutofit lnSpcReduction="10000"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</p:grpSp>
        </p:grpSp>
        <p:cxnSp>
          <p:nvCxnSpPr>
            <p:cNvPr id="74" name="PA-直接连接符 73">
              <a:extLst>
                <a:ext uri="{FF2B5EF4-FFF2-40B4-BE49-F238E27FC236}">
                  <a16:creationId xmlns:a16="http://schemas.microsoft.com/office/drawing/2014/main" id="{DB76BEFF-63A2-4646-B238-084850AE33AE}"/>
                </a:ext>
              </a:extLst>
            </p:cNvPr>
            <p:cNvCxnSpPr/>
            <p:nvPr>
              <p:custDataLst>
                <p:tags r:id="rId12"/>
              </p:custDataLst>
            </p:nvPr>
          </p:nvCxnSpPr>
          <p:spPr>
            <a:xfrm>
              <a:off x="660400" y="2796524"/>
              <a:ext cx="4543200" cy="0"/>
            </a:xfrm>
            <a:prstGeom prst="line">
              <a:avLst/>
            </a:prstGeom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PA-直接连接符 74">
              <a:extLst>
                <a:ext uri="{FF2B5EF4-FFF2-40B4-BE49-F238E27FC236}">
                  <a16:creationId xmlns:a16="http://schemas.microsoft.com/office/drawing/2014/main" id="{BF75DBCB-322B-44E2-8165-79141F2F2B92}"/>
                </a:ext>
              </a:extLst>
            </p:cNvPr>
            <p:cNvCxnSpPr/>
            <p:nvPr>
              <p:custDataLst>
                <p:tags r:id="rId13"/>
              </p:custDataLst>
            </p:nvPr>
          </p:nvCxnSpPr>
          <p:spPr>
            <a:xfrm>
              <a:off x="660400" y="4413092"/>
              <a:ext cx="4544646" cy="0"/>
            </a:xfrm>
            <a:prstGeom prst="line">
              <a:avLst/>
            </a:prstGeom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4" name="PA-组合 54">
            <a:extLst>
              <a:ext uri="{FF2B5EF4-FFF2-40B4-BE49-F238E27FC236}">
                <a16:creationId xmlns:a16="http://schemas.microsoft.com/office/drawing/2014/main" id="{E70F90F8-D583-4150-9AA6-F94F12BAA808}"/>
              </a:ext>
            </a:extLst>
          </p:cNvPr>
          <p:cNvGrpSpPr/>
          <p:nvPr>
            <p:custDataLst>
              <p:tags r:id="rId3"/>
            </p:custDataLst>
          </p:nvPr>
        </p:nvGrpSpPr>
        <p:grpSpPr>
          <a:xfrm>
            <a:off x="91440" y="-729138"/>
            <a:ext cx="2820061" cy="1471735"/>
            <a:chOff x="91440" y="-729138"/>
            <a:chExt cx="2820061" cy="1471735"/>
          </a:xfrm>
        </p:grpSpPr>
        <p:sp>
          <p:nvSpPr>
            <p:cNvPr id="95" name="PA-燕尾箭头 50">
              <a:extLst>
                <a:ext uri="{FF2B5EF4-FFF2-40B4-BE49-F238E27FC236}">
                  <a16:creationId xmlns:a16="http://schemas.microsoft.com/office/drawing/2014/main" id="{30A4D4B4-A1B7-4878-A5F5-EA6BEDED8533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>
            <a:xfrm rot="16200000">
              <a:off x="-282761" y="-354937"/>
              <a:ext cx="1458275" cy="709873"/>
            </a:xfrm>
            <a:prstGeom prst="notchedRightArrow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6" name="PA-文本框 52">
              <a:extLst>
                <a:ext uri="{FF2B5EF4-FFF2-40B4-BE49-F238E27FC236}">
                  <a16:creationId xmlns:a16="http://schemas.microsoft.com/office/drawing/2014/main" id="{11090F22-A12C-4A11-99AF-A918ABDEBBFE}"/>
                </a:ext>
              </a:extLst>
            </p:cNvPr>
            <p:cNvSpPr txBox="1"/>
            <p:nvPr>
              <p:custDataLst>
                <p:tags r:id="rId5"/>
              </p:custDataLst>
            </p:nvPr>
          </p:nvSpPr>
          <p:spPr>
            <a:xfrm>
              <a:off x="669925" y="165042"/>
              <a:ext cx="224157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97" name="PA-文本框 53">
              <a:extLst>
                <a:ext uri="{FF2B5EF4-FFF2-40B4-BE49-F238E27FC236}">
                  <a16:creationId xmlns:a16="http://schemas.microsoft.com/office/drawing/2014/main" id="{5CA89D1E-27DA-4E49-9F68-7D48A8669DE7}"/>
                </a:ext>
              </a:extLst>
            </p:cNvPr>
            <p:cNvSpPr txBox="1"/>
            <p:nvPr>
              <p:custDataLst>
                <p:tags r:id="rId6"/>
              </p:custDataLst>
            </p:nvPr>
          </p:nvSpPr>
          <p:spPr>
            <a:xfrm>
              <a:off x="222350" y="219377"/>
              <a:ext cx="42773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1400" dirty="0">
                  <a:solidFill>
                    <a:schemeClr val="bg1"/>
                  </a:solidFill>
                  <a:cs typeface="+mn-ea"/>
                  <a:sym typeface="+mn-lt"/>
                </a:rPr>
                <a:t> 05</a:t>
              </a:r>
              <a:endParaRPr lang="zh-CN" altLang="en-US" sz="1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746023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 decel="100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A-文本框 5">
            <a:extLst>
              <a:ext uri="{FF2B5EF4-FFF2-40B4-BE49-F238E27FC236}">
                <a16:creationId xmlns:a16="http://schemas.microsoft.com/office/drawing/2014/main" id="{09859FC5-4680-4BF0-AC73-D727E3083D00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1866310" y="1992760"/>
            <a:ext cx="845938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8800" b="1" spc="600" dirty="0">
                <a:solidFill>
                  <a:schemeClr val="accent2"/>
                </a:solidFill>
                <a:cs typeface="+mn-ea"/>
                <a:sym typeface="+mn-lt"/>
              </a:rPr>
              <a:t>Thank you</a:t>
            </a:r>
            <a:endParaRPr lang="zh-CN" altLang="en-US" sz="8800" b="1" spc="600" dirty="0">
              <a:solidFill>
                <a:schemeClr val="accent2"/>
              </a:solidFill>
              <a:cs typeface="+mn-ea"/>
              <a:sym typeface="+mn-lt"/>
            </a:endParaRPr>
          </a:p>
        </p:txBody>
      </p:sp>
      <p:sp>
        <p:nvSpPr>
          <p:cNvPr id="12" name="PA-矩形 11">
            <a:extLst>
              <a:ext uri="{FF2B5EF4-FFF2-40B4-BE49-F238E27FC236}">
                <a16:creationId xmlns:a16="http://schemas.microsoft.com/office/drawing/2014/main" id="{E1485BEF-E592-4DDC-BA49-CFEE81540418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996462" y="791308"/>
            <a:ext cx="10199077" cy="5275385"/>
          </a:xfrm>
          <a:prstGeom prst="rect">
            <a:avLst/>
          </a:prstGeom>
          <a:noFill/>
          <a:ln w="12700">
            <a:solidFill>
              <a:srgbClr val="CDB1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27" name="PA-组合 26">
            <a:extLst>
              <a:ext uri="{FF2B5EF4-FFF2-40B4-BE49-F238E27FC236}">
                <a16:creationId xmlns:a16="http://schemas.microsoft.com/office/drawing/2014/main" id="{1332DE7D-9445-4BCC-8839-33954CAC984C}"/>
              </a:ext>
            </a:extLst>
          </p:cNvPr>
          <p:cNvGrpSpPr/>
          <p:nvPr>
            <p:custDataLst>
              <p:tags r:id="rId4"/>
            </p:custDataLst>
          </p:nvPr>
        </p:nvGrpSpPr>
        <p:grpSpPr>
          <a:xfrm>
            <a:off x="-34153" y="4513628"/>
            <a:ext cx="5684676" cy="2344372"/>
            <a:chOff x="-34153" y="4513628"/>
            <a:chExt cx="5684676" cy="2344372"/>
          </a:xfrm>
        </p:grpSpPr>
        <p:sp>
          <p:nvSpPr>
            <p:cNvPr id="15" name="PA-等腰三角形 14">
              <a:extLst>
                <a:ext uri="{FF2B5EF4-FFF2-40B4-BE49-F238E27FC236}">
                  <a16:creationId xmlns:a16="http://schemas.microsoft.com/office/drawing/2014/main" id="{F00ECAC2-E2FD-45CB-A9A2-CE474619B198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0" y="4560276"/>
              <a:ext cx="5650523" cy="2297724"/>
            </a:xfrm>
            <a:prstGeom prst="triangle">
              <a:avLst>
                <a:gd name="adj" fmla="val 0"/>
              </a:avLst>
            </a:prstGeom>
            <a:solidFill>
              <a:srgbClr val="ECED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" name="PA-等腰三角形 15">
              <a:extLst>
                <a:ext uri="{FF2B5EF4-FFF2-40B4-BE49-F238E27FC236}">
                  <a16:creationId xmlns:a16="http://schemas.microsoft.com/office/drawing/2014/main" id="{6AF2C0A6-717F-4FB9-92D4-75C782CA6C22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 rot="5400000">
              <a:off x="42477" y="4436998"/>
              <a:ext cx="1453662" cy="1606921"/>
            </a:xfrm>
            <a:prstGeom prst="triangle">
              <a:avLst>
                <a:gd name="adj" fmla="val 46593"/>
              </a:avLst>
            </a:prstGeom>
            <a:solidFill>
              <a:srgbClr val="CDB17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26" name="PA-组合 25">
            <a:extLst>
              <a:ext uri="{FF2B5EF4-FFF2-40B4-BE49-F238E27FC236}">
                <a16:creationId xmlns:a16="http://schemas.microsoft.com/office/drawing/2014/main" id="{071DEAD0-35B9-43BB-A1D3-FBCB16AB13EF}"/>
              </a:ext>
            </a:extLst>
          </p:cNvPr>
          <p:cNvGrpSpPr/>
          <p:nvPr>
            <p:custDataLst>
              <p:tags r:id="rId5"/>
            </p:custDataLst>
          </p:nvPr>
        </p:nvGrpSpPr>
        <p:grpSpPr>
          <a:xfrm>
            <a:off x="6541477" y="-36006"/>
            <a:ext cx="5650523" cy="2297724"/>
            <a:chOff x="6541477" y="-36006"/>
            <a:chExt cx="5650523" cy="2297724"/>
          </a:xfrm>
        </p:grpSpPr>
        <p:sp>
          <p:nvSpPr>
            <p:cNvPr id="14" name="PA-等腰三角形 13">
              <a:extLst>
                <a:ext uri="{FF2B5EF4-FFF2-40B4-BE49-F238E27FC236}">
                  <a16:creationId xmlns:a16="http://schemas.microsoft.com/office/drawing/2014/main" id="{1F908407-E587-42DF-8DAD-878FB895B920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 flipH="1" flipV="1">
              <a:off x="6541477" y="-36006"/>
              <a:ext cx="5650523" cy="2297724"/>
            </a:xfrm>
            <a:prstGeom prst="triangle">
              <a:avLst>
                <a:gd name="adj" fmla="val 0"/>
              </a:avLst>
            </a:prstGeom>
            <a:solidFill>
              <a:srgbClr val="ECED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" name="PA-等腰三角形 16">
              <a:extLst>
                <a:ext uri="{FF2B5EF4-FFF2-40B4-BE49-F238E27FC236}">
                  <a16:creationId xmlns:a16="http://schemas.microsoft.com/office/drawing/2014/main" id="{3BC6EB14-DF15-43B4-8ACF-DBB393674B9D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 rot="16200000" flipH="1">
              <a:off x="10661708" y="714679"/>
              <a:ext cx="1453662" cy="1606921"/>
            </a:xfrm>
            <a:prstGeom prst="triangle">
              <a:avLst>
                <a:gd name="adj" fmla="val 56028"/>
              </a:avLst>
            </a:prstGeom>
            <a:solidFill>
              <a:srgbClr val="CDB17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cxnSp>
        <p:nvCxnSpPr>
          <p:cNvPr id="19" name="PA-直接连接符 18">
            <a:extLst>
              <a:ext uri="{FF2B5EF4-FFF2-40B4-BE49-F238E27FC236}">
                <a16:creationId xmlns:a16="http://schemas.microsoft.com/office/drawing/2014/main" id="{6B49F42C-B2D7-43A1-A98A-5B07CE3418F6}"/>
              </a:ext>
            </a:extLst>
          </p:cNvPr>
          <p:cNvCxnSpPr>
            <a:cxnSpLocks/>
          </p:cNvCxnSpPr>
          <p:nvPr>
            <p:custDataLst>
              <p:tags r:id="rId6"/>
            </p:custDataLst>
          </p:nvPr>
        </p:nvCxnSpPr>
        <p:spPr>
          <a:xfrm>
            <a:off x="-74240" y="4312920"/>
            <a:ext cx="6079377" cy="2590800"/>
          </a:xfrm>
          <a:prstGeom prst="line">
            <a:avLst/>
          </a:prstGeom>
          <a:ln w="12700">
            <a:solidFill>
              <a:srgbClr val="CDB17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PA-直接连接符 20">
            <a:extLst>
              <a:ext uri="{FF2B5EF4-FFF2-40B4-BE49-F238E27FC236}">
                <a16:creationId xmlns:a16="http://schemas.microsoft.com/office/drawing/2014/main" id="{74CEB153-884C-4F4C-91B4-1B0F078F5481}"/>
              </a:ext>
            </a:extLst>
          </p:cNvPr>
          <p:cNvCxnSpPr>
            <a:cxnSpLocks/>
          </p:cNvCxnSpPr>
          <p:nvPr>
            <p:custDataLst>
              <p:tags r:id="rId7"/>
            </p:custDataLst>
          </p:nvPr>
        </p:nvCxnSpPr>
        <p:spPr>
          <a:xfrm>
            <a:off x="6146777" y="-61546"/>
            <a:ext cx="6119464" cy="2460952"/>
          </a:xfrm>
          <a:prstGeom prst="line">
            <a:avLst/>
          </a:prstGeom>
          <a:ln w="12700">
            <a:solidFill>
              <a:srgbClr val="CDB17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PA-直接连接符 23">
            <a:extLst>
              <a:ext uri="{FF2B5EF4-FFF2-40B4-BE49-F238E27FC236}">
                <a16:creationId xmlns:a16="http://schemas.microsoft.com/office/drawing/2014/main" id="{496FEE4E-F34E-4B7A-BC41-3DF7649ED1C0}"/>
              </a:ext>
            </a:extLst>
          </p:cNvPr>
          <p:cNvCxnSpPr/>
          <p:nvPr>
            <p:custDataLst>
              <p:tags r:id="rId8"/>
            </p:custDataLst>
          </p:nvPr>
        </p:nvCxnSpPr>
        <p:spPr>
          <a:xfrm flipV="1">
            <a:off x="-559593" y="-316689"/>
            <a:ext cx="4475101" cy="3191691"/>
          </a:xfrm>
          <a:prstGeom prst="line">
            <a:avLst/>
          </a:prstGeom>
          <a:ln>
            <a:solidFill>
              <a:srgbClr val="CDB175">
                <a:alpha val="89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PA-直接连接符 24">
            <a:extLst>
              <a:ext uri="{FF2B5EF4-FFF2-40B4-BE49-F238E27FC236}">
                <a16:creationId xmlns:a16="http://schemas.microsoft.com/office/drawing/2014/main" id="{C80FC94E-D973-4A6F-803F-F9D51488C7A2}"/>
              </a:ext>
            </a:extLst>
          </p:cNvPr>
          <p:cNvCxnSpPr/>
          <p:nvPr>
            <p:custDataLst>
              <p:tags r:id="rId9"/>
            </p:custDataLst>
          </p:nvPr>
        </p:nvCxnSpPr>
        <p:spPr>
          <a:xfrm flipV="1">
            <a:off x="7907944" y="3965612"/>
            <a:ext cx="4475101" cy="3191691"/>
          </a:xfrm>
          <a:prstGeom prst="line">
            <a:avLst/>
          </a:prstGeom>
          <a:ln>
            <a:solidFill>
              <a:srgbClr val="CDB175">
                <a:alpha val="89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PA-组合 10">
            <a:extLst>
              <a:ext uri="{FF2B5EF4-FFF2-40B4-BE49-F238E27FC236}">
                <a16:creationId xmlns:a16="http://schemas.microsoft.com/office/drawing/2014/main" id="{C8B88294-7535-5B17-F600-60777E406E15}"/>
              </a:ext>
            </a:extLst>
          </p:cNvPr>
          <p:cNvGrpSpPr/>
          <p:nvPr>
            <p:custDataLst>
              <p:tags r:id="rId10"/>
            </p:custDataLst>
          </p:nvPr>
        </p:nvGrpSpPr>
        <p:grpSpPr>
          <a:xfrm>
            <a:off x="3707580" y="4847739"/>
            <a:ext cx="4776841" cy="359098"/>
            <a:chOff x="3576077" y="5175983"/>
            <a:chExt cx="4776841" cy="359098"/>
          </a:xfrm>
        </p:grpSpPr>
        <p:sp>
          <p:nvSpPr>
            <p:cNvPr id="3" name="PA-圆角矩形 8">
              <a:extLst>
                <a:ext uri="{FF2B5EF4-FFF2-40B4-BE49-F238E27FC236}">
                  <a16:creationId xmlns:a16="http://schemas.microsoft.com/office/drawing/2014/main" id="{AC58B011-0722-D41A-F713-3E98F7C7E2A7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3576077" y="5175983"/>
              <a:ext cx="1942943" cy="359098"/>
            </a:xfrm>
            <a:prstGeom prst="roundRect">
              <a:avLst>
                <a:gd name="adj" fmla="val 32051"/>
              </a:avLst>
            </a:prstGeom>
            <a:solidFill>
              <a:srgbClr val="CDB17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zh-CN" sz="1200" dirty="0">
                  <a:cs typeface="+mn-ea"/>
                  <a:sym typeface="+mn-lt"/>
                </a:rPr>
                <a:t>Report </a:t>
              </a:r>
              <a:r>
                <a:rPr lang="zh-CN" altLang="en-US" sz="1200" dirty="0">
                  <a:cs typeface="+mn-ea"/>
                  <a:sym typeface="+mn-lt"/>
                </a:rPr>
                <a:t>：</a:t>
              </a:r>
              <a:r>
                <a:rPr lang="en-US" altLang="zh-CN" sz="1200" dirty="0">
                  <a:cs typeface="+mn-ea"/>
                  <a:sym typeface="+mn-lt"/>
                </a:rPr>
                <a:t>ggslide.com</a:t>
              </a:r>
              <a:endParaRPr lang="zh-CN" altLang="en-US" sz="1200" dirty="0">
                <a:cs typeface="+mn-ea"/>
                <a:sym typeface="+mn-lt"/>
              </a:endParaRPr>
            </a:p>
          </p:txBody>
        </p:sp>
        <p:sp>
          <p:nvSpPr>
            <p:cNvPr id="4" name="PA-圆角矩形 9">
              <a:extLst>
                <a:ext uri="{FF2B5EF4-FFF2-40B4-BE49-F238E27FC236}">
                  <a16:creationId xmlns:a16="http://schemas.microsoft.com/office/drawing/2014/main" id="{2EFA01C7-1D23-0349-A940-066738E7D876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6745997" y="5175983"/>
              <a:ext cx="1606921" cy="359098"/>
            </a:xfrm>
            <a:prstGeom prst="roundRect">
              <a:avLst>
                <a:gd name="adj" fmla="val 32051"/>
              </a:avLst>
            </a:prstGeom>
            <a:solidFill>
              <a:srgbClr val="CDB17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dist"/>
              <a:r>
                <a:rPr lang="en-US" altLang="zh-CN" sz="1200" dirty="0">
                  <a:cs typeface="+mn-ea"/>
                  <a:sym typeface="+mn-lt"/>
                </a:rPr>
                <a:t>Time </a:t>
              </a:r>
              <a:r>
                <a:rPr lang="zh-CN" altLang="en-US" sz="1200" dirty="0">
                  <a:cs typeface="+mn-ea"/>
                  <a:sym typeface="+mn-lt"/>
                </a:rPr>
                <a:t>：</a:t>
              </a:r>
              <a:r>
                <a:rPr lang="en-US" altLang="zh-CN" sz="1200" dirty="0">
                  <a:cs typeface="+mn-ea"/>
                  <a:sym typeface="+mn-lt"/>
                </a:rPr>
                <a:t>XX.X. 202X</a:t>
              </a:r>
              <a:endParaRPr lang="zh-CN" altLang="en-US" sz="1200" dirty="0">
                <a:cs typeface="+mn-ea"/>
                <a:sym typeface="+mn-lt"/>
              </a:endParaRPr>
            </a:p>
          </p:txBody>
        </p:sp>
      </p:grpSp>
      <p:pic>
        <p:nvPicPr>
          <p:cNvPr id="5" name="图片 4" descr="图片1">
            <a:extLst>
              <a:ext uri="{FF2B5EF4-FFF2-40B4-BE49-F238E27FC236}">
                <a16:creationId xmlns:a16="http://schemas.microsoft.com/office/drawing/2014/main" id="{F623AF31-7D72-DFDF-BA58-C1DD7B32EA65}"/>
              </a:ext>
            </a:extLst>
          </p:cNvPr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0"/>
          <a:stretch>
            <a:fillRect/>
          </a:stretch>
        </p:blipFill>
        <p:spPr>
          <a:xfrm>
            <a:off x="9784080" y="561201"/>
            <a:ext cx="1280160" cy="426720"/>
          </a:xfrm>
          <a:prstGeom prst="rect">
            <a:avLst/>
          </a:prstGeom>
        </p:spPr>
      </p:pic>
      <p:grpSp>
        <p:nvGrpSpPr>
          <p:cNvPr id="13" name="组合 12">
            <a:extLst>
              <a:ext uri="{FF2B5EF4-FFF2-40B4-BE49-F238E27FC236}">
                <a16:creationId xmlns:a16="http://schemas.microsoft.com/office/drawing/2014/main" id="{F2D54E1B-70B0-C81E-D3F2-D6AAA499487A}"/>
              </a:ext>
            </a:extLst>
          </p:cNvPr>
          <p:cNvGrpSpPr/>
          <p:nvPr/>
        </p:nvGrpSpPr>
        <p:grpSpPr>
          <a:xfrm>
            <a:off x="3893858" y="5716380"/>
            <a:ext cx="5094922" cy="354223"/>
            <a:chOff x="7915949" y="7286422"/>
            <a:chExt cx="4515468" cy="354223"/>
          </a:xfrm>
        </p:grpSpPr>
        <p:sp>
          <p:nvSpPr>
            <p:cNvPr id="18" name="TextBox 3">
              <a:hlinkClick r:id="rId21"/>
              <a:extLst>
                <a:ext uri="{FF2B5EF4-FFF2-40B4-BE49-F238E27FC236}">
                  <a16:creationId xmlns:a16="http://schemas.microsoft.com/office/drawing/2014/main" id="{F285C020-F496-A92B-22A8-15E1177255CA}"/>
                </a:ext>
              </a:extLst>
            </p:cNvPr>
            <p:cNvSpPr txBox="1"/>
            <p:nvPr/>
          </p:nvSpPr>
          <p:spPr>
            <a:xfrm>
              <a:off x="9409066" y="7286422"/>
              <a:ext cx="302235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400" dirty="0">
                  <a:solidFill>
                    <a:srgbClr val="CDB175"/>
                  </a:solidFill>
                  <a:cs typeface="Arial" panose="020B0604020202020204" pitchFamily="34" charset="0"/>
                  <a:hlinkClick r:id="rId21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https://www.ggslide.com</a:t>
              </a:r>
              <a:endParaRPr lang="ko-KR" altLang="en-US" sz="1400" dirty="0">
                <a:solidFill>
                  <a:srgbClr val="CDB175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id="{0233E583-B794-96BE-50B8-4670230AC0B9}"/>
                </a:ext>
              </a:extLst>
            </p:cNvPr>
            <p:cNvSpPr txBox="1"/>
            <p:nvPr/>
          </p:nvSpPr>
          <p:spPr>
            <a:xfrm>
              <a:off x="7915949" y="7302091"/>
              <a:ext cx="2673928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600" dirty="0">
                  <a:solidFill>
                    <a:srgbClr val="CDB175"/>
                  </a:solidFill>
                </a:rPr>
                <a:t>Remember our URL: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022257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Motion origin="layout" path="M -1.169277 -0.8858063 L 0 0 E" pathEditMode="relative">
                                      <p:cBhvr from="" to="">
                                        <p:cTn id="4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-标题 1">
            <a:extLst>
              <a:ext uri="{FF2B5EF4-FFF2-40B4-BE49-F238E27FC236}">
                <a16:creationId xmlns:a16="http://schemas.microsoft.com/office/drawing/2014/main" id="{A9876D1F-D42C-4078-B6EB-94F119AD589A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78" name="PA-ïśļîḑè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>
            <a:extLst>
              <a:ext uri="{FF2B5EF4-FFF2-40B4-BE49-F238E27FC236}">
                <a16:creationId xmlns:a16="http://schemas.microsoft.com/office/drawing/2014/main" id="{66325C80-87A8-45ED-A79C-6FC2A5E1E399}"/>
              </a:ext>
            </a:extLst>
          </p:cNvPr>
          <p:cNvGrpSpPr>
            <a:grpSpLocks noChangeAspect="1"/>
          </p:cNvGrpSpPr>
          <p:nvPr>
            <p:custDataLst>
              <p:tags r:id="rId3"/>
            </p:custDataLst>
          </p:nvPr>
        </p:nvGrpSpPr>
        <p:grpSpPr>
          <a:xfrm>
            <a:off x="0" y="0"/>
            <a:ext cx="12192000" cy="6875412"/>
            <a:chOff x="0" y="0"/>
            <a:chExt cx="12192000" cy="6875412"/>
          </a:xfrm>
        </p:grpSpPr>
        <p:sp>
          <p:nvSpPr>
            <p:cNvPr id="81" name="PA-iṩḻîḋè">
              <a:extLst>
                <a:ext uri="{FF2B5EF4-FFF2-40B4-BE49-F238E27FC236}">
                  <a16:creationId xmlns:a16="http://schemas.microsoft.com/office/drawing/2014/main" id="{A4C886A7-E7B8-4EE7-8F76-E915841150BA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0" y="0"/>
              <a:ext cx="12192000" cy="4634345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8000 h 10000"/>
                <a:gd name="connsiteX3" fmla="*/ 5000 w 10000"/>
                <a:gd name="connsiteY3" fmla="*/ 10000 h 10000"/>
                <a:gd name="connsiteX4" fmla="*/ 0 w 10000"/>
                <a:gd name="connsiteY4" fmla="*/ 8000 h 10000"/>
                <a:gd name="connsiteX5" fmla="*/ 0 w 10000"/>
                <a:gd name="connsiteY5" fmla="*/ 0 h 10000"/>
                <a:gd name="connsiteX0" fmla="*/ 0 w 10000"/>
                <a:gd name="connsiteY0" fmla="*/ 0 h 10852"/>
                <a:gd name="connsiteX1" fmla="*/ 10000 w 10000"/>
                <a:gd name="connsiteY1" fmla="*/ 0 h 10852"/>
                <a:gd name="connsiteX2" fmla="*/ 10000 w 10000"/>
                <a:gd name="connsiteY2" fmla="*/ 8000 h 10852"/>
                <a:gd name="connsiteX3" fmla="*/ 1932 w 10000"/>
                <a:gd name="connsiteY3" fmla="*/ 10852 h 10852"/>
                <a:gd name="connsiteX4" fmla="*/ 0 w 10000"/>
                <a:gd name="connsiteY4" fmla="*/ 8000 h 10852"/>
                <a:gd name="connsiteX5" fmla="*/ 0 w 10000"/>
                <a:gd name="connsiteY5" fmla="*/ 0 h 10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10852">
                  <a:moveTo>
                    <a:pt x="0" y="0"/>
                  </a:moveTo>
                  <a:lnTo>
                    <a:pt x="10000" y="0"/>
                  </a:lnTo>
                  <a:lnTo>
                    <a:pt x="10000" y="8000"/>
                  </a:lnTo>
                  <a:lnTo>
                    <a:pt x="1932" y="10852"/>
                  </a:lnTo>
                  <a:lnTo>
                    <a:pt x="0" y="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grpSp>
          <p:nvGrpSpPr>
            <p:cNvPr id="82" name="iṣľíḋè">
              <a:extLst>
                <a:ext uri="{FF2B5EF4-FFF2-40B4-BE49-F238E27FC236}">
                  <a16:creationId xmlns:a16="http://schemas.microsoft.com/office/drawing/2014/main" id="{0638D38F-6608-445F-ADF8-EF7688F074C0}"/>
                </a:ext>
              </a:extLst>
            </p:cNvPr>
            <p:cNvGrpSpPr/>
            <p:nvPr/>
          </p:nvGrpSpPr>
          <p:grpSpPr>
            <a:xfrm flipH="1">
              <a:off x="658900" y="1555750"/>
              <a:ext cx="3312363" cy="5319662"/>
              <a:chOff x="3836988" y="2961037"/>
              <a:chExt cx="7091362" cy="11388725"/>
            </a:xfrm>
            <a:solidFill>
              <a:schemeClr val="tx2">
                <a:lumMod val="20000"/>
                <a:lumOff val="80000"/>
              </a:schemeClr>
            </a:solidFill>
          </p:grpSpPr>
          <p:sp>
            <p:nvSpPr>
              <p:cNvPr id="107" name="PA-îşḷïḓê">
                <a:extLst>
                  <a:ext uri="{FF2B5EF4-FFF2-40B4-BE49-F238E27FC236}">
                    <a16:creationId xmlns:a16="http://schemas.microsoft.com/office/drawing/2014/main" id="{481C92EB-5156-4CC1-9E59-CC7DCE5730D7}"/>
                  </a:ext>
                </a:extLst>
              </p:cNvPr>
              <p:cNvSpPr/>
              <p:nvPr>
                <p:custDataLst>
                  <p:tags r:id="rId22"/>
                </p:custDataLst>
              </p:nvPr>
            </p:nvSpPr>
            <p:spPr bwMode="auto">
              <a:xfrm>
                <a:off x="4129088" y="8929688"/>
                <a:ext cx="550862" cy="717550"/>
              </a:xfrm>
              <a:custGeom>
                <a:avLst/>
                <a:gdLst>
                  <a:gd name="T0" fmla="*/ 38 w 107"/>
                  <a:gd name="T1" fmla="*/ 142 h 142"/>
                  <a:gd name="T2" fmla="*/ 37 w 107"/>
                  <a:gd name="T3" fmla="*/ 127 h 142"/>
                  <a:gd name="T4" fmla="*/ 57 w 107"/>
                  <a:gd name="T5" fmla="*/ 76 h 142"/>
                  <a:gd name="T6" fmla="*/ 94 w 107"/>
                  <a:gd name="T7" fmla="*/ 37 h 142"/>
                  <a:gd name="T8" fmla="*/ 101 w 107"/>
                  <a:gd name="T9" fmla="*/ 31 h 142"/>
                  <a:gd name="T10" fmla="*/ 106 w 107"/>
                  <a:gd name="T11" fmla="*/ 16 h 142"/>
                  <a:gd name="T12" fmla="*/ 92 w 107"/>
                  <a:gd name="T13" fmla="*/ 3 h 142"/>
                  <a:gd name="T14" fmla="*/ 70 w 107"/>
                  <a:gd name="T15" fmla="*/ 0 h 142"/>
                  <a:gd name="T16" fmla="*/ 22 w 107"/>
                  <a:gd name="T17" fmla="*/ 25 h 142"/>
                  <a:gd name="T18" fmla="*/ 11 w 107"/>
                  <a:gd name="T19" fmla="*/ 93 h 142"/>
                  <a:gd name="T20" fmla="*/ 30 w 107"/>
                  <a:gd name="T21" fmla="*/ 129 h 142"/>
                  <a:gd name="T22" fmla="*/ 38 w 107"/>
                  <a:gd name="T23" fmla="*/ 142 h 142"/>
                  <a:gd name="T24" fmla="*/ 28 w 107"/>
                  <a:gd name="T25" fmla="*/ 29 h 142"/>
                  <a:gd name="T26" fmla="*/ 70 w 107"/>
                  <a:gd name="T27" fmla="*/ 8 h 142"/>
                  <a:gd name="T28" fmla="*/ 90 w 107"/>
                  <a:gd name="T29" fmla="*/ 11 h 142"/>
                  <a:gd name="T30" fmla="*/ 98 w 107"/>
                  <a:gd name="T31" fmla="*/ 18 h 142"/>
                  <a:gd name="T32" fmla="*/ 95 w 107"/>
                  <a:gd name="T33" fmla="*/ 25 h 142"/>
                  <a:gd name="T34" fmla="*/ 89 w 107"/>
                  <a:gd name="T35" fmla="*/ 31 h 142"/>
                  <a:gd name="T36" fmla="*/ 51 w 107"/>
                  <a:gd name="T37" fmla="*/ 72 h 142"/>
                  <a:gd name="T38" fmla="*/ 30 w 107"/>
                  <a:gd name="T39" fmla="*/ 115 h 142"/>
                  <a:gd name="T40" fmla="*/ 19 w 107"/>
                  <a:gd name="T41" fmla="*/ 91 h 142"/>
                  <a:gd name="T42" fmla="*/ 28 w 107"/>
                  <a:gd name="T43" fmla="*/ 29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07" h="142">
                    <a:moveTo>
                      <a:pt x="38" y="142"/>
                    </a:moveTo>
                    <a:cubicBezTo>
                      <a:pt x="37" y="127"/>
                      <a:pt x="37" y="127"/>
                      <a:pt x="37" y="127"/>
                    </a:cubicBezTo>
                    <a:cubicBezTo>
                      <a:pt x="37" y="127"/>
                      <a:pt x="36" y="105"/>
                      <a:pt x="57" y="76"/>
                    </a:cubicBezTo>
                    <a:cubicBezTo>
                      <a:pt x="74" y="54"/>
                      <a:pt x="86" y="44"/>
                      <a:pt x="94" y="37"/>
                    </a:cubicBezTo>
                    <a:cubicBezTo>
                      <a:pt x="97" y="35"/>
                      <a:pt x="99" y="33"/>
                      <a:pt x="101" y="31"/>
                    </a:cubicBezTo>
                    <a:cubicBezTo>
                      <a:pt x="105" y="27"/>
                      <a:pt x="107" y="21"/>
                      <a:pt x="106" y="16"/>
                    </a:cubicBezTo>
                    <a:cubicBezTo>
                      <a:pt x="104" y="10"/>
                      <a:pt x="99" y="6"/>
                      <a:pt x="92" y="3"/>
                    </a:cubicBezTo>
                    <a:cubicBezTo>
                      <a:pt x="88" y="2"/>
                      <a:pt x="80" y="0"/>
                      <a:pt x="70" y="0"/>
                    </a:cubicBezTo>
                    <a:cubicBezTo>
                      <a:pt x="56" y="0"/>
                      <a:pt x="36" y="4"/>
                      <a:pt x="22" y="25"/>
                    </a:cubicBezTo>
                    <a:cubicBezTo>
                      <a:pt x="0" y="56"/>
                      <a:pt x="5" y="77"/>
                      <a:pt x="11" y="93"/>
                    </a:cubicBezTo>
                    <a:cubicBezTo>
                      <a:pt x="17" y="110"/>
                      <a:pt x="29" y="128"/>
                      <a:pt x="30" y="129"/>
                    </a:cubicBezTo>
                    <a:lnTo>
                      <a:pt x="38" y="142"/>
                    </a:lnTo>
                    <a:close/>
                    <a:moveTo>
                      <a:pt x="28" y="29"/>
                    </a:moveTo>
                    <a:cubicBezTo>
                      <a:pt x="38" y="15"/>
                      <a:pt x="52" y="8"/>
                      <a:pt x="70" y="8"/>
                    </a:cubicBezTo>
                    <a:cubicBezTo>
                      <a:pt x="79" y="8"/>
                      <a:pt x="87" y="10"/>
                      <a:pt x="90" y="11"/>
                    </a:cubicBezTo>
                    <a:cubicBezTo>
                      <a:pt x="94" y="12"/>
                      <a:pt x="97" y="15"/>
                      <a:pt x="98" y="18"/>
                    </a:cubicBezTo>
                    <a:cubicBezTo>
                      <a:pt x="98" y="20"/>
                      <a:pt x="97" y="23"/>
                      <a:pt x="95" y="25"/>
                    </a:cubicBezTo>
                    <a:cubicBezTo>
                      <a:pt x="94" y="27"/>
                      <a:pt x="92" y="28"/>
                      <a:pt x="89" y="31"/>
                    </a:cubicBezTo>
                    <a:cubicBezTo>
                      <a:pt x="81" y="38"/>
                      <a:pt x="68" y="48"/>
                      <a:pt x="51" y="72"/>
                    </a:cubicBezTo>
                    <a:cubicBezTo>
                      <a:pt x="38" y="89"/>
                      <a:pt x="33" y="105"/>
                      <a:pt x="30" y="115"/>
                    </a:cubicBezTo>
                    <a:cubicBezTo>
                      <a:pt x="27" y="108"/>
                      <a:pt x="22" y="99"/>
                      <a:pt x="19" y="91"/>
                    </a:cubicBezTo>
                    <a:cubicBezTo>
                      <a:pt x="13" y="74"/>
                      <a:pt x="9" y="57"/>
                      <a:pt x="28" y="2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92500" lnSpcReduction="1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08" name="PA-íṡlïḍé">
                <a:extLst>
                  <a:ext uri="{FF2B5EF4-FFF2-40B4-BE49-F238E27FC236}">
                    <a16:creationId xmlns:a16="http://schemas.microsoft.com/office/drawing/2014/main" id="{D1C29A7A-7765-4025-95A1-54E99EA0F1E3}"/>
                  </a:ext>
                </a:extLst>
              </p:cNvPr>
              <p:cNvSpPr/>
              <p:nvPr>
                <p:custDataLst>
                  <p:tags r:id="rId23"/>
                </p:custDataLst>
              </p:nvPr>
            </p:nvSpPr>
            <p:spPr bwMode="auto">
              <a:xfrm>
                <a:off x="4202113" y="9920288"/>
                <a:ext cx="512762" cy="536575"/>
              </a:xfrm>
              <a:custGeom>
                <a:avLst/>
                <a:gdLst>
                  <a:gd name="T0" fmla="*/ 83 w 100"/>
                  <a:gd name="T1" fmla="*/ 0 h 106"/>
                  <a:gd name="T2" fmla="*/ 60 w 100"/>
                  <a:gd name="T3" fmla="*/ 3 h 106"/>
                  <a:gd name="T4" fmla="*/ 12 w 100"/>
                  <a:gd name="T5" fmla="*/ 37 h 106"/>
                  <a:gd name="T6" fmla="*/ 14 w 100"/>
                  <a:gd name="T7" fmla="*/ 87 h 106"/>
                  <a:gd name="T8" fmla="*/ 47 w 100"/>
                  <a:gd name="T9" fmla="*/ 105 h 106"/>
                  <a:gd name="T10" fmla="*/ 54 w 100"/>
                  <a:gd name="T11" fmla="*/ 106 h 106"/>
                  <a:gd name="T12" fmla="*/ 61 w 100"/>
                  <a:gd name="T13" fmla="*/ 104 h 106"/>
                  <a:gd name="T14" fmla="*/ 63 w 100"/>
                  <a:gd name="T15" fmla="*/ 93 h 106"/>
                  <a:gd name="T16" fmla="*/ 78 w 100"/>
                  <a:gd name="T17" fmla="*/ 40 h 106"/>
                  <a:gd name="T18" fmla="*/ 93 w 100"/>
                  <a:gd name="T19" fmla="*/ 19 h 106"/>
                  <a:gd name="T20" fmla="*/ 99 w 100"/>
                  <a:gd name="T21" fmla="*/ 7 h 106"/>
                  <a:gd name="T22" fmla="*/ 83 w 100"/>
                  <a:gd name="T23" fmla="*/ 0 h 106"/>
                  <a:gd name="T24" fmla="*/ 87 w 100"/>
                  <a:gd name="T25" fmla="*/ 13 h 106"/>
                  <a:gd name="T26" fmla="*/ 71 w 100"/>
                  <a:gd name="T27" fmla="*/ 36 h 106"/>
                  <a:gd name="T28" fmla="*/ 55 w 100"/>
                  <a:gd name="T29" fmla="*/ 92 h 106"/>
                  <a:gd name="T30" fmla="*/ 55 w 100"/>
                  <a:gd name="T31" fmla="*/ 93 h 106"/>
                  <a:gd name="T32" fmla="*/ 55 w 100"/>
                  <a:gd name="T33" fmla="*/ 93 h 106"/>
                  <a:gd name="T34" fmla="*/ 55 w 100"/>
                  <a:gd name="T35" fmla="*/ 98 h 106"/>
                  <a:gd name="T36" fmla="*/ 51 w 100"/>
                  <a:gd name="T37" fmla="*/ 97 h 106"/>
                  <a:gd name="T38" fmla="*/ 19 w 100"/>
                  <a:gd name="T39" fmla="*/ 80 h 106"/>
                  <a:gd name="T40" fmla="*/ 20 w 100"/>
                  <a:gd name="T41" fmla="*/ 40 h 106"/>
                  <a:gd name="T42" fmla="*/ 61 w 100"/>
                  <a:gd name="T43" fmla="*/ 10 h 106"/>
                  <a:gd name="T44" fmla="*/ 83 w 100"/>
                  <a:gd name="T45" fmla="*/ 8 h 106"/>
                  <a:gd name="T46" fmla="*/ 91 w 100"/>
                  <a:gd name="T47" fmla="*/ 9 h 106"/>
                  <a:gd name="T48" fmla="*/ 87 w 100"/>
                  <a:gd name="T49" fmla="*/ 13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00" h="106">
                    <a:moveTo>
                      <a:pt x="83" y="0"/>
                    </a:moveTo>
                    <a:cubicBezTo>
                      <a:pt x="77" y="0"/>
                      <a:pt x="69" y="1"/>
                      <a:pt x="60" y="3"/>
                    </a:cubicBezTo>
                    <a:cubicBezTo>
                      <a:pt x="43" y="5"/>
                      <a:pt x="25" y="9"/>
                      <a:pt x="12" y="37"/>
                    </a:cubicBezTo>
                    <a:cubicBezTo>
                      <a:pt x="0" y="66"/>
                      <a:pt x="8" y="82"/>
                      <a:pt x="14" y="87"/>
                    </a:cubicBezTo>
                    <a:cubicBezTo>
                      <a:pt x="20" y="92"/>
                      <a:pt x="40" y="101"/>
                      <a:pt x="47" y="105"/>
                    </a:cubicBezTo>
                    <a:cubicBezTo>
                      <a:pt x="50" y="106"/>
                      <a:pt x="52" y="106"/>
                      <a:pt x="54" y="106"/>
                    </a:cubicBezTo>
                    <a:cubicBezTo>
                      <a:pt x="58" y="106"/>
                      <a:pt x="60" y="105"/>
                      <a:pt x="61" y="104"/>
                    </a:cubicBezTo>
                    <a:cubicBezTo>
                      <a:pt x="63" y="102"/>
                      <a:pt x="64" y="98"/>
                      <a:pt x="63" y="93"/>
                    </a:cubicBezTo>
                    <a:cubicBezTo>
                      <a:pt x="64" y="89"/>
                      <a:pt x="69" y="57"/>
                      <a:pt x="78" y="40"/>
                    </a:cubicBezTo>
                    <a:cubicBezTo>
                      <a:pt x="83" y="30"/>
                      <a:pt x="89" y="23"/>
                      <a:pt x="93" y="19"/>
                    </a:cubicBezTo>
                    <a:cubicBezTo>
                      <a:pt x="97" y="14"/>
                      <a:pt x="100" y="11"/>
                      <a:pt x="99" y="7"/>
                    </a:cubicBezTo>
                    <a:cubicBezTo>
                      <a:pt x="98" y="1"/>
                      <a:pt x="90" y="0"/>
                      <a:pt x="83" y="0"/>
                    </a:cubicBezTo>
                    <a:close/>
                    <a:moveTo>
                      <a:pt x="87" y="13"/>
                    </a:moveTo>
                    <a:cubicBezTo>
                      <a:pt x="83" y="18"/>
                      <a:pt x="77" y="25"/>
                      <a:pt x="71" y="36"/>
                    </a:cubicBezTo>
                    <a:cubicBezTo>
                      <a:pt x="61" y="56"/>
                      <a:pt x="55" y="91"/>
                      <a:pt x="55" y="92"/>
                    </a:cubicBezTo>
                    <a:cubicBezTo>
                      <a:pt x="55" y="93"/>
                      <a:pt x="55" y="93"/>
                      <a:pt x="55" y="93"/>
                    </a:cubicBezTo>
                    <a:cubicBezTo>
                      <a:pt x="55" y="93"/>
                      <a:pt x="55" y="93"/>
                      <a:pt x="55" y="93"/>
                    </a:cubicBezTo>
                    <a:cubicBezTo>
                      <a:pt x="55" y="97"/>
                      <a:pt x="55" y="98"/>
                      <a:pt x="55" y="98"/>
                    </a:cubicBezTo>
                    <a:cubicBezTo>
                      <a:pt x="55" y="98"/>
                      <a:pt x="54" y="99"/>
                      <a:pt x="51" y="97"/>
                    </a:cubicBezTo>
                    <a:cubicBezTo>
                      <a:pt x="42" y="94"/>
                      <a:pt x="24" y="84"/>
                      <a:pt x="19" y="80"/>
                    </a:cubicBezTo>
                    <a:cubicBezTo>
                      <a:pt x="14" y="77"/>
                      <a:pt x="10" y="63"/>
                      <a:pt x="20" y="40"/>
                    </a:cubicBezTo>
                    <a:cubicBezTo>
                      <a:pt x="30" y="16"/>
                      <a:pt x="45" y="13"/>
                      <a:pt x="61" y="10"/>
                    </a:cubicBezTo>
                    <a:cubicBezTo>
                      <a:pt x="70" y="9"/>
                      <a:pt x="78" y="8"/>
                      <a:pt x="83" y="8"/>
                    </a:cubicBezTo>
                    <a:cubicBezTo>
                      <a:pt x="87" y="8"/>
                      <a:pt x="89" y="9"/>
                      <a:pt x="91" y="9"/>
                    </a:cubicBezTo>
                    <a:cubicBezTo>
                      <a:pt x="90" y="10"/>
                      <a:pt x="88" y="12"/>
                      <a:pt x="87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700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grpSp>
            <p:nvGrpSpPr>
              <p:cNvPr id="109" name="iśḷïḋê">
                <a:extLst>
                  <a:ext uri="{FF2B5EF4-FFF2-40B4-BE49-F238E27FC236}">
                    <a16:creationId xmlns:a16="http://schemas.microsoft.com/office/drawing/2014/main" id="{EC35B0D5-2E31-403E-A63A-5E24D3DAFCD7}"/>
                  </a:ext>
                </a:extLst>
              </p:cNvPr>
              <p:cNvGrpSpPr/>
              <p:nvPr/>
            </p:nvGrpSpPr>
            <p:grpSpPr>
              <a:xfrm>
                <a:off x="3836988" y="2961037"/>
                <a:ext cx="7091362" cy="11388725"/>
                <a:chOff x="3836988" y="2961037"/>
                <a:chExt cx="7091362" cy="11388725"/>
              </a:xfrm>
              <a:grpFill/>
            </p:grpSpPr>
            <p:sp>
              <p:nvSpPr>
                <p:cNvPr id="110" name="PA-ï$ľiďé">
                  <a:extLst>
                    <a:ext uri="{FF2B5EF4-FFF2-40B4-BE49-F238E27FC236}">
                      <a16:creationId xmlns:a16="http://schemas.microsoft.com/office/drawing/2014/main" id="{F09E8712-EF10-486C-85B6-4B8D8ADBBA9A}"/>
                    </a:ext>
                  </a:extLst>
                </p:cNvPr>
                <p:cNvSpPr/>
                <p:nvPr>
                  <p:custDataLst>
                    <p:tags r:id="rId24"/>
                  </p:custDataLst>
                </p:nvPr>
              </p:nvSpPr>
              <p:spPr bwMode="auto">
                <a:xfrm>
                  <a:off x="6364288" y="3300413"/>
                  <a:ext cx="107950" cy="106362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11" name="PA-iSḻîḑé">
                  <a:extLst>
                    <a:ext uri="{FF2B5EF4-FFF2-40B4-BE49-F238E27FC236}">
                      <a16:creationId xmlns:a16="http://schemas.microsoft.com/office/drawing/2014/main" id="{360ED5FB-0093-4720-AC2F-1D2CB843A2B8}"/>
                    </a:ext>
                  </a:extLst>
                </p:cNvPr>
                <p:cNvSpPr/>
                <p:nvPr>
                  <p:custDataLst>
                    <p:tags r:id="rId25"/>
                  </p:custDataLst>
                </p:nvPr>
              </p:nvSpPr>
              <p:spPr bwMode="auto">
                <a:xfrm>
                  <a:off x="6816725" y="3128963"/>
                  <a:ext cx="114300" cy="111125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12" name="PA-ïṥ1íďê">
                  <a:extLst>
                    <a:ext uri="{FF2B5EF4-FFF2-40B4-BE49-F238E27FC236}">
                      <a16:creationId xmlns:a16="http://schemas.microsoft.com/office/drawing/2014/main" id="{81A96C2D-2969-42BD-ACE8-68175A38C840}"/>
                    </a:ext>
                  </a:extLst>
                </p:cNvPr>
                <p:cNvSpPr/>
                <p:nvPr>
                  <p:custDataLst>
                    <p:tags r:id="rId26"/>
                  </p:custDataLst>
                </p:nvPr>
              </p:nvSpPr>
              <p:spPr bwMode="auto">
                <a:xfrm>
                  <a:off x="6559550" y="3316288"/>
                  <a:ext cx="592137" cy="76200"/>
                </a:xfrm>
                <a:custGeom>
                  <a:avLst/>
                  <a:gdLst>
                    <a:gd name="T0" fmla="*/ 8 w 115"/>
                    <a:gd name="T1" fmla="*/ 15 h 15"/>
                    <a:gd name="T2" fmla="*/ 108 w 115"/>
                    <a:gd name="T3" fmla="*/ 15 h 15"/>
                    <a:gd name="T4" fmla="*/ 115 w 115"/>
                    <a:gd name="T5" fmla="*/ 8 h 15"/>
                    <a:gd name="T6" fmla="*/ 115 w 115"/>
                    <a:gd name="T7" fmla="*/ 7 h 15"/>
                    <a:gd name="T8" fmla="*/ 108 w 115"/>
                    <a:gd name="T9" fmla="*/ 0 h 15"/>
                    <a:gd name="T10" fmla="*/ 8 w 115"/>
                    <a:gd name="T11" fmla="*/ 0 h 15"/>
                    <a:gd name="T12" fmla="*/ 0 w 115"/>
                    <a:gd name="T13" fmla="*/ 7 h 15"/>
                    <a:gd name="T14" fmla="*/ 0 w 115"/>
                    <a:gd name="T15" fmla="*/ 8 h 15"/>
                    <a:gd name="T16" fmla="*/ 8 w 115"/>
                    <a:gd name="T17" fmla="*/ 15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15" h="15">
                      <a:moveTo>
                        <a:pt x="8" y="15"/>
                      </a:moveTo>
                      <a:cubicBezTo>
                        <a:pt x="108" y="15"/>
                        <a:pt x="108" y="15"/>
                        <a:pt x="108" y="15"/>
                      </a:cubicBezTo>
                      <a:cubicBezTo>
                        <a:pt x="112" y="15"/>
                        <a:pt x="115" y="12"/>
                        <a:pt x="115" y="8"/>
                      </a:cubicBezTo>
                      <a:cubicBezTo>
                        <a:pt x="115" y="7"/>
                        <a:pt x="115" y="7"/>
                        <a:pt x="115" y="7"/>
                      </a:cubicBezTo>
                      <a:cubicBezTo>
                        <a:pt x="115" y="3"/>
                        <a:pt x="112" y="0"/>
                        <a:pt x="108" y="0"/>
                      </a:cubicBezTo>
                      <a:cubicBezTo>
                        <a:pt x="8" y="0"/>
                        <a:pt x="8" y="0"/>
                        <a:pt x="8" y="0"/>
                      </a:cubicBezTo>
                      <a:cubicBezTo>
                        <a:pt x="3" y="0"/>
                        <a:pt x="0" y="3"/>
                        <a:pt x="0" y="7"/>
                      </a:cubicBezTo>
                      <a:cubicBezTo>
                        <a:pt x="0" y="8"/>
                        <a:pt x="0" y="8"/>
                        <a:pt x="0" y="8"/>
                      </a:cubicBezTo>
                      <a:cubicBezTo>
                        <a:pt x="0" y="12"/>
                        <a:pt x="3" y="15"/>
                        <a:pt x="8" y="1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13" name="PA-ïšḻiḍé">
                  <a:extLst>
                    <a:ext uri="{FF2B5EF4-FFF2-40B4-BE49-F238E27FC236}">
                      <a16:creationId xmlns:a16="http://schemas.microsoft.com/office/drawing/2014/main" id="{A5A5DAA0-2942-4BFA-ABDD-8D50C559BD2D}"/>
                    </a:ext>
                  </a:extLst>
                </p:cNvPr>
                <p:cNvSpPr/>
                <p:nvPr>
                  <p:custDataLst>
                    <p:tags r:id="rId27"/>
                  </p:custDataLst>
                </p:nvPr>
              </p:nvSpPr>
              <p:spPr bwMode="auto">
                <a:xfrm>
                  <a:off x="3836988" y="2961037"/>
                  <a:ext cx="7091362" cy="11388725"/>
                </a:xfrm>
                <a:custGeom>
                  <a:avLst/>
                  <a:gdLst>
                    <a:gd name="T0" fmla="*/ 1238 w 1380"/>
                    <a:gd name="T1" fmla="*/ 1842 h 2252"/>
                    <a:gd name="T2" fmla="*/ 1302 w 1380"/>
                    <a:gd name="T3" fmla="*/ 1408 h 2252"/>
                    <a:gd name="T4" fmla="*/ 1248 w 1380"/>
                    <a:gd name="T5" fmla="*/ 988 h 2252"/>
                    <a:gd name="T6" fmla="*/ 1153 w 1380"/>
                    <a:gd name="T7" fmla="*/ 788 h 2252"/>
                    <a:gd name="T8" fmla="*/ 1065 w 1380"/>
                    <a:gd name="T9" fmla="*/ 601 h 2252"/>
                    <a:gd name="T10" fmla="*/ 999 w 1380"/>
                    <a:gd name="T11" fmla="*/ 303 h 2252"/>
                    <a:gd name="T12" fmla="*/ 183 w 1380"/>
                    <a:gd name="T13" fmla="*/ 120 h 2252"/>
                    <a:gd name="T14" fmla="*/ 183 w 1380"/>
                    <a:gd name="T15" fmla="*/ 443 h 2252"/>
                    <a:gd name="T16" fmla="*/ 181 w 1380"/>
                    <a:gd name="T17" fmla="*/ 572 h 2252"/>
                    <a:gd name="T18" fmla="*/ 183 w 1380"/>
                    <a:gd name="T19" fmla="*/ 850 h 2252"/>
                    <a:gd name="T20" fmla="*/ 37 w 1380"/>
                    <a:gd name="T21" fmla="*/ 1068 h 2252"/>
                    <a:gd name="T22" fmla="*/ 44 w 1380"/>
                    <a:gd name="T23" fmla="*/ 1328 h 2252"/>
                    <a:gd name="T24" fmla="*/ 18 w 1380"/>
                    <a:gd name="T25" fmla="*/ 1502 h 2252"/>
                    <a:gd name="T26" fmla="*/ 224 w 1380"/>
                    <a:gd name="T27" fmla="*/ 1628 h 2252"/>
                    <a:gd name="T28" fmla="*/ 281 w 1380"/>
                    <a:gd name="T29" fmla="*/ 1720 h 2252"/>
                    <a:gd name="T30" fmla="*/ 447 w 1380"/>
                    <a:gd name="T31" fmla="*/ 1938 h 2252"/>
                    <a:gd name="T32" fmla="*/ 601 w 1380"/>
                    <a:gd name="T33" fmla="*/ 2101 h 2252"/>
                    <a:gd name="T34" fmla="*/ 1348 w 1380"/>
                    <a:gd name="T35" fmla="*/ 2252 h 2252"/>
                    <a:gd name="T36" fmla="*/ 1130 w 1380"/>
                    <a:gd name="T37" fmla="*/ 797 h 2252"/>
                    <a:gd name="T38" fmla="*/ 1101 w 1380"/>
                    <a:gd name="T39" fmla="*/ 649 h 2252"/>
                    <a:gd name="T40" fmla="*/ 972 w 1380"/>
                    <a:gd name="T41" fmla="*/ 120 h 2252"/>
                    <a:gd name="T42" fmla="*/ 223 w 1380"/>
                    <a:gd name="T43" fmla="*/ 985 h 2252"/>
                    <a:gd name="T44" fmla="*/ 948 w 1380"/>
                    <a:gd name="T45" fmla="*/ 918 h 2252"/>
                    <a:gd name="T46" fmla="*/ 231 w 1380"/>
                    <a:gd name="T47" fmla="*/ 1416 h 2252"/>
                    <a:gd name="T48" fmla="*/ 231 w 1380"/>
                    <a:gd name="T49" fmla="*/ 1085 h 2252"/>
                    <a:gd name="T50" fmla="*/ 942 w 1380"/>
                    <a:gd name="T51" fmla="*/ 888 h 2252"/>
                    <a:gd name="T52" fmla="*/ 223 w 1380"/>
                    <a:gd name="T53" fmla="*/ 1109 h 2252"/>
                    <a:gd name="T54" fmla="*/ 183 w 1380"/>
                    <a:gd name="T55" fmla="*/ 596 h 2252"/>
                    <a:gd name="T56" fmla="*/ 182 w 1380"/>
                    <a:gd name="T57" fmla="*/ 875 h 2252"/>
                    <a:gd name="T58" fmla="*/ 207 w 1380"/>
                    <a:gd name="T59" fmla="*/ 1023 h 2252"/>
                    <a:gd name="T60" fmla="*/ 96 w 1380"/>
                    <a:gd name="T61" fmla="*/ 1048 h 2252"/>
                    <a:gd name="T62" fmla="*/ 59 w 1380"/>
                    <a:gd name="T63" fmla="*/ 1036 h 2252"/>
                    <a:gd name="T64" fmla="*/ 67 w 1380"/>
                    <a:gd name="T65" fmla="*/ 1038 h 2252"/>
                    <a:gd name="T66" fmla="*/ 90 w 1380"/>
                    <a:gd name="T67" fmla="*/ 1042 h 2252"/>
                    <a:gd name="T68" fmla="*/ 120 w 1380"/>
                    <a:gd name="T69" fmla="*/ 1166 h 2252"/>
                    <a:gd name="T70" fmla="*/ 213 w 1380"/>
                    <a:gd name="T71" fmla="*/ 1300 h 2252"/>
                    <a:gd name="T72" fmla="*/ 73 w 1380"/>
                    <a:gd name="T73" fmla="*/ 1330 h 2252"/>
                    <a:gd name="T74" fmla="*/ 223 w 1380"/>
                    <a:gd name="T75" fmla="*/ 1351 h 2252"/>
                    <a:gd name="T76" fmla="*/ 47 w 1380"/>
                    <a:gd name="T77" fmla="*/ 1414 h 2252"/>
                    <a:gd name="T78" fmla="*/ 149 w 1380"/>
                    <a:gd name="T79" fmla="*/ 1361 h 2252"/>
                    <a:gd name="T80" fmla="*/ 196 w 1380"/>
                    <a:gd name="T81" fmla="*/ 1505 h 2252"/>
                    <a:gd name="T82" fmla="*/ 200 w 1380"/>
                    <a:gd name="T83" fmla="*/ 1590 h 2252"/>
                    <a:gd name="T84" fmla="*/ 223 w 1380"/>
                    <a:gd name="T85" fmla="*/ 1508 h 2252"/>
                    <a:gd name="T86" fmla="*/ 973 w 1380"/>
                    <a:gd name="T87" fmla="*/ 1011 h 2252"/>
                    <a:gd name="T88" fmla="*/ 972 w 1380"/>
                    <a:gd name="T89" fmla="*/ 1528 h 2252"/>
                    <a:gd name="T90" fmla="*/ 665 w 1380"/>
                    <a:gd name="T91" fmla="*/ 2156 h 2252"/>
                    <a:gd name="T92" fmla="*/ 399 w 1380"/>
                    <a:gd name="T93" fmla="*/ 1842 h 2252"/>
                    <a:gd name="T94" fmla="*/ 280 w 1380"/>
                    <a:gd name="T95" fmla="*/ 1664 h 2252"/>
                    <a:gd name="T96" fmla="*/ 996 w 1380"/>
                    <a:gd name="T97" fmla="*/ 1228 h 2252"/>
                    <a:gd name="T98" fmla="*/ 998 w 1380"/>
                    <a:gd name="T99" fmla="*/ 1139 h 2252"/>
                    <a:gd name="T100" fmla="*/ 1026 w 1380"/>
                    <a:gd name="T101" fmla="*/ 1011 h 2252"/>
                    <a:gd name="T102" fmla="*/ 980 w 1380"/>
                    <a:gd name="T103" fmla="*/ 971 h 2252"/>
                    <a:gd name="T104" fmla="*/ 1093 w 1380"/>
                    <a:gd name="T105" fmla="*/ 640 h 2252"/>
                    <a:gd name="T106" fmla="*/ 1119 w 1380"/>
                    <a:gd name="T107" fmla="*/ 817 h 2252"/>
                    <a:gd name="T108" fmla="*/ 1204 w 1380"/>
                    <a:gd name="T109" fmla="*/ 922 h 2252"/>
                    <a:gd name="T110" fmla="*/ 1224 w 1380"/>
                    <a:gd name="T111" fmla="*/ 1728 h 2252"/>
                    <a:gd name="T112" fmla="*/ 1348 w 1380"/>
                    <a:gd name="T113" fmla="*/ 2228 h 2252"/>
                    <a:gd name="T114" fmla="*/ 1001 w 1380"/>
                    <a:gd name="T115" fmla="*/ 1207 h 22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1380" h="2252">
                      <a:moveTo>
                        <a:pt x="1371" y="2221"/>
                      </a:moveTo>
                      <a:cubicBezTo>
                        <a:pt x="1371" y="2220"/>
                        <a:pt x="1339" y="2112"/>
                        <a:pt x="1315" y="2039"/>
                      </a:cubicBezTo>
                      <a:cubicBezTo>
                        <a:pt x="1298" y="1988"/>
                        <a:pt x="1273" y="1941"/>
                        <a:pt x="1256" y="1910"/>
                      </a:cubicBezTo>
                      <a:cubicBezTo>
                        <a:pt x="1250" y="1899"/>
                        <a:pt x="1243" y="1886"/>
                        <a:pt x="1242" y="1882"/>
                      </a:cubicBezTo>
                      <a:cubicBezTo>
                        <a:pt x="1240" y="1876"/>
                        <a:pt x="1238" y="1863"/>
                        <a:pt x="1238" y="1842"/>
                      </a:cubicBezTo>
                      <a:cubicBezTo>
                        <a:pt x="1239" y="1810"/>
                        <a:pt x="1239" y="1810"/>
                        <a:pt x="1239" y="1810"/>
                      </a:cubicBezTo>
                      <a:cubicBezTo>
                        <a:pt x="1240" y="1788"/>
                        <a:pt x="1242" y="1762"/>
                        <a:pt x="1248" y="1732"/>
                      </a:cubicBezTo>
                      <a:cubicBezTo>
                        <a:pt x="1253" y="1698"/>
                        <a:pt x="1261" y="1651"/>
                        <a:pt x="1269" y="1600"/>
                      </a:cubicBezTo>
                      <a:cubicBezTo>
                        <a:pt x="1281" y="1525"/>
                        <a:pt x="1293" y="1447"/>
                        <a:pt x="1299" y="1420"/>
                      </a:cubicBezTo>
                      <a:cubicBezTo>
                        <a:pt x="1300" y="1416"/>
                        <a:pt x="1301" y="1412"/>
                        <a:pt x="1302" y="1408"/>
                      </a:cubicBezTo>
                      <a:cubicBezTo>
                        <a:pt x="1312" y="1366"/>
                        <a:pt x="1320" y="1333"/>
                        <a:pt x="1298" y="1240"/>
                      </a:cubicBezTo>
                      <a:cubicBezTo>
                        <a:pt x="1284" y="1179"/>
                        <a:pt x="1276" y="1141"/>
                        <a:pt x="1271" y="1112"/>
                      </a:cubicBezTo>
                      <a:cubicBezTo>
                        <a:pt x="1268" y="1096"/>
                        <a:pt x="1265" y="1083"/>
                        <a:pt x="1262" y="1071"/>
                      </a:cubicBezTo>
                      <a:cubicBezTo>
                        <a:pt x="1253" y="1034"/>
                        <a:pt x="1249" y="1008"/>
                        <a:pt x="1248" y="991"/>
                      </a:cubicBezTo>
                      <a:cubicBezTo>
                        <a:pt x="1248" y="988"/>
                        <a:pt x="1248" y="988"/>
                        <a:pt x="1248" y="988"/>
                      </a:cubicBezTo>
                      <a:cubicBezTo>
                        <a:pt x="1247" y="965"/>
                        <a:pt x="1246" y="941"/>
                        <a:pt x="1224" y="908"/>
                      </a:cubicBezTo>
                      <a:cubicBezTo>
                        <a:pt x="1200" y="872"/>
                        <a:pt x="1183" y="846"/>
                        <a:pt x="1180" y="841"/>
                      </a:cubicBezTo>
                      <a:cubicBezTo>
                        <a:pt x="1178" y="837"/>
                        <a:pt x="1172" y="824"/>
                        <a:pt x="1169" y="817"/>
                      </a:cubicBezTo>
                      <a:cubicBezTo>
                        <a:pt x="1167" y="811"/>
                        <a:pt x="1165" y="806"/>
                        <a:pt x="1163" y="803"/>
                      </a:cubicBezTo>
                      <a:cubicBezTo>
                        <a:pt x="1160" y="797"/>
                        <a:pt x="1156" y="792"/>
                        <a:pt x="1153" y="788"/>
                      </a:cubicBezTo>
                      <a:cubicBezTo>
                        <a:pt x="1148" y="764"/>
                        <a:pt x="1134" y="685"/>
                        <a:pt x="1132" y="670"/>
                      </a:cubicBezTo>
                      <a:cubicBezTo>
                        <a:pt x="1128" y="646"/>
                        <a:pt x="1125" y="635"/>
                        <a:pt x="1117" y="627"/>
                      </a:cubicBezTo>
                      <a:cubicBezTo>
                        <a:pt x="1115" y="625"/>
                        <a:pt x="1112" y="623"/>
                        <a:pt x="1110" y="622"/>
                      </a:cubicBezTo>
                      <a:cubicBezTo>
                        <a:pt x="1102" y="611"/>
                        <a:pt x="1089" y="600"/>
                        <a:pt x="1068" y="600"/>
                      </a:cubicBezTo>
                      <a:cubicBezTo>
                        <a:pt x="1067" y="600"/>
                        <a:pt x="1066" y="601"/>
                        <a:pt x="1065" y="601"/>
                      </a:cubicBezTo>
                      <a:cubicBezTo>
                        <a:pt x="1050" y="601"/>
                        <a:pt x="1031" y="603"/>
                        <a:pt x="1011" y="614"/>
                      </a:cubicBezTo>
                      <a:cubicBezTo>
                        <a:pt x="1006" y="616"/>
                        <a:pt x="1001" y="619"/>
                        <a:pt x="996" y="623"/>
                      </a:cubicBezTo>
                      <a:cubicBezTo>
                        <a:pt x="996" y="384"/>
                        <a:pt x="996" y="384"/>
                        <a:pt x="996" y="384"/>
                      </a:cubicBezTo>
                      <a:cubicBezTo>
                        <a:pt x="998" y="381"/>
                        <a:pt x="999" y="378"/>
                        <a:pt x="999" y="374"/>
                      </a:cubicBezTo>
                      <a:cubicBezTo>
                        <a:pt x="999" y="303"/>
                        <a:pt x="999" y="303"/>
                        <a:pt x="999" y="303"/>
                      </a:cubicBezTo>
                      <a:cubicBezTo>
                        <a:pt x="999" y="299"/>
                        <a:pt x="998" y="296"/>
                        <a:pt x="996" y="294"/>
                      </a:cubicBezTo>
                      <a:cubicBezTo>
                        <a:pt x="996" y="120"/>
                        <a:pt x="996" y="120"/>
                        <a:pt x="996" y="120"/>
                      </a:cubicBezTo>
                      <a:cubicBezTo>
                        <a:pt x="996" y="54"/>
                        <a:pt x="942" y="0"/>
                        <a:pt x="876" y="0"/>
                      </a:cubicBezTo>
                      <a:cubicBezTo>
                        <a:pt x="303" y="0"/>
                        <a:pt x="303" y="0"/>
                        <a:pt x="303" y="0"/>
                      </a:cubicBezTo>
                      <a:cubicBezTo>
                        <a:pt x="236" y="0"/>
                        <a:pt x="183" y="54"/>
                        <a:pt x="183" y="120"/>
                      </a:cubicBezTo>
                      <a:cubicBezTo>
                        <a:pt x="183" y="307"/>
                        <a:pt x="183" y="307"/>
                        <a:pt x="183" y="307"/>
                      </a:cubicBezTo>
                      <a:cubicBezTo>
                        <a:pt x="177" y="309"/>
                        <a:pt x="172" y="315"/>
                        <a:pt x="172" y="322"/>
                      </a:cubicBezTo>
                      <a:cubicBezTo>
                        <a:pt x="172" y="394"/>
                        <a:pt x="172" y="394"/>
                        <a:pt x="172" y="394"/>
                      </a:cubicBezTo>
                      <a:cubicBezTo>
                        <a:pt x="172" y="401"/>
                        <a:pt x="177" y="407"/>
                        <a:pt x="183" y="409"/>
                      </a:cubicBezTo>
                      <a:cubicBezTo>
                        <a:pt x="183" y="443"/>
                        <a:pt x="183" y="443"/>
                        <a:pt x="183" y="443"/>
                      </a:cubicBezTo>
                      <a:cubicBezTo>
                        <a:pt x="177" y="445"/>
                        <a:pt x="172" y="451"/>
                        <a:pt x="172" y="458"/>
                      </a:cubicBezTo>
                      <a:cubicBezTo>
                        <a:pt x="172" y="530"/>
                        <a:pt x="172" y="530"/>
                        <a:pt x="172" y="530"/>
                      </a:cubicBezTo>
                      <a:cubicBezTo>
                        <a:pt x="172" y="537"/>
                        <a:pt x="177" y="543"/>
                        <a:pt x="183" y="545"/>
                      </a:cubicBezTo>
                      <a:cubicBezTo>
                        <a:pt x="183" y="572"/>
                        <a:pt x="183" y="572"/>
                        <a:pt x="183" y="572"/>
                      </a:cubicBezTo>
                      <a:cubicBezTo>
                        <a:pt x="182" y="572"/>
                        <a:pt x="181" y="572"/>
                        <a:pt x="181" y="572"/>
                      </a:cubicBezTo>
                      <a:cubicBezTo>
                        <a:pt x="168" y="572"/>
                        <a:pt x="144" y="573"/>
                        <a:pt x="125" y="575"/>
                      </a:cubicBezTo>
                      <a:cubicBezTo>
                        <a:pt x="105" y="578"/>
                        <a:pt x="43" y="586"/>
                        <a:pt x="23" y="647"/>
                      </a:cubicBezTo>
                      <a:cubicBezTo>
                        <a:pt x="3" y="706"/>
                        <a:pt x="36" y="745"/>
                        <a:pt x="69" y="777"/>
                      </a:cubicBezTo>
                      <a:cubicBezTo>
                        <a:pt x="102" y="810"/>
                        <a:pt x="163" y="827"/>
                        <a:pt x="183" y="832"/>
                      </a:cubicBezTo>
                      <a:cubicBezTo>
                        <a:pt x="183" y="850"/>
                        <a:pt x="183" y="850"/>
                        <a:pt x="183" y="850"/>
                      </a:cubicBezTo>
                      <a:cubicBezTo>
                        <a:pt x="174" y="852"/>
                        <a:pt x="160" y="856"/>
                        <a:pt x="143" y="862"/>
                      </a:cubicBezTo>
                      <a:cubicBezTo>
                        <a:pt x="110" y="873"/>
                        <a:pt x="94" y="896"/>
                        <a:pt x="73" y="926"/>
                      </a:cubicBezTo>
                      <a:cubicBezTo>
                        <a:pt x="70" y="931"/>
                        <a:pt x="67" y="936"/>
                        <a:pt x="63" y="940"/>
                      </a:cubicBezTo>
                      <a:cubicBezTo>
                        <a:pt x="30" y="987"/>
                        <a:pt x="30" y="1018"/>
                        <a:pt x="35" y="1036"/>
                      </a:cubicBezTo>
                      <a:cubicBezTo>
                        <a:pt x="36" y="1040"/>
                        <a:pt x="37" y="1057"/>
                        <a:pt x="37" y="1068"/>
                      </a:cubicBezTo>
                      <a:cubicBezTo>
                        <a:pt x="38" y="1085"/>
                        <a:pt x="38" y="1102"/>
                        <a:pt x="40" y="1116"/>
                      </a:cubicBezTo>
                      <a:cubicBezTo>
                        <a:pt x="42" y="1125"/>
                        <a:pt x="44" y="1132"/>
                        <a:pt x="47" y="1138"/>
                      </a:cubicBezTo>
                      <a:cubicBezTo>
                        <a:pt x="45" y="1140"/>
                        <a:pt x="44" y="1141"/>
                        <a:pt x="42" y="1143"/>
                      </a:cubicBezTo>
                      <a:cubicBezTo>
                        <a:pt x="33" y="1153"/>
                        <a:pt x="17" y="1177"/>
                        <a:pt x="10" y="1229"/>
                      </a:cubicBezTo>
                      <a:cubicBezTo>
                        <a:pt x="4" y="1270"/>
                        <a:pt x="28" y="1305"/>
                        <a:pt x="44" y="1328"/>
                      </a:cubicBezTo>
                      <a:cubicBezTo>
                        <a:pt x="48" y="1335"/>
                        <a:pt x="53" y="1341"/>
                        <a:pt x="54" y="1345"/>
                      </a:cubicBezTo>
                      <a:cubicBezTo>
                        <a:pt x="55" y="1348"/>
                        <a:pt x="57" y="1351"/>
                        <a:pt x="59" y="1354"/>
                      </a:cubicBezTo>
                      <a:cubicBezTo>
                        <a:pt x="45" y="1363"/>
                        <a:pt x="39" y="1375"/>
                        <a:pt x="30" y="1394"/>
                      </a:cubicBezTo>
                      <a:cubicBezTo>
                        <a:pt x="29" y="1397"/>
                        <a:pt x="27" y="1400"/>
                        <a:pt x="26" y="1404"/>
                      </a:cubicBezTo>
                      <a:cubicBezTo>
                        <a:pt x="12" y="1432"/>
                        <a:pt x="0" y="1463"/>
                        <a:pt x="18" y="1502"/>
                      </a:cubicBezTo>
                      <a:cubicBezTo>
                        <a:pt x="32" y="1532"/>
                        <a:pt x="61" y="1546"/>
                        <a:pt x="74" y="1552"/>
                      </a:cubicBezTo>
                      <a:cubicBezTo>
                        <a:pt x="75" y="1553"/>
                        <a:pt x="76" y="1553"/>
                        <a:pt x="76" y="1553"/>
                      </a:cubicBezTo>
                      <a:cubicBezTo>
                        <a:pt x="83" y="1558"/>
                        <a:pt x="108" y="1572"/>
                        <a:pt x="123" y="1575"/>
                      </a:cubicBezTo>
                      <a:cubicBezTo>
                        <a:pt x="132" y="1578"/>
                        <a:pt x="168" y="1597"/>
                        <a:pt x="184" y="1608"/>
                      </a:cubicBezTo>
                      <a:cubicBezTo>
                        <a:pt x="194" y="1615"/>
                        <a:pt x="211" y="1622"/>
                        <a:pt x="224" y="1628"/>
                      </a:cubicBezTo>
                      <a:cubicBezTo>
                        <a:pt x="228" y="1630"/>
                        <a:pt x="233" y="1632"/>
                        <a:pt x="236" y="1633"/>
                      </a:cubicBezTo>
                      <a:cubicBezTo>
                        <a:pt x="239" y="1638"/>
                        <a:pt x="245" y="1650"/>
                        <a:pt x="248" y="1656"/>
                      </a:cubicBezTo>
                      <a:cubicBezTo>
                        <a:pt x="254" y="1667"/>
                        <a:pt x="257" y="1673"/>
                        <a:pt x="260" y="1677"/>
                      </a:cubicBezTo>
                      <a:cubicBezTo>
                        <a:pt x="264" y="1683"/>
                        <a:pt x="272" y="1697"/>
                        <a:pt x="276" y="1705"/>
                      </a:cubicBezTo>
                      <a:cubicBezTo>
                        <a:pt x="277" y="1709"/>
                        <a:pt x="278" y="1715"/>
                        <a:pt x="281" y="1720"/>
                      </a:cubicBezTo>
                      <a:cubicBezTo>
                        <a:pt x="284" y="1727"/>
                        <a:pt x="297" y="1748"/>
                        <a:pt x="324" y="1783"/>
                      </a:cubicBezTo>
                      <a:cubicBezTo>
                        <a:pt x="328" y="1789"/>
                        <a:pt x="328" y="1789"/>
                        <a:pt x="328" y="1789"/>
                      </a:cubicBezTo>
                      <a:cubicBezTo>
                        <a:pt x="333" y="1795"/>
                        <a:pt x="339" y="1802"/>
                        <a:pt x="345" y="1810"/>
                      </a:cubicBezTo>
                      <a:cubicBezTo>
                        <a:pt x="369" y="1842"/>
                        <a:pt x="369" y="1842"/>
                        <a:pt x="369" y="1842"/>
                      </a:cubicBezTo>
                      <a:cubicBezTo>
                        <a:pt x="394" y="1875"/>
                        <a:pt x="424" y="1912"/>
                        <a:pt x="447" y="1938"/>
                      </a:cubicBezTo>
                      <a:cubicBezTo>
                        <a:pt x="478" y="1973"/>
                        <a:pt x="500" y="1989"/>
                        <a:pt x="513" y="1998"/>
                      </a:cubicBezTo>
                      <a:cubicBezTo>
                        <a:pt x="516" y="2001"/>
                        <a:pt x="519" y="2003"/>
                        <a:pt x="521" y="2004"/>
                      </a:cubicBezTo>
                      <a:cubicBezTo>
                        <a:pt x="535" y="2017"/>
                        <a:pt x="581" y="2062"/>
                        <a:pt x="587" y="2071"/>
                      </a:cubicBezTo>
                      <a:cubicBezTo>
                        <a:pt x="589" y="2075"/>
                        <a:pt x="590" y="2079"/>
                        <a:pt x="591" y="2082"/>
                      </a:cubicBezTo>
                      <a:cubicBezTo>
                        <a:pt x="593" y="2088"/>
                        <a:pt x="595" y="2094"/>
                        <a:pt x="601" y="2101"/>
                      </a:cubicBezTo>
                      <a:cubicBezTo>
                        <a:pt x="604" y="2105"/>
                        <a:pt x="626" y="2139"/>
                        <a:pt x="645" y="2169"/>
                      </a:cubicBezTo>
                      <a:cubicBezTo>
                        <a:pt x="655" y="2186"/>
                        <a:pt x="659" y="2216"/>
                        <a:pt x="660" y="2226"/>
                      </a:cubicBezTo>
                      <a:cubicBezTo>
                        <a:pt x="662" y="2248"/>
                        <a:pt x="662" y="2248"/>
                        <a:pt x="662" y="2248"/>
                      </a:cubicBezTo>
                      <a:cubicBezTo>
                        <a:pt x="684" y="2248"/>
                        <a:pt x="684" y="2248"/>
                        <a:pt x="684" y="2248"/>
                      </a:cubicBezTo>
                      <a:cubicBezTo>
                        <a:pt x="1348" y="2252"/>
                        <a:pt x="1348" y="2252"/>
                        <a:pt x="1348" y="2252"/>
                      </a:cubicBezTo>
                      <a:cubicBezTo>
                        <a:pt x="1380" y="2252"/>
                        <a:pt x="1380" y="2252"/>
                        <a:pt x="1380" y="2252"/>
                      </a:cubicBezTo>
                      <a:lnTo>
                        <a:pt x="1371" y="2221"/>
                      </a:lnTo>
                      <a:close/>
                      <a:moveTo>
                        <a:pt x="1102" y="646"/>
                      </a:moveTo>
                      <a:cubicBezTo>
                        <a:pt x="1104" y="650"/>
                        <a:pt x="1106" y="658"/>
                        <a:pt x="1108" y="674"/>
                      </a:cubicBezTo>
                      <a:cubicBezTo>
                        <a:pt x="1111" y="691"/>
                        <a:pt x="1127" y="781"/>
                        <a:pt x="1130" y="797"/>
                      </a:cubicBezTo>
                      <a:cubicBezTo>
                        <a:pt x="1129" y="800"/>
                        <a:pt x="1125" y="808"/>
                        <a:pt x="1120" y="809"/>
                      </a:cubicBezTo>
                      <a:cubicBezTo>
                        <a:pt x="1117" y="809"/>
                        <a:pt x="1115" y="808"/>
                        <a:pt x="1112" y="805"/>
                      </a:cubicBezTo>
                      <a:cubicBezTo>
                        <a:pt x="1097" y="789"/>
                        <a:pt x="1081" y="756"/>
                        <a:pt x="1079" y="742"/>
                      </a:cubicBezTo>
                      <a:cubicBezTo>
                        <a:pt x="1077" y="725"/>
                        <a:pt x="1089" y="694"/>
                        <a:pt x="1092" y="684"/>
                      </a:cubicBezTo>
                      <a:cubicBezTo>
                        <a:pt x="1099" y="668"/>
                        <a:pt x="1101" y="653"/>
                        <a:pt x="1101" y="649"/>
                      </a:cubicBezTo>
                      <a:cubicBezTo>
                        <a:pt x="1102" y="648"/>
                        <a:pt x="1102" y="647"/>
                        <a:pt x="1102" y="646"/>
                      </a:cubicBezTo>
                      <a:close/>
                      <a:moveTo>
                        <a:pt x="207" y="120"/>
                      </a:moveTo>
                      <a:cubicBezTo>
                        <a:pt x="207" y="67"/>
                        <a:pt x="250" y="24"/>
                        <a:pt x="303" y="24"/>
                      </a:cubicBezTo>
                      <a:cubicBezTo>
                        <a:pt x="876" y="24"/>
                        <a:pt x="876" y="24"/>
                        <a:pt x="876" y="24"/>
                      </a:cubicBezTo>
                      <a:cubicBezTo>
                        <a:pt x="929" y="24"/>
                        <a:pt x="972" y="67"/>
                        <a:pt x="972" y="120"/>
                      </a:cubicBezTo>
                      <a:cubicBezTo>
                        <a:pt x="972" y="646"/>
                        <a:pt x="972" y="646"/>
                        <a:pt x="972" y="646"/>
                      </a:cubicBezTo>
                      <a:cubicBezTo>
                        <a:pt x="966" y="654"/>
                        <a:pt x="961" y="662"/>
                        <a:pt x="956" y="672"/>
                      </a:cubicBezTo>
                      <a:cubicBezTo>
                        <a:pt x="956" y="147"/>
                        <a:pt x="956" y="147"/>
                        <a:pt x="956" y="147"/>
                      </a:cubicBezTo>
                      <a:cubicBezTo>
                        <a:pt x="223" y="147"/>
                        <a:pt x="223" y="147"/>
                        <a:pt x="223" y="147"/>
                      </a:cubicBezTo>
                      <a:cubicBezTo>
                        <a:pt x="223" y="985"/>
                        <a:pt x="223" y="985"/>
                        <a:pt x="223" y="985"/>
                      </a:cubicBezTo>
                      <a:cubicBezTo>
                        <a:pt x="223" y="984"/>
                        <a:pt x="223" y="984"/>
                        <a:pt x="223" y="983"/>
                      </a:cubicBezTo>
                      <a:cubicBezTo>
                        <a:pt x="219" y="969"/>
                        <a:pt x="209" y="952"/>
                        <a:pt x="207" y="919"/>
                      </a:cubicBezTo>
                      <a:lnTo>
                        <a:pt x="207" y="120"/>
                      </a:lnTo>
                      <a:close/>
                      <a:moveTo>
                        <a:pt x="942" y="888"/>
                      </a:moveTo>
                      <a:cubicBezTo>
                        <a:pt x="944" y="899"/>
                        <a:pt x="946" y="909"/>
                        <a:pt x="948" y="918"/>
                      </a:cubicBezTo>
                      <a:cubicBezTo>
                        <a:pt x="948" y="1500"/>
                        <a:pt x="948" y="1500"/>
                        <a:pt x="948" y="1500"/>
                      </a:cubicBezTo>
                      <a:cubicBezTo>
                        <a:pt x="231" y="1500"/>
                        <a:pt x="231" y="1500"/>
                        <a:pt x="231" y="1500"/>
                      </a:cubicBezTo>
                      <a:cubicBezTo>
                        <a:pt x="231" y="1458"/>
                        <a:pt x="231" y="1458"/>
                        <a:pt x="231" y="1458"/>
                      </a:cubicBezTo>
                      <a:cubicBezTo>
                        <a:pt x="232" y="1446"/>
                        <a:pt x="231" y="1435"/>
                        <a:pt x="231" y="1427"/>
                      </a:cubicBezTo>
                      <a:cubicBezTo>
                        <a:pt x="231" y="1423"/>
                        <a:pt x="231" y="1419"/>
                        <a:pt x="231" y="1416"/>
                      </a:cubicBezTo>
                      <a:cubicBezTo>
                        <a:pt x="231" y="1413"/>
                        <a:pt x="231" y="1410"/>
                        <a:pt x="231" y="1407"/>
                      </a:cubicBezTo>
                      <a:cubicBezTo>
                        <a:pt x="231" y="1328"/>
                        <a:pt x="231" y="1328"/>
                        <a:pt x="231" y="1328"/>
                      </a:cubicBezTo>
                      <a:cubicBezTo>
                        <a:pt x="233" y="1322"/>
                        <a:pt x="234" y="1314"/>
                        <a:pt x="236" y="1305"/>
                      </a:cubicBezTo>
                      <a:cubicBezTo>
                        <a:pt x="250" y="1244"/>
                        <a:pt x="246" y="1217"/>
                        <a:pt x="231" y="1190"/>
                      </a:cubicBezTo>
                      <a:cubicBezTo>
                        <a:pt x="231" y="1085"/>
                        <a:pt x="231" y="1085"/>
                        <a:pt x="231" y="1085"/>
                      </a:cubicBezTo>
                      <a:cubicBezTo>
                        <a:pt x="235" y="1067"/>
                        <a:pt x="235" y="1046"/>
                        <a:pt x="231" y="1023"/>
                      </a:cubicBezTo>
                      <a:cubicBezTo>
                        <a:pt x="231" y="155"/>
                        <a:pt x="231" y="155"/>
                        <a:pt x="231" y="155"/>
                      </a:cubicBezTo>
                      <a:cubicBezTo>
                        <a:pt x="948" y="155"/>
                        <a:pt x="948" y="155"/>
                        <a:pt x="948" y="155"/>
                      </a:cubicBezTo>
                      <a:cubicBezTo>
                        <a:pt x="948" y="691"/>
                        <a:pt x="948" y="691"/>
                        <a:pt x="948" y="691"/>
                      </a:cubicBezTo>
                      <a:cubicBezTo>
                        <a:pt x="926" y="753"/>
                        <a:pt x="934" y="843"/>
                        <a:pt x="942" y="888"/>
                      </a:cubicBezTo>
                      <a:close/>
                      <a:moveTo>
                        <a:pt x="223" y="1109"/>
                      </a:moveTo>
                      <a:cubicBezTo>
                        <a:pt x="223" y="1176"/>
                        <a:pt x="223" y="1176"/>
                        <a:pt x="223" y="1176"/>
                      </a:cubicBezTo>
                      <a:cubicBezTo>
                        <a:pt x="217" y="1165"/>
                        <a:pt x="217" y="1162"/>
                        <a:pt x="217" y="1151"/>
                      </a:cubicBezTo>
                      <a:cubicBezTo>
                        <a:pt x="217" y="1119"/>
                        <a:pt x="217" y="1119"/>
                        <a:pt x="217" y="1119"/>
                      </a:cubicBezTo>
                      <a:cubicBezTo>
                        <a:pt x="219" y="1116"/>
                        <a:pt x="221" y="1112"/>
                        <a:pt x="223" y="1109"/>
                      </a:cubicBezTo>
                      <a:close/>
                      <a:moveTo>
                        <a:pt x="85" y="760"/>
                      </a:moveTo>
                      <a:cubicBezTo>
                        <a:pt x="51" y="726"/>
                        <a:pt x="31" y="698"/>
                        <a:pt x="45" y="654"/>
                      </a:cubicBezTo>
                      <a:cubicBezTo>
                        <a:pt x="60" y="611"/>
                        <a:pt x="104" y="602"/>
                        <a:pt x="129" y="599"/>
                      </a:cubicBezTo>
                      <a:cubicBezTo>
                        <a:pt x="146" y="597"/>
                        <a:pt x="169" y="596"/>
                        <a:pt x="181" y="596"/>
                      </a:cubicBezTo>
                      <a:cubicBezTo>
                        <a:pt x="181" y="596"/>
                        <a:pt x="182" y="596"/>
                        <a:pt x="183" y="596"/>
                      </a:cubicBezTo>
                      <a:cubicBezTo>
                        <a:pt x="183" y="807"/>
                        <a:pt x="183" y="807"/>
                        <a:pt x="183" y="807"/>
                      </a:cubicBezTo>
                      <a:cubicBezTo>
                        <a:pt x="161" y="801"/>
                        <a:pt x="111" y="785"/>
                        <a:pt x="85" y="760"/>
                      </a:cubicBezTo>
                      <a:close/>
                      <a:moveTo>
                        <a:pt x="83" y="954"/>
                      </a:moveTo>
                      <a:cubicBezTo>
                        <a:pt x="109" y="918"/>
                        <a:pt x="121" y="894"/>
                        <a:pt x="150" y="885"/>
                      </a:cubicBezTo>
                      <a:cubicBezTo>
                        <a:pt x="163" y="881"/>
                        <a:pt x="174" y="877"/>
                        <a:pt x="182" y="875"/>
                      </a:cubicBezTo>
                      <a:cubicBezTo>
                        <a:pt x="182" y="903"/>
                        <a:pt x="182" y="903"/>
                        <a:pt x="182" y="903"/>
                      </a:cubicBezTo>
                      <a:cubicBezTo>
                        <a:pt x="182" y="918"/>
                        <a:pt x="182" y="949"/>
                        <a:pt x="197" y="984"/>
                      </a:cubicBezTo>
                      <a:cubicBezTo>
                        <a:pt x="198" y="986"/>
                        <a:pt x="198" y="989"/>
                        <a:pt x="199" y="991"/>
                      </a:cubicBezTo>
                      <a:cubicBezTo>
                        <a:pt x="201" y="997"/>
                        <a:pt x="203" y="1003"/>
                        <a:pt x="204" y="1009"/>
                      </a:cubicBezTo>
                      <a:cubicBezTo>
                        <a:pt x="205" y="1013"/>
                        <a:pt x="206" y="1018"/>
                        <a:pt x="207" y="1023"/>
                      </a:cubicBezTo>
                      <a:cubicBezTo>
                        <a:pt x="216" y="1072"/>
                        <a:pt x="206" y="1107"/>
                        <a:pt x="175" y="1130"/>
                      </a:cubicBezTo>
                      <a:cubicBezTo>
                        <a:pt x="128" y="1165"/>
                        <a:pt x="82" y="1146"/>
                        <a:pt x="67" y="1123"/>
                      </a:cubicBezTo>
                      <a:cubicBezTo>
                        <a:pt x="66" y="1119"/>
                        <a:pt x="65" y="1116"/>
                        <a:pt x="64" y="1112"/>
                      </a:cubicBezTo>
                      <a:cubicBezTo>
                        <a:pt x="64" y="1111"/>
                        <a:pt x="64" y="1109"/>
                        <a:pt x="63" y="1108"/>
                      </a:cubicBezTo>
                      <a:cubicBezTo>
                        <a:pt x="67" y="1098"/>
                        <a:pt x="80" y="1066"/>
                        <a:pt x="96" y="1048"/>
                      </a:cubicBezTo>
                      <a:cubicBezTo>
                        <a:pt x="116" y="1025"/>
                        <a:pt x="144" y="1004"/>
                        <a:pt x="152" y="998"/>
                      </a:cubicBezTo>
                      <a:cubicBezTo>
                        <a:pt x="156" y="996"/>
                        <a:pt x="159" y="991"/>
                        <a:pt x="158" y="987"/>
                      </a:cubicBezTo>
                      <a:cubicBezTo>
                        <a:pt x="158" y="981"/>
                        <a:pt x="153" y="974"/>
                        <a:pt x="146" y="970"/>
                      </a:cubicBezTo>
                      <a:cubicBezTo>
                        <a:pt x="135" y="963"/>
                        <a:pt x="104" y="971"/>
                        <a:pt x="88" y="986"/>
                      </a:cubicBezTo>
                      <a:cubicBezTo>
                        <a:pt x="73" y="1002"/>
                        <a:pt x="63" y="1026"/>
                        <a:pt x="59" y="1036"/>
                      </a:cubicBezTo>
                      <a:cubicBezTo>
                        <a:pt x="59" y="1033"/>
                        <a:pt x="59" y="1031"/>
                        <a:pt x="58" y="1029"/>
                      </a:cubicBezTo>
                      <a:cubicBezTo>
                        <a:pt x="54" y="1016"/>
                        <a:pt x="57" y="991"/>
                        <a:pt x="83" y="954"/>
                      </a:cubicBezTo>
                      <a:close/>
                      <a:moveTo>
                        <a:pt x="62" y="1090"/>
                      </a:moveTo>
                      <a:cubicBezTo>
                        <a:pt x="61" y="1083"/>
                        <a:pt x="61" y="1074"/>
                        <a:pt x="61" y="1066"/>
                      </a:cubicBezTo>
                      <a:cubicBezTo>
                        <a:pt x="62" y="1059"/>
                        <a:pt x="63" y="1048"/>
                        <a:pt x="67" y="1038"/>
                      </a:cubicBezTo>
                      <a:cubicBezTo>
                        <a:pt x="69" y="1031"/>
                        <a:pt x="79" y="1007"/>
                        <a:pt x="94" y="992"/>
                      </a:cubicBezTo>
                      <a:cubicBezTo>
                        <a:pt x="108" y="978"/>
                        <a:pt x="135" y="973"/>
                        <a:pt x="142" y="977"/>
                      </a:cubicBezTo>
                      <a:cubicBezTo>
                        <a:pt x="147" y="979"/>
                        <a:pt x="150" y="984"/>
                        <a:pt x="150" y="987"/>
                      </a:cubicBezTo>
                      <a:cubicBezTo>
                        <a:pt x="150" y="988"/>
                        <a:pt x="150" y="990"/>
                        <a:pt x="148" y="992"/>
                      </a:cubicBezTo>
                      <a:cubicBezTo>
                        <a:pt x="139" y="997"/>
                        <a:pt x="111" y="1019"/>
                        <a:pt x="90" y="1042"/>
                      </a:cubicBezTo>
                      <a:cubicBezTo>
                        <a:pt x="78" y="1056"/>
                        <a:pt x="68" y="1076"/>
                        <a:pt x="62" y="1090"/>
                      </a:cubicBezTo>
                      <a:close/>
                      <a:moveTo>
                        <a:pt x="33" y="1232"/>
                      </a:moveTo>
                      <a:cubicBezTo>
                        <a:pt x="39" y="1189"/>
                        <a:pt x="52" y="1168"/>
                        <a:pt x="60" y="1159"/>
                      </a:cubicBezTo>
                      <a:cubicBezTo>
                        <a:pt x="63" y="1156"/>
                        <a:pt x="65" y="1154"/>
                        <a:pt x="68" y="1151"/>
                      </a:cubicBezTo>
                      <a:cubicBezTo>
                        <a:pt x="81" y="1159"/>
                        <a:pt x="100" y="1166"/>
                        <a:pt x="120" y="1166"/>
                      </a:cubicBezTo>
                      <a:cubicBezTo>
                        <a:pt x="137" y="1166"/>
                        <a:pt x="163" y="1165"/>
                        <a:pt x="183" y="1153"/>
                      </a:cubicBezTo>
                      <a:cubicBezTo>
                        <a:pt x="183" y="1159"/>
                        <a:pt x="183" y="1159"/>
                        <a:pt x="183" y="1159"/>
                      </a:cubicBezTo>
                      <a:cubicBezTo>
                        <a:pt x="183" y="1176"/>
                        <a:pt x="196" y="1181"/>
                        <a:pt x="207" y="1196"/>
                      </a:cubicBezTo>
                      <a:cubicBezTo>
                        <a:pt x="207" y="1196"/>
                        <a:pt x="208" y="1197"/>
                        <a:pt x="208" y="1198"/>
                      </a:cubicBezTo>
                      <a:cubicBezTo>
                        <a:pt x="220" y="1219"/>
                        <a:pt x="232" y="1257"/>
                        <a:pt x="213" y="1300"/>
                      </a:cubicBezTo>
                      <a:cubicBezTo>
                        <a:pt x="202" y="1326"/>
                        <a:pt x="188" y="1338"/>
                        <a:pt x="174" y="1343"/>
                      </a:cubicBezTo>
                      <a:cubicBezTo>
                        <a:pt x="169" y="1345"/>
                        <a:pt x="164" y="1346"/>
                        <a:pt x="158" y="1347"/>
                      </a:cubicBezTo>
                      <a:cubicBezTo>
                        <a:pt x="153" y="1348"/>
                        <a:pt x="148" y="1349"/>
                        <a:pt x="143" y="1349"/>
                      </a:cubicBezTo>
                      <a:cubicBezTo>
                        <a:pt x="89" y="1354"/>
                        <a:pt x="73" y="1330"/>
                        <a:pt x="73" y="1330"/>
                      </a:cubicBezTo>
                      <a:cubicBezTo>
                        <a:pt x="73" y="1330"/>
                        <a:pt x="73" y="1330"/>
                        <a:pt x="73" y="1330"/>
                      </a:cubicBezTo>
                      <a:cubicBezTo>
                        <a:pt x="61" y="1308"/>
                        <a:pt x="28" y="1272"/>
                        <a:pt x="33" y="1232"/>
                      </a:cubicBezTo>
                      <a:close/>
                      <a:moveTo>
                        <a:pt x="223" y="1351"/>
                      </a:moveTo>
                      <a:cubicBezTo>
                        <a:pt x="223" y="1367"/>
                        <a:pt x="223" y="1367"/>
                        <a:pt x="223" y="1367"/>
                      </a:cubicBezTo>
                      <a:cubicBezTo>
                        <a:pt x="221" y="1364"/>
                        <a:pt x="219" y="1361"/>
                        <a:pt x="217" y="1358"/>
                      </a:cubicBezTo>
                      <a:cubicBezTo>
                        <a:pt x="219" y="1356"/>
                        <a:pt x="221" y="1354"/>
                        <a:pt x="223" y="1351"/>
                      </a:cubicBezTo>
                      <a:close/>
                      <a:moveTo>
                        <a:pt x="99" y="1539"/>
                      </a:moveTo>
                      <a:cubicBezTo>
                        <a:pt x="99" y="1539"/>
                        <a:pt x="99" y="1539"/>
                        <a:pt x="99" y="1539"/>
                      </a:cubicBezTo>
                      <a:cubicBezTo>
                        <a:pt x="94" y="1536"/>
                        <a:pt x="91" y="1534"/>
                        <a:pt x="89" y="1533"/>
                      </a:cubicBezTo>
                      <a:cubicBezTo>
                        <a:pt x="85" y="1530"/>
                        <a:pt x="52" y="1519"/>
                        <a:pt x="39" y="1492"/>
                      </a:cubicBezTo>
                      <a:cubicBezTo>
                        <a:pt x="27" y="1464"/>
                        <a:pt x="33" y="1443"/>
                        <a:pt x="47" y="1414"/>
                      </a:cubicBezTo>
                      <a:cubicBezTo>
                        <a:pt x="61" y="1386"/>
                        <a:pt x="64" y="1377"/>
                        <a:pt x="78" y="1370"/>
                      </a:cubicBezTo>
                      <a:cubicBezTo>
                        <a:pt x="86" y="1367"/>
                        <a:pt x="94" y="1364"/>
                        <a:pt x="101" y="1363"/>
                      </a:cubicBezTo>
                      <a:cubicBezTo>
                        <a:pt x="107" y="1362"/>
                        <a:pt x="114" y="1361"/>
                        <a:pt x="122" y="1361"/>
                      </a:cubicBezTo>
                      <a:cubicBezTo>
                        <a:pt x="130" y="1361"/>
                        <a:pt x="139" y="1361"/>
                        <a:pt x="148" y="1361"/>
                      </a:cubicBezTo>
                      <a:cubicBezTo>
                        <a:pt x="149" y="1361"/>
                        <a:pt x="149" y="1361"/>
                        <a:pt x="149" y="1361"/>
                      </a:cubicBezTo>
                      <a:cubicBezTo>
                        <a:pt x="183" y="1364"/>
                        <a:pt x="183" y="1364"/>
                        <a:pt x="183" y="1364"/>
                      </a:cubicBezTo>
                      <a:cubicBezTo>
                        <a:pt x="183" y="1364"/>
                        <a:pt x="183" y="1364"/>
                        <a:pt x="183" y="1364"/>
                      </a:cubicBezTo>
                      <a:cubicBezTo>
                        <a:pt x="188" y="1366"/>
                        <a:pt x="194" y="1369"/>
                        <a:pt x="199" y="1373"/>
                      </a:cubicBezTo>
                      <a:cubicBezTo>
                        <a:pt x="207" y="1384"/>
                        <a:pt x="207" y="1401"/>
                        <a:pt x="207" y="1416"/>
                      </a:cubicBezTo>
                      <a:cubicBezTo>
                        <a:pt x="207" y="1438"/>
                        <a:pt x="211" y="1464"/>
                        <a:pt x="196" y="1505"/>
                      </a:cubicBezTo>
                      <a:cubicBezTo>
                        <a:pt x="181" y="1546"/>
                        <a:pt x="110" y="1545"/>
                        <a:pt x="99" y="1539"/>
                      </a:cubicBezTo>
                      <a:close/>
                      <a:moveTo>
                        <a:pt x="197" y="1588"/>
                      </a:moveTo>
                      <a:cubicBezTo>
                        <a:pt x="188" y="1582"/>
                        <a:pt x="171" y="1572"/>
                        <a:pt x="155" y="1564"/>
                      </a:cubicBezTo>
                      <a:cubicBezTo>
                        <a:pt x="165" y="1562"/>
                        <a:pt x="176" y="1558"/>
                        <a:pt x="185" y="1552"/>
                      </a:cubicBezTo>
                      <a:cubicBezTo>
                        <a:pt x="188" y="1566"/>
                        <a:pt x="193" y="1578"/>
                        <a:pt x="200" y="1590"/>
                      </a:cubicBezTo>
                      <a:cubicBezTo>
                        <a:pt x="199" y="1589"/>
                        <a:pt x="198" y="1588"/>
                        <a:pt x="197" y="1588"/>
                      </a:cubicBezTo>
                      <a:close/>
                      <a:moveTo>
                        <a:pt x="207" y="1534"/>
                      </a:moveTo>
                      <a:cubicBezTo>
                        <a:pt x="212" y="1528"/>
                        <a:pt x="216" y="1521"/>
                        <a:pt x="219" y="1513"/>
                      </a:cubicBezTo>
                      <a:cubicBezTo>
                        <a:pt x="220" y="1509"/>
                        <a:pt x="222" y="1504"/>
                        <a:pt x="223" y="1500"/>
                      </a:cubicBezTo>
                      <a:cubicBezTo>
                        <a:pt x="223" y="1508"/>
                        <a:pt x="223" y="1508"/>
                        <a:pt x="223" y="1508"/>
                      </a:cubicBezTo>
                      <a:cubicBezTo>
                        <a:pt x="956" y="1508"/>
                        <a:pt x="956" y="1508"/>
                        <a:pt x="956" y="1508"/>
                      </a:cubicBezTo>
                      <a:cubicBezTo>
                        <a:pt x="956" y="967"/>
                        <a:pt x="956" y="967"/>
                        <a:pt x="956" y="967"/>
                      </a:cubicBezTo>
                      <a:cubicBezTo>
                        <a:pt x="956" y="970"/>
                        <a:pt x="956" y="972"/>
                        <a:pt x="957" y="974"/>
                      </a:cubicBezTo>
                      <a:cubicBezTo>
                        <a:pt x="959" y="992"/>
                        <a:pt x="968" y="1004"/>
                        <a:pt x="973" y="1011"/>
                      </a:cubicBezTo>
                      <a:cubicBezTo>
                        <a:pt x="973" y="1011"/>
                        <a:pt x="973" y="1011"/>
                        <a:pt x="973" y="1011"/>
                      </a:cubicBezTo>
                      <a:cubicBezTo>
                        <a:pt x="973" y="1011"/>
                        <a:pt x="973" y="1011"/>
                        <a:pt x="973" y="1012"/>
                      </a:cubicBezTo>
                      <a:cubicBezTo>
                        <a:pt x="970" y="1021"/>
                        <a:pt x="963" y="1043"/>
                        <a:pt x="967" y="1072"/>
                      </a:cubicBezTo>
                      <a:cubicBezTo>
                        <a:pt x="968" y="1077"/>
                        <a:pt x="969" y="1084"/>
                        <a:pt x="970" y="1091"/>
                      </a:cubicBezTo>
                      <a:cubicBezTo>
                        <a:pt x="972" y="1094"/>
                        <a:pt x="972" y="1094"/>
                        <a:pt x="972" y="1094"/>
                      </a:cubicBezTo>
                      <a:cubicBezTo>
                        <a:pt x="972" y="1528"/>
                        <a:pt x="972" y="1528"/>
                        <a:pt x="972" y="1528"/>
                      </a:cubicBezTo>
                      <a:cubicBezTo>
                        <a:pt x="972" y="1581"/>
                        <a:pt x="929" y="1624"/>
                        <a:pt x="876" y="1624"/>
                      </a:cubicBezTo>
                      <a:cubicBezTo>
                        <a:pt x="303" y="1624"/>
                        <a:pt x="303" y="1624"/>
                        <a:pt x="303" y="1624"/>
                      </a:cubicBezTo>
                      <a:cubicBezTo>
                        <a:pt x="252" y="1624"/>
                        <a:pt x="210" y="1584"/>
                        <a:pt x="207" y="1534"/>
                      </a:cubicBezTo>
                      <a:close/>
                      <a:moveTo>
                        <a:pt x="684" y="2224"/>
                      </a:moveTo>
                      <a:cubicBezTo>
                        <a:pt x="684" y="2224"/>
                        <a:pt x="681" y="2182"/>
                        <a:pt x="665" y="2156"/>
                      </a:cubicBezTo>
                      <a:cubicBezTo>
                        <a:pt x="649" y="2130"/>
                        <a:pt x="624" y="2091"/>
                        <a:pt x="619" y="2085"/>
                      </a:cubicBezTo>
                      <a:cubicBezTo>
                        <a:pt x="614" y="2079"/>
                        <a:pt x="615" y="2071"/>
                        <a:pt x="607" y="2058"/>
                      </a:cubicBezTo>
                      <a:cubicBezTo>
                        <a:pt x="599" y="2045"/>
                        <a:pt x="547" y="1995"/>
                        <a:pt x="537" y="1986"/>
                      </a:cubicBezTo>
                      <a:cubicBezTo>
                        <a:pt x="527" y="1977"/>
                        <a:pt x="504" y="1966"/>
                        <a:pt x="465" y="1922"/>
                      </a:cubicBezTo>
                      <a:cubicBezTo>
                        <a:pt x="446" y="1900"/>
                        <a:pt x="422" y="1871"/>
                        <a:pt x="399" y="1842"/>
                      </a:cubicBezTo>
                      <a:cubicBezTo>
                        <a:pt x="375" y="1810"/>
                        <a:pt x="375" y="1810"/>
                        <a:pt x="375" y="1810"/>
                      </a:cubicBezTo>
                      <a:cubicBezTo>
                        <a:pt x="363" y="1794"/>
                        <a:pt x="351" y="1779"/>
                        <a:pt x="343" y="1768"/>
                      </a:cubicBezTo>
                      <a:cubicBezTo>
                        <a:pt x="317" y="1734"/>
                        <a:pt x="305" y="1715"/>
                        <a:pt x="302" y="1710"/>
                      </a:cubicBezTo>
                      <a:cubicBezTo>
                        <a:pt x="300" y="1705"/>
                        <a:pt x="299" y="1697"/>
                        <a:pt x="299" y="1697"/>
                      </a:cubicBezTo>
                      <a:cubicBezTo>
                        <a:pt x="299" y="1697"/>
                        <a:pt x="286" y="1673"/>
                        <a:pt x="280" y="1664"/>
                      </a:cubicBezTo>
                      <a:cubicBezTo>
                        <a:pt x="277" y="1660"/>
                        <a:pt x="273" y="1652"/>
                        <a:pt x="268" y="1643"/>
                      </a:cubicBezTo>
                      <a:cubicBezTo>
                        <a:pt x="279" y="1646"/>
                        <a:pt x="291" y="1648"/>
                        <a:pt x="303" y="1648"/>
                      </a:cubicBezTo>
                      <a:cubicBezTo>
                        <a:pt x="876" y="1648"/>
                        <a:pt x="876" y="1648"/>
                        <a:pt x="876" y="1648"/>
                      </a:cubicBezTo>
                      <a:cubicBezTo>
                        <a:pt x="942" y="1648"/>
                        <a:pt x="996" y="1594"/>
                        <a:pt x="996" y="1528"/>
                      </a:cubicBezTo>
                      <a:cubicBezTo>
                        <a:pt x="996" y="1228"/>
                        <a:pt x="996" y="1228"/>
                        <a:pt x="996" y="1228"/>
                      </a:cubicBezTo>
                      <a:cubicBezTo>
                        <a:pt x="1002" y="1219"/>
                        <a:pt x="1008" y="1211"/>
                        <a:pt x="1008" y="1210"/>
                      </a:cubicBezTo>
                      <a:cubicBezTo>
                        <a:pt x="1009" y="1209"/>
                        <a:pt x="1009" y="1209"/>
                        <a:pt x="1009" y="1209"/>
                      </a:cubicBezTo>
                      <a:cubicBezTo>
                        <a:pt x="1009" y="1208"/>
                        <a:pt x="1009" y="1208"/>
                        <a:pt x="1009" y="1208"/>
                      </a:cubicBezTo>
                      <a:cubicBezTo>
                        <a:pt x="1009" y="1208"/>
                        <a:pt x="1007" y="1187"/>
                        <a:pt x="1006" y="1177"/>
                      </a:cubicBezTo>
                      <a:cubicBezTo>
                        <a:pt x="1005" y="1168"/>
                        <a:pt x="1000" y="1147"/>
                        <a:pt x="998" y="1139"/>
                      </a:cubicBezTo>
                      <a:cubicBezTo>
                        <a:pt x="997" y="1120"/>
                        <a:pt x="994" y="1088"/>
                        <a:pt x="991" y="1068"/>
                      </a:cubicBezTo>
                      <a:cubicBezTo>
                        <a:pt x="986" y="1039"/>
                        <a:pt x="996" y="1019"/>
                        <a:pt x="997" y="1015"/>
                      </a:cubicBezTo>
                      <a:cubicBezTo>
                        <a:pt x="997" y="1013"/>
                        <a:pt x="997" y="1010"/>
                        <a:pt x="997" y="1007"/>
                      </a:cubicBezTo>
                      <a:cubicBezTo>
                        <a:pt x="1004" y="1011"/>
                        <a:pt x="1010" y="1012"/>
                        <a:pt x="1015" y="1012"/>
                      </a:cubicBezTo>
                      <a:cubicBezTo>
                        <a:pt x="1019" y="1012"/>
                        <a:pt x="1023" y="1011"/>
                        <a:pt x="1026" y="1011"/>
                      </a:cubicBezTo>
                      <a:cubicBezTo>
                        <a:pt x="1028" y="1010"/>
                        <a:pt x="1030" y="1010"/>
                        <a:pt x="1031" y="1010"/>
                      </a:cubicBezTo>
                      <a:cubicBezTo>
                        <a:pt x="1032" y="1002"/>
                        <a:pt x="1032" y="1002"/>
                        <a:pt x="1032" y="1002"/>
                      </a:cubicBezTo>
                      <a:cubicBezTo>
                        <a:pt x="1030" y="1002"/>
                        <a:pt x="1028" y="1002"/>
                        <a:pt x="1025" y="1003"/>
                      </a:cubicBezTo>
                      <a:cubicBezTo>
                        <a:pt x="1017" y="1004"/>
                        <a:pt x="1005" y="1006"/>
                        <a:pt x="990" y="993"/>
                      </a:cubicBezTo>
                      <a:cubicBezTo>
                        <a:pt x="986" y="988"/>
                        <a:pt x="982" y="981"/>
                        <a:pt x="980" y="971"/>
                      </a:cubicBezTo>
                      <a:cubicBezTo>
                        <a:pt x="979" y="959"/>
                        <a:pt x="973" y="925"/>
                        <a:pt x="966" y="884"/>
                      </a:cubicBezTo>
                      <a:cubicBezTo>
                        <a:pt x="958" y="844"/>
                        <a:pt x="949" y="747"/>
                        <a:pt x="974" y="689"/>
                      </a:cubicBezTo>
                      <a:cubicBezTo>
                        <a:pt x="1000" y="630"/>
                        <a:pt x="1044" y="626"/>
                        <a:pt x="1066" y="625"/>
                      </a:cubicBezTo>
                      <a:cubicBezTo>
                        <a:pt x="1067" y="624"/>
                        <a:pt x="1067" y="624"/>
                        <a:pt x="1068" y="624"/>
                      </a:cubicBezTo>
                      <a:cubicBezTo>
                        <a:pt x="1085" y="624"/>
                        <a:pt x="1091" y="636"/>
                        <a:pt x="1093" y="640"/>
                      </a:cubicBezTo>
                      <a:cubicBezTo>
                        <a:pt x="1093" y="642"/>
                        <a:pt x="1094" y="645"/>
                        <a:pt x="1094" y="649"/>
                      </a:cubicBezTo>
                      <a:cubicBezTo>
                        <a:pt x="1093" y="653"/>
                        <a:pt x="1091" y="667"/>
                        <a:pt x="1085" y="682"/>
                      </a:cubicBezTo>
                      <a:cubicBezTo>
                        <a:pt x="1080" y="694"/>
                        <a:pt x="1069" y="725"/>
                        <a:pt x="1071" y="743"/>
                      </a:cubicBezTo>
                      <a:cubicBezTo>
                        <a:pt x="1074" y="760"/>
                        <a:pt x="1092" y="795"/>
                        <a:pt x="1106" y="810"/>
                      </a:cubicBezTo>
                      <a:cubicBezTo>
                        <a:pt x="1110" y="815"/>
                        <a:pt x="1115" y="817"/>
                        <a:pt x="1119" y="817"/>
                      </a:cubicBezTo>
                      <a:cubicBezTo>
                        <a:pt x="1120" y="817"/>
                        <a:pt x="1120" y="817"/>
                        <a:pt x="1121" y="816"/>
                      </a:cubicBezTo>
                      <a:cubicBezTo>
                        <a:pt x="1128" y="815"/>
                        <a:pt x="1133" y="809"/>
                        <a:pt x="1135" y="804"/>
                      </a:cubicBezTo>
                      <a:cubicBezTo>
                        <a:pt x="1137" y="807"/>
                        <a:pt x="1140" y="810"/>
                        <a:pt x="1141" y="814"/>
                      </a:cubicBezTo>
                      <a:cubicBezTo>
                        <a:pt x="1145" y="821"/>
                        <a:pt x="1155" y="846"/>
                        <a:pt x="1159" y="853"/>
                      </a:cubicBezTo>
                      <a:cubicBezTo>
                        <a:pt x="1163" y="860"/>
                        <a:pt x="1185" y="893"/>
                        <a:pt x="1204" y="922"/>
                      </a:cubicBezTo>
                      <a:cubicBezTo>
                        <a:pt x="1223" y="950"/>
                        <a:pt x="1223" y="969"/>
                        <a:pt x="1224" y="992"/>
                      </a:cubicBezTo>
                      <a:cubicBezTo>
                        <a:pt x="1225" y="1015"/>
                        <a:pt x="1232" y="1048"/>
                        <a:pt x="1239" y="1077"/>
                      </a:cubicBezTo>
                      <a:cubicBezTo>
                        <a:pt x="1246" y="1106"/>
                        <a:pt x="1252" y="1149"/>
                        <a:pt x="1275" y="1245"/>
                      </a:cubicBezTo>
                      <a:cubicBezTo>
                        <a:pt x="1297" y="1341"/>
                        <a:pt x="1287" y="1368"/>
                        <a:pt x="1276" y="1414"/>
                      </a:cubicBezTo>
                      <a:cubicBezTo>
                        <a:pt x="1265" y="1461"/>
                        <a:pt x="1239" y="1644"/>
                        <a:pt x="1224" y="1728"/>
                      </a:cubicBezTo>
                      <a:cubicBezTo>
                        <a:pt x="1219" y="1759"/>
                        <a:pt x="1216" y="1787"/>
                        <a:pt x="1214" y="1810"/>
                      </a:cubicBezTo>
                      <a:cubicBezTo>
                        <a:pt x="1214" y="1842"/>
                        <a:pt x="1214" y="1842"/>
                        <a:pt x="1214" y="1842"/>
                      </a:cubicBezTo>
                      <a:cubicBezTo>
                        <a:pt x="1214" y="1865"/>
                        <a:pt x="1216" y="1881"/>
                        <a:pt x="1219" y="1889"/>
                      </a:cubicBezTo>
                      <a:cubicBezTo>
                        <a:pt x="1224" y="1906"/>
                        <a:pt x="1268" y="1973"/>
                        <a:pt x="1292" y="2046"/>
                      </a:cubicBezTo>
                      <a:cubicBezTo>
                        <a:pt x="1316" y="2120"/>
                        <a:pt x="1348" y="2228"/>
                        <a:pt x="1348" y="2228"/>
                      </a:cubicBezTo>
                      <a:lnTo>
                        <a:pt x="684" y="2224"/>
                      </a:lnTo>
                      <a:close/>
                      <a:moveTo>
                        <a:pt x="996" y="1214"/>
                      </a:moveTo>
                      <a:cubicBezTo>
                        <a:pt x="996" y="1166"/>
                        <a:pt x="996" y="1166"/>
                        <a:pt x="996" y="1166"/>
                      </a:cubicBezTo>
                      <a:cubicBezTo>
                        <a:pt x="997" y="1171"/>
                        <a:pt x="998" y="1175"/>
                        <a:pt x="998" y="1177"/>
                      </a:cubicBezTo>
                      <a:cubicBezTo>
                        <a:pt x="999" y="1186"/>
                        <a:pt x="1000" y="1202"/>
                        <a:pt x="1001" y="1207"/>
                      </a:cubicBezTo>
                      <a:cubicBezTo>
                        <a:pt x="1000" y="1208"/>
                        <a:pt x="998" y="1211"/>
                        <a:pt x="996" y="1214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 lIns="91440" tIns="45720" rIns="91440" bIns="45720" anchor="ctr">
                  <a:norm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</p:grpSp>
        </p:grpSp>
        <p:sp>
          <p:nvSpPr>
            <p:cNvPr id="83" name="PA-iṣlîďè">
              <a:extLst>
                <a:ext uri="{FF2B5EF4-FFF2-40B4-BE49-F238E27FC236}">
                  <a16:creationId xmlns:a16="http://schemas.microsoft.com/office/drawing/2014/main" id="{621C2976-7AD0-415D-B3F9-FC8E75CBC74D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1723781" y="1953296"/>
              <a:ext cx="1666874" cy="3115537"/>
            </a:xfrm>
            <a:prstGeom prst="rect">
              <a:avLst/>
            </a:prstGeom>
            <a:blipFill>
              <a:blip r:embed="rId30"/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grpSp>
          <p:nvGrpSpPr>
            <p:cNvPr id="84" name="iSļide">
              <a:extLst>
                <a:ext uri="{FF2B5EF4-FFF2-40B4-BE49-F238E27FC236}">
                  <a16:creationId xmlns:a16="http://schemas.microsoft.com/office/drawing/2014/main" id="{437C6BB9-0EC0-4410-9068-2099489A482C}"/>
                </a:ext>
              </a:extLst>
            </p:cNvPr>
            <p:cNvGrpSpPr/>
            <p:nvPr/>
          </p:nvGrpSpPr>
          <p:grpSpPr>
            <a:xfrm>
              <a:off x="4656454" y="3920760"/>
              <a:ext cx="2108063" cy="1855931"/>
              <a:chOff x="4656454" y="3920760"/>
              <a:chExt cx="2108063" cy="1855931"/>
            </a:xfrm>
          </p:grpSpPr>
          <p:grpSp>
            <p:nvGrpSpPr>
              <p:cNvPr id="101" name="ísḷîde" title="MJ8JxobmQhO5YsZmEcy6DZVp0AZTfE39zvT5PAyas4bMl">
                <a:extLst>
                  <a:ext uri="{FF2B5EF4-FFF2-40B4-BE49-F238E27FC236}">
                    <a16:creationId xmlns:a16="http://schemas.microsoft.com/office/drawing/2014/main" id="{0E074966-7A0B-49A7-8443-25CAE79F0493}"/>
                  </a:ext>
                </a:extLst>
              </p:cNvPr>
              <p:cNvGrpSpPr/>
              <p:nvPr/>
            </p:nvGrpSpPr>
            <p:grpSpPr>
              <a:xfrm>
                <a:off x="4756526" y="3920760"/>
                <a:ext cx="803026" cy="803022"/>
                <a:chOff x="2406923" y="2845390"/>
                <a:chExt cx="571222" cy="571221"/>
              </a:xfrm>
            </p:grpSpPr>
            <p:sp>
              <p:nvSpPr>
                <p:cNvPr id="105" name="PA-íṣļïḓê">
                  <a:extLst>
                    <a:ext uri="{FF2B5EF4-FFF2-40B4-BE49-F238E27FC236}">
                      <a16:creationId xmlns:a16="http://schemas.microsoft.com/office/drawing/2014/main" id="{442CB52A-8CF2-4A65-B28B-F84360EFEB2D}"/>
                    </a:ext>
                  </a:extLst>
                </p:cNvPr>
                <p:cNvSpPr/>
                <p:nvPr>
                  <p:custDataLst>
                    <p:tags r:id="rId20"/>
                  </p:custDataLst>
                </p:nvPr>
              </p:nvSpPr>
              <p:spPr>
                <a:xfrm>
                  <a:off x="2406923" y="2845390"/>
                  <a:ext cx="571222" cy="571221"/>
                </a:xfrm>
                <a:prstGeom prst="ellipse">
                  <a:avLst/>
                </a:prstGeom>
                <a:solidFill>
                  <a:schemeClr val="accent1"/>
                </a:solidFill>
                <a:ln w="38100">
                  <a:solidFill>
                    <a:schemeClr val="bg1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wrap="square" lIns="91440" tIns="45720" rIns="91440" bIns="45720" anchor="ctr">
                  <a:norm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06" name="PA-îślïďe" title="ry6MHxwOH8WsTKLSa514qPVJnvhhWFnRDjZGIbRZNsFBp">
                  <a:extLst>
                    <a:ext uri="{FF2B5EF4-FFF2-40B4-BE49-F238E27FC236}">
                      <a16:creationId xmlns:a16="http://schemas.microsoft.com/office/drawing/2014/main" id="{682644F3-C3E6-4289-9A9B-63E0157EF2D8}"/>
                    </a:ext>
                  </a:extLst>
                </p:cNvPr>
                <p:cNvSpPr/>
                <p:nvPr>
                  <p:custDataLst>
                    <p:tags r:id="rId21"/>
                  </p:custDataLst>
                </p:nvPr>
              </p:nvSpPr>
              <p:spPr bwMode="auto">
                <a:xfrm>
                  <a:off x="2540113" y="3021478"/>
                  <a:ext cx="304842" cy="219038"/>
                </a:xfrm>
                <a:custGeom>
                  <a:avLst/>
                  <a:gdLst>
                    <a:gd name="connsiteX0" fmla="*/ 83906 w 607709"/>
                    <a:gd name="connsiteY0" fmla="*/ 365642 h 436659"/>
                    <a:gd name="connsiteX1" fmla="*/ 83906 w 607709"/>
                    <a:gd name="connsiteY1" fmla="*/ 417282 h 436659"/>
                    <a:gd name="connsiteX2" fmla="*/ 523803 w 607709"/>
                    <a:gd name="connsiteY2" fmla="*/ 417282 h 436659"/>
                    <a:gd name="connsiteX3" fmla="*/ 523803 w 607709"/>
                    <a:gd name="connsiteY3" fmla="*/ 365642 h 436659"/>
                    <a:gd name="connsiteX4" fmla="*/ 74201 w 607709"/>
                    <a:gd name="connsiteY4" fmla="*/ 346265 h 436659"/>
                    <a:gd name="connsiteX5" fmla="*/ 533508 w 607709"/>
                    <a:gd name="connsiteY5" fmla="*/ 346265 h 436659"/>
                    <a:gd name="connsiteX6" fmla="*/ 543212 w 607709"/>
                    <a:gd name="connsiteY6" fmla="*/ 355954 h 436659"/>
                    <a:gd name="connsiteX7" fmla="*/ 543212 w 607709"/>
                    <a:gd name="connsiteY7" fmla="*/ 426971 h 436659"/>
                    <a:gd name="connsiteX8" fmla="*/ 533508 w 607709"/>
                    <a:gd name="connsiteY8" fmla="*/ 436659 h 436659"/>
                    <a:gd name="connsiteX9" fmla="*/ 74201 w 607709"/>
                    <a:gd name="connsiteY9" fmla="*/ 436659 h 436659"/>
                    <a:gd name="connsiteX10" fmla="*/ 64497 w 607709"/>
                    <a:gd name="connsiteY10" fmla="*/ 426971 h 436659"/>
                    <a:gd name="connsiteX11" fmla="*/ 64497 w 607709"/>
                    <a:gd name="connsiteY11" fmla="*/ 355954 h 436659"/>
                    <a:gd name="connsiteX12" fmla="*/ 74201 w 607709"/>
                    <a:gd name="connsiteY12" fmla="*/ 346265 h 436659"/>
                    <a:gd name="connsiteX13" fmla="*/ 440716 w 607709"/>
                    <a:gd name="connsiteY13" fmla="*/ 222211 h 436659"/>
                    <a:gd name="connsiteX14" fmla="*/ 450419 w 607709"/>
                    <a:gd name="connsiteY14" fmla="*/ 231914 h 436659"/>
                    <a:gd name="connsiteX15" fmla="*/ 440716 w 607709"/>
                    <a:gd name="connsiteY15" fmla="*/ 241617 h 436659"/>
                    <a:gd name="connsiteX16" fmla="*/ 431013 w 607709"/>
                    <a:gd name="connsiteY16" fmla="*/ 231914 h 436659"/>
                    <a:gd name="connsiteX17" fmla="*/ 440716 w 607709"/>
                    <a:gd name="connsiteY17" fmla="*/ 222211 h 436659"/>
                    <a:gd name="connsiteX18" fmla="*/ 479527 w 607709"/>
                    <a:gd name="connsiteY18" fmla="*/ 196384 h 436659"/>
                    <a:gd name="connsiteX19" fmla="*/ 489230 w 607709"/>
                    <a:gd name="connsiteY19" fmla="*/ 206052 h 436659"/>
                    <a:gd name="connsiteX20" fmla="*/ 479527 w 607709"/>
                    <a:gd name="connsiteY20" fmla="*/ 215720 h 436659"/>
                    <a:gd name="connsiteX21" fmla="*/ 469824 w 607709"/>
                    <a:gd name="connsiteY21" fmla="*/ 206052 h 436659"/>
                    <a:gd name="connsiteX22" fmla="*/ 479527 w 607709"/>
                    <a:gd name="connsiteY22" fmla="*/ 196384 h 436659"/>
                    <a:gd name="connsiteX23" fmla="*/ 83932 w 607709"/>
                    <a:gd name="connsiteY23" fmla="*/ 169248 h 436659"/>
                    <a:gd name="connsiteX24" fmla="*/ 83932 w 607709"/>
                    <a:gd name="connsiteY24" fmla="*/ 259055 h 436659"/>
                    <a:gd name="connsiteX25" fmla="*/ 93636 w 607709"/>
                    <a:gd name="connsiteY25" fmla="*/ 268743 h 436659"/>
                    <a:gd name="connsiteX26" fmla="*/ 514074 w 607709"/>
                    <a:gd name="connsiteY26" fmla="*/ 268743 h 436659"/>
                    <a:gd name="connsiteX27" fmla="*/ 523777 w 607709"/>
                    <a:gd name="connsiteY27" fmla="*/ 259055 h 436659"/>
                    <a:gd name="connsiteX28" fmla="*/ 523777 w 607709"/>
                    <a:gd name="connsiteY28" fmla="*/ 169248 h 436659"/>
                    <a:gd name="connsiteX29" fmla="*/ 87113 w 607709"/>
                    <a:gd name="connsiteY29" fmla="*/ 77481 h 436659"/>
                    <a:gd name="connsiteX30" fmla="*/ 164734 w 607709"/>
                    <a:gd name="connsiteY30" fmla="*/ 77481 h 436659"/>
                    <a:gd name="connsiteX31" fmla="*/ 174437 w 607709"/>
                    <a:gd name="connsiteY31" fmla="*/ 87183 h 436659"/>
                    <a:gd name="connsiteX32" fmla="*/ 164734 w 607709"/>
                    <a:gd name="connsiteY32" fmla="*/ 96886 h 436659"/>
                    <a:gd name="connsiteX33" fmla="*/ 87113 w 607709"/>
                    <a:gd name="connsiteY33" fmla="*/ 96886 h 436659"/>
                    <a:gd name="connsiteX34" fmla="*/ 77410 w 607709"/>
                    <a:gd name="connsiteY34" fmla="*/ 87183 h 436659"/>
                    <a:gd name="connsiteX35" fmla="*/ 87113 w 607709"/>
                    <a:gd name="connsiteY35" fmla="*/ 77481 h 436659"/>
                    <a:gd name="connsiteX36" fmla="*/ 48322 w 607709"/>
                    <a:gd name="connsiteY36" fmla="*/ 19376 h 436659"/>
                    <a:gd name="connsiteX37" fmla="*/ 19406 w 607709"/>
                    <a:gd name="connsiteY37" fmla="*/ 48536 h 436659"/>
                    <a:gd name="connsiteX38" fmla="*/ 48322 w 607709"/>
                    <a:gd name="connsiteY38" fmla="*/ 77503 h 436659"/>
                    <a:gd name="connsiteX39" fmla="*/ 58025 w 607709"/>
                    <a:gd name="connsiteY39" fmla="*/ 87191 h 436659"/>
                    <a:gd name="connsiteX40" fmla="*/ 58025 w 607709"/>
                    <a:gd name="connsiteY40" fmla="*/ 149872 h 436659"/>
                    <a:gd name="connsiteX41" fmla="*/ 549684 w 607709"/>
                    <a:gd name="connsiteY41" fmla="*/ 149872 h 436659"/>
                    <a:gd name="connsiteX42" fmla="*/ 549684 w 607709"/>
                    <a:gd name="connsiteY42" fmla="*/ 96879 h 436659"/>
                    <a:gd name="connsiteX43" fmla="*/ 203572 w 607709"/>
                    <a:gd name="connsiteY43" fmla="*/ 96879 h 436659"/>
                    <a:gd name="connsiteX44" fmla="*/ 193869 w 607709"/>
                    <a:gd name="connsiteY44" fmla="*/ 87191 h 436659"/>
                    <a:gd name="connsiteX45" fmla="*/ 203572 w 607709"/>
                    <a:gd name="connsiteY45" fmla="*/ 77503 h 436659"/>
                    <a:gd name="connsiteX46" fmla="*/ 559387 w 607709"/>
                    <a:gd name="connsiteY46" fmla="*/ 77503 h 436659"/>
                    <a:gd name="connsiteX47" fmla="*/ 588303 w 607709"/>
                    <a:gd name="connsiteY47" fmla="*/ 48536 h 436659"/>
                    <a:gd name="connsiteX48" fmla="*/ 559387 w 607709"/>
                    <a:gd name="connsiteY48" fmla="*/ 19376 h 436659"/>
                    <a:gd name="connsiteX49" fmla="*/ 48322 w 607709"/>
                    <a:gd name="connsiteY49" fmla="*/ 0 h 436659"/>
                    <a:gd name="connsiteX50" fmla="*/ 559387 w 607709"/>
                    <a:gd name="connsiteY50" fmla="*/ 0 h 436659"/>
                    <a:gd name="connsiteX51" fmla="*/ 607709 w 607709"/>
                    <a:gd name="connsiteY51" fmla="*/ 48536 h 436659"/>
                    <a:gd name="connsiteX52" fmla="*/ 569090 w 607709"/>
                    <a:gd name="connsiteY52" fmla="*/ 95910 h 436659"/>
                    <a:gd name="connsiteX53" fmla="*/ 569090 w 607709"/>
                    <a:gd name="connsiteY53" fmla="*/ 159560 h 436659"/>
                    <a:gd name="connsiteX54" fmla="*/ 559387 w 607709"/>
                    <a:gd name="connsiteY54" fmla="*/ 169248 h 436659"/>
                    <a:gd name="connsiteX55" fmla="*/ 543183 w 607709"/>
                    <a:gd name="connsiteY55" fmla="*/ 169248 h 436659"/>
                    <a:gd name="connsiteX56" fmla="*/ 543183 w 607709"/>
                    <a:gd name="connsiteY56" fmla="*/ 259055 h 436659"/>
                    <a:gd name="connsiteX57" fmla="*/ 514074 w 607709"/>
                    <a:gd name="connsiteY57" fmla="*/ 288119 h 436659"/>
                    <a:gd name="connsiteX58" fmla="*/ 93636 w 607709"/>
                    <a:gd name="connsiteY58" fmla="*/ 288119 h 436659"/>
                    <a:gd name="connsiteX59" fmla="*/ 64526 w 607709"/>
                    <a:gd name="connsiteY59" fmla="*/ 259055 h 436659"/>
                    <a:gd name="connsiteX60" fmla="*/ 64526 w 607709"/>
                    <a:gd name="connsiteY60" fmla="*/ 169248 h 436659"/>
                    <a:gd name="connsiteX61" fmla="*/ 48322 w 607709"/>
                    <a:gd name="connsiteY61" fmla="*/ 169248 h 436659"/>
                    <a:gd name="connsiteX62" fmla="*/ 38619 w 607709"/>
                    <a:gd name="connsiteY62" fmla="*/ 159560 h 436659"/>
                    <a:gd name="connsiteX63" fmla="*/ 38619 w 607709"/>
                    <a:gd name="connsiteY63" fmla="*/ 95910 h 436659"/>
                    <a:gd name="connsiteX64" fmla="*/ 0 w 607709"/>
                    <a:gd name="connsiteY64" fmla="*/ 48536 h 436659"/>
                    <a:gd name="connsiteX65" fmla="*/ 48322 w 607709"/>
                    <a:gd name="connsiteY65" fmla="*/ 0 h 4366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</a:cxnLst>
                  <a:rect l="l" t="t" r="r" b="b"/>
                  <a:pathLst>
                    <a:path w="607709" h="436659">
                      <a:moveTo>
                        <a:pt x="83906" y="365642"/>
                      </a:moveTo>
                      <a:lnTo>
                        <a:pt x="83906" y="417282"/>
                      </a:lnTo>
                      <a:lnTo>
                        <a:pt x="523803" y="417282"/>
                      </a:lnTo>
                      <a:lnTo>
                        <a:pt x="523803" y="365642"/>
                      </a:lnTo>
                      <a:close/>
                      <a:moveTo>
                        <a:pt x="74201" y="346265"/>
                      </a:moveTo>
                      <a:lnTo>
                        <a:pt x="533508" y="346265"/>
                      </a:lnTo>
                      <a:cubicBezTo>
                        <a:pt x="538845" y="346265"/>
                        <a:pt x="543212" y="350528"/>
                        <a:pt x="543212" y="355954"/>
                      </a:cubicBezTo>
                      <a:lnTo>
                        <a:pt x="543212" y="426971"/>
                      </a:lnTo>
                      <a:cubicBezTo>
                        <a:pt x="543212" y="432299"/>
                        <a:pt x="538845" y="436659"/>
                        <a:pt x="533508" y="436659"/>
                      </a:cubicBezTo>
                      <a:lnTo>
                        <a:pt x="74201" y="436659"/>
                      </a:lnTo>
                      <a:cubicBezTo>
                        <a:pt x="68864" y="436659"/>
                        <a:pt x="64497" y="432299"/>
                        <a:pt x="64497" y="426971"/>
                      </a:cubicBezTo>
                      <a:lnTo>
                        <a:pt x="64497" y="355954"/>
                      </a:lnTo>
                      <a:cubicBezTo>
                        <a:pt x="64497" y="350528"/>
                        <a:pt x="68864" y="346265"/>
                        <a:pt x="74201" y="346265"/>
                      </a:cubicBezTo>
                      <a:close/>
                      <a:moveTo>
                        <a:pt x="440716" y="222211"/>
                      </a:moveTo>
                      <a:cubicBezTo>
                        <a:pt x="446075" y="222211"/>
                        <a:pt x="450419" y="226555"/>
                        <a:pt x="450419" y="231914"/>
                      </a:cubicBezTo>
                      <a:cubicBezTo>
                        <a:pt x="450419" y="237273"/>
                        <a:pt x="446075" y="241617"/>
                        <a:pt x="440716" y="241617"/>
                      </a:cubicBezTo>
                      <a:cubicBezTo>
                        <a:pt x="435357" y="241617"/>
                        <a:pt x="431013" y="237273"/>
                        <a:pt x="431013" y="231914"/>
                      </a:cubicBezTo>
                      <a:cubicBezTo>
                        <a:pt x="431013" y="226555"/>
                        <a:pt x="435357" y="222211"/>
                        <a:pt x="440716" y="222211"/>
                      </a:cubicBezTo>
                      <a:close/>
                      <a:moveTo>
                        <a:pt x="479527" y="196384"/>
                      </a:moveTo>
                      <a:cubicBezTo>
                        <a:pt x="484886" y="196384"/>
                        <a:pt x="489230" y="200713"/>
                        <a:pt x="489230" y="206052"/>
                      </a:cubicBezTo>
                      <a:cubicBezTo>
                        <a:pt x="489230" y="211391"/>
                        <a:pt x="484886" y="215720"/>
                        <a:pt x="479527" y="215720"/>
                      </a:cubicBezTo>
                      <a:cubicBezTo>
                        <a:pt x="474168" y="215720"/>
                        <a:pt x="469824" y="211391"/>
                        <a:pt x="469824" y="206052"/>
                      </a:cubicBezTo>
                      <a:cubicBezTo>
                        <a:pt x="469824" y="200713"/>
                        <a:pt x="474168" y="196384"/>
                        <a:pt x="479527" y="196384"/>
                      </a:cubicBezTo>
                      <a:close/>
                      <a:moveTo>
                        <a:pt x="83932" y="169248"/>
                      </a:moveTo>
                      <a:lnTo>
                        <a:pt x="83932" y="259055"/>
                      </a:lnTo>
                      <a:cubicBezTo>
                        <a:pt x="83932" y="264384"/>
                        <a:pt x="88299" y="268743"/>
                        <a:pt x="93636" y="268743"/>
                      </a:cubicBezTo>
                      <a:lnTo>
                        <a:pt x="514074" y="268743"/>
                      </a:lnTo>
                      <a:cubicBezTo>
                        <a:pt x="519410" y="268743"/>
                        <a:pt x="523777" y="264384"/>
                        <a:pt x="523777" y="259055"/>
                      </a:cubicBezTo>
                      <a:lnTo>
                        <a:pt x="523777" y="169248"/>
                      </a:lnTo>
                      <a:close/>
                      <a:moveTo>
                        <a:pt x="87113" y="77481"/>
                      </a:moveTo>
                      <a:lnTo>
                        <a:pt x="164734" y="77481"/>
                      </a:lnTo>
                      <a:cubicBezTo>
                        <a:pt x="170071" y="77481"/>
                        <a:pt x="174437" y="81847"/>
                        <a:pt x="174437" y="87183"/>
                      </a:cubicBezTo>
                      <a:cubicBezTo>
                        <a:pt x="174437" y="92520"/>
                        <a:pt x="170071" y="96886"/>
                        <a:pt x="164734" y="96886"/>
                      </a:cubicBezTo>
                      <a:lnTo>
                        <a:pt x="87113" y="96886"/>
                      </a:lnTo>
                      <a:cubicBezTo>
                        <a:pt x="81776" y="96886"/>
                        <a:pt x="77410" y="92520"/>
                        <a:pt x="77410" y="87183"/>
                      </a:cubicBezTo>
                      <a:cubicBezTo>
                        <a:pt x="77410" y="81847"/>
                        <a:pt x="81776" y="77481"/>
                        <a:pt x="87113" y="77481"/>
                      </a:cubicBezTo>
                      <a:close/>
                      <a:moveTo>
                        <a:pt x="48322" y="19376"/>
                      </a:moveTo>
                      <a:cubicBezTo>
                        <a:pt x="32409" y="19376"/>
                        <a:pt x="19406" y="32454"/>
                        <a:pt x="19406" y="48536"/>
                      </a:cubicBezTo>
                      <a:cubicBezTo>
                        <a:pt x="19406" y="64521"/>
                        <a:pt x="32409" y="77503"/>
                        <a:pt x="48322" y="77503"/>
                      </a:cubicBezTo>
                      <a:cubicBezTo>
                        <a:pt x="53658" y="77503"/>
                        <a:pt x="58025" y="81863"/>
                        <a:pt x="58025" y="87191"/>
                      </a:cubicBezTo>
                      <a:lnTo>
                        <a:pt x="58025" y="149872"/>
                      </a:lnTo>
                      <a:lnTo>
                        <a:pt x="549684" y="149872"/>
                      </a:lnTo>
                      <a:lnTo>
                        <a:pt x="549684" y="96879"/>
                      </a:lnTo>
                      <a:lnTo>
                        <a:pt x="203572" y="96879"/>
                      </a:lnTo>
                      <a:cubicBezTo>
                        <a:pt x="198236" y="96879"/>
                        <a:pt x="193869" y="92519"/>
                        <a:pt x="193869" y="87191"/>
                      </a:cubicBezTo>
                      <a:cubicBezTo>
                        <a:pt x="193869" y="81863"/>
                        <a:pt x="198236" y="77503"/>
                        <a:pt x="203572" y="77503"/>
                      </a:cubicBezTo>
                      <a:lnTo>
                        <a:pt x="559387" y="77503"/>
                      </a:lnTo>
                      <a:cubicBezTo>
                        <a:pt x="575300" y="77503"/>
                        <a:pt x="588303" y="64521"/>
                        <a:pt x="588303" y="48536"/>
                      </a:cubicBezTo>
                      <a:cubicBezTo>
                        <a:pt x="588303" y="32454"/>
                        <a:pt x="575300" y="19376"/>
                        <a:pt x="559387" y="19376"/>
                      </a:cubicBezTo>
                      <a:close/>
                      <a:moveTo>
                        <a:pt x="48322" y="0"/>
                      </a:moveTo>
                      <a:lnTo>
                        <a:pt x="559387" y="0"/>
                      </a:lnTo>
                      <a:cubicBezTo>
                        <a:pt x="586071" y="0"/>
                        <a:pt x="607709" y="21798"/>
                        <a:pt x="607709" y="48536"/>
                      </a:cubicBezTo>
                      <a:cubicBezTo>
                        <a:pt x="607709" y="71884"/>
                        <a:pt x="591117" y="91454"/>
                        <a:pt x="569090" y="95910"/>
                      </a:cubicBezTo>
                      <a:lnTo>
                        <a:pt x="569090" y="159560"/>
                      </a:lnTo>
                      <a:cubicBezTo>
                        <a:pt x="569090" y="164888"/>
                        <a:pt x="564724" y="169248"/>
                        <a:pt x="559387" y="169248"/>
                      </a:cubicBezTo>
                      <a:lnTo>
                        <a:pt x="543183" y="169248"/>
                      </a:lnTo>
                      <a:lnTo>
                        <a:pt x="543183" y="259055"/>
                      </a:lnTo>
                      <a:cubicBezTo>
                        <a:pt x="543183" y="275041"/>
                        <a:pt x="530181" y="288119"/>
                        <a:pt x="514074" y="288119"/>
                      </a:cubicBezTo>
                      <a:lnTo>
                        <a:pt x="93636" y="288119"/>
                      </a:lnTo>
                      <a:cubicBezTo>
                        <a:pt x="77528" y="288119"/>
                        <a:pt x="64526" y="275041"/>
                        <a:pt x="64526" y="259055"/>
                      </a:cubicBezTo>
                      <a:lnTo>
                        <a:pt x="64526" y="169248"/>
                      </a:lnTo>
                      <a:lnTo>
                        <a:pt x="48322" y="169248"/>
                      </a:lnTo>
                      <a:cubicBezTo>
                        <a:pt x="42985" y="169248"/>
                        <a:pt x="38619" y="164888"/>
                        <a:pt x="38619" y="159560"/>
                      </a:cubicBezTo>
                      <a:lnTo>
                        <a:pt x="38619" y="95910"/>
                      </a:lnTo>
                      <a:cubicBezTo>
                        <a:pt x="16592" y="91454"/>
                        <a:pt x="0" y="71884"/>
                        <a:pt x="0" y="48536"/>
                      </a:cubicBezTo>
                      <a:cubicBezTo>
                        <a:pt x="0" y="21798"/>
                        <a:pt x="21638" y="0"/>
                        <a:pt x="48322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wrap="square" lIns="91440" tIns="45720" rIns="91440" bIns="45720" anchor="ctr">
                  <a:normAutofit fontScale="92500" lnSpcReduction="20000"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102" name="îṡlïḓè">
                <a:extLst>
                  <a:ext uri="{FF2B5EF4-FFF2-40B4-BE49-F238E27FC236}">
                    <a16:creationId xmlns:a16="http://schemas.microsoft.com/office/drawing/2014/main" id="{A6B20450-E9DA-46C2-9B56-C4F04D178581}"/>
                  </a:ext>
                </a:extLst>
              </p:cNvPr>
              <p:cNvGrpSpPr/>
              <p:nvPr/>
            </p:nvGrpSpPr>
            <p:grpSpPr>
              <a:xfrm>
                <a:off x="4656454" y="4806412"/>
                <a:ext cx="2108063" cy="970279"/>
                <a:chOff x="1756133" y="1376336"/>
                <a:chExt cx="2108063" cy="970279"/>
              </a:xfrm>
            </p:grpSpPr>
            <p:sp>
              <p:nvSpPr>
                <p:cNvPr id="103" name="PA-îŝḻïďè">
                  <a:extLst>
                    <a:ext uri="{FF2B5EF4-FFF2-40B4-BE49-F238E27FC236}">
                      <a16:creationId xmlns:a16="http://schemas.microsoft.com/office/drawing/2014/main" id="{82FB638C-1C32-419D-BDBA-DFAE4FFEF8AF}"/>
                    </a:ext>
                  </a:extLst>
                </p:cNvPr>
                <p:cNvSpPr/>
                <p:nvPr>
                  <p:custDataLst>
                    <p:tags r:id="rId18"/>
                  </p:custDataLst>
                </p:nvPr>
              </p:nvSpPr>
              <p:spPr bwMode="auto">
                <a:xfrm>
                  <a:off x="1756133" y="1789216"/>
                  <a:ext cx="2108063" cy="5573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91440" tIns="45720" rIns="91440" bIns="45720" anchor="t" anchorCtr="0">
                  <a:normAutofit fontScale="92500"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eaLnBrk="1" hangingPunct="1">
                    <a:lnSpc>
                      <a:spcPct val="120000"/>
                    </a:lnSpc>
                    <a:spcBef>
                      <a:spcPct val="0"/>
                    </a:spcBef>
                    <a:buFontTx/>
                    <a:buNone/>
                  </a:pPr>
                  <a:r>
                    <a:rPr lang="en-US" altLang="zh-CN" sz="11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cs typeface="+mn-ea"/>
                      <a:sym typeface="+mn-lt"/>
                    </a:rPr>
                    <a:t>Copy paste fonts. Choose the only option to retain text…...</a:t>
                  </a:r>
                  <a:endParaRPr lang="zh-CN" altLang="en-US" sz="11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04" name="PA-îŝliḓe">
                  <a:extLst>
                    <a:ext uri="{FF2B5EF4-FFF2-40B4-BE49-F238E27FC236}">
                      <a16:creationId xmlns:a16="http://schemas.microsoft.com/office/drawing/2014/main" id="{C8E17B31-1515-4F72-9A30-332296EB2B64}"/>
                    </a:ext>
                  </a:extLst>
                </p:cNvPr>
                <p:cNvSpPr txBox="1"/>
                <p:nvPr>
                  <p:custDataLst>
                    <p:tags r:id="rId19"/>
                  </p:custDataLst>
                </p:nvPr>
              </p:nvSpPr>
              <p:spPr bwMode="auto">
                <a:xfrm>
                  <a:off x="1756133" y="1376336"/>
                  <a:ext cx="2108063" cy="41288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91440" tIns="45720" rIns="91440" bIns="45720">
                  <a:norm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zh-CN" sz="2000" b="1" i="1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cs typeface="+mn-ea"/>
                      <a:sym typeface="+mn-lt"/>
                    </a:rPr>
                    <a:t>Add title text</a:t>
                  </a:r>
                  <a:endParaRPr lang="zh-CN" altLang="en-US" sz="2000" b="1" i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85" name="ïšľíḓé">
              <a:extLst>
                <a:ext uri="{FF2B5EF4-FFF2-40B4-BE49-F238E27FC236}">
                  <a16:creationId xmlns:a16="http://schemas.microsoft.com/office/drawing/2014/main" id="{1AE69781-41E8-4935-91EE-AB15941FE52B}"/>
                </a:ext>
              </a:extLst>
            </p:cNvPr>
            <p:cNvGrpSpPr/>
            <p:nvPr/>
          </p:nvGrpSpPr>
          <p:grpSpPr>
            <a:xfrm>
              <a:off x="7028660" y="3540682"/>
              <a:ext cx="2108063" cy="1855931"/>
              <a:chOff x="7048195" y="3540682"/>
              <a:chExt cx="2108063" cy="1855931"/>
            </a:xfrm>
          </p:grpSpPr>
          <p:grpSp>
            <p:nvGrpSpPr>
              <p:cNvPr id="95" name="ïsḻïḋe" title="MJ8JxobmQhO5YsZmEcy6DZVp0AZTfE39zvT5PAyas4bMl">
                <a:extLst>
                  <a:ext uri="{FF2B5EF4-FFF2-40B4-BE49-F238E27FC236}">
                    <a16:creationId xmlns:a16="http://schemas.microsoft.com/office/drawing/2014/main" id="{D5FD2FB3-059E-453E-A584-DCB24B1BD9B5}"/>
                  </a:ext>
                </a:extLst>
              </p:cNvPr>
              <p:cNvGrpSpPr/>
              <p:nvPr/>
            </p:nvGrpSpPr>
            <p:grpSpPr>
              <a:xfrm>
                <a:off x="7148267" y="3540682"/>
                <a:ext cx="803026" cy="803022"/>
                <a:chOff x="2406923" y="2845390"/>
                <a:chExt cx="571222" cy="571221"/>
              </a:xfrm>
            </p:grpSpPr>
            <p:sp>
              <p:nvSpPr>
                <p:cNvPr id="99" name="PA-îsļíďè">
                  <a:extLst>
                    <a:ext uri="{FF2B5EF4-FFF2-40B4-BE49-F238E27FC236}">
                      <a16:creationId xmlns:a16="http://schemas.microsoft.com/office/drawing/2014/main" id="{0DCF1783-231E-48FD-8A12-3AF4871D7F98}"/>
                    </a:ext>
                  </a:extLst>
                </p:cNvPr>
                <p:cNvSpPr/>
                <p:nvPr>
                  <p:custDataLst>
                    <p:tags r:id="rId16"/>
                  </p:custDataLst>
                </p:nvPr>
              </p:nvSpPr>
              <p:spPr>
                <a:xfrm>
                  <a:off x="2406923" y="2845390"/>
                  <a:ext cx="571222" cy="571221"/>
                </a:xfrm>
                <a:prstGeom prst="ellipse">
                  <a:avLst/>
                </a:prstGeom>
                <a:solidFill>
                  <a:schemeClr val="accent2"/>
                </a:solidFill>
                <a:ln w="38100">
                  <a:solidFill>
                    <a:schemeClr val="bg1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wrap="square" lIns="91440" tIns="45720" rIns="91440" bIns="45720" anchor="ctr">
                  <a:norm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00" name="PA-íşľiďè" title="ry6MHxwOH8WsTKLSa514qPVJnvhhWFnRDjZGIbRZNsFBp">
                  <a:extLst>
                    <a:ext uri="{FF2B5EF4-FFF2-40B4-BE49-F238E27FC236}">
                      <a16:creationId xmlns:a16="http://schemas.microsoft.com/office/drawing/2014/main" id="{B2DC359F-F9A1-4FC5-B271-D93C25A34267}"/>
                    </a:ext>
                  </a:extLst>
                </p:cNvPr>
                <p:cNvSpPr/>
                <p:nvPr>
                  <p:custDataLst>
                    <p:tags r:id="rId17"/>
                  </p:custDataLst>
                </p:nvPr>
              </p:nvSpPr>
              <p:spPr bwMode="auto">
                <a:xfrm>
                  <a:off x="2540113" y="2987467"/>
                  <a:ext cx="304842" cy="287059"/>
                </a:xfrm>
                <a:custGeom>
                  <a:avLst/>
                  <a:gdLst>
                    <a:gd name="connsiteX0" fmla="*/ 238014 w 607663"/>
                    <a:gd name="connsiteY0" fmla="*/ 280356 h 572215"/>
                    <a:gd name="connsiteX1" fmla="*/ 245310 w 607663"/>
                    <a:gd name="connsiteY1" fmla="*/ 280356 h 572215"/>
                    <a:gd name="connsiteX2" fmla="*/ 245221 w 607663"/>
                    <a:gd name="connsiteY2" fmla="*/ 307171 h 572215"/>
                    <a:gd name="connsiteX3" fmla="*/ 196196 w 607663"/>
                    <a:gd name="connsiteY3" fmla="*/ 307171 h 572215"/>
                    <a:gd name="connsiteX4" fmla="*/ 196196 w 607663"/>
                    <a:gd name="connsiteY4" fmla="*/ 289857 h 572215"/>
                    <a:gd name="connsiteX5" fmla="*/ 210521 w 607663"/>
                    <a:gd name="connsiteY5" fmla="*/ 292787 h 572215"/>
                    <a:gd name="connsiteX6" fmla="*/ 238014 w 607663"/>
                    <a:gd name="connsiteY6" fmla="*/ 280356 h 572215"/>
                    <a:gd name="connsiteX7" fmla="*/ 133541 w 607663"/>
                    <a:gd name="connsiteY7" fmla="*/ 262927 h 572215"/>
                    <a:gd name="connsiteX8" fmla="*/ 178868 w 607663"/>
                    <a:gd name="connsiteY8" fmla="*/ 282391 h 572215"/>
                    <a:gd name="connsiteX9" fmla="*/ 179402 w 607663"/>
                    <a:gd name="connsiteY9" fmla="*/ 545819 h 572215"/>
                    <a:gd name="connsiteX10" fmla="*/ 152865 w 607663"/>
                    <a:gd name="connsiteY10" fmla="*/ 572215 h 572215"/>
                    <a:gd name="connsiteX11" fmla="*/ 126417 w 607663"/>
                    <a:gd name="connsiteY11" fmla="*/ 545819 h 572215"/>
                    <a:gd name="connsiteX12" fmla="*/ 126417 w 607663"/>
                    <a:gd name="connsiteY12" fmla="*/ 334739 h 572215"/>
                    <a:gd name="connsiteX13" fmla="*/ 115018 w 607663"/>
                    <a:gd name="connsiteY13" fmla="*/ 334739 h 572215"/>
                    <a:gd name="connsiteX14" fmla="*/ 115018 w 607663"/>
                    <a:gd name="connsiteY14" fmla="*/ 545819 h 572215"/>
                    <a:gd name="connsiteX15" fmla="*/ 88570 w 607663"/>
                    <a:gd name="connsiteY15" fmla="*/ 572215 h 572215"/>
                    <a:gd name="connsiteX16" fmla="*/ 62122 w 607663"/>
                    <a:gd name="connsiteY16" fmla="*/ 545819 h 572215"/>
                    <a:gd name="connsiteX17" fmla="*/ 62122 w 607663"/>
                    <a:gd name="connsiteY17" fmla="*/ 334828 h 572215"/>
                    <a:gd name="connsiteX18" fmla="*/ 62211 w 607663"/>
                    <a:gd name="connsiteY18" fmla="*/ 334739 h 572215"/>
                    <a:gd name="connsiteX19" fmla="*/ 230988 w 607663"/>
                    <a:gd name="connsiteY19" fmla="*/ 164770 h 572215"/>
                    <a:gd name="connsiteX20" fmla="*/ 232145 w 607663"/>
                    <a:gd name="connsiteY20" fmla="*/ 175528 h 572215"/>
                    <a:gd name="connsiteX21" fmla="*/ 232590 w 607663"/>
                    <a:gd name="connsiteY21" fmla="*/ 255993 h 572215"/>
                    <a:gd name="connsiteX22" fmla="*/ 201795 w 607663"/>
                    <a:gd name="connsiteY22" fmla="*/ 276442 h 572215"/>
                    <a:gd name="connsiteX23" fmla="*/ 118844 w 607663"/>
                    <a:gd name="connsiteY23" fmla="*/ 240789 h 572215"/>
                    <a:gd name="connsiteX24" fmla="*/ 107362 w 607663"/>
                    <a:gd name="connsiteY24" fmla="*/ 211893 h 572215"/>
                    <a:gd name="connsiteX25" fmla="*/ 136288 w 607663"/>
                    <a:gd name="connsiteY25" fmla="*/ 200334 h 572215"/>
                    <a:gd name="connsiteX26" fmla="*/ 188177 w 607663"/>
                    <a:gd name="connsiteY26" fmla="*/ 222651 h 572215"/>
                    <a:gd name="connsiteX27" fmla="*/ 188266 w 607663"/>
                    <a:gd name="connsiteY27" fmla="*/ 207003 h 572215"/>
                    <a:gd name="connsiteX28" fmla="*/ 188444 w 607663"/>
                    <a:gd name="connsiteY28" fmla="*/ 206914 h 572215"/>
                    <a:gd name="connsiteX29" fmla="*/ 230988 w 607663"/>
                    <a:gd name="connsiteY29" fmla="*/ 164770 h 572215"/>
                    <a:gd name="connsiteX30" fmla="*/ 217921 w 607663"/>
                    <a:gd name="connsiteY30" fmla="*/ 134689 h 572215"/>
                    <a:gd name="connsiteX31" fmla="*/ 218010 w 607663"/>
                    <a:gd name="connsiteY31" fmla="*/ 151920 h 572215"/>
                    <a:gd name="connsiteX32" fmla="*/ 171000 w 607663"/>
                    <a:gd name="connsiteY32" fmla="*/ 199348 h 572215"/>
                    <a:gd name="connsiteX33" fmla="*/ 146871 w 607663"/>
                    <a:gd name="connsiteY33" fmla="*/ 189045 h 572215"/>
                    <a:gd name="connsiteX34" fmla="*/ 200648 w 607663"/>
                    <a:gd name="connsiteY34" fmla="*/ 134778 h 572215"/>
                    <a:gd name="connsiteX35" fmla="*/ 217921 w 607663"/>
                    <a:gd name="connsiteY35" fmla="*/ 134689 h 572215"/>
                    <a:gd name="connsiteX36" fmla="*/ 158160 w 607663"/>
                    <a:gd name="connsiteY36" fmla="*/ 124125 h 572215"/>
                    <a:gd name="connsiteX37" fmla="*/ 185399 w 607663"/>
                    <a:gd name="connsiteY37" fmla="*/ 124125 h 572215"/>
                    <a:gd name="connsiteX38" fmla="*/ 140802 w 607663"/>
                    <a:gd name="connsiteY38" fmla="*/ 169005 h 572215"/>
                    <a:gd name="connsiteX39" fmla="*/ 158160 w 607663"/>
                    <a:gd name="connsiteY39" fmla="*/ 124125 h 572215"/>
                    <a:gd name="connsiteX40" fmla="*/ 110055 w 607663"/>
                    <a:gd name="connsiteY40" fmla="*/ 124125 h 572215"/>
                    <a:gd name="connsiteX41" fmla="*/ 131821 w 607663"/>
                    <a:gd name="connsiteY41" fmla="*/ 124125 h 572215"/>
                    <a:gd name="connsiteX42" fmla="*/ 134663 w 607663"/>
                    <a:gd name="connsiteY42" fmla="*/ 128921 h 572215"/>
                    <a:gd name="connsiteX43" fmla="*/ 126757 w 607663"/>
                    <a:gd name="connsiteY43" fmla="*/ 143309 h 572215"/>
                    <a:gd name="connsiteX44" fmla="*/ 135641 w 607663"/>
                    <a:gd name="connsiteY44" fmla="*/ 159561 h 572215"/>
                    <a:gd name="connsiteX45" fmla="*/ 136618 w 607663"/>
                    <a:gd name="connsiteY45" fmla="*/ 165956 h 572215"/>
                    <a:gd name="connsiteX46" fmla="*/ 134663 w 607663"/>
                    <a:gd name="connsiteY46" fmla="*/ 175192 h 572215"/>
                    <a:gd name="connsiteX47" fmla="*/ 125868 w 607663"/>
                    <a:gd name="connsiteY47" fmla="*/ 183985 h 572215"/>
                    <a:gd name="connsiteX48" fmla="*/ 109700 w 607663"/>
                    <a:gd name="connsiteY48" fmla="*/ 188692 h 572215"/>
                    <a:gd name="connsiteX49" fmla="*/ 105258 w 607663"/>
                    <a:gd name="connsiteY49" fmla="*/ 165867 h 572215"/>
                    <a:gd name="connsiteX50" fmla="*/ 106235 w 607663"/>
                    <a:gd name="connsiteY50" fmla="*/ 159650 h 572215"/>
                    <a:gd name="connsiteX51" fmla="*/ 115119 w 607663"/>
                    <a:gd name="connsiteY51" fmla="*/ 143397 h 572215"/>
                    <a:gd name="connsiteX52" fmla="*/ 107213 w 607663"/>
                    <a:gd name="connsiteY52" fmla="*/ 128921 h 572215"/>
                    <a:gd name="connsiteX53" fmla="*/ 110055 w 607663"/>
                    <a:gd name="connsiteY53" fmla="*/ 124125 h 572215"/>
                    <a:gd name="connsiteX54" fmla="*/ 61409 w 607663"/>
                    <a:gd name="connsiteY54" fmla="*/ 123701 h 572215"/>
                    <a:gd name="connsiteX55" fmla="*/ 83481 w 607663"/>
                    <a:gd name="connsiteY55" fmla="*/ 123701 h 572215"/>
                    <a:gd name="connsiteX56" fmla="*/ 108757 w 607663"/>
                    <a:gd name="connsiteY56" fmla="*/ 189130 h 572215"/>
                    <a:gd name="connsiteX57" fmla="*/ 93894 w 607663"/>
                    <a:gd name="connsiteY57" fmla="*/ 206110 h 572215"/>
                    <a:gd name="connsiteX58" fmla="*/ 90957 w 607663"/>
                    <a:gd name="connsiteY58" fmla="*/ 219178 h 572215"/>
                    <a:gd name="connsiteX59" fmla="*/ 62032 w 607663"/>
                    <a:gd name="connsiteY59" fmla="*/ 248248 h 572215"/>
                    <a:gd name="connsiteX60" fmla="*/ 62032 w 607663"/>
                    <a:gd name="connsiteY60" fmla="*/ 175796 h 572215"/>
                    <a:gd name="connsiteX61" fmla="*/ 57671 w 607663"/>
                    <a:gd name="connsiteY61" fmla="*/ 171440 h 572215"/>
                    <a:gd name="connsiteX62" fmla="*/ 53311 w 607663"/>
                    <a:gd name="connsiteY62" fmla="*/ 175796 h 572215"/>
                    <a:gd name="connsiteX63" fmla="*/ 52777 w 607663"/>
                    <a:gd name="connsiteY63" fmla="*/ 284074 h 572215"/>
                    <a:gd name="connsiteX64" fmla="*/ 96475 w 607663"/>
                    <a:gd name="connsiteY64" fmla="*/ 239891 h 572215"/>
                    <a:gd name="connsiteX65" fmla="*/ 115610 w 607663"/>
                    <a:gd name="connsiteY65" fmla="*/ 255271 h 572215"/>
                    <a:gd name="connsiteX66" fmla="*/ 52599 w 607663"/>
                    <a:gd name="connsiteY66" fmla="*/ 318922 h 572215"/>
                    <a:gd name="connsiteX67" fmla="*/ 52510 w 607663"/>
                    <a:gd name="connsiteY67" fmla="*/ 337502 h 572215"/>
                    <a:gd name="connsiteX68" fmla="*/ 30438 w 607663"/>
                    <a:gd name="connsiteY68" fmla="*/ 359460 h 572215"/>
                    <a:gd name="connsiteX69" fmla="*/ 30349 w 607663"/>
                    <a:gd name="connsiteY69" fmla="*/ 359460 h 572215"/>
                    <a:gd name="connsiteX70" fmla="*/ 15931 w 607663"/>
                    <a:gd name="connsiteY70" fmla="*/ 353948 h 572215"/>
                    <a:gd name="connsiteX71" fmla="*/ 3649 w 607663"/>
                    <a:gd name="connsiteY71" fmla="*/ 351015 h 572215"/>
                    <a:gd name="connsiteX72" fmla="*/ 3560 w 607663"/>
                    <a:gd name="connsiteY72" fmla="*/ 333768 h 572215"/>
                    <a:gd name="connsiteX73" fmla="*/ 8455 w 607663"/>
                    <a:gd name="connsiteY73" fmla="*/ 328790 h 572215"/>
                    <a:gd name="connsiteX74" fmla="*/ 8633 w 607663"/>
                    <a:gd name="connsiteY74" fmla="*/ 302120 h 572215"/>
                    <a:gd name="connsiteX75" fmla="*/ 9256 w 607663"/>
                    <a:gd name="connsiteY75" fmla="*/ 175529 h 572215"/>
                    <a:gd name="connsiteX76" fmla="*/ 61409 w 607663"/>
                    <a:gd name="connsiteY76" fmla="*/ 123701 h 572215"/>
                    <a:gd name="connsiteX77" fmla="*/ 228350 w 607663"/>
                    <a:gd name="connsiteY77" fmla="*/ 68096 h 572215"/>
                    <a:gd name="connsiteX78" fmla="*/ 311076 w 607663"/>
                    <a:gd name="connsiteY78" fmla="*/ 68096 h 572215"/>
                    <a:gd name="connsiteX79" fmla="*/ 307162 w 607663"/>
                    <a:gd name="connsiteY79" fmla="*/ 87643 h 572215"/>
                    <a:gd name="connsiteX80" fmla="*/ 228350 w 607663"/>
                    <a:gd name="connsiteY80" fmla="*/ 87643 h 572215"/>
                    <a:gd name="connsiteX81" fmla="*/ 218565 w 607663"/>
                    <a:gd name="connsiteY81" fmla="*/ 77869 h 572215"/>
                    <a:gd name="connsiteX82" fmla="*/ 228350 w 607663"/>
                    <a:gd name="connsiteY82" fmla="*/ 68096 h 572215"/>
                    <a:gd name="connsiteX83" fmla="*/ 530200 w 607663"/>
                    <a:gd name="connsiteY83" fmla="*/ 58562 h 572215"/>
                    <a:gd name="connsiteX84" fmla="*/ 544706 w 607663"/>
                    <a:gd name="connsiteY84" fmla="*/ 68073 h 572215"/>
                    <a:gd name="connsiteX85" fmla="*/ 549244 w 607663"/>
                    <a:gd name="connsiteY85" fmla="*/ 89760 h 572215"/>
                    <a:gd name="connsiteX86" fmla="*/ 557609 w 607663"/>
                    <a:gd name="connsiteY86" fmla="*/ 94560 h 572215"/>
                    <a:gd name="connsiteX87" fmla="*/ 558410 w 607663"/>
                    <a:gd name="connsiteY87" fmla="*/ 123714 h 572215"/>
                    <a:gd name="connsiteX88" fmla="*/ 508932 w 607663"/>
                    <a:gd name="connsiteY88" fmla="*/ 176155 h 572215"/>
                    <a:gd name="connsiteX89" fmla="*/ 496296 w 607663"/>
                    <a:gd name="connsiteY89" fmla="*/ 182466 h 572215"/>
                    <a:gd name="connsiteX90" fmla="*/ 423502 w 607663"/>
                    <a:gd name="connsiteY90" fmla="*/ 190999 h 572215"/>
                    <a:gd name="connsiteX91" fmla="*/ 423413 w 607663"/>
                    <a:gd name="connsiteY91" fmla="*/ 546711 h 572215"/>
                    <a:gd name="connsiteX92" fmla="*/ 398585 w 607663"/>
                    <a:gd name="connsiteY92" fmla="*/ 571510 h 572215"/>
                    <a:gd name="connsiteX93" fmla="*/ 373846 w 607663"/>
                    <a:gd name="connsiteY93" fmla="*/ 546711 h 572215"/>
                    <a:gd name="connsiteX94" fmla="*/ 373846 w 607663"/>
                    <a:gd name="connsiteY94" fmla="*/ 348945 h 572215"/>
                    <a:gd name="connsiteX95" fmla="*/ 363168 w 607663"/>
                    <a:gd name="connsiteY95" fmla="*/ 348945 h 572215"/>
                    <a:gd name="connsiteX96" fmla="*/ 363168 w 607663"/>
                    <a:gd name="connsiteY96" fmla="*/ 546711 h 572215"/>
                    <a:gd name="connsiteX97" fmla="*/ 338340 w 607663"/>
                    <a:gd name="connsiteY97" fmla="*/ 571510 h 572215"/>
                    <a:gd name="connsiteX98" fmla="*/ 313601 w 607663"/>
                    <a:gd name="connsiteY98" fmla="*/ 546711 h 572215"/>
                    <a:gd name="connsiteX99" fmla="*/ 314046 w 607663"/>
                    <a:gd name="connsiteY99" fmla="*/ 200154 h 572215"/>
                    <a:gd name="connsiteX100" fmla="*/ 309774 w 607663"/>
                    <a:gd name="connsiteY100" fmla="*/ 195888 h 572215"/>
                    <a:gd name="connsiteX101" fmla="*/ 305414 w 607663"/>
                    <a:gd name="connsiteY101" fmla="*/ 199976 h 572215"/>
                    <a:gd name="connsiteX102" fmla="*/ 304613 w 607663"/>
                    <a:gd name="connsiteY102" fmla="*/ 351523 h 572215"/>
                    <a:gd name="connsiteX103" fmla="*/ 283967 w 607663"/>
                    <a:gd name="connsiteY103" fmla="*/ 372055 h 572215"/>
                    <a:gd name="connsiteX104" fmla="*/ 283878 w 607663"/>
                    <a:gd name="connsiteY104" fmla="*/ 372055 h 572215"/>
                    <a:gd name="connsiteX105" fmla="*/ 263322 w 607663"/>
                    <a:gd name="connsiteY105" fmla="*/ 351345 h 572215"/>
                    <a:gd name="connsiteX106" fmla="*/ 264034 w 607663"/>
                    <a:gd name="connsiteY106" fmla="*/ 199798 h 572215"/>
                    <a:gd name="connsiteX107" fmla="*/ 312978 w 607663"/>
                    <a:gd name="connsiteY107" fmla="*/ 151268 h 572215"/>
                    <a:gd name="connsiteX108" fmla="*/ 408018 w 607663"/>
                    <a:gd name="connsiteY108" fmla="*/ 151268 h 572215"/>
                    <a:gd name="connsiteX109" fmla="*/ 484015 w 607663"/>
                    <a:gd name="connsiteY109" fmla="*/ 142380 h 572215"/>
                    <a:gd name="connsiteX110" fmla="*/ 526018 w 607663"/>
                    <a:gd name="connsiteY110" fmla="*/ 97938 h 572215"/>
                    <a:gd name="connsiteX111" fmla="*/ 523793 w 607663"/>
                    <a:gd name="connsiteY111" fmla="*/ 87627 h 572215"/>
                    <a:gd name="connsiteX112" fmla="*/ 429287 w 607663"/>
                    <a:gd name="connsiteY112" fmla="*/ 87627 h 572215"/>
                    <a:gd name="connsiteX113" fmla="*/ 425282 w 607663"/>
                    <a:gd name="connsiteY113" fmla="*/ 68073 h 572215"/>
                    <a:gd name="connsiteX114" fmla="*/ 520768 w 607663"/>
                    <a:gd name="connsiteY114" fmla="*/ 68073 h 572215"/>
                    <a:gd name="connsiteX115" fmla="*/ 530200 w 607663"/>
                    <a:gd name="connsiteY115" fmla="*/ 58562 h 572215"/>
                    <a:gd name="connsiteX116" fmla="*/ 368234 w 607663"/>
                    <a:gd name="connsiteY116" fmla="*/ 47138 h 572215"/>
                    <a:gd name="connsiteX117" fmla="*/ 411067 w 607663"/>
                    <a:gd name="connsiteY117" fmla="*/ 89865 h 572215"/>
                    <a:gd name="connsiteX118" fmla="*/ 368234 w 607663"/>
                    <a:gd name="connsiteY118" fmla="*/ 132593 h 572215"/>
                    <a:gd name="connsiteX119" fmla="*/ 325401 w 607663"/>
                    <a:gd name="connsiteY119" fmla="*/ 89865 h 572215"/>
                    <a:gd name="connsiteX120" fmla="*/ 368234 w 607663"/>
                    <a:gd name="connsiteY120" fmla="*/ 47138 h 572215"/>
                    <a:gd name="connsiteX121" fmla="*/ 120761 w 607663"/>
                    <a:gd name="connsiteY121" fmla="*/ 17853 h 572215"/>
                    <a:gd name="connsiteX122" fmla="*/ 166205 w 607663"/>
                    <a:gd name="connsiteY122" fmla="*/ 63227 h 572215"/>
                    <a:gd name="connsiteX123" fmla="*/ 120761 w 607663"/>
                    <a:gd name="connsiteY123" fmla="*/ 108601 h 572215"/>
                    <a:gd name="connsiteX124" fmla="*/ 75317 w 607663"/>
                    <a:gd name="connsiteY124" fmla="*/ 63227 h 572215"/>
                    <a:gd name="connsiteX125" fmla="*/ 120761 w 607663"/>
                    <a:gd name="connsiteY125" fmla="*/ 17853 h 572215"/>
                    <a:gd name="connsiteX126" fmla="*/ 175342 w 607663"/>
                    <a:gd name="connsiteY126" fmla="*/ 0 h 572215"/>
                    <a:gd name="connsiteX127" fmla="*/ 594222 w 607663"/>
                    <a:gd name="connsiteY127" fmla="*/ 0 h 572215"/>
                    <a:gd name="connsiteX128" fmla="*/ 607663 w 607663"/>
                    <a:gd name="connsiteY128" fmla="*/ 13421 h 572215"/>
                    <a:gd name="connsiteX129" fmla="*/ 607663 w 607663"/>
                    <a:gd name="connsiteY129" fmla="*/ 293750 h 572215"/>
                    <a:gd name="connsiteX130" fmla="*/ 594222 w 607663"/>
                    <a:gd name="connsiteY130" fmla="*/ 307171 h 572215"/>
                    <a:gd name="connsiteX131" fmla="*/ 441748 w 607663"/>
                    <a:gd name="connsiteY131" fmla="*/ 307171 h 572215"/>
                    <a:gd name="connsiteX132" fmla="*/ 441748 w 607663"/>
                    <a:gd name="connsiteY132" fmla="*/ 280329 h 572215"/>
                    <a:gd name="connsiteX133" fmla="*/ 580782 w 607663"/>
                    <a:gd name="connsiteY133" fmla="*/ 280329 h 572215"/>
                    <a:gd name="connsiteX134" fmla="*/ 580782 w 607663"/>
                    <a:gd name="connsiteY134" fmla="*/ 26842 h 572215"/>
                    <a:gd name="connsiteX135" fmla="*/ 188782 w 607663"/>
                    <a:gd name="connsiteY135" fmla="*/ 26842 h 572215"/>
                    <a:gd name="connsiteX136" fmla="*/ 188782 w 607663"/>
                    <a:gd name="connsiteY136" fmla="*/ 105501 h 572215"/>
                    <a:gd name="connsiteX137" fmla="*/ 164927 w 607663"/>
                    <a:gd name="connsiteY137" fmla="*/ 105501 h 572215"/>
                    <a:gd name="connsiteX138" fmla="*/ 182017 w 607663"/>
                    <a:gd name="connsiteY138" fmla="*/ 63194 h 572215"/>
                    <a:gd name="connsiteX139" fmla="*/ 161901 w 607663"/>
                    <a:gd name="connsiteY139" fmla="*/ 17954 h 572215"/>
                    <a:gd name="connsiteX140" fmla="*/ 161901 w 607663"/>
                    <a:gd name="connsiteY140" fmla="*/ 13421 h 572215"/>
                    <a:gd name="connsiteX141" fmla="*/ 175342 w 607663"/>
                    <a:gd name="connsiteY141" fmla="*/ 0 h 5722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</a:cxnLst>
                  <a:rect l="l" t="t" r="r" b="b"/>
                  <a:pathLst>
                    <a:path w="607663" h="572215">
                      <a:moveTo>
                        <a:pt x="238014" y="280356"/>
                      </a:moveTo>
                      <a:lnTo>
                        <a:pt x="245310" y="280356"/>
                      </a:lnTo>
                      <a:lnTo>
                        <a:pt x="245221" y="307171"/>
                      </a:lnTo>
                      <a:lnTo>
                        <a:pt x="196196" y="307171"/>
                      </a:lnTo>
                      <a:lnTo>
                        <a:pt x="196196" y="289857"/>
                      </a:lnTo>
                      <a:cubicBezTo>
                        <a:pt x="200823" y="291810"/>
                        <a:pt x="205716" y="292787"/>
                        <a:pt x="210521" y="292787"/>
                      </a:cubicBezTo>
                      <a:cubicBezTo>
                        <a:pt x="221020" y="292787"/>
                        <a:pt x="231074" y="288258"/>
                        <a:pt x="238014" y="280356"/>
                      </a:cubicBezTo>
                      <a:close/>
                      <a:moveTo>
                        <a:pt x="133541" y="262927"/>
                      </a:moveTo>
                      <a:cubicBezTo>
                        <a:pt x="149570" y="269859"/>
                        <a:pt x="162037" y="275192"/>
                        <a:pt x="178868" y="282391"/>
                      </a:cubicBezTo>
                      <a:cubicBezTo>
                        <a:pt x="178868" y="285679"/>
                        <a:pt x="179402" y="381932"/>
                        <a:pt x="179402" y="545819"/>
                      </a:cubicBezTo>
                      <a:cubicBezTo>
                        <a:pt x="179402" y="560395"/>
                        <a:pt x="167558" y="572215"/>
                        <a:pt x="152865" y="572215"/>
                      </a:cubicBezTo>
                      <a:cubicBezTo>
                        <a:pt x="138260" y="572215"/>
                        <a:pt x="126417" y="560395"/>
                        <a:pt x="126417" y="545819"/>
                      </a:cubicBezTo>
                      <a:lnTo>
                        <a:pt x="126417" y="334739"/>
                      </a:lnTo>
                      <a:lnTo>
                        <a:pt x="115018" y="334739"/>
                      </a:lnTo>
                      <a:lnTo>
                        <a:pt x="115018" y="545819"/>
                      </a:lnTo>
                      <a:cubicBezTo>
                        <a:pt x="115018" y="560395"/>
                        <a:pt x="103174" y="572215"/>
                        <a:pt x="88570" y="572215"/>
                      </a:cubicBezTo>
                      <a:cubicBezTo>
                        <a:pt x="73966" y="572215"/>
                        <a:pt x="62122" y="560395"/>
                        <a:pt x="62122" y="545819"/>
                      </a:cubicBezTo>
                      <a:lnTo>
                        <a:pt x="62122" y="334828"/>
                      </a:lnTo>
                      <a:lnTo>
                        <a:pt x="62211" y="334739"/>
                      </a:lnTo>
                      <a:close/>
                      <a:moveTo>
                        <a:pt x="230988" y="164770"/>
                      </a:moveTo>
                      <a:cubicBezTo>
                        <a:pt x="231700" y="168238"/>
                        <a:pt x="232145" y="171883"/>
                        <a:pt x="232145" y="175528"/>
                      </a:cubicBezTo>
                      <a:lnTo>
                        <a:pt x="232590" y="255993"/>
                      </a:lnTo>
                      <a:cubicBezTo>
                        <a:pt x="232679" y="271908"/>
                        <a:pt x="216391" y="282755"/>
                        <a:pt x="201795" y="276442"/>
                      </a:cubicBezTo>
                      <a:lnTo>
                        <a:pt x="118844" y="240789"/>
                      </a:lnTo>
                      <a:cubicBezTo>
                        <a:pt x="107718" y="235988"/>
                        <a:pt x="102556" y="223007"/>
                        <a:pt x="107362" y="211893"/>
                      </a:cubicBezTo>
                      <a:cubicBezTo>
                        <a:pt x="112168" y="200690"/>
                        <a:pt x="125074" y="195533"/>
                        <a:pt x="136288" y="200334"/>
                      </a:cubicBezTo>
                      <a:lnTo>
                        <a:pt x="188177" y="222651"/>
                      </a:lnTo>
                      <a:lnTo>
                        <a:pt x="188266" y="207003"/>
                      </a:lnTo>
                      <a:lnTo>
                        <a:pt x="188444" y="206914"/>
                      </a:lnTo>
                      <a:cubicBezTo>
                        <a:pt x="188266" y="207003"/>
                        <a:pt x="230988" y="164770"/>
                        <a:pt x="230988" y="164770"/>
                      </a:cubicBezTo>
                      <a:close/>
                      <a:moveTo>
                        <a:pt x="217921" y="134689"/>
                      </a:moveTo>
                      <a:cubicBezTo>
                        <a:pt x="222729" y="139397"/>
                        <a:pt x="222729" y="147124"/>
                        <a:pt x="218010" y="151920"/>
                      </a:cubicBezTo>
                      <a:lnTo>
                        <a:pt x="171000" y="199348"/>
                      </a:lnTo>
                      <a:lnTo>
                        <a:pt x="146871" y="189045"/>
                      </a:lnTo>
                      <a:lnTo>
                        <a:pt x="200648" y="134778"/>
                      </a:lnTo>
                      <a:cubicBezTo>
                        <a:pt x="205367" y="129982"/>
                        <a:pt x="213113" y="129982"/>
                        <a:pt x="217921" y="134689"/>
                      </a:cubicBezTo>
                      <a:close/>
                      <a:moveTo>
                        <a:pt x="158160" y="124125"/>
                      </a:moveTo>
                      <a:lnTo>
                        <a:pt x="185399" y="124125"/>
                      </a:lnTo>
                      <a:cubicBezTo>
                        <a:pt x="176319" y="133279"/>
                        <a:pt x="150060" y="159674"/>
                        <a:pt x="140802" y="169005"/>
                      </a:cubicBezTo>
                      <a:cubicBezTo>
                        <a:pt x="150327" y="144477"/>
                        <a:pt x="148012" y="150431"/>
                        <a:pt x="158160" y="124125"/>
                      </a:cubicBezTo>
                      <a:close/>
                      <a:moveTo>
                        <a:pt x="110055" y="124125"/>
                      </a:moveTo>
                      <a:lnTo>
                        <a:pt x="131821" y="124125"/>
                      </a:lnTo>
                      <a:cubicBezTo>
                        <a:pt x="134308" y="124125"/>
                        <a:pt x="135818" y="126701"/>
                        <a:pt x="134663" y="128921"/>
                      </a:cubicBezTo>
                      <a:lnTo>
                        <a:pt x="126757" y="143309"/>
                      </a:lnTo>
                      <a:lnTo>
                        <a:pt x="135641" y="159561"/>
                      </a:lnTo>
                      <a:cubicBezTo>
                        <a:pt x="136707" y="161515"/>
                        <a:pt x="137062" y="163736"/>
                        <a:pt x="136618" y="165956"/>
                      </a:cubicBezTo>
                      <a:lnTo>
                        <a:pt x="134663" y="175192"/>
                      </a:lnTo>
                      <a:lnTo>
                        <a:pt x="125868" y="183985"/>
                      </a:lnTo>
                      <a:cubicBezTo>
                        <a:pt x="120183" y="184251"/>
                        <a:pt x="114675" y="185939"/>
                        <a:pt x="109700" y="188692"/>
                      </a:cubicBezTo>
                      <a:lnTo>
                        <a:pt x="105258" y="165867"/>
                      </a:lnTo>
                      <a:cubicBezTo>
                        <a:pt x="104814" y="163736"/>
                        <a:pt x="105169" y="161515"/>
                        <a:pt x="106235" y="159650"/>
                      </a:cubicBezTo>
                      <a:lnTo>
                        <a:pt x="115119" y="143397"/>
                      </a:lnTo>
                      <a:lnTo>
                        <a:pt x="107213" y="128921"/>
                      </a:lnTo>
                      <a:cubicBezTo>
                        <a:pt x="106058" y="126701"/>
                        <a:pt x="107568" y="124125"/>
                        <a:pt x="110055" y="124125"/>
                      </a:cubicBezTo>
                      <a:close/>
                      <a:moveTo>
                        <a:pt x="61409" y="123701"/>
                      </a:moveTo>
                      <a:lnTo>
                        <a:pt x="83481" y="123701"/>
                      </a:lnTo>
                      <a:cubicBezTo>
                        <a:pt x="88376" y="136325"/>
                        <a:pt x="103862" y="176418"/>
                        <a:pt x="108757" y="189130"/>
                      </a:cubicBezTo>
                      <a:cubicBezTo>
                        <a:pt x="102349" y="192953"/>
                        <a:pt x="97098" y="198731"/>
                        <a:pt x="93894" y="206110"/>
                      </a:cubicBezTo>
                      <a:cubicBezTo>
                        <a:pt x="92114" y="210377"/>
                        <a:pt x="91135" y="214822"/>
                        <a:pt x="90957" y="219178"/>
                      </a:cubicBezTo>
                      <a:lnTo>
                        <a:pt x="62032" y="248248"/>
                      </a:lnTo>
                      <a:lnTo>
                        <a:pt x="62032" y="175796"/>
                      </a:lnTo>
                      <a:cubicBezTo>
                        <a:pt x="62032" y="173395"/>
                        <a:pt x="60163" y="171440"/>
                        <a:pt x="57671" y="171440"/>
                      </a:cubicBezTo>
                      <a:cubicBezTo>
                        <a:pt x="55269" y="171440"/>
                        <a:pt x="53311" y="173395"/>
                        <a:pt x="53311" y="175796"/>
                      </a:cubicBezTo>
                      <a:cubicBezTo>
                        <a:pt x="53222" y="188330"/>
                        <a:pt x="52866" y="272873"/>
                        <a:pt x="52777" y="284074"/>
                      </a:cubicBezTo>
                      <a:lnTo>
                        <a:pt x="96475" y="239891"/>
                      </a:lnTo>
                      <a:cubicBezTo>
                        <a:pt x="101637" y="248248"/>
                        <a:pt x="107867" y="251893"/>
                        <a:pt x="115610" y="255271"/>
                      </a:cubicBezTo>
                      <a:lnTo>
                        <a:pt x="52599" y="318922"/>
                      </a:lnTo>
                      <a:lnTo>
                        <a:pt x="52510" y="337502"/>
                      </a:lnTo>
                      <a:cubicBezTo>
                        <a:pt x="52421" y="349770"/>
                        <a:pt x="42453" y="359460"/>
                        <a:pt x="30438" y="359460"/>
                      </a:cubicBezTo>
                      <a:lnTo>
                        <a:pt x="30349" y="359460"/>
                      </a:lnTo>
                      <a:cubicBezTo>
                        <a:pt x="24831" y="359460"/>
                        <a:pt x="19847" y="357326"/>
                        <a:pt x="15931" y="353948"/>
                      </a:cubicBezTo>
                      <a:cubicBezTo>
                        <a:pt x="11481" y="355460"/>
                        <a:pt x="6764" y="354215"/>
                        <a:pt x="3649" y="351015"/>
                      </a:cubicBezTo>
                      <a:cubicBezTo>
                        <a:pt x="-1157" y="346303"/>
                        <a:pt x="-1246" y="338569"/>
                        <a:pt x="3560" y="333768"/>
                      </a:cubicBezTo>
                      <a:lnTo>
                        <a:pt x="8455" y="328790"/>
                      </a:lnTo>
                      <a:lnTo>
                        <a:pt x="8633" y="302120"/>
                      </a:lnTo>
                      <a:lnTo>
                        <a:pt x="9256" y="175529"/>
                      </a:lnTo>
                      <a:cubicBezTo>
                        <a:pt x="9345" y="146992"/>
                        <a:pt x="32752" y="123701"/>
                        <a:pt x="61409" y="123701"/>
                      </a:cubicBezTo>
                      <a:close/>
                      <a:moveTo>
                        <a:pt x="228350" y="68096"/>
                      </a:moveTo>
                      <a:lnTo>
                        <a:pt x="311076" y="68096"/>
                      </a:lnTo>
                      <a:cubicBezTo>
                        <a:pt x="308763" y="74227"/>
                        <a:pt x="307340" y="80802"/>
                        <a:pt x="307162" y="87643"/>
                      </a:cubicBezTo>
                      <a:lnTo>
                        <a:pt x="228350" y="87643"/>
                      </a:lnTo>
                      <a:cubicBezTo>
                        <a:pt x="222924" y="87643"/>
                        <a:pt x="218565" y="83289"/>
                        <a:pt x="218565" y="77869"/>
                      </a:cubicBezTo>
                      <a:cubicBezTo>
                        <a:pt x="218565" y="72450"/>
                        <a:pt x="222924" y="68096"/>
                        <a:pt x="228350" y="68096"/>
                      </a:cubicBezTo>
                      <a:close/>
                      <a:moveTo>
                        <a:pt x="530200" y="58562"/>
                      </a:moveTo>
                      <a:cubicBezTo>
                        <a:pt x="536786" y="57229"/>
                        <a:pt x="543282" y="61407"/>
                        <a:pt x="544706" y="68073"/>
                      </a:cubicBezTo>
                      <a:lnTo>
                        <a:pt x="549244" y="89760"/>
                      </a:lnTo>
                      <a:cubicBezTo>
                        <a:pt x="552270" y="90649"/>
                        <a:pt x="555117" y="92249"/>
                        <a:pt x="557609" y="94560"/>
                      </a:cubicBezTo>
                      <a:cubicBezTo>
                        <a:pt x="565885" y="102382"/>
                        <a:pt x="566241" y="115448"/>
                        <a:pt x="558410" y="123714"/>
                      </a:cubicBezTo>
                      <a:lnTo>
                        <a:pt x="508932" y="176155"/>
                      </a:lnTo>
                      <a:cubicBezTo>
                        <a:pt x="505550" y="179711"/>
                        <a:pt x="501101" y="181933"/>
                        <a:pt x="496296" y="182466"/>
                      </a:cubicBezTo>
                      <a:cubicBezTo>
                        <a:pt x="488731" y="183355"/>
                        <a:pt x="435872" y="189577"/>
                        <a:pt x="423502" y="190999"/>
                      </a:cubicBezTo>
                      <a:cubicBezTo>
                        <a:pt x="423502" y="224419"/>
                        <a:pt x="423413" y="544845"/>
                        <a:pt x="423413" y="546711"/>
                      </a:cubicBezTo>
                      <a:cubicBezTo>
                        <a:pt x="423413" y="560400"/>
                        <a:pt x="412290" y="571510"/>
                        <a:pt x="398585" y="571510"/>
                      </a:cubicBezTo>
                      <a:cubicBezTo>
                        <a:pt x="384970" y="571510"/>
                        <a:pt x="373846" y="560400"/>
                        <a:pt x="373846" y="546711"/>
                      </a:cubicBezTo>
                      <a:lnTo>
                        <a:pt x="373846" y="348945"/>
                      </a:lnTo>
                      <a:lnTo>
                        <a:pt x="363168" y="348945"/>
                      </a:lnTo>
                      <a:lnTo>
                        <a:pt x="363168" y="546711"/>
                      </a:lnTo>
                      <a:cubicBezTo>
                        <a:pt x="363168" y="560400"/>
                        <a:pt x="352044" y="571510"/>
                        <a:pt x="338340" y="571510"/>
                      </a:cubicBezTo>
                      <a:cubicBezTo>
                        <a:pt x="324636" y="571510"/>
                        <a:pt x="313601" y="560400"/>
                        <a:pt x="313601" y="546711"/>
                      </a:cubicBezTo>
                      <a:cubicBezTo>
                        <a:pt x="313601" y="399520"/>
                        <a:pt x="313957" y="262906"/>
                        <a:pt x="314046" y="200154"/>
                      </a:cubicBezTo>
                      <a:cubicBezTo>
                        <a:pt x="314046" y="197843"/>
                        <a:pt x="312177" y="195888"/>
                        <a:pt x="309774" y="195888"/>
                      </a:cubicBezTo>
                      <a:cubicBezTo>
                        <a:pt x="307461" y="195799"/>
                        <a:pt x="305503" y="197665"/>
                        <a:pt x="305414" y="199976"/>
                      </a:cubicBezTo>
                      <a:cubicBezTo>
                        <a:pt x="305325" y="206642"/>
                        <a:pt x="304613" y="344857"/>
                        <a:pt x="304613" y="351523"/>
                      </a:cubicBezTo>
                      <a:cubicBezTo>
                        <a:pt x="304524" y="362900"/>
                        <a:pt x="295269" y="372055"/>
                        <a:pt x="283967" y="372055"/>
                      </a:cubicBezTo>
                      <a:lnTo>
                        <a:pt x="283878" y="372055"/>
                      </a:lnTo>
                      <a:cubicBezTo>
                        <a:pt x="272577" y="372055"/>
                        <a:pt x="263233" y="362811"/>
                        <a:pt x="263322" y="351345"/>
                      </a:cubicBezTo>
                      <a:cubicBezTo>
                        <a:pt x="263322" y="344679"/>
                        <a:pt x="264034" y="206465"/>
                        <a:pt x="264034" y="199798"/>
                      </a:cubicBezTo>
                      <a:cubicBezTo>
                        <a:pt x="264212" y="173044"/>
                        <a:pt x="286103" y="151268"/>
                        <a:pt x="312978" y="151268"/>
                      </a:cubicBezTo>
                      <a:lnTo>
                        <a:pt x="408018" y="151268"/>
                      </a:lnTo>
                      <a:cubicBezTo>
                        <a:pt x="408552" y="151268"/>
                        <a:pt x="483481" y="142468"/>
                        <a:pt x="484015" y="142380"/>
                      </a:cubicBezTo>
                      <a:lnTo>
                        <a:pt x="526018" y="97938"/>
                      </a:lnTo>
                      <a:lnTo>
                        <a:pt x="523793" y="87627"/>
                      </a:lnTo>
                      <a:lnTo>
                        <a:pt x="429287" y="87627"/>
                      </a:lnTo>
                      <a:cubicBezTo>
                        <a:pt x="429020" y="80783"/>
                        <a:pt x="427596" y="74206"/>
                        <a:pt x="425282" y="68073"/>
                      </a:cubicBezTo>
                      <a:lnTo>
                        <a:pt x="520768" y="68073"/>
                      </a:lnTo>
                      <a:cubicBezTo>
                        <a:pt x="521746" y="63451"/>
                        <a:pt x="525306" y="59629"/>
                        <a:pt x="530200" y="58562"/>
                      </a:cubicBezTo>
                      <a:close/>
                      <a:moveTo>
                        <a:pt x="368234" y="47138"/>
                      </a:moveTo>
                      <a:cubicBezTo>
                        <a:pt x="391832" y="47138"/>
                        <a:pt x="411067" y="66237"/>
                        <a:pt x="411067" y="89865"/>
                      </a:cubicBezTo>
                      <a:cubicBezTo>
                        <a:pt x="411067" y="113494"/>
                        <a:pt x="391832" y="132593"/>
                        <a:pt x="368234" y="132593"/>
                      </a:cubicBezTo>
                      <a:cubicBezTo>
                        <a:pt x="344458" y="132593"/>
                        <a:pt x="325401" y="113406"/>
                        <a:pt x="325401" y="89865"/>
                      </a:cubicBezTo>
                      <a:cubicBezTo>
                        <a:pt x="325401" y="66325"/>
                        <a:pt x="344458" y="47138"/>
                        <a:pt x="368234" y="47138"/>
                      </a:cubicBezTo>
                      <a:close/>
                      <a:moveTo>
                        <a:pt x="120761" y="17853"/>
                      </a:moveTo>
                      <a:cubicBezTo>
                        <a:pt x="145859" y="17853"/>
                        <a:pt x="166205" y="38168"/>
                        <a:pt x="166205" y="63227"/>
                      </a:cubicBezTo>
                      <a:cubicBezTo>
                        <a:pt x="166205" y="88286"/>
                        <a:pt x="145859" y="108601"/>
                        <a:pt x="120761" y="108601"/>
                      </a:cubicBezTo>
                      <a:cubicBezTo>
                        <a:pt x="95663" y="108601"/>
                        <a:pt x="75317" y="88286"/>
                        <a:pt x="75317" y="63227"/>
                      </a:cubicBezTo>
                      <a:cubicBezTo>
                        <a:pt x="75317" y="38168"/>
                        <a:pt x="95663" y="17853"/>
                        <a:pt x="120761" y="17853"/>
                      </a:cubicBezTo>
                      <a:close/>
                      <a:moveTo>
                        <a:pt x="175342" y="0"/>
                      </a:moveTo>
                      <a:lnTo>
                        <a:pt x="594222" y="0"/>
                      </a:lnTo>
                      <a:cubicBezTo>
                        <a:pt x="601610" y="0"/>
                        <a:pt x="607663" y="6044"/>
                        <a:pt x="607663" y="13421"/>
                      </a:cubicBezTo>
                      <a:lnTo>
                        <a:pt x="607663" y="293750"/>
                      </a:lnTo>
                      <a:cubicBezTo>
                        <a:pt x="607663" y="301127"/>
                        <a:pt x="601610" y="307171"/>
                        <a:pt x="594222" y="307171"/>
                      </a:cubicBezTo>
                      <a:lnTo>
                        <a:pt x="441748" y="307171"/>
                      </a:lnTo>
                      <a:lnTo>
                        <a:pt x="441748" y="280329"/>
                      </a:lnTo>
                      <a:lnTo>
                        <a:pt x="580782" y="280329"/>
                      </a:lnTo>
                      <a:lnTo>
                        <a:pt x="580782" y="26842"/>
                      </a:lnTo>
                      <a:lnTo>
                        <a:pt x="188782" y="26842"/>
                      </a:lnTo>
                      <a:lnTo>
                        <a:pt x="188782" y="105501"/>
                      </a:lnTo>
                      <a:lnTo>
                        <a:pt x="164927" y="105501"/>
                      </a:lnTo>
                      <a:cubicBezTo>
                        <a:pt x="175520" y="94480"/>
                        <a:pt x="182017" y="79637"/>
                        <a:pt x="182017" y="63194"/>
                      </a:cubicBezTo>
                      <a:cubicBezTo>
                        <a:pt x="182017" y="45329"/>
                        <a:pt x="174273" y="29153"/>
                        <a:pt x="161901" y="17954"/>
                      </a:cubicBezTo>
                      <a:lnTo>
                        <a:pt x="161901" y="13421"/>
                      </a:lnTo>
                      <a:cubicBezTo>
                        <a:pt x="161901" y="6044"/>
                        <a:pt x="167865" y="0"/>
                        <a:pt x="175342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wrap="square" lIns="91440" tIns="45720" rIns="91440" bIns="45720" anchor="ctr">
                  <a:norm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96" name="íSḻïḑé">
                <a:extLst>
                  <a:ext uri="{FF2B5EF4-FFF2-40B4-BE49-F238E27FC236}">
                    <a16:creationId xmlns:a16="http://schemas.microsoft.com/office/drawing/2014/main" id="{8A78C53F-059C-49D6-9182-58B5BA71BBC1}"/>
                  </a:ext>
                </a:extLst>
              </p:cNvPr>
              <p:cNvGrpSpPr/>
              <p:nvPr/>
            </p:nvGrpSpPr>
            <p:grpSpPr>
              <a:xfrm>
                <a:off x="7048195" y="4426334"/>
                <a:ext cx="2108063" cy="970279"/>
                <a:chOff x="1756133" y="1376336"/>
                <a:chExt cx="2108063" cy="970279"/>
              </a:xfrm>
            </p:grpSpPr>
            <p:sp>
              <p:nvSpPr>
                <p:cNvPr id="97" name="PA-iṣľíḋé">
                  <a:extLst>
                    <a:ext uri="{FF2B5EF4-FFF2-40B4-BE49-F238E27FC236}">
                      <a16:creationId xmlns:a16="http://schemas.microsoft.com/office/drawing/2014/main" id="{7695E4DE-2F9D-42E0-B993-6644A2319B56}"/>
                    </a:ext>
                  </a:extLst>
                </p:cNvPr>
                <p:cNvSpPr/>
                <p:nvPr>
                  <p:custDataLst>
                    <p:tags r:id="rId14"/>
                  </p:custDataLst>
                </p:nvPr>
              </p:nvSpPr>
              <p:spPr bwMode="auto">
                <a:xfrm>
                  <a:off x="1756133" y="1789216"/>
                  <a:ext cx="2108063" cy="5573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91440" tIns="45720" rIns="91440" bIns="45720" anchor="t" anchorCtr="0">
                  <a:normAutofit fontScale="92500"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eaLnBrk="1" hangingPunct="1">
                    <a:lnSpc>
                      <a:spcPct val="120000"/>
                    </a:lnSpc>
                    <a:spcBef>
                      <a:spcPct val="0"/>
                    </a:spcBef>
                    <a:buFontTx/>
                    <a:buNone/>
                  </a:pPr>
                  <a:r>
                    <a:rPr lang="en-US" altLang="zh-CN" sz="11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cs typeface="+mn-ea"/>
                      <a:sym typeface="+mn-lt"/>
                    </a:rPr>
                    <a:t>Copy paste fonts. Choose the only option to retain text…...</a:t>
                  </a:r>
                  <a:endParaRPr lang="zh-CN" altLang="en-US" sz="11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98" name="PA-íšľiďê">
                  <a:extLst>
                    <a:ext uri="{FF2B5EF4-FFF2-40B4-BE49-F238E27FC236}">
                      <a16:creationId xmlns:a16="http://schemas.microsoft.com/office/drawing/2014/main" id="{4284B2E1-3BAC-41C2-8F89-E6D6691921AE}"/>
                    </a:ext>
                  </a:extLst>
                </p:cNvPr>
                <p:cNvSpPr txBox="1"/>
                <p:nvPr>
                  <p:custDataLst>
                    <p:tags r:id="rId15"/>
                  </p:custDataLst>
                </p:nvPr>
              </p:nvSpPr>
              <p:spPr bwMode="auto">
                <a:xfrm>
                  <a:off x="1756133" y="1376336"/>
                  <a:ext cx="2108063" cy="41288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91440" tIns="45720" rIns="91440" bIns="45720">
                  <a:norm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zh-CN" sz="2000" b="1" i="1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cs typeface="+mn-ea"/>
                      <a:sym typeface="+mn-lt"/>
                    </a:rPr>
                    <a:t>Add title text</a:t>
                  </a:r>
                  <a:endParaRPr lang="zh-CN" altLang="en-US" sz="2000" b="1" i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86" name="iṣ1ïḋé">
              <a:extLst>
                <a:ext uri="{FF2B5EF4-FFF2-40B4-BE49-F238E27FC236}">
                  <a16:creationId xmlns:a16="http://schemas.microsoft.com/office/drawing/2014/main" id="{7E3C89E3-BB56-4495-A8E9-C07CAE526782}"/>
                </a:ext>
              </a:extLst>
            </p:cNvPr>
            <p:cNvGrpSpPr/>
            <p:nvPr/>
          </p:nvGrpSpPr>
          <p:grpSpPr>
            <a:xfrm>
              <a:off x="9400866" y="3289739"/>
              <a:ext cx="2108063" cy="1855931"/>
              <a:chOff x="9400866" y="3289739"/>
              <a:chExt cx="2108063" cy="1855931"/>
            </a:xfrm>
          </p:grpSpPr>
          <p:grpSp>
            <p:nvGrpSpPr>
              <p:cNvPr id="89" name="íṩliḓé" title="MJ8JxobmQhO5YsZmEcy6DZVp0AZTfE39zvT5PAyas4bMl">
                <a:extLst>
                  <a:ext uri="{FF2B5EF4-FFF2-40B4-BE49-F238E27FC236}">
                    <a16:creationId xmlns:a16="http://schemas.microsoft.com/office/drawing/2014/main" id="{CD4C9C56-A374-46B7-ABA4-A2DE459E87E2}"/>
                  </a:ext>
                </a:extLst>
              </p:cNvPr>
              <p:cNvGrpSpPr/>
              <p:nvPr/>
            </p:nvGrpSpPr>
            <p:grpSpPr>
              <a:xfrm>
                <a:off x="9500938" y="3289739"/>
                <a:ext cx="803026" cy="803022"/>
                <a:chOff x="2406923" y="2845390"/>
                <a:chExt cx="571222" cy="571221"/>
              </a:xfrm>
            </p:grpSpPr>
            <p:sp>
              <p:nvSpPr>
                <p:cNvPr id="93" name="PA-iṣļíḍê">
                  <a:extLst>
                    <a:ext uri="{FF2B5EF4-FFF2-40B4-BE49-F238E27FC236}">
                      <a16:creationId xmlns:a16="http://schemas.microsoft.com/office/drawing/2014/main" id="{915848AC-DCF1-4595-921F-5DC3885D3B95}"/>
                    </a:ext>
                  </a:extLst>
                </p:cNvPr>
                <p:cNvSpPr/>
                <p:nvPr>
                  <p:custDataLst>
                    <p:tags r:id="rId12"/>
                  </p:custDataLst>
                </p:nvPr>
              </p:nvSpPr>
              <p:spPr>
                <a:xfrm>
                  <a:off x="2406923" y="2845390"/>
                  <a:ext cx="571222" cy="571221"/>
                </a:xfrm>
                <a:prstGeom prst="ellipse">
                  <a:avLst/>
                </a:prstGeom>
                <a:solidFill>
                  <a:schemeClr val="accent1"/>
                </a:solidFill>
                <a:ln w="38100">
                  <a:solidFill>
                    <a:schemeClr val="bg1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wrap="square" lIns="91440" tIns="45720" rIns="91440" bIns="45720" anchor="ctr">
                  <a:norm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94" name="PA-i$ḻíḍê" title="ry6MHxwOH8WsTKLSa514qPVJnvhhWFnRDjZGIbRZNsFBp">
                  <a:extLst>
                    <a:ext uri="{FF2B5EF4-FFF2-40B4-BE49-F238E27FC236}">
                      <a16:creationId xmlns:a16="http://schemas.microsoft.com/office/drawing/2014/main" id="{F230A76F-A71E-423F-967B-5934FF24793A}"/>
                    </a:ext>
                  </a:extLst>
                </p:cNvPr>
                <p:cNvSpPr/>
                <p:nvPr>
                  <p:custDataLst>
                    <p:tags r:id="rId13"/>
                  </p:custDataLst>
                </p:nvPr>
              </p:nvSpPr>
              <p:spPr bwMode="auto">
                <a:xfrm>
                  <a:off x="2540113" y="3026988"/>
                  <a:ext cx="304842" cy="208018"/>
                </a:xfrm>
                <a:custGeom>
                  <a:avLst/>
                  <a:gdLst>
                    <a:gd name="connsiteX0" fmla="*/ 20293 w 607639"/>
                    <a:gd name="connsiteY0" fmla="*/ 364067 h 414642"/>
                    <a:gd name="connsiteX1" fmla="*/ 20293 w 607639"/>
                    <a:gd name="connsiteY1" fmla="*/ 384244 h 414642"/>
                    <a:gd name="connsiteX2" fmla="*/ 30351 w 607639"/>
                    <a:gd name="connsiteY2" fmla="*/ 394377 h 414642"/>
                    <a:gd name="connsiteX3" fmla="*/ 577199 w 607639"/>
                    <a:gd name="connsiteY3" fmla="*/ 394377 h 414642"/>
                    <a:gd name="connsiteX4" fmla="*/ 587346 w 607639"/>
                    <a:gd name="connsiteY4" fmla="*/ 384244 h 414642"/>
                    <a:gd name="connsiteX5" fmla="*/ 587346 w 607639"/>
                    <a:gd name="connsiteY5" fmla="*/ 364067 h 414642"/>
                    <a:gd name="connsiteX6" fmla="*/ 556995 w 607639"/>
                    <a:gd name="connsiteY6" fmla="*/ 364067 h 414642"/>
                    <a:gd name="connsiteX7" fmla="*/ 394916 w 607639"/>
                    <a:gd name="connsiteY7" fmla="*/ 364067 h 414642"/>
                    <a:gd name="connsiteX8" fmla="*/ 394916 w 607639"/>
                    <a:gd name="connsiteY8" fmla="*/ 374200 h 414642"/>
                    <a:gd name="connsiteX9" fmla="*/ 384859 w 607639"/>
                    <a:gd name="connsiteY9" fmla="*/ 384244 h 414642"/>
                    <a:gd name="connsiteX10" fmla="*/ 222780 w 607639"/>
                    <a:gd name="connsiteY10" fmla="*/ 384244 h 414642"/>
                    <a:gd name="connsiteX11" fmla="*/ 212634 w 607639"/>
                    <a:gd name="connsiteY11" fmla="*/ 374200 h 414642"/>
                    <a:gd name="connsiteX12" fmla="*/ 212634 w 607639"/>
                    <a:gd name="connsiteY12" fmla="*/ 364067 h 414642"/>
                    <a:gd name="connsiteX13" fmla="*/ 50644 w 607639"/>
                    <a:gd name="connsiteY13" fmla="*/ 364067 h 414642"/>
                    <a:gd name="connsiteX14" fmla="*/ 263288 w 607639"/>
                    <a:gd name="connsiteY14" fmla="*/ 252811 h 414642"/>
                    <a:gd name="connsiteX15" fmla="*/ 243084 w 607639"/>
                    <a:gd name="connsiteY15" fmla="*/ 273078 h 414642"/>
                    <a:gd name="connsiteX16" fmla="*/ 263288 w 607639"/>
                    <a:gd name="connsiteY16" fmla="*/ 293255 h 414642"/>
                    <a:gd name="connsiteX17" fmla="*/ 283580 w 607639"/>
                    <a:gd name="connsiteY17" fmla="*/ 273078 h 414642"/>
                    <a:gd name="connsiteX18" fmla="*/ 278685 w 607639"/>
                    <a:gd name="connsiteY18" fmla="*/ 260011 h 414642"/>
                    <a:gd name="connsiteX19" fmla="*/ 277528 w 607639"/>
                    <a:gd name="connsiteY19" fmla="*/ 258944 h 414642"/>
                    <a:gd name="connsiteX20" fmla="*/ 276549 w 607639"/>
                    <a:gd name="connsiteY20" fmla="*/ 257789 h 414642"/>
                    <a:gd name="connsiteX21" fmla="*/ 263288 w 607639"/>
                    <a:gd name="connsiteY21" fmla="*/ 252811 h 414642"/>
                    <a:gd name="connsiteX22" fmla="*/ 121505 w 607639"/>
                    <a:gd name="connsiteY22" fmla="*/ 252811 h 414642"/>
                    <a:gd name="connsiteX23" fmla="*/ 101302 w 607639"/>
                    <a:gd name="connsiteY23" fmla="*/ 273078 h 414642"/>
                    <a:gd name="connsiteX24" fmla="*/ 121505 w 607639"/>
                    <a:gd name="connsiteY24" fmla="*/ 293255 h 414642"/>
                    <a:gd name="connsiteX25" fmla="*/ 141798 w 607639"/>
                    <a:gd name="connsiteY25" fmla="*/ 273078 h 414642"/>
                    <a:gd name="connsiteX26" fmla="*/ 121505 w 607639"/>
                    <a:gd name="connsiteY26" fmla="*/ 252811 h 414642"/>
                    <a:gd name="connsiteX27" fmla="*/ 486063 w 607639"/>
                    <a:gd name="connsiteY27" fmla="*/ 232633 h 414642"/>
                    <a:gd name="connsiteX28" fmla="*/ 465859 w 607639"/>
                    <a:gd name="connsiteY28" fmla="*/ 252811 h 414642"/>
                    <a:gd name="connsiteX29" fmla="*/ 486063 w 607639"/>
                    <a:gd name="connsiteY29" fmla="*/ 273078 h 414642"/>
                    <a:gd name="connsiteX30" fmla="*/ 506355 w 607639"/>
                    <a:gd name="connsiteY30" fmla="*/ 252811 h 414642"/>
                    <a:gd name="connsiteX31" fmla="*/ 486063 w 607639"/>
                    <a:gd name="connsiteY31" fmla="*/ 232633 h 414642"/>
                    <a:gd name="connsiteX32" fmla="*/ 192441 w 607639"/>
                    <a:gd name="connsiteY32" fmla="*/ 182056 h 414642"/>
                    <a:gd name="connsiteX33" fmla="*/ 172148 w 607639"/>
                    <a:gd name="connsiteY33" fmla="*/ 202233 h 414642"/>
                    <a:gd name="connsiteX34" fmla="*/ 192441 w 607639"/>
                    <a:gd name="connsiteY34" fmla="*/ 222500 h 414642"/>
                    <a:gd name="connsiteX35" fmla="*/ 212645 w 607639"/>
                    <a:gd name="connsiteY35" fmla="*/ 202233 h 414642"/>
                    <a:gd name="connsiteX36" fmla="*/ 192441 w 607639"/>
                    <a:gd name="connsiteY36" fmla="*/ 182056 h 414642"/>
                    <a:gd name="connsiteX37" fmla="*/ 394923 w 607639"/>
                    <a:gd name="connsiteY37" fmla="*/ 131478 h 414642"/>
                    <a:gd name="connsiteX38" fmla="*/ 374720 w 607639"/>
                    <a:gd name="connsiteY38" fmla="*/ 151744 h 414642"/>
                    <a:gd name="connsiteX39" fmla="*/ 394923 w 607639"/>
                    <a:gd name="connsiteY39" fmla="*/ 171922 h 414642"/>
                    <a:gd name="connsiteX40" fmla="*/ 415216 w 607639"/>
                    <a:gd name="connsiteY40" fmla="*/ 151744 h 414642"/>
                    <a:gd name="connsiteX41" fmla="*/ 394923 w 607639"/>
                    <a:gd name="connsiteY41" fmla="*/ 131478 h 414642"/>
                    <a:gd name="connsiteX42" fmla="*/ 394923 w 607639"/>
                    <a:gd name="connsiteY42" fmla="*/ 111211 h 414642"/>
                    <a:gd name="connsiteX43" fmla="*/ 435420 w 607639"/>
                    <a:gd name="connsiteY43" fmla="*/ 151744 h 414642"/>
                    <a:gd name="connsiteX44" fmla="*/ 433106 w 607639"/>
                    <a:gd name="connsiteY44" fmla="*/ 165344 h 414642"/>
                    <a:gd name="connsiteX45" fmla="*/ 472979 w 607639"/>
                    <a:gd name="connsiteY45" fmla="*/ 214589 h 414642"/>
                    <a:gd name="connsiteX46" fmla="*/ 486063 w 607639"/>
                    <a:gd name="connsiteY46" fmla="*/ 212367 h 414642"/>
                    <a:gd name="connsiteX47" fmla="*/ 526559 w 607639"/>
                    <a:gd name="connsiteY47" fmla="*/ 252811 h 414642"/>
                    <a:gd name="connsiteX48" fmla="*/ 486063 w 607639"/>
                    <a:gd name="connsiteY48" fmla="*/ 293255 h 414642"/>
                    <a:gd name="connsiteX49" fmla="*/ 445566 w 607639"/>
                    <a:gd name="connsiteY49" fmla="*/ 252811 h 414642"/>
                    <a:gd name="connsiteX50" fmla="*/ 456157 w 607639"/>
                    <a:gd name="connsiteY50" fmla="*/ 225700 h 414642"/>
                    <a:gd name="connsiteX51" fmla="*/ 421090 w 607639"/>
                    <a:gd name="connsiteY51" fmla="*/ 182500 h 414642"/>
                    <a:gd name="connsiteX52" fmla="*/ 394923 w 607639"/>
                    <a:gd name="connsiteY52" fmla="*/ 192189 h 414642"/>
                    <a:gd name="connsiteX53" fmla="*/ 368489 w 607639"/>
                    <a:gd name="connsiteY53" fmla="*/ 182233 h 414642"/>
                    <a:gd name="connsiteX54" fmla="*/ 298088 w 607639"/>
                    <a:gd name="connsiteY54" fmla="*/ 252455 h 414642"/>
                    <a:gd name="connsiteX55" fmla="*/ 303784 w 607639"/>
                    <a:gd name="connsiteY55" fmla="*/ 273078 h 414642"/>
                    <a:gd name="connsiteX56" fmla="*/ 263288 w 607639"/>
                    <a:gd name="connsiteY56" fmla="*/ 313522 h 414642"/>
                    <a:gd name="connsiteX57" fmla="*/ 222791 w 607639"/>
                    <a:gd name="connsiteY57" fmla="*/ 273078 h 414642"/>
                    <a:gd name="connsiteX58" fmla="*/ 232759 w 607639"/>
                    <a:gd name="connsiteY58" fmla="*/ 246589 h 414642"/>
                    <a:gd name="connsiteX59" fmla="*/ 218964 w 607639"/>
                    <a:gd name="connsiteY59" fmla="*/ 232811 h 414642"/>
                    <a:gd name="connsiteX60" fmla="*/ 192441 w 607639"/>
                    <a:gd name="connsiteY60" fmla="*/ 242767 h 414642"/>
                    <a:gd name="connsiteX61" fmla="*/ 165918 w 607639"/>
                    <a:gd name="connsiteY61" fmla="*/ 232811 h 414642"/>
                    <a:gd name="connsiteX62" fmla="*/ 152123 w 607639"/>
                    <a:gd name="connsiteY62" fmla="*/ 246589 h 414642"/>
                    <a:gd name="connsiteX63" fmla="*/ 162002 w 607639"/>
                    <a:gd name="connsiteY63" fmla="*/ 273078 h 414642"/>
                    <a:gd name="connsiteX64" fmla="*/ 121505 w 607639"/>
                    <a:gd name="connsiteY64" fmla="*/ 313522 h 414642"/>
                    <a:gd name="connsiteX65" fmla="*/ 81009 w 607639"/>
                    <a:gd name="connsiteY65" fmla="*/ 273078 h 414642"/>
                    <a:gd name="connsiteX66" fmla="*/ 121505 w 607639"/>
                    <a:gd name="connsiteY66" fmla="*/ 232633 h 414642"/>
                    <a:gd name="connsiteX67" fmla="*/ 136013 w 607639"/>
                    <a:gd name="connsiteY67" fmla="*/ 235300 h 414642"/>
                    <a:gd name="connsiteX68" fmla="*/ 154615 w 607639"/>
                    <a:gd name="connsiteY68" fmla="*/ 216722 h 414642"/>
                    <a:gd name="connsiteX69" fmla="*/ 151945 w 607639"/>
                    <a:gd name="connsiteY69" fmla="*/ 202233 h 414642"/>
                    <a:gd name="connsiteX70" fmla="*/ 192441 w 607639"/>
                    <a:gd name="connsiteY70" fmla="*/ 161789 h 414642"/>
                    <a:gd name="connsiteX71" fmla="*/ 232937 w 607639"/>
                    <a:gd name="connsiteY71" fmla="*/ 202233 h 414642"/>
                    <a:gd name="connsiteX72" fmla="*/ 230534 w 607639"/>
                    <a:gd name="connsiteY72" fmla="*/ 216011 h 414642"/>
                    <a:gd name="connsiteX73" fmla="*/ 249492 w 607639"/>
                    <a:gd name="connsiteY73" fmla="*/ 235033 h 414642"/>
                    <a:gd name="connsiteX74" fmla="*/ 263288 w 607639"/>
                    <a:gd name="connsiteY74" fmla="*/ 232633 h 414642"/>
                    <a:gd name="connsiteX75" fmla="*/ 283936 w 607639"/>
                    <a:gd name="connsiteY75" fmla="*/ 238322 h 414642"/>
                    <a:gd name="connsiteX76" fmla="*/ 356830 w 607639"/>
                    <a:gd name="connsiteY76" fmla="*/ 165433 h 414642"/>
                    <a:gd name="connsiteX77" fmla="*/ 354427 w 607639"/>
                    <a:gd name="connsiteY77" fmla="*/ 151744 h 414642"/>
                    <a:gd name="connsiteX78" fmla="*/ 394923 w 607639"/>
                    <a:gd name="connsiteY78" fmla="*/ 111211 h 414642"/>
                    <a:gd name="connsiteX79" fmla="*/ 324090 w 607639"/>
                    <a:gd name="connsiteY79" fmla="*/ 80938 h 414642"/>
                    <a:gd name="connsiteX80" fmla="*/ 334234 w 607639"/>
                    <a:gd name="connsiteY80" fmla="*/ 80938 h 414642"/>
                    <a:gd name="connsiteX81" fmla="*/ 344289 w 607639"/>
                    <a:gd name="connsiteY81" fmla="*/ 91064 h 414642"/>
                    <a:gd name="connsiteX82" fmla="*/ 334234 w 607639"/>
                    <a:gd name="connsiteY82" fmla="*/ 101190 h 414642"/>
                    <a:gd name="connsiteX83" fmla="*/ 324090 w 607639"/>
                    <a:gd name="connsiteY83" fmla="*/ 101190 h 414642"/>
                    <a:gd name="connsiteX84" fmla="*/ 313946 w 607639"/>
                    <a:gd name="connsiteY84" fmla="*/ 91064 h 414642"/>
                    <a:gd name="connsiteX85" fmla="*/ 324090 w 607639"/>
                    <a:gd name="connsiteY85" fmla="*/ 80938 h 414642"/>
                    <a:gd name="connsiteX86" fmla="*/ 192417 w 607639"/>
                    <a:gd name="connsiteY86" fmla="*/ 80938 h 414642"/>
                    <a:gd name="connsiteX87" fmla="*/ 283548 w 607639"/>
                    <a:gd name="connsiteY87" fmla="*/ 80938 h 414642"/>
                    <a:gd name="connsiteX88" fmla="*/ 293694 w 607639"/>
                    <a:gd name="connsiteY88" fmla="*/ 91064 h 414642"/>
                    <a:gd name="connsiteX89" fmla="*/ 283548 w 607639"/>
                    <a:gd name="connsiteY89" fmla="*/ 101190 h 414642"/>
                    <a:gd name="connsiteX90" fmla="*/ 192417 w 607639"/>
                    <a:gd name="connsiteY90" fmla="*/ 101190 h 414642"/>
                    <a:gd name="connsiteX91" fmla="*/ 182271 w 607639"/>
                    <a:gd name="connsiteY91" fmla="*/ 91064 h 414642"/>
                    <a:gd name="connsiteX92" fmla="*/ 192417 w 607639"/>
                    <a:gd name="connsiteY92" fmla="*/ 80938 h 414642"/>
                    <a:gd name="connsiteX93" fmla="*/ 91157 w 607639"/>
                    <a:gd name="connsiteY93" fmla="*/ 80938 h 414642"/>
                    <a:gd name="connsiteX94" fmla="*/ 151959 w 607639"/>
                    <a:gd name="connsiteY94" fmla="*/ 80938 h 414642"/>
                    <a:gd name="connsiteX95" fmla="*/ 162018 w 607639"/>
                    <a:gd name="connsiteY95" fmla="*/ 91064 h 414642"/>
                    <a:gd name="connsiteX96" fmla="*/ 151959 w 607639"/>
                    <a:gd name="connsiteY96" fmla="*/ 101190 h 414642"/>
                    <a:gd name="connsiteX97" fmla="*/ 91157 w 607639"/>
                    <a:gd name="connsiteY97" fmla="*/ 101190 h 414642"/>
                    <a:gd name="connsiteX98" fmla="*/ 81009 w 607639"/>
                    <a:gd name="connsiteY98" fmla="*/ 91064 h 414642"/>
                    <a:gd name="connsiteX99" fmla="*/ 91157 w 607639"/>
                    <a:gd name="connsiteY99" fmla="*/ 80938 h 414642"/>
                    <a:gd name="connsiteX100" fmla="*/ 243084 w 607639"/>
                    <a:gd name="connsiteY100" fmla="*/ 40505 h 414642"/>
                    <a:gd name="connsiteX101" fmla="*/ 334231 w 607639"/>
                    <a:gd name="connsiteY101" fmla="*/ 40505 h 414642"/>
                    <a:gd name="connsiteX102" fmla="*/ 344289 w 607639"/>
                    <a:gd name="connsiteY102" fmla="*/ 50631 h 414642"/>
                    <a:gd name="connsiteX103" fmla="*/ 334231 w 607639"/>
                    <a:gd name="connsiteY103" fmla="*/ 60757 h 414642"/>
                    <a:gd name="connsiteX104" fmla="*/ 243084 w 607639"/>
                    <a:gd name="connsiteY104" fmla="*/ 60757 h 414642"/>
                    <a:gd name="connsiteX105" fmla="*/ 232937 w 607639"/>
                    <a:gd name="connsiteY105" fmla="*/ 50631 h 414642"/>
                    <a:gd name="connsiteX106" fmla="*/ 243084 w 607639"/>
                    <a:gd name="connsiteY106" fmla="*/ 40505 h 414642"/>
                    <a:gd name="connsiteX107" fmla="*/ 91153 w 607639"/>
                    <a:gd name="connsiteY107" fmla="*/ 40505 h 414642"/>
                    <a:gd name="connsiteX108" fmla="*/ 202559 w 607639"/>
                    <a:gd name="connsiteY108" fmla="*/ 40505 h 414642"/>
                    <a:gd name="connsiteX109" fmla="*/ 212614 w 607639"/>
                    <a:gd name="connsiteY109" fmla="*/ 50631 h 414642"/>
                    <a:gd name="connsiteX110" fmla="*/ 202559 w 607639"/>
                    <a:gd name="connsiteY110" fmla="*/ 60757 h 414642"/>
                    <a:gd name="connsiteX111" fmla="*/ 91153 w 607639"/>
                    <a:gd name="connsiteY111" fmla="*/ 60757 h 414642"/>
                    <a:gd name="connsiteX112" fmla="*/ 81009 w 607639"/>
                    <a:gd name="connsiteY112" fmla="*/ 50631 h 414642"/>
                    <a:gd name="connsiteX113" fmla="*/ 91153 w 607639"/>
                    <a:gd name="connsiteY113" fmla="*/ 40505 h 414642"/>
                    <a:gd name="connsiteX114" fmla="*/ 70848 w 607639"/>
                    <a:gd name="connsiteY114" fmla="*/ 20176 h 414642"/>
                    <a:gd name="connsiteX115" fmla="*/ 60791 w 607639"/>
                    <a:gd name="connsiteY115" fmla="*/ 30309 h 414642"/>
                    <a:gd name="connsiteX116" fmla="*/ 60791 w 607639"/>
                    <a:gd name="connsiteY116" fmla="*/ 343802 h 414642"/>
                    <a:gd name="connsiteX117" fmla="*/ 222780 w 607639"/>
                    <a:gd name="connsiteY117" fmla="*/ 343802 h 414642"/>
                    <a:gd name="connsiteX118" fmla="*/ 232927 w 607639"/>
                    <a:gd name="connsiteY118" fmla="*/ 353935 h 414642"/>
                    <a:gd name="connsiteX119" fmla="*/ 232927 w 607639"/>
                    <a:gd name="connsiteY119" fmla="*/ 364067 h 414642"/>
                    <a:gd name="connsiteX120" fmla="*/ 374712 w 607639"/>
                    <a:gd name="connsiteY120" fmla="*/ 364067 h 414642"/>
                    <a:gd name="connsiteX121" fmla="*/ 374712 w 607639"/>
                    <a:gd name="connsiteY121" fmla="*/ 353935 h 414642"/>
                    <a:gd name="connsiteX122" fmla="*/ 384859 w 607639"/>
                    <a:gd name="connsiteY122" fmla="*/ 343802 h 414642"/>
                    <a:gd name="connsiteX123" fmla="*/ 546848 w 607639"/>
                    <a:gd name="connsiteY123" fmla="*/ 343802 h 414642"/>
                    <a:gd name="connsiteX124" fmla="*/ 546848 w 607639"/>
                    <a:gd name="connsiteY124" fmla="*/ 30309 h 414642"/>
                    <a:gd name="connsiteX125" fmla="*/ 536702 w 607639"/>
                    <a:gd name="connsiteY125" fmla="*/ 20176 h 414642"/>
                    <a:gd name="connsiteX126" fmla="*/ 70848 w 607639"/>
                    <a:gd name="connsiteY126" fmla="*/ 0 h 414642"/>
                    <a:gd name="connsiteX127" fmla="*/ 536702 w 607639"/>
                    <a:gd name="connsiteY127" fmla="*/ 0 h 414642"/>
                    <a:gd name="connsiteX128" fmla="*/ 567142 w 607639"/>
                    <a:gd name="connsiteY128" fmla="*/ 30309 h 414642"/>
                    <a:gd name="connsiteX129" fmla="*/ 567142 w 607639"/>
                    <a:gd name="connsiteY129" fmla="*/ 343802 h 414642"/>
                    <a:gd name="connsiteX130" fmla="*/ 597492 w 607639"/>
                    <a:gd name="connsiteY130" fmla="*/ 343802 h 414642"/>
                    <a:gd name="connsiteX131" fmla="*/ 607639 w 607639"/>
                    <a:gd name="connsiteY131" fmla="*/ 353935 h 414642"/>
                    <a:gd name="connsiteX132" fmla="*/ 607639 w 607639"/>
                    <a:gd name="connsiteY132" fmla="*/ 384244 h 414642"/>
                    <a:gd name="connsiteX133" fmla="*/ 577199 w 607639"/>
                    <a:gd name="connsiteY133" fmla="*/ 414642 h 414642"/>
                    <a:gd name="connsiteX134" fmla="*/ 30351 w 607639"/>
                    <a:gd name="connsiteY134" fmla="*/ 414642 h 414642"/>
                    <a:gd name="connsiteX135" fmla="*/ 0 w 607639"/>
                    <a:gd name="connsiteY135" fmla="*/ 384244 h 414642"/>
                    <a:gd name="connsiteX136" fmla="*/ 0 w 607639"/>
                    <a:gd name="connsiteY136" fmla="*/ 353935 h 414642"/>
                    <a:gd name="connsiteX137" fmla="*/ 10147 w 607639"/>
                    <a:gd name="connsiteY137" fmla="*/ 343802 h 414642"/>
                    <a:gd name="connsiteX138" fmla="*/ 40497 w 607639"/>
                    <a:gd name="connsiteY138" fmla="*/ 343802 h 414642"/>
                    <a:gd name="connsiteX139" fmla="*/ 40497 w 607639"/>
                    <a:gd name="connsiteY139" fmla="*/ 30309 h 414642"/>
                    <a:gd name="connsiteX140" fmla="*/ 70848 w 607639"/>
                    <a:gd name="connsiteY140" fmla="*/ 0 h 4146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</a:cxnLst>
                  <a:rect l="l" t="t" r="r" b="b"/>
                  <a:pathLst>
                    <a:path w="607639" h="414642">
                      <a:moveTo>
                        <a:pt x="20293" y="364067"/>
                      </a:moveTo>
                      <a:lnTo>
                        <a:pt x="20293" y="384244"/>
                      </a:lnTo>
                      <a:cubicBezTo>
                        <a:pt x="20293" y="390377"/>
                        <a:pt x="24298" y="394377"/>
                        <a:pt x="30351" y="394377"/>
                      </a:cubicBezTo>
                      <a:lnTo>
                        <a:pt x="577199" y="394377"/>
                      </a:lnTo>
                      <a:cubicBezTo>
                        <a:pt x="583341" y="394377"/>
                        <a:pt x="587346" y="390377"/>
                        <a:pt x="587346" y="384244"/>
                      </a:cubicBezTo>
                      <a:lnTo>
                        <a:pt x="587346" y="364067"/>
                      </a:lnTo>
                      <a:lnTo>
                        <a:pt x="556995" y="364067"/>
                      </a:lnTo>
                      <a:lnTo>
                        <a:pt x="394916" y="364067"/>
                      </a:lnTo>
                      <a:lnTo>
                        <a:pt x="394916" y="374200"/>
                      </a:lnTo>
                      <a:cubicBezTo>
                        <a:pt x="394916" y="380244"/>
                        <a:pt x="390911" y="384244"/>
                        <a:pt x="384859" y="384244"/>
                      </a:cubicBezTo>
                      <a:lnTo>
                        <a:pt x="222780" y="384244"/>
                      </a:lnTo>
                      <a:cubicBezTo>
                        <a:pt x="216728" y="384244"/>
                        <a:pt x="212634" y="380244"/>
                        <a:pt x="212634" y="374200"/>
                      </a:cubicBezTo>
                      <a:lnTo>
                        <a:pt x="212634" y="364067"/>
                      </a:lnTo>
                      <a:lnTo>
                        <a:pt x="50644" y="364067"/>
                      </a:lnTo>
                      <a:close/>
                      <a:moveTo>
                        <a:pt x="263288" y="252811"/>
                      </a:moveTo>
                      <a:cubicBezTo>
                        <a:pt x="252162" y="252811"/>
                        <a:pt x="243084" y="261967"/>
                        <a:pt x="243084" y="273078"/>
                      </a:cubicBezTo>
                      <a:cubicBezTo>
                        <a:pt x="243084" y="284189"/>
                        <a:pt x="252162" y="293255"/>
                        <a:pt x="263288" y="293255"/>
                      </a:cubicBezTo>
                      <a:cubicBezTo>
                        <a:pt x="274413" y="293255"/>
                        <a:pt x="283580" y="284189"/>
                        <a:pt x="283580" y="273078"/>
                      </a:cubicBezTo>
                      <a:cubicBezTo>
                        <a:pt x="283580" y="268100"/>
                        <a:pt x="281711" y="263567"/>
                        <a:pt x="278685" y="260011"/>
                      </a:cubicBezTo>
                      <a:cubicBezTo>
                        <a:pt x="278329" y="259655"/>
                        <a:pt x="277884" y="259300"/>
                        <a:pt x="277528" y="258944"/>
                      </a:cubicBezTo>
                      <a:cubicBezTo>
                        <a:pt x="277172" y="258589"/>
                        <a:pt x="276816" y="258144"/>
                        <a:pt x="276549" y="257789"/>
                      </a:cubicBezTo>
                      <a:cubicBezTo>
                        <a:pt x="272989" y="254678"/>
                        <a:pt x="268361" y="252811"/>
                        <a:pt x="263288" y="252811"/>
                      </a:cubicBezTo>
                      <a:close/>
                      <a:moveTo>
                        <a:pt x="121505" y="252811"/>
                      </a:moveTo>
                      <a:cubicBezTo>
                        <a:pt x="110380" y="252811"/>
                        <a:pt x="101302" y="261967"/>
                        <a:pt x="101302" y="273078"/>
                      </a:cubicBezTo>
                      <a:cubicBezTo>
                        <a:pt x="101302" y="284189"/>
                        <a:pt x="110380" y="293255"/>
                        <a:pt x="121505" y="293255"/>
                      </a:cubicBezTo>
                      <a:cubicBezTo>
                        <a:pt x="132631" y="293255"/>
                        <a:pt x="141798" y="284189"/>
                        <a:pt x="141798" y="273078"/>
                      </a:cubicBezTo>
                      <a:cubicBezTo>
                        <a:pt x="141798" y="261967"/>
                        <a:pt x="132631" y="252811"/>
                        <a:pt x="121505" y="252811"/>
                      </a:cubicBezTo>
                      <a:close/>
                      <a:moveTo>
                        <a:pt x="486063" y="232633"/>
                      </a:moveTo>
                      <a:cubicBezTo>
                        <a:pt x="474937" y="232633"/>
                        <a:pt x="465859" y="241700"/>
                        <a:pt x="465859" y="252811"/>
                      </a:cubicBezTo>
                      <a:cubicBezTo>
                        <a:pt x="465859" y="263922"/>
                        <a:pt x="474937" y="273078"/>
                        <a:pt x="486063" y="273078"/>
                      </a:cubicBezTo>
                      <a:cubicBezTo>
                        <a:pt x="497188" y="273078"/>
                        <a:pt x="506355" y="263922"/>
                        <a:pt x="506355" y="252811"/>
                      </a:cubicBezTo>
                      <a:cubicBezTo>
                        <a:pt x="506355" y="241700"/>
                        <a:pt x="497188" y="232633"/>
                        <a:pt x="486063" y="232633"/>
                      </a:cubicBezTo>
                      <a:close/>
                      <a:moveTo>
                        <a:pt x="192441" y="182056"/>
                      </a:moveTo>
                      <a:cubicBezTo>
                        <a:pt x="181316" y="182056"/>
                        <a:pt x="172148" y="191122"/>
                        <a:pt x="172148" y="202233"/>
                      </a:cubicBezTo>
                      <a:cubicBezTo>
                        <a:pt x="172148" y="213433"/>
                        <a:pt x="181316" y="222500"/>
                        <a:pt x="192441" y="222500"/>
                      </a:cubicBezTo>
                      <a:cubicBezTo>
                        <a:pt x="203566" y="222500"/>
                        <a:pt x="212645" y="213433"/>
                        <a:pt x="212645" y="202233"/>
                      </a:cubicBezTo>
                      <a:cubicBezTo>
                        <a:pt x="212645" y="191122"/>
                        <a:pt x="203566" y="182056"/>
                        <a:pt x="192441" y="182056"/>
                      </a:cubicBezTo>
                      <a:close/>
                      <a:moveTo>
                        <a:pt x="394923" y="131478"/>
                      </a:moveTo>
                      <a:cubicBezTo>
                        <a:pt x="383798" y="131478"/>
                        <a:pt x="374720" y="140544"/>
                        <a:pt x="374720" y="151744"/>
                      </a:cubicBezTo>
                      <a:cubicBezTo>
                        <a:pt x="374720" y="162856"/>
                        <a:pt x="383798" y="171922"/>
                        <a:pt x="394923" y="171922"/>
                      </a:cubicBezTo>
                      <a:cubicBezTo>
                        <a:pt x="406049" y="171922"/>
                        <a:pt x="415216" y="162856"/>
                        <a:pt x="415216" y="151744"/>
                      </a:cubicBezTo>
                      <a:cubicBezTo>
                        <a:pt x="415216" y="140544"/>
                        <a:pt x="406049" y="131478"/>
                        <a:pt x="394923" y="131478"/>
                      </a:cubicBezTo>
                      <a:close/>
                      <a:moveTo>
                        <a:pt x="394923" y="111211"/>
                      </a:moveTo>
                      <a:cubicBezTo>
                        <a:pt x="417263" y="111211"/>
                        <a:pt x="435420" y="129433"/>
                        <a:pt x="435420" y="151744"/>
                      </a:cubicBezTo>
                      <a:cubicBezTo>
                        <a:pt x="435420" y="156456"/>
                        <a:pt x="434619" y="161078"/>
                        <a:pt x="433106" y="165344"/>
                      </a:cubicBezTo>
                      <a:lnTo>
                        <a:pt x="472979" y="214589"/>
                      </a:lnTo>
                      <a:cubicBezTo>
                        <a:pt x="477162" y="213167"/>
                        <a:pt x="481523" y="212367"/>
                        <a:pt x="486063" y="212367"/>
                      </a:cubicBezTo>
                      <a:cubicBezTo>
                        <a:pt x="508402" y="212367"/>
                        <a:pt x="526559" y="230589"/>
                        <a:pt x="526559" y="252811"/>
                      </a:cubicBezTo>
                      <a:cubicBezTo>
                        <a:pt x="526559" y="275122"/>
                        <a:pt x="508402" y="293255"/>
                        <a:pt x="486063" y="293255"/>
                      </a:cubicBezTo>
                      <a:cubicBezTo>
                        <a:pt x="463812" y="293255"/>
                        <a:pt x="445566" y="275122"/>
                        <a:pt x="445566" y="252811"/>
                      </a:cubicBezTo>
                      <a:cubicBezTo>
                        <a:pt x="445566" y="242411"/>
                        <a:pt x="449571" y="232900"/>
                        <a:pt x="456157" y="225700"/>
                      </a:cubicBezTo>
                      <a:lnTo>
                        <a:pt x="421090" y="182500"/>
                      </a:lnTo>
                      <a:cubicBezTo>
                        <a:pt x="414059" y="188544"/>
                        <a:pt x="404892" y="192189"/>
                        <a:pt x="394923" y="192189"/>
                      </a:cubicBezTo>
                      <a:cubicBezTo>
                        <a:pt x="384866" y="192189"/>
                        <a:pt x="375610" y="188367"/>
                        <a:pt x="368489" y="182233"/>
                      </a:cubicBezTo>
                      <a:lnTo>
                        <a:pt x="298088" y="252455"/>
                      </a:lnTo>
                      <a:cubicBezTo>
                        <a:pt x="301737" y="258500"/>
                        <a:pt x="303784" y="265522"/>
                        <a:pt x="303784" y="273078"/>
                      </a:cubicBezTo>
                      <a:cubicBezTo>
                        <a:pt x="303784" y="295300"/>
                        <a:pt x="285627" y="313522"/>
                        <a:pt x="263288" y="313522"/>
                      </a:cubicBezTo>
                      <a:cubicBezTo>
                        <a:pt x="241037" y="313522"/>
                        <a:pt x="222791" y="295300"/>
                        <a:pt x="222791" y="273078"/>
                      </a:cubicBezTo>
                      <a:cubicBezTo>
                        <a:pt x="222791" y="262944"/>
                        <a:pt x="226529" y="253700"/>
                        <a:pt x="232759" y="246589"/>
                      </a:cubicBezTo>
                      <a:lnTo>
                        <a:pt x="218964" y="232811"/>
                      </a:lnTo>
                      <a:cubicBezTo>
                        <a:pt x="211844" y="238944"/>
                        <a:pt x="202498" y="242767"/>
                        <a:pt x="192441" y="242767"/>
                      </a:cubicBezTo>
                      <a:cubicBezTo>
                        <a:pt x="182295" y="242767"/>
                        <a:pt x="173038" y="238944"/>
                        <a:pt x="165918" y="232811"/>
                      </a:cubicBezTo>
                      <a:lnTo>
                        <a:pt x="152123" y="246589"/>
                      </a:lnTo>
                      <a:cubicBezTo>
                        <a:pt x="158264" y="253700"/>
                        <a:pt x="162002" y="262944"/>
                        <a:pt x="162002" y="273078"/>
                      </a:cubicBezTo>
                      <a:cubicBezTo>
                        <a:pt x="162002" y="295300"/>
                        <a:pt x="143845" y="313522"/>
                        <a:pt x="121505" y="313522"/>
                      </a:cubicBezTo>
                      <a:cubicBezTo>
                        <a:pt x="99255" y="313522"/>
                        <a:pt x="81009" y="295300"/>
                        <a:pt x="81009" y="273078"/>
                      </a:cubicBezTo>
                      <a:cubicBezTo>
                        <a:pt x="81009" y="250856"/>
                        <a:pt x="99255" y="232633"/>
                        <a:pt x="121505" y="232633"/>
                      </a:cubicBezTo>
                      <a:cubicBezTo>
                        <a:pt x="126668" y="232633"/>
                        <a:pt x="131563" y="233611"/>
                        <a:pt x="136013" y="235300"/>
                      </a:cubicBezTo>
                      <a:lnTo>
                        <a:pt x="154615" y="216722"/>
                      </a:lnTo>
                      <a:cubicBezTo>
                        <a:pt x="152924" y="212278"/>
                        <a:pt x="151945" y="207389"/>
                        <a:pt x="151945" y="202233"/>
                      </a:cubicBezTo>
                      <a:cubicBezTo>
                        <a:pt x="151945" y="180011"/>
                        <a:pt x="170101" y="161789"/>
                        <a:pt x="192441" y="161789"/>
                      </a:cubicBezTo>
                      <a:cubicBezTo>
                        <a:pt x="214692" y="161789"/>
                        <a:pt x="232937" y="180011"/>
                        <a:pt x="232937" y="202233"/>
                      </a:cubicBezTo>
                      <a:cubicBezTo>
                        <a:pt x="232937" y="207122"/>
                        <a:pt x="232047" y="211744"/>
                        <a:pt x="230534" y="216011"/>
                      </a:cubicBezTo>
                      <a:lnTo>
                        <a:pt x="249492" y="235033"/>
                      </a:lnTo>
                      <a:cubicBezTo>
                        <a:pt x="253853" y="233433"/>
                        <a:pt x="258481" y="232633"/>
                        <a:pt x="263288" y="232633"/>
                      </a:cubicBezTo>
                      <a:cubicBezTo>
                        <a:pt x="270853" y="232633"/>
                        <a:pt x="277884" y="234678"/>
                        <a:pt x="283936" y="238322"/>
                      </a:cubicBezTo>
                      <a:lnTo>
                        <a:pt x="356830" y="165433"/>
                      </a:lnTo>
                      <a:cubicBezTo>
                        <a:pt x="355317" y="161167"/>
                        <a:pt x="354427" y="156544"/>
                        <a:pt x="354427" y="151744"/>
                      </a:cubicBezTo>
                      <a:cubicBezTo>
                        <a:pt x="354427" y="129433"/>
                        <a:pt x="372672" y="111211"/>
                        <a:pt x="394923" y="111211"/>
                      </a:cubicBezTo>
                      <a:close/>
                      <a:moveTo>
                        <a:pt x="324090" y="80938"/>
                      </a:moveTo>
                      <a:lnTo>
                        <a:pt x="334234" y="80938"/>
                      </a:lnTo>
                      <a:cubicBezTo>
                        <a:pt x="340285" y="80938"/>
                        <a:pt x="344289" y="85024"/>
                        <a:pt x="344289" y="91064"/>
                      </a:cubicBezTo>
                      <a:cubicBezTo>
                        <a:pt x="344289" y="97104"/>
                        <a:pt x="340285" y="101190"/>
                        <a:pt x="334234" y="101190"/>
                      </a:cubicBezTo>
                      <a:lnTo>
                        <a:pt x="324090" y="101190"/>
                      </a:lnTo>
                      <a:cubicBezTo>
                        <a:pt x="318039" y="101190"/>
                        <a:pt x="313946" y="97104"/>
                        <a:pt x="313946" y="91064"/>
                      </a:cubicBezTo>
                      <a:cubicBezTo>
                        <a:pt x="313946" y="85024"/>
                        <a:pt x="318039" y="80938"/>
                        <a:pt x="324090" y="80938"/>
                      </a:cubicBezTo>
                      <a:close/>
                      <a:moveTo>
                        <a:pt x="192417" y="80938"/>
                      </a:moveTo>
                      <a:lnTo>
                        <a:pt x="283548" y="80938"/>
                      </a:lnTo>
                      <a:cubicBezTo>
                        <a:pt x="289600" y="80938"/>
                        <a:pt x="293694" y="85024"/>
                        <a:pt x="293694" y="91064"/>
                      </a:cubicBezTo>
                      <a:cubicBezTo>
                        <a:pt x="293694" y="97104"/>
                        <a:pt x="289600" y="101190"/>
                        <a:pt x="283548" y="101190"/>
                      </a:cubicBezTo>
                      <a:lnTo>
                        <a:pt x="192417" y="101190"/>
                      </a:lnTo>
                      <a:cubicBezTo>
                        <a:pt x="186365" y="101190"/>
                        <a:pt x="182271" y="97104"/>
                        <a:pt x="182271" y="91064"/>
                      </a:cubicBezTo>
                      <a:cubicBezTo>
                        <a:pt x="182271" y="85024"/>
                        <a:pt x="186365" y="80938"/>
                        <a:pt x="192417" y="80938"/>
                      </a:cubicBezTo>
                      <a:close/>
                      <a:moveTo>
                        <a:pt x="91157" y="80938"/>
                      </a:moveTo>
                      <a:lnTo>
                        <a:pt x="151959" y="80938"/>
                      </a:lnTo>
                      <a:cubicBezTo>
                        <a:pt x="158012" y="80938"/>
                        <a:pt x="162018" y="85024"/>
                        <a:pt x="162018" y="91064"/>
                      </a:cubicBezTo>
                      <a:cubicBezTo>
                        <a:pt x="162018" y="97104"/>
                        <a:pt x="158012" y="101190"/>
                        <a:pt x="151959" y="101190"/>
                      </a:cubicBezTo>
                      <a:lnTo>
                        <a:pt x="91157" y="101190"/>
                      </a:lnTo>
                      <a:cubicBezTo>
                        <a:pt x="85104" y="101190"/>
                        <a:pt x="81009" y="97104"/>
                        <a:pt x="81009" y="91064"/>
                      </a:cubicBezTo>
                      <a:cubicBezTo>
                        <a:pt x="81009" y="85024"/>
                        <a:pt x="85104" y="80938"/>
                        <a:pt x="91157" y="80938"/>
                      </a:cubicBezTo>
                      <a:close/>
                      <a:moveTo>
                        <a:pt x="243084" y="40505"/>
                      </a:moveTo>
                      <a:lnTo>
                        <a:pt x="334231" y="40505"/>
                      </a:lnTo>
                      <a:cubicBezTo>
                        <a:pt x="340284" y="40505"/>
                        <a:pt x="344289" y="44591"/>
                        <a:pt x="344289" y="50631"/>
                      </a:cubicBezTo>
                      <a:cubicBezTo>
                        <a:pt x="344289" y="56671"/>
                        <a:pt x="340284" y="60757"/>
                        <a:pt x="334231" y="60757"/>
                      </a:cubicBezTo>
                      <a:lnTo>
                        <a:pt x="243084" y="60757"/>
                      </a:lnTo>
                      <a:cubicBezTo>
                        <a:pt x="236942" y="60757"/>
                        <a:pt x="232937" y="56671"/>
                        <a:pt x="232937" y="50631"/>
                      </a:cubicBezTo>
                      <a:cubicBezTo>
                        <a:pt x="232937" y="44591"/>
                        <a:pt x="236942" y="40505"/>
                        <a:pt x="243084" y="40505"/>
                      </a:cubicBezTo>
                      <a:close/>
                      <a:moveTo>
                        <a:pt x="91153" y="40505"/>
                      </a:moveTo>
                      <a:lnTo>
                        <a:pt x="202559" y="40505"/>
                      </a:lnTo>
                      <a:cubicBezTo>
                        <a:pt x="208610" y="40505"/>
                        <a:pt x="212614" y="44591"/>
                        <a:pt x="212614" y="50631"/>
                      </a:cubicBezTo>
                      <a:cubicBezTo>
                        <a:pt x="212614" y="56671"/>
                        <a:pt x="208610" y="60757"/>
                        <a:pt x="202559" y="60757"/>
                      </a:cubicBezTo>
                      <a:lnTo>
                        <a:pt x="91153" y="60757"/>
                      </a:lnTo>
                      <a:cubicBezTo>
                        <a:pt x="85102" y="60757"/>
                        <a:pt x="81009" y="56671"/>
                        <a:pt x="81009" y="50631"/>
                      </a:cubicBezTo>
                      <a:cubicBezTo>
                        <a:pt x="81009" y="44591"/>
                        <a:pt x="85102" y="40505"/>
                        <a:pt x="91153" y="40505"/>
                      </a:cubicBezTo>
                      <a:close/>
                      <a:moveTo>
                        <a:pt x="70848" y="20176"/>
                      </a:moveTo>
                      <a:cubicBezTo>
                        <a:pt x="64796" y="20176"/>
                        <a:pt x="60791" y="24265"/>
                        <a:pt x="60791" y="30309"/>
                      </a:cubicBezTo>
                      <a:lnTo>
                        <a:pt x="60791" y="343802"/>
                      </a:lnTo>
                      <a:lnTo>
                        <a:pt x="222780" y="343802"/>
                      </a:lnTo>
                      <a:cubicBezTo>
                        <a:pt x="228833" y="343802"/>
                        <a:pt x="232927" y="347891"/>
                        <a:pt x="232927" y="353935"/>
                      </a:cubicBezTo>
                      <a:lnTo>
                        <a:pt x="232927" y="364067"/>
                      </a:lnTo>
                      <a:lnTo>
                        <a:pt x="374712" y="364067"/>
                      </a:lnTo>
                      <a:lnTo>
                        <a:pt x="374712" y="353935"/>
                      </a:lnTo>
                      <a:cubicBezTo>
                        <a:pt x="374712" y="347891"/>
                        <a:pt x="378717" y="343802"/>
                        <a:pt x="384859" y="343802"/>
                      </a:cubicBezTo>
                      <a:lnTo>
                        <a:pt x="546848" y="343802"/>
                      </a:lnTo>
                      <a:lnTo>
                        <a:pt x="546848" y="30309"/>
                      </a:lnTo>
                      <a:cubicBezTo>
                        <a:pt x="546848" y="24265"/>
                        <a:pt x="542754" y="20176"/>
                        <a:pt x="536702" y="20176"/>
                      </a:cubicBezTo>
                      <a:close/>
                      <a:moveTo>
                        <a:pt x="70848" y="0"/>
                      </a:moveTo>
                      <a:lnTo>
                        <a:pt x="536702" y="0"/>
                      </a:lnTo>
                      <a:cubicBezTo>
                        <a:pt x="553969" y="0"/>
                        <a:pt x="567142" y="13155"/>
                        <a:pt x="567142" y="30309"/>
                      </a:cubicBezTo>
                      <a:lnTo>
                        <a:pt x="567142" y="343802"/>
                      </a:lnTo>
                      <a:lnTo>
                        <a:pt x="597492" y="343802"/>
                      </a:lnTo>
                      <a:cubicBezTo>
                        <a:pt x="603545" y="343802"/>
                        <a:pt x="607639" y="347891"/>
                        <a:pt x="607639" y="353935"/>
                      </a:cubicBezTo>
                      <a:lnTo>
                        <a:pt x="607639" y="384244"/>
                      </a:lnTo>
                      <a:cubicBezTo>
                        <a:pt x="607639" y="401487"/>
                        <a:pt x="594466" y="414642"/>
                        <a:pt x="577199" y="414642"/>
                      </a:cubicBezTo>
                      <a:lnTo>
                        <a:pt x="30351" y="414642"/>
                      </a:lnTo>
                      <a:cubicBezTo>
                        <a:pt x="13173" y="414642"/>
                        <a:pt x="0" y="401487"/>
                        <a:pt x="0" y="384244"/>
                      </a:cubicBezTo>
                      <a:lnTo>
                        <a:pt x="0" y="353935"/>
                      </a:lnTo>
                      <a:cubicBezTo>
                        <a:pt x="0" y="347891"/>
                        <a:pt x="4094" y="343802"/>
                        <a:pt x="10147" y="343802"/>
                      </a:cubicBezTo>
                      <a:lnTo>
                        <a:pt x="40497" y="343802"/>
                      </a:lnTo>
                      <a:lnTo>
                        <a:pt x="40497" y="30309"/>
                      </a:lnTo>
                      <a:cubicBezTo>
                        <a:pt x="40497" y="13155"/>
                        <a:pt x="53670" y="0"/>
                        <a:pt x="70848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wrap="square" lIns="91440" tIns="45720" rIns="91440" bIns="45720" anchor="ctr">
                  <a:normAutofit fontScale="85000" lnSpcReduction="20000"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90" name="ïsḷîḓê">
                <a:extLst>
                  <a:ext uri="{FF2B5EF4-FFF2-40B4-BE49-F238E27FC236}">
                    <a16:creationId xmlns:a16="http://schemas.microsoft.com/office/drawing/2014/main" id="{067A9539-C5FF-40F7-A8CF-97639025944C}"/>
                  </a:ext>
                </a:extLst>
              </p:cNvPr>
              <p:cNvGrpSpPr/>
              <p:nvPr/>
            </p:nvGrpSpPr>
            <p:grpSpPr>
              <a:xfrm>
                <a:off x="9400866" y="4175391"/>
                <a:ext cx="2108063" cy="970279"/>
                <a:chOff x="1756133" y="1376336"/>
                <a:chExt cx="2108063" cy="970279"/>
              </a:xfrm>
            </p:grpSpPr>
            <p:sp>
              <p:nvSpPr>
                <p:cNvPr id="91" name="PA-íṥḻïde">
                  <a:extLst>
                    <a:ext uri="{FF2B5EF4-FFF2-40B4-BE49-F238E27FC236}">
                      <a16:creationId xmlns:a16="http://schemas.microsoft.com/office/drawing/2014/main" id="{C015F391-B73A-4BEA-A470-7A2B5C9B0A49}"/>
                    </a:ext>
                  </a:extLst>
                </p:cNvPr>
                <p:cNvSpPr/>
                <p:nvPr>
                  <p:custDataLst>
                    <p:tags r:id="rId10"/>
                  </p:custDataLst>
                </p:nvPr>
              </p:nvSpPr>
              <p:spPr bwMode="auto">
                <a:xfrm>
                  <a:off x="1756133" y="1789216"/>
                  <a:ext cx="2108063" cy="5573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91440" tIns="45720" rIns="91440" bIns="45720" anchor="t" anchorCtr="0">
                  <a:normAutofit fontScale="92500"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eaLnBrk="1" hangingPunct="1">
                    <a:lnSpc>
                      <a:spcPct val="120000"/>
                    </a:lnSpc>
                    <a:spcBef>
                      <a:spcPct val="0"/>
                    </a:spcBef>
                    <a:buFontTx/>
                    <a:buNone/>
                  </a:pPr>
                  <a:r>
                    <a:rPr lang="en-US" altLang="zh-CN" sz="11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cs typeface="+mn-ea"/>
                      <a:sym typeface="+mn-lt"/>
                    </a:rPr>
                    <a:t>Copy paste fonts. Choose the only option to retain text…...</a:t>
                  </a:r>
                  <a:endParaRPr lang="zh-CN" altLang="en-US" sz="11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92" name="PA-iŝļíḑè">
                  <a:extLst>
                    <a:ext uri="{FF2B5EF4-FFF2-40B4-BE49-F238E27FC236}">
                      <a16:creationId xmlns:a16="http://schemas.microsoft.com/office/drawing/2014/main" id="{0390F890-EB01-48F0-B2B9-16502B71F4AC}"/>
                    </a:ext>
                  </a:extLst>
                </p:cNvPr>
                <p:cNvSpPr txBox="1"/>
                <p:nvPr>
                  <p:custDataLst>
                    <p:tags r:id="rId11"/>
                  </p:custDataLst>
                </p:nvPr>
              </p:nvSpPr>
              <p:spPr bwMode="auto">
                <a:xfrm>
                  <a:off x="1756133" y="1376336"/>
                  <a:ext cx="2108063" cy="41288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91440" tIns="45720" rIns="91440" bIns="45720">
                  <a:norm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zh-CN" sz="2000" b="1" i="1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cs typeface="+mn-ea"/>
                      <a:sym typeface="+mn-lt"/>
                    </a:rPr>
                    <a:t>Add title text</a:t>
                  </a:r>
                  <a:endParaRPr lang="zh-CN" altLang="en-US" sz="2000" b="1" i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</p:grpSp>
        </p:grpSp>
        <p:cxnSp>
          <p:nvCxnSpPr>
            <p:cNvPr id="87" name="PA-ïṣľïďê">
              <a:extLst>
                <a:ext uri="{FF2B5EF4-FFF2-40B4-BE49-F238E27FC236}">
                  <a16:creationId xmlns:a16="http://schemas.microsoft.com/office/drawing/2014/main" id="{B1685445-CD5C-4F6C-8672-7288E108E175}"/>
                </a:ext>
              </a:extLst>
            </p:cNvPr>
            <p:cNvCxnSpPr/>
            <p:nvPr>
              <p:custDataLst>
                <p:tags r:id="rId8"/>
              </p:custDataLst>
            </p:nvPr>
          </p:nvCxnSpPr>
          <p:spPr>
            <a:xfrm>
              <a:off x="6843512" y="4551695"/>
              <a:ext cx="0" cy="1188420"/>
            </a:xfrm>
            <a:prstGeom prst="line">
              <a:avLst/>
            </a:prstGeom>
            <a:ln w="3175" cap="rnd">
              <a:solidFill>
                <a:schemeClr val="bg1">
                  <a:lumMod val="85000"/>
                </a:schemeClr>
              </a:solidFill>
              <a:round/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PA-iṥḷíḋé">
              <a:extLst>
                <a:ext uri="{FF2B5EF4-FFF2-40B4-BE49-F238E27FC236}">
                  <a16:creationId xmlns:a16="http://schemas.microsoft.com/office/drawing/2014/main" id="{75022EBA-73B0-4922-900D-AC3B8C109036}"/>
                </a:ext>
              </a:extLst>
            </p:cNvPr>
            <p:cNvCxnSpPr/>
            <p:nvPr>
              <p:custDataLst>
                <p:tags r:id="rId9"/>
              </p:custDataLst>
            </p:nvPr>
          </p:nvCxnSpPr>
          <p:spPr>
            <a:xfrm>
              <a:off x="9264352" y="4268231"/>
              <a:ext cx="0" cy="1188420"/>
            </a:xfrm>
            <a:prstGeom prst="line">
              <a:avLst/>
            </a:prstGeom>
            <a:ln w="3175" cap="rnd">
              <a:solidFill>
                <a:schemeClr val="bg1">
                  <a:lumMod val="85000"/>
                </a:schemeClr>
              </a:solidFill>
              <a:round/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9" name="PA-íśḻïdé">
            <a:extLst>
              <a:ext uri="{FF2B5EF4-FFF2-40B4-BE49-F238E27FC236}">
                <a16:creationId xmlns:a16="http://schemas.microsoft.com/office/drawing/2014/main" id="{BA0C352D-D9E9-4FCB-B7BB-518765ED5DB1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4475118" y="1223425"/>
            <a:ext cx="5206875" cy="852162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b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SzPct val="25000"/>
            </a:pPr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title text</a:t>
            </a:r>
            <a:endParaRPr lang="en-US" sz="20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0" name="PA-îṩ1ïḋê">
            <a:extLst>
              <a:ext uri="{FF2B5EF4-FFF2-40B4-BE49-F238E27FC236}">
                <a16:creationId xmlns:a16="http://schemas.microsoft.com/office/drawing/2014/main" id="{2B3CA068-133C-41AD-A894-2EDBBEDFAF40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4475117" y="2075586"/>
            <a:ext cx="5206876" cy="1042172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ctr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SzPct val="25000"/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Theme color makes PPT more convenient to change.</a:t>
            </a:r>
          </a:p>
          <a:p>
            <a:pPr>
              <a:lnSpc>
                <a:spcPct val="150000"/>
              </a:lnSpc>
              <a:buSzPct val="25000"/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Adjust the spacing to adapt to Chinese typesetting, use the reference line in PPT.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01674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 decel="100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800" decel="100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9" grpId="0"/>
      <p:bldP spid="8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A-椭圆 13">
            <a:extLst>
              <a:ext uri="{FF2B5EF4-FFF2-40B4-BE49-F238E27FC236}">
                <a16:creationId xmlns:a16="http://schemas.microsoft.com/office/drawing/2014/main" id="{05651E1F-45F1-4115-9FBD-29EFFA2F1DDC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4973256" y="1212449"/>
            <a:ext cx="2245489" cy="224548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8000" dirty="0">
                <a:cs typeface="+mn-ea"/>
                <a:sym typeface="+mn-lt"/>
              </a:rPr>
              <a:t>01</a:t>
            </a:r>
            <a:endParaRPr lang="zh-CN" altLang="en-US" sz="8000" dirty="0">
              <a:cs typeface="+mn-ea"/>
              <a:sym typeface="+mn-lt"/>
            </a:endParaRPr>
          </a:p>
        </p:txBody>
      </p:sp>
      <p:sp>
        <p:nvSpPr>
          <p:cNvPr id="16" name="PA-í$liḑé">
            <a:extLst>
              <a:ext uri="{FF2B5EF4-FFF2-40B4-BE49-F238E27FC236}">
                <a16:creationId xmlns:a16="http://schemas.microsoft.com/office/drawing/2014/main" id="{58D05E1E-7330-40AC-A415-FF3915D32C9D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2612020" y="3811299"/>
            <a:ext cx="6967958" cy="2081331"/>
          </a:xfrm>
          <a:prstGeom prst="rect">
            <a:avLst/>
          </a:prstGeom>
          <a:noFill/>
        </p:spPr>
        <p:txBody>
          <a:bodyPr wrap="square" lIns="91440" tIns="45720" rIns="91440" bIns="45720">
            <a:normAutofit/>
          </a:bodyPr>
          <a:lstStyle/>
          <a:p>
            <a:pPr algn="ctr"/>
            <a:r>
              <a:rPr lang="en-US" altLang="zh-CN" sz="8000" b="1" dirty="0">
                <a:solidFill>
                  <a:schemeClr val="accent2"/>
                </a:solidFill>
                <a:cs typeface="+mn-ea"/>
                <a:sym typeface="+mn-lt"/>
              </a:rPr>
              <a:t>Add title text</a:t>
            </a:r>
            <a:endParaRPr lang="zh-CN" altLang="en-US" sz="8000" b="1" dirty="0">
              <a:solidFill>
                <a:schemeClr val="accent2"/>
              </a:solidFill>
              <a:cs typeface="+mn-ea"/>
              <a:sym typeface="+mn-lt"/>
            </a:endParaRPr>
          </a:p>
        </p:txBody>
      </p:sp>
      <p:sp>
        <p:nvSpPr>
          <p:cNvPr id="18" name="PA-î$ḷïďe">
            <a:extLst>
              <a:ext uri="{FF2B5EF4-FFF2-40B4-BE49-F238E27FC236}">
                <a16:creationId xmlns:a16="http://schemas.microsoft.com/office/drawing/2014/main" id="{45CE5B8B-CB43-4118-AD53-6DED441298F4}"/>
              </a:ext>
            </a:extLst>
          </p:cNvPr>
          <p:cNvSpPr/>
          <p:nvPr>
            <p:custDataLst>
              <p:tags r:id="rId4"/>
            </p:custDataLst>
          </p:nvPr>
        </p:nvSpPr>
        <p:spPr bwMode="auto">
          <a:xfrm>
            <a:off x="3879382" y="5268262"/>
            <a:ext cx="4433236" cy="350950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ctr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altLang="zh-CN" sz="1100" dirty="0">
                <a:cs typeface="+mn-ea"/>
                <a:sym typeface="+mn-lt"/>
              </a:rPr>
              <a:t>Copy paste fonts. Choose the only option to retain text……</a:t>
            </a:r>
          </a:p>
        </p:txBody>
      </p:sp>
      <p:grpSp>
        <p:nvGrpSpPr>
          <p:cNvPr id="25" name="PA-组合 24">
            <a:extLst>
              <a:ext uri="{FF2B5EF4-FFF2-40B4-BE49-F238E27FC236}">
                <a16:creationId xmlns:a16="http://schemas.microsoft.com/office/drawing/2014/main" id="{DBC34AEB-C932-4767-A878-8CE35835058E}"/>
              </a:ext>
            </a:extLst>
          </p:cNvPr>
          <p:cNvGrpSpPr/>
          <p:nvPr>
            <p:custDataLst>
              <p:tags r:id="rId5"/>
            </p:custDataLst>
          </p:nvPr>
        </p:nvGrpSpPr>
        <p:grpSpPr>
          <a:xfrm>
            <a:off x="-34153" y="4982301"/>
            <a:ext cx="3709727" cy="1887273"/>
            <a:chOff x="-34153" y="4513628"/>
            <a:chExt cx="5684676" cy="2344372"/>
          </a:xfrm>
        </p:grpSpPr>
        <p:sp>
          <p:nvSpPr>
            <p:cNvPr id="26" name="PA-等腰三角形 25">
              <a:extLst>
                <a:ext uri="{FF2B5EF4-FFF2-40B4-BE49-F238E27FC236}">
                  <a16:creationId xmlns:a16="http://schemas.microsoft.com/office/drawing/2014/main" id="{A54D2735-9FA4-40FB-84B2-B79927E9A0D3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0" y="4560276"/>
              <a:ext cx="5650523" cy="2297724"/>
            </a:xfrm>
            <a:prstGeom prst="triangle">
              <a:avLst>
                <a:gd name="adj" fmla="val 0"/>
              </a:avLst>
            </a:prstGeom>
            <a:solidFill>
              <a:srgbClr val="ECED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7" name="PA-等腰三角形 26">
              <a:extLst>
                <a:ext uri="{FF2B5EF4-FFF2-40B4-BE49-F238E27FC236}">
                  <a16:creationId xmlns:a16="http://schemas.microsoft.com/office/drawing/2014/main" id="{E6793362-FFB1-4110-A712-1CF3D7FF319F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 rot="5400000">
              <a:off x="42477" y="4436998"/>
              <a:ext cx="1453662" cy="1606921"/>
            </a:xfrm>
            <a:prstGeom prst="triangle">
              <a:avLst>
                <a:gd name="adj" fmla="val 46593"/>
              </a:avLst>
            </a:prstGeom>
            <a:solidFill>
              <a:srgbClr val="CDB17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28" name="PA-组合 27">
            <a:extLst>
              <a:ext uri="{FF2B5EF4-FFF2-40B4-BE49-F238E27FC236}">
                <a16:creationId xmlns:a16="http://schemas.microsoft.com/office/drawing/2014/main" id="{26C8FC5C-7B09-4D44-8FA0-C7A76840795C}"/>
              </a:ext>
            </a:extLst>
          </p:cNvPr>
          <p:cNvGrpSpPr/>
          <p:nvPr>
            <p:custDataLst>
              <p:tags r:id="rId6"/>
            </p:custDataLst>
          </p:nvPr>
        </p:nvGrpSpPr>
        <p:grpSpPr>
          <a:xfrm>
            <a:off x="8033763" y="-59670"/>
            <a:ext cx="4158237" cy="1836205"/>
            <a:chOff x="6541477" y="-36006"/>
            <a:chExt cx="5650523" cy="2297724"/>
          </a:xfrm>
        </p:grpSpPr>
        <p:sp>
          <p:nvSpPr>
            <p:cNvPr id="29" name="PA-等腰三角形 28">
              <a:extLst>
                <a:ext uri="{FF2B5EF4-FFF2-40B4-BE49-F238E27FC236}">
                  <a16:creationId xmlns:a16="http://schemas.microsoft.com/office/drawing/2014/main" id="{0BC1E91A-355A-44E1-9524-216752B5289B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 flipH="1" flipV="1">
              <a:off x="6541477" y="-36006"/>
              <a:ext cx="5650523" cy="2297724"/>
            </a:xfrm>
            <a:prstGeom prst="triangle">
              <a:avLst>
                <a:gd name="adj" fmla="val 0"/>
              </a:avLst>
            </a:prstGeom>
            <a:solidFill>
              <a:srgbClr val="ECED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" name="PA-等腰三角形 29">
              <a:extLst>
                <a:ext uri="{FF2B5EF4-FFF2-40B4-BE49-F238E27FC236}">
                  <a16:creationId xmlns:a16="http://schemas.microsoft.com/office/drawing/2014/main" id="{FD3FD05B-44CE-4A6F-A8EB-5AFF5475A724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 rot="16200000" flipH="1">
              <a:off x="10661708" y="714679"/>
              <a:ext cx="1453662" cy="1606921"/>
            </a:xfrm>
            <a:prstGeom prst="triangle">
              <a:avLst>
                <a:gd name="adj" fmla="val 56028"/>
              </a:avLst>
            </a:prstGeom>
            <a:solidFill>
              <a:srgbClr val="CDB17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371597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PA-219888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>
            <a:extLst>
              <a:ext uri="{FF2B5EF4-FFF2-40B4-BE49-F238E27FC236}">
                <a16:creationId xmlns:a16="http://schemas.microsoft.com/office/drawing/2014/main" id="{2F7E71F7-C1EE-41FA-86C1-62C5D44ED78A}"/>
              </a:ext>
            </a:extLst>
          </p:cNvPr>
          <p:cNvGrpSpPr>
            <a:grpSpLocks noChangeAspect="1"/>
          </p:cNvGrpSpPr>
          <p:nvPr>
            <p:custDataLst>
              <p:tags r:id="rId2"/>
            </p:custDataLst>
          </p:nvPr>
        </p:nvGrpSpPr>
        <p:grpSpPr>
          <a:xfrm>
            <a:off x="669925" y="1304924"/>
            <a:ext cx="10850563" cy="4667251"/>
            <a:chOff x="669925" y="1304924"/>
            <a:chExt cx="10850563" cy="4667251"/>
          </a:xfrm>
        </p:grpSpPr>
        <p:sp>
          <p:nvSpPr>
            <p:cNvPr id="30" name="PA-îsḷïḍé">
              <a:extLst>
                <a:ext uri="{FF2B5EF4-FFF2-40B4-BE49-F238E27FC236}">
                  <a16:creationId xmlns:a16="http://schemas.microsoft.com/office/drawing/2014/main" id="{2B952014-ED5F-4347-94E2-7ABEC5E0E569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 bwMode="auto">
            <a:xfrm>
              <a:off x="5331761" y="1304924"/>
              <a:ext cx="2120899" cy="2363788"/>
            </a:xfrm>
            <a:custGeom>
              <a:avLst/>
              <a:gdLst>
                <a:gd name="T0" fmla="*/ 10173 w 22259"/>
                <a:gd name="T1" fmla="*/ 0 h 24800"/>
                <a:gd name="T2" fmla="*/ 2385 w 22259"/>
                <a:gd name="T3" fmla="*/ 3227 h 24800"/>
                <a:gd name="T4" fmla="*/ 0 w 22259"/>
                <a:gd name="T5" fmla="*/ 6801 h 24800"/>
                <a:gd name="T6" fmla="*/ 2017 w 22259"/>
                <a:gd name="T7" fmla="*/ 7654 h 24800"/>
                <a:gd name="T8" fmla="*/ 3937 w 22259"/>
                <a:gd name="T9" fmla="*/ 4779 h 24800"/>
                <a:gd name="T10" fmla="*/ 10173 w 22259"/>
                <a:gd name="T11" fmla="*/ 2197 h 24800"/>
                <a:gd name="T12" fmla="*/ 16407 w 22259"/>
                <a:gd name="T13" fmla="*/ 4779 h 24800"/>
                <a:gd name="T14" fmla="*/ 16407 w 22259"/>
                <a:gd name="T15" fmla="*/ 17254 h 24800"/>
                <a:gd name="T16" fmla="*/ 12643 w 22259"/>
                <a:gd name="T17" fmla="*/ 19481 h 24800"/>
                <a:gd name="T18" fmla="*/ 12904 w 22259"/>
                <a:gd name="T19" fmla="*/ 16517 h 24800"/>
                <a:gd name="T20" fmla="*/ 4261 w 22259"/>
                <a:gd name="T21" fmla="*/ 19936 h 24800"/>
                <a:gd name="T22" fmla="*/ 12178 w 22259"/>
                <a:gd name="T23" fmla="*/ 24800 h 24800"/>
                <a:gd name="T24" fmla="*/ 12443 w 22259"/>
                <a:gd name="T25" fmla="*/ 21795 h 24800"/>
                <a:gd name="T26" fmla="*/ 17959 w 22259"/>
                <a:gd name="T27" fmla="*/ 18809 h 24800"/>
                <a:gd name="T28" fmla="*/ 17959 w 22259"/>
                <a:gd name="T29" fmla="*/ 3227 h 24800"/>
                <a:gd name="T30" fmla="*/ 10173 w 22259"/>
                <a:gd name="T31" fmla="*/ 0 h 24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2259" h="24800">
                  <a:moveTo>
                    <a:pt x="10173" y="0"/>
                  </a:moveTo>
                  <a:cubicBezTo>
                    <a:pt x="7354" y="0"/>
                    <a:pt x="4535" y="1075"/>
                    <a:pt x="2385" y="3227"/>
                  </a:cubicBezTo>
                  <a:cubicBezTo>
                    <a:pt x="1330" y="4282"/>
                    <a:pt x="537" y="5501"/>
                    <a:pt x="0" y="6801"/>
                  </a:cubicBezTo>
                  <a:lnTo>
                    <a:pt x="2017" y="7654"/>
                  </a:lnTo>
                  <a:cubicBezTo>
                    <a:pt x="2447" y="6608"/>
                    <a:pt x="3088" y="5630"/>
                    <a:pt x="3937" y="4779"/>
                  </a:cubicBezTo>
                  <a:cubicBezTo>
                    <a:pt x="5658" y="3057"/>
                    <a:pt x="7916" y="2197"/>
                    <a:pt x="10173" y="2197"/>
                  </a:cubicBezTo>
                  <a:cubicBezTo>
                    <a:pt x="12428" y="2197"/>
                    <a:pt x="14686" y="3057"/>
                    <a:pt x="16407" y="4779"/>
                  </a:cubicBezTo>
                  <a:cubicBezTo>
                    <a:pt x="19850" y="8225"/>
                    <a:pt x="19850" y="13808"/>
                    <a:pt x="16407" y="17254"/>
                  </a:cubicBezTo>
                  <a:cubicBezTo>
                    <a:pt x="15321" y="18340"/>
                    <a:pt x="14020" y="19080"/>
                    <a:pt x="12643" y="19481"/>
                  </a:cubicBezTo>
                  <a:lnTo>
                    <a:pt x="12904" y="16517"/>
                  </a:lnTo>
                  <a:lnTo>
                    <a:pt x="4261" y="19936"/>
                  </a:lnTo>
                  <a:lnTo>
                    <a:pt x="12178" y="24800"/>
                  </a:lnTo>
                  <a:lnTo>
                    <a:pt x="12443" y="21795"/>
                  </a:lnTo>
                  <a:cubicBezTo>
                    <a:pt x="14464" y="21371"/>
                    <a:pt x="16391" y="20379"/>
                    <a:pt x="17959" y="18809"/>
                  </a:cubicBezTo>
                  <a:cubicBezTo>
                    <a:pt x="22259" y="14507"/>
                    <a:pt x="22259" y="7529"/>
                    <a:pt x="17959" y="3227"/>
                  </a:cubicBezTo>
                  <a:cubicBezTo>
                    <a:pt x="15809" y="1075"/>
                    <a:pt x="12990" y="0"/>
                    <a:pt x="1017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grpSp>
          <p:nvGrpSpPr>
            <p:cNvPr id="31" name="iṥļiḑe">
              <a:extLst>
                <a:ext uri="{FF2B5EF4-FFF2-40B4-BE49-F238E27FC236}">
                  <a16:creationId xmlns:a16="http://schemas.microsoft.com/office/drawing/2014/main" id="{E4FEA36C-C341-4318-81B0-C9FE65B529A8}"/>
                </a:ext>
              </a:extLst>
            </p:cNvPr>
            <p:cNvGrpSpPr/>
            <p:nvPr/>
          </p:nvGrpSpPr>
          <p:grpSpPr>
            <a:xfrm>
              <a:off x="4739340" y="3265487"/>
              <a:ext cx="2120899" cy="2363788"/>
              <a:chOff x="4739340" y="3436937"/>
              <a:chExt cx="2120899" cy="2363788"/>
            </a:xfrm>
          </p:grpSpPr>
          <p:sp>
            <p:nvSpPr>
              <p:cNvPr id="47" name="PA-i$ḻíḋé">
                <a:extLst>
                  <a:ext uri="{FF2B5EF4-FFF2-40B4-BE49-F238E27FC236}">
                    <a16:creationId xmlns:a16="http://schemas.microsoft.com/office/drawing/2014/main" id="{284429DB-1D7E-43EE-9838-DC7DC4AC2C66}"/>
                  </a:ext>
                </a:extLst>
              </p:cNvPr>
              <p:cNvSpPr/>
              <p:nvPr>
                <p:custDataLst>
                  <p:tags r:id="rId20"/>
                </p:custDataLst>
              </p:nvPr>
            </p:nvSpPr>
            <p:spPr bwMode="auto">
              <a:xfrm>
                <a:off x="4739340" y="3436937"/>
                <a:ext cx="2120899" cy="2363788"/>
              </a:xfrm>
              <a:custGeom>
                <a:avLst/>
                <a:gdLst>
                  <a:gd name="T0" fmla="*/ 12096 w 22275"/>
                  <a:gd name="T1" fmla="*/ 24800 h 24800"/>
                  <a:gd name="T2" fmla="*/ 19889 w 22275"/>
                  <a:gd name="T3" fmla="*/ 21574 h 24800"/>
                  <a:gd name="T4" fmla="*/ 22275 w 22275"/>
                  <a:gd name="T5" fmla="*/ 18000 h 24800"/>
                  <a:gd name="T6" fmla="*/ 20257 w 22275"/>
                  <a:gd name="T7" fmla="*/ 17147 h 24800"/>
                  <a:gd name="T8" fmla="*/ 18336 w 22275"/>
                  <a:gd name="T9" fmla="*/ 20022 h 24800"/>
                  <a:gd name="T10" fmla="*/ 12096 w 22275"/>
                  <a:gd name="T11" fmla="*/ 22604 h 24800"/>
                  <a:gd name="T12" fmla="*/ 5856 w 22275"/>
                  <a:gd name="T13" fmla="*/ 20022 h 24800"/>
                  <a:gd name="T14" fmla="*/ 5856 w 22275"/>
                  <a:gd name="T15" fmla="*/ 7547 h 24800"/>
                  <a:gd name="T16" fmla="*/ 9624 w 22275"/>
                  <a:gd name="T17" fmla="*/ 5320 h 24800"/>
                  <a:gd name="T18" fmla="*/ 9362 w 22275"/>
                  <a:gd name="T19" fmla="*/ 8284 h 24800"/>
                  <a:gd name="T20" fmla="*/ 18012 w 22275"/>
                  <a:gd name="T21" fmla="*/ 4865 h 24800"/>
                  <a:gd name="T22" fmla="*/ 10089 w 22275"/>
                  <a:gd name="T23" fmla="*/ 0 h 24800"/>
                  <a:gd name="T24" fmla="*/ 9824 w 22275"/>
                  <a:gd name="T25" fmla="*/ 3006 h 24800"/>
                  <a:gd name="T26" fmla="*/ 4303 w 22275"/>
                  <a:gd name="T27" fmla="*/ 5992 h 24800"/>
                  <a:gd name="T28" fmla="*/ 4303 w 22275"/>
                  <a:gd name="T29" fmla="*/ 21574 h 24800"/>
                  <a:gd name="T30" fmla="*/ 12096 w 22275"/>
                  <a:gd name="T31" fmla="*/ 24800 h 248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2275" h="24800">
                    <a:moveTo>
                      <a:pt x="12096" y="24800"/>
                    </a:moveTo>
                    <a:cubicBezTo>
                      <a:pt x="14916" y="24800"/>
                      <a:pt x="17738" y="23726"/>
                      <a:pt x="19889" y="21574"/>
                    </a:cubicBezTo>
                    <a:cubicBezTo>
                      <a:pt x="20945" y="20519"/>
                      <a:pt x="21738" y="19300"/>
                      <a:pt x="22275" y="18000"/>
                    </a:cubicBezTo>
                    <a:lnTo>
                      <a:pt x="20257" y="17147"/>
                    </a:lnTo>
                    <a:cubicBezTo>
                      <a:pt x="19827" y="18193"/>
                      <a:pt x="19186" y="19171"/>
                      <a:pt x="18336" y="20022"/>
                    </a:cubicBezTo>
                    <a:cubicBezTo>
                      <a:pt x="16614" y="21744"/>
                      <a:pt x="14354" y="22604"/>
                      <a:pt x="12096" y="22604"/>
                    </a:cubicBezTo>
                    <a:cubicBezTo>
                      <a:pt x="9838" y="22604"/>
                      <a:pt x="7579" y="21744"/>
                      <a:pt x="5856" y="20022"/>
                    </a:cubicBezTo>
                    <a:cubicBezTo>
                      <a:pt x="2411" y="16576"/>
                      <a:pt x="2411" y="10993"/>
                      <a:pt x="5856" y="7547"/>
                    </a:cubicBezTo>
                    <a:cubicBezTo>
                      <a:pt x="6943" y="6461"/>
                      <a:pt x="8245" y="5721"/>
                      <a:pt x="9624" y="5320"/>
                    </a:cubicBezTo>
                    <a:lnTo>
                      <a:pt x="9362" y="8284"/>
                    </a:lnTo>
                    <a:lnTo>
                      <a:pt x="18012" y="4865"/>
                    </a:lnTo>
                    <a:lnTo>
                      <a:pt x="10089" y="0"/>
                    </a:lnTo>
                    <a:lnTo>
                      <a:pt x="9824" y="3006"/>
                    </a:lnTo>
                    <a:cubicBezTo>
                      <a:pt x="7801" y="3430"/>
                      <a:pt x="5873" y="4422"/>
                      <a:pt x="4303" y="5992"/>
                    </a:cubicBezTo>
                    <a:cubicBezTo>
                      <a:pt x="0" y="10294"/>
                      <a:pt x="0" y="17272"/>
                      <a:pt x="4303" y="21574"/>
                    </a:cubicBezTo>
                    <a:cubicBezTo>
                      <a:pt x="6455" y="23726"/>
                      <a:pt x="9276" y="24800"/>
                      <a:pt x="12096" y="2480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grpSp>
            <p:nvGrpSpPr>
              <p:cNvPr id="48" name="íšḷíḍé">
                <a:extLst>
                  <a:ext uri="{FF2B5EF4-FFF2-40B4-BE49-F238E27FC236}">
                    <a16:creationId xmlns:a16="http://schemas.microsoft.com/office/drawing/2014/main" id="{16E24172-733C-4F05-BA62-107C62CA5BC1}"/>
                  </a:ext>
                </a:extLst>
              </p:cNvPr>
              <p:cNvGrpSpPr/>
              <p:nvPr/>
            </p:nvGrpSpPr>
            <p:grpSpPr>
              <a:xfrm>
                <a:off x="5427378" y="4448032"/>
                <a:ext cx="744822" cy="744822"/>
                <a:chOff x="3552295" y="5250042"/>
                <a:chExt cx="478054" cy="478054"/>
              </a:xfrm>
            </p:grpSpPr>
            <p:sp>
              <p:nvSpPr>
                <p:cNvPr id="49" name="PA-ísļíḍé">
                  <a:extLst>
                    <a:ext uri="{FF2B5EF4-FFF2-40B4-BE49-F238E27FC236}">
                      <a16:creationId xmlns:a16="http://schemas.microsoft.com/office/drawing/2014/main" id="{81CEDFA2-14BC-4136-96A0-27DE6864FD14}"/>
                    </a:ext>
                  </a:extLst>
                </p:cNvPr>
                <p:cNvSpPr/>
                <p:nvPr>
                  <p:custDataLst>
                    <p:tags r:id="rId21"/>
                  </p:custDataLst>
                </p:nvPr>
              </p:nvSpPr>
              <p:spPr>
                <a:xfrm>
                  <a:off x="3552295" y="5250042"/>
                  <a:ext cx="478054" cy="478054"/>
                </a:xfrm>
                <a:prstGeom prst="ellipse">
                  <a:avLst/>
                </a:prstGeom>
                <a:solidFill>
                  <a:schemeClr val="accent2"/>
                </a:solidFill>
                <a:ln w="5715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wrap="square" lIns="91440" tIns="45720" rIns="91440" bIns="45720" rtlCol="0" anchor="ctr">
                  <a:norm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50" name="PA-í$ļîdè">
                  <a:extLst>
                    <a:ext uri="{FF2B5EF4-FFF2-40B4-BE49-F238E27FC236}">
                      <a16:creationId xmlns:a16="http://schemas.microsoft.com/office/drawing/2014/main" id="{07FE46D3-CA36-491C-8669-1AB058F8C365}"/>
                    </a:ext>
                  </a:extLst>
                </p:cNvPr>
                <p:cNvSpPr/>
                <p:nvPr>
                  <p:custDataLst>
                    <p:tags r:id="rId22"/>
                  </p:custDataLst>
                </p:nvPr>
              </p:nvSpPr>
              <p:spPr>
                <a:xfrm>
                  <a:off x="3669951" y="5367984"/>
                  <a:ext cx="242742" cy="242168"/>
                </a:xfrm>
                <a:custGeom>
                  <a:avLst/>
                  <a:gdLst>
                    <a:gd name="T0" fmla="*/ 21 w 1156"/>
                    <a:gd name="T1" fmla="*/ 1088 h 1155"/>
                    <a:gd name="T2" fmla="*/ 67 w 1156"/>
                    <a:gd name="T3" fmla="*/ 1134 h 1155"/>
                    <a:gd name="T4" fmla="*/ 8 w 1156"/>
                    <a:gd name="T5" fmla="*/ 1147 h 1155"/>
                    <a:gd name="T6" fmla="*/ 21 w 1156"/>
                    <a:gd name="T7" fmla="*/ 1088 h 1155"/>
                    <a:gd name="T8" fmla="*/ 10 w 1156"/>
                    <a:gd name="T9" fmla="*/ 1052 h 1155"/>
                    <a:gd name="T10" fmla="*/ 103 w 1156"/>
                    <a:gd name="T11" fmla="*/ 1146 h 1155"/>
                    <a:gd name="T12" fmla="*/ 294 w 1156"/>
                    <a:gd name="T13" fmla="*/ 1035 h 1155"/>
                    <a:gd name="T14" fmla="*/ 120 w 1156"/>
                    <a:gd name="T15" fmla="*/ 861 h 1155"/>
                    <a:gd name="T16" fmla="*/ 10 w 1156"/>
                    <a:gd name="T17" fmla="*/ 1052 h 1155"/>
                    <a:gd name="T18" fmla="*/ 443 w 1156"/>
                    <a:gd name="T19" fmla="*/ 511 h 1155"/>
                    <a:gd name="T20" fmla="*/ 644 w 1156"/>
                    <a:gd name="T21" fmla="*/ 712 h 1155"/>
                    <a:gd name="T22" fmla="*/ 547 w 1156"/>
                    <a:gd name="T23" fmla="*/ 816 h 1155"/>
                    <a:gd name="T24" fmla="*/ 316 w 1156"/>
                    <a:gd name="T25" fmla="*/ 1019 h 1155"/>
                    <a:gd name="T26" fmla="*/ 136 w 1156"/>
                    <a:gd name="T27" fmla="*/ 839 h 1155"/>
                    <a:gd name="T28" fmla="*/ 339 w 1156"/>
                    <a:gd name="T29" fmla="*/ 608 h 1155"/>
                    <a:gd name="T30" fmla="*/ 443 w 1156"/>
                    <a:gd name="T31" fmla="*/ 511 h 1155"/>
                    <a:gd name="T32" fmla="*/ 326 w 1156"/>
                    <a:gd name="T33" fmla="*/ 929 h 1155"/>
                    <a:gd name="T34" fmla="*/ 339 w 1156"/>
                    <a:gd name="T35" fmla="*/ 952 h 1155"/>
                    <a:gd name="T36" fmla="*/ 583 w 1156"/>
                    <a:gd name="T37" fmla="*/ 720 h 1155"/>
                    <a:gd name="T38" fmla="*/ 564 w 1156"/>
                    <a:gd name="T39" fmla="*/ 702 h 1155"/>
                    <a:gd name="T40" fmla="*/ 326 w 1156"/>
                    <a:gd name="T41" fmla="*/ 929 h 1155"/>
                    <a:gd name="T42" fmla="*/ 1094 w 1156"/>
                    <a:gd name="T43" fmla="*/ 287 h 1155"/>
                    <a:gd name="T44" fmla="*/ 715 w 1156"/>
                    <a:gd name="T45" fmla="*/ 665 h 1155"/>
                    <a:gd name="T46" fmla="*/ 667 w 1156"/>
                    <a:gd name="T47" fmla="*/ 698 h 1155"/>
                    <a:gd name="T48" fmla="*/ 457 w 1156"/>
                    <a:gd name="T49" fmla="*/ 488 h 1155"/>
                    <a:gd name="T50" fmla="*/ 490 w 1156"/>
                    <a:gd name="T51" fmla="*/ 440 h 1155"/>
                    <a:gd name="T52" fmla="*/ 818 w 1156"/>
                    <a:gd name="T53" fmla="*/ 112 h 1155"/>
                    <a:gd name="T54" fmla="*/ 763 w 1156"/>
                    <a:gd name="T55" fmla="*/ 128 h 1155"/>
                    <a:gd name="T56" fmla="*/ 481 w 1156"/>
                    <a:gd name="T57" fmla="*/ 410 h 1155"/>
                    <a:gd name="T58" fmla="*/ 452 w 1156"/>
                    <a:gd name="T59" fmla="*/ 410 h 1155"/>
                    <a:gd name="T60" fmla="*/ 452 w 1156"/>
                    <a:gd name="T61" fmla="*/ 382 h 1155"/>
                    <a:gd name="T62" fmla="*/ 738 w 1156"/>
                    <a:gd name="T63" fmla="*/ 96 h 1155"/>
                    <a:gd name="T64" fmla="*/ 747 w 1156"/>
                    <a:gd name="T65" fmla="*/ 91 h 1155"/>
                    <a:gd name="T66" fmla="*/ 879 w 1156"/>
                    <a:gd name="T67" fmla="*/ 52 h 1155"/>
                    <a:gd name="T68" fmla="*/ 1094 w 1156"/>
                    <a:gd name="T69" fmla="*/ 62 h 1155"/>
                    <a:gd name="T70" fmla="*/ 1094 w 1156"/>
                    <a:gd name="T71" fmla="*/ 287 h 1155"/>
                    <a:gd name="T72" fmla="*/ 1043 w 1156"/>
                    <a:gd name="T73" fmla="*/ 82 h 1155"/>
                    <a:gd name="T74" fmla="*/ 1024 w 1156"/>
                    <a:gd name="T75" fmla="*/ 101 h 1155"/>
                    <a:gd name="T76" fmla="*/ 1048 w 1156"/>
                    <a:gd name="T77" fmla="*/ 238 h 1155"/>
                    <a:gd name="T78" fmla="*/ 1071 w 1156"/>
                    <a:gd name="T79" fmla="*/ 251 h 1155"/>
                    <a:gd name="T80" fmla="*/ 1043 w 1156"/>
                    <a:gd name="T81" fmla="*/ 82 h 11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1156" h="1155">
                      <a:moveTo>
                        <a:pt x="21" y="1088"/>
                      </a:moveTo>
                      <a:lnTo>
                        <a:pt x="67" y="1134"/>
                      </a:lnTo>
                      <a:cubicBezTo>
                        <a:pt x="37" y="1150"/>
                        <a:pt x="16" y="1155"/>
                        <a:pt x="8" y="1147"/>
                      </a:cubicBezTo>
                      <a:cubicBezTo>
                        <a:pt x="0" y="1139"/>
                        <a:pt x="5" y="1118"/>
                        <a:pt x="21" y="1088"/>
                      </a:cubicBezTo>
                      <a:close/>
                      <a:moveTo>
                        <a:pt x="10" y="1052"/>
                      </a:moveTo>
                      <a:lnTo>
                        <a:pt x="103" y="1146"/>
                      </a:lnTo>
                      <a:cubicBezTo>
                        <a:pt x="155" y="1127"/>
                        <a:pt x="221" y="1089"/>
                        <a:pt x="294" y="1035"/>
                      </a:cubicBezTo>
                      <a:lnTo>
                        <a:pt x="120" y="861"/>
                      </a:lnTo>
                      <a:cubicBezTo>
                        <a:pt x="66" y="935"/>
                        <a:pt x="28" y="1001"/>
                        <a:pt x="10" y="1052"/>
                      </a:cubicBezTo>
                      <a:close/>
                      <a:moveTo>
                        <a:pt x="443" y="511"/>
                      </a:moveTo>
                      <a:lnTo>
                        <a:pt x="644" y="712"/>
                      </a:lnTo>
                      <a:cubicBezTo>
                        <a:pt x="614" y="747"/>
                        <a:pt x="581" y="781"/>
                        <a:pt x="547" y="816"/>
                      </a:cubicBezTo>
                      <a:cubicBezTo>
                        <a:pt x="468" y="895"/>
                        <a:pt x="389" y="964"/>
                        <a:pt x="316" y="1019"/>
                      </a:cubicBezTo>
                      <a:lnTo>
                        <a:pt x="136" y="839"/>
                      </a:lnTo>
                      <a:cubicBezTo>
                        <a:pt x="191" y="767"/>
                        <a:pt x="260" y="687"/>
                        <a:pt x="339" y="608"/>
                      </a:cubicBezTo>
                      <a:cubicBezTo>
                        <a:pt x="374" y="574"/>
                        <a:pt x="409" y="541"/>
                        <a:pt x="443" y="511"/>
                      </a:cubicBezTo>
                      <a:close/>
                      <a:moveTo>
                        <a:pt x="326" y="929"/>
                      </a:moveTo>
                      <a:cubicBezTo>
                        <a:pt x="312" y="939"/>
                        <a:pt x="325" y="963"/>
                        <a:pt x="339" y="952"/>
                      </a:cubicBezTo>
                      <a:cubicBezTo>
                        <a:pt x="429" y="884"/>
                        <a:pt x="504" y="800"/>
                        <a:pt x="583" y="720"/>
                      </a:cubicBezTo>
                      <a:cubicBezTo>
                        <a:pt x="595" y="708"/>
                        <a:pt x="576" y="689"/>
                        <a:pt x="564" y="702"/>
                      </a:cubicBezTo>
                      <a:cubicBezTo>
                        <a:pt x="487" y="780"/>
                        <a:pt x="414" y="862"/>
                        <a:pt x="326" y="929"/>
                      </a:cubicBezTo>
                      <a:close/>
                      <a:moveTo>
                        <a:pt x="1094" y="287"/>
                      </a:moveTo>
                      <a:lnTo>
                        <a:pt x="715" y="665"/>
                      </a:lnTo>
                      <a:cubicBezTo>
                        <a:pt x="701" y="679"/>
                        <a:pt x="685" y="690"/>
                        <a:pt x="667" y="698"/>
                      </a:cubicBezTo>
                      <a:lnTo>
                        <a:pt x="457" y="488"/>
                      </a:lnTo>
                      <a:cubicBezTo>
                        <a:pt x="465" y="470"/>
                        <a:pt x="476" y="454"/>
                        <a:pt x="490" y="440"/>
                      </a:cubicBezTo>
                      <a:lnTo>
                        <a:pt x="818" y="112"/>
                      </a:lnTo>
                      <a:lnTo>
                        <a:pt x="763" y="128"/>
                      </a:lnTo>
                      <a:lnTo>
                        <a:pt x="481" y="410"/>
                      </a:lnTo>
                      <a:cubicBezTo>
                        <a:pt x="473" y="418"/>
                        <a:pt x="460" y="418"/>
                        <a:pt x="452" y="410"/>
                      </a:cubicBezTo>
                      <a:cubicBezTo>
                        <a:pt x="445" y="403"/>
                        <a:pt x="445" y="390"/>
                        <a:pt x="452" y="382"/>
                      </a:cubicBezTo>
                      <a:lnTo>
                        <a:pt x="738" y="96"/>
                      </a:lnTo>
                      <a:cubicBezTo>
                        <a:pt x="741" y="94"/>
                        <a:pt x="744" y="92"/>
                        <a:pt x="747" y="91"/>
                      </a:cubicBezTo>
                      <a:lnTo>
                        <a:pt x="879" y="52"/>
                      </a:lnTo>
                      <a:cubicBezTo>
                        <a:pt x="941" y="0"/>
                        <a:pt x="1035" y="3"/>
                        <a:pt x="1094" y="62"/>
                      </a:cubicBezTo>
                      <a:cubicBezTo>
                        <a:pt x="1156" y="124"/>
                        <a:pt x="1156" y="225"/>
                        <a:pt x="1094" y="287"/>
                      </a:cubicBezTo>
                      <a:close/>
                      <a:moveTo>
                        <a:pt x="1043" y="82"/>
                      </a:moveTo>
                      <a:cubicBezTo>
                        <a:pt x="1029" y="71"/>
                        <a:pt x="1010" y="90"/>
                        <a:pt x="1024" y="101"/>
                      </a:cubicBezTo>
                      <a:cubicBezTo>
                        <a:pt x="1066" y="133"/>
                        <a:pt x="1071" y="192"/>
                        <a:pt x="1048" y="238"/>
                      </a:cubicBezTo>
                      <a:cubicBezTo>
                        <a:pt x="1040" y="253"/>
                        <a:pt x="1063" y="266"/>
                        <a:pt x="1071" y="251"/>
                      </a:cubicBezTo>
                      <a:cubicBezTo>
                        <a:pt x="1099" y="196"/>
                        <a:pt x="1095" y="121"/>
                        <a:pt x="1043" y="82"/>
                      </a:cubicBezTo>
                      <a:close/>
                    </a:path>
                  </a:pathLst>
                </a:custGeom>
                <a:solidFill>
                  <a:sysClr val="window" lastClr="FFFFFF"/>
                </a:solidFill>
                <a:ln>
                  <a:noFill/>
                </a:ln>
                <a:effectLst/>
              </p:spPr>
              <p:txBody>
                <a:bodyPr wrap="square" lIns="91440" tIns="45720" rIns="91440" bIns="45720" anchor="ctr" anchorCtr="0">
                  <a:norm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32" name="iš1iḍe">
              <a:extLst>
                <a:ext uri="{FF2B5EF4-FFF2-40B4-BE49-F238E27FC236}">
                  <a16:creationId xmlns:a16="http://schemas.microsoft.com/office/drawing/2014/main" id="{4DCFAAFF-3E04-4A85-9058-9433E5E4B465}"/>
                </a:ext>
              </a:extLst>
            </p:cNvPr>
            <p:cNvGrpSpPr/>
            <p:nvPr/>
          </p:nvGrpSpPr>
          <p:grpSpPr>
            <a:xfrm>
              <a:off x="5970773" y="1912795"/>
              <a:ext cx="744822" cy="744822"/>
              <a:chOff x="3552295" y="5250042"/>
              <a:chExt cx="478054" cy="478054"/>
            </a:xfrm>
          </p:grpSpPr>
          <p:sp>
            <p:nvSpPr>
              <p:cNvPr id="45" name="PA-îṧḷíďê">
                <a:extLst>
                  <a:ext uri="{FF2B5EF4-FFF2-40B4-BE49-F238E27FC236}">
                    <a16:creationId xmlns:a16="http://schemas.microsoft.com/office/drawing/2014/main" id="{75F8443E-0D00-4FF2-A3BF-700C57113491}"/>
                  </a:ext>
                </a:extLst>
              </p:cNvPr>
              <p:cNvSpPr/>
              <p:nvPr>
                <p:custDataLst>
                  <p:tags r:id="rId18"/>
                </p:custDataLst>
              </p:nvPr>
            </p:nvSpPr>
            <p:spPr>
              <a:xfrm>
                <a:off x="3552295" y="5250042"/>
                <a:ext cx="478054" cy="478054"/>
              </a:xfrm>
              <a:prstGeom prst="ellipse">
                <a:avLst/>
              </a:prstGeom>
              <a:solidFill>
                <a:schemeClr val="accent1"/>
              </a:solidFill>
              <a:ln w="57150" cap="flat" cmpd="sng" algn="ctr">
                <a:noFill/>
                <a:prstDash val="solid"/>
                <a:miter lim="800000"/>
              </a:ln>
              <a:effectLst/>
            </p:spPr>
            <p:txBody>
              <a:bodyPr wrap="square" lIns="91440" tIns="45720" rIns="91440" bIns="45720" rtlCol="0" anchor="ctr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6" name="PA-íṥliḍè">
                <a:extLst>
                  <a:ext uri="{FF2B5EF4-FFF2-40B4-BE49-F238E27FC236}">
                    <a16:creationId xmlns:a16="http://schemas.microsoft.com/office/drawing/2014/main" id="{BC3C384B-125C-4871-AD93-9F4FCC41A2B1}"/>
                  </a:ext>
                </a:extLst>
              </p:cNvPr>
              <p:cNvSpPr/>
              <p:nvPr>
                <p:custDataLst>
                  <p:tags r:id="rId19"/>
                </p:custDataLst>
              </p:nvPr>
            </p:nvSpPr>
            <p:spPr>
              <a:xfrm>
                <a:off x="3669951" y="5367984"/>
                <a:ext cx="242742" cy="242168"/>
              </a:xfrm>
              <a:custGeom>
                <a:avLst/>
                <a:gdLst>
                  <a:gd name="T0" fmla="*/ 21 w 1156"/>
                  <a:gd name="T1" fmla="*/ 1088 h 1155"/>
                  <a:gd name="T2" fmla="*/ 67 w 1156"/>
                  <a:gd name="T3" fmla="*/ 1134 h 1155"/>
                  <a:gd name="T4" fmla="*/ 8 w 1156"/>
                  <a:gd name="T5" fmla="*/ 1147 h 1155"/>
                  <a:gd name="T6" fmla="*/ 21 w 1156"/>
                  <a:gd name="T7" fmla="*/ 1088 h 1155"/>
                  <a:gd name="T8" fmla="*/ 10 w 1156"/>
                  <a:gd name="T9" fmla="*/ 1052 h 1155"/>
                  <a:gd name="T10" fmla="*/ 103 w 1156"/>
                  <a:gd name="T11" fmla="*/ 1146 h 1155"/>
                  <a:gd name="T12" fmla="*/ 294 w 1156"/>
                  <a:gd name="T13" fmla="*/ 1035 h 1155"/>
                  <a:gd name="T14" fmla="*/ 120 w 1156"/>
                  <a:gd name="T15" fmla="*/ 861 h 1155"/>
                  <a:gd name="T16" fmla="*/ 10 w 1156"/>
                  <a:gd name="T17" fmla="*/ 1052 h 1155"/>
                  <a:gd name="T18" fmla="*/ 443 w 1156"/>
                  <a:gd name="T19" fmla="*/ 511 h 1155"/>
                  <a:gd name="T20" fmla="*/ 644 w 1156"/>
                  <a:gd name="T21" fmla="*/ 712 h 1155"/>
                  <a:gd name="T22" fmla="*/ 547 w 1156"/>
                  <a:gd name="T23" fmla="*/ 816 h 1155"/>
                  <a:gd name="T24" fmla="*/ 316 w 1156"/>
                  <a:gd name="T25" fmla="*/ 1019 h 1155"/>
                  <a:gd name="T26" fmla="*/ 136 w 1156"/>
                  <a:gd name="T27" fmla="*/ 839 h 1155"/>
                  <a:gd name="T28" fmla="*/ 339 w 1156"/>
                  <a:gd name="T29" fmla="*/ 608 h 1155"/>
                  <a:gd name="T30" fmla="*/ 443 w 1156"/>
                  <a:gd name="T31" fmla="*/ 511 h 1155"/>
                  <a:gd name="T32" fmla="*/ 326 w 1156"/>
                  <a:gd name="T33" fmla="*/ 929 h 1155"/>
                  <a:gd name="T34" fmla="*/ 339 w 1156"/>
                  <a:gd name="T35" fmla="*/ 952 h 1155"/>
                  <a:gd name="T36" fmla="*/ 583 w 1156"/>
                  <a:gd name="T37" fmla="*/ 720 h 1155"/>
                  <a:gd name="T38" fmla="*/ 564 w 1156"/>
                  <a:gd name="T39" fmla="*/ 702 h 1155"/>
                  <a:gd name="T40" fmla="*/ 326 w 1156"/>
                  <a:gd name="T41" fmla="*/ 929 h 1155"/>
                  <a:gd name="T42" fmla="*/ 1094 w 1156"/>
                  <a:gd name="T43" fmla="*/ 287 h 1155"/>
                  <a:gd name="T44" fmla="*/ 715 w 1156"/>
                  <a:gd name="T45" fmla="*/ 665 h 1155"/>
                  <a:gd name="T46" fmla="*/ 667 w 1156"/>
                  <a:gd name="T47" fmla="*/ 698 h 1155"/>
                  <a:gd name="T48" fmla="*/ 457 w 1156"/>
                  <a:gd name="T49" fmla="*/ 488 h 1155"/>
                  <a:gd name="T50" fmla="*/ 490 w 1156"/>
                  <a:gd name="T51" fmla="*/ 440 h 1155"/>
                  <a:gd name="T52" fmla="*/ 818 w 1156"/>
                  <a:gd name="T53" fmla="*/ 112 h 1155"/>
                  <a:gd name="T54" fmla="*/ 763 w 1156"/>
                  <a:gd name="T55" fmla="*/ 128 h 1155"/>
                  <a:gd name="T56" fmla="*/ 481 w 1156"/>
                  <a:gd name="T57" fmla="*/ 410 h 1155"/>
                  <a:gd name="T58" fmla="*/ 452 w 1156"/>
                  <a:gd name="T59" fmla="*/ 410 h 1155"/>
                  <a:gd name="T60" fmla="*/ 452 w 1156"/>
                  <a:gd name="T61" fmla="*/ 382 h 1155"/>
                  <a:gd name="T62" fmla="*/ 738 w 1156"/>
                  <a:gd name="T63" fmla="*/ 96 h 1155"/>
                  <a:gd name="T64" fmla="*/ 747 w 1156"/>
                  <a:gd name="T65" fmla="*/ 91 h 1155"/>
                  <a:gd name="T66" fmla="*/ 879 w 1156"/>
                  <a:gd name="T67" fmla="*/ 52 h 1155"/>
                  <a:gd name="T68" fmla="*/ 1094 w 1156"/>
                  <a:gd name="T69" fmla="*/ 62 h 1155"/>
                  <a:gd name="T70" fmla="*/ 1094 w 1156"/>
                  <a:gd name="T71" fmla="*/ 287 h 1155"/>
                  <a:gd name="T72" fmla="*/ 1043 w 1156"/>
                  <a:gd name="T73" fmla="*/ 82 h 1155"/>
                  <a:gd name="T74" fmla="*/ 1024 w 1156"/>
                  <a:gd name="T75" fmla="*/ 101 h 1155"/>
                  <a:gd name="T76" fmla="*/ 1048 w 1156"/>
                  <a:gd name="T77" fmla="*/ 238 h 1155"/>
                  <a:gd name="T78" fmla="*/ 1071 w 1156"/>
                  <a:gd name="T79" fmla="*/ 251 h 1155"/>
                  <a:gd name="T80" fmla="*/ 1043 w 1156"/>
                  <a:gd name="T81" fmla="*/ 82 h 1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156" h="1155">
                    <a:moveTo>
                      <a:pt x="21" y="1088"/>
                    </a:moveTo>
                    <a:lnTo>
                      <a:pt x="67" y="1134"/>
                    </a:lnTo>
                    <a:cubicBezTo>
                      <a:pt x="37" y="1150"/>
                      <a:pt x="16" y="1155"/>
                      <a:pt x="8" y="1147"/>
                    </a:cubicBezTo>
                    <a:cubicBezTo>
                      <a:pt x="0" y="1139"/>
                      <a:pt x="5" y="1118"/>
                      <a:pt x="21" y="1088"/>
                    </a:cubicBezTo>
                    <a:close/>
                    <a:moveTo>
                      <a:pt x="10" y="1052"/>
                    </a:moveTo>
                    <a:lnTo>
                      <a:pt x="103" y="1146"/>
                    </a:lnTo>
                    <a:cubicBezTo>
                      <a:pt x="155" y="1127"/>
                      <a:pt x="221" y="1089"/>
                      <a:pt x="294" y="1035"/>
                    </a:cubicBezTo>
                    <a:lnTo>
                      <a:pt x="120" y="861"/>
                    </a:lnTo>
                    <a:cubicBezTo>
                      <a:pt x="66" y="935"/>
                      <a:pt x="28" y="1001"/>
                      <a:pt x="10" y="1052"/>
                    </a:cubicBezTo>
                    <a:close/>
                    <a:moveTo>
                      <a:pt x="443" y="511"/>
                    </a:moveTo>
                    <a:lnTo>
                      <a:pt x="644" y="712"/>
                    </a:lnTo>
                    <a:cubicBezTo>
                      <a:pt x="614" y="747"/>
                      <a:pt x="581" y="781"/>
                      <a:pt x="547" y="816"/>
                    </a:cubicBezTo>
                    <a:cubicBezTo>
                      <a:pt x="468" y="895"/>
                      <a:pt x="389" y="964"/>
                      <a:pt x="316" y="1019"/>
                    </a:cubicBezTo>
                    <a:lnTo>
                      <a:pt x="136" y="839"/>
                    </a:lnTo>
                    <a:cubicBezTo>
                      <a:pt x="191" y="767"/>
                      <a:pt x="260" y="687"/>
                      <a:pt x="339" y="608"/>
                    </a:cubicBezTo>
                    <a:cubicBezTo>
                      <a:pt x="374" y="574"/>
                      <a:pt x="409" y="541"/>
                      <a:pt x="443" y="511"/>
                    </a:cubicBezTo>
                    <a:close/>
                    <a:moveTo>
                      <a:pt x="326" y="929"/>
                    </a:moveTo>
                    <a:cubicBezTo>
                      <a:pt x="312" y="939"/>
                      <a:pt x="325" y="963"/>
                      <a:pt x="339" y="952"/>
                    </a:cubicBezTo>
                    <a:cubicBezTo>
                      <a:pt x="429" y="884"/>
                      <a:pt x="504" y="800"/>
                      <a:pt x="583" y="720"/>
                    </a:cubicBezTo>
                    <a:cubicBezTo>
                      <a:pt x="595" y="708"/>
                      <a:pt x="576" y="689"/>
                      <a:pt x="564" y="702"/>
                    </a:cubicBezTo>
                    <a:cubicBezTo>
                      <a:pt x="487" y="780"/>
                      <a:pt x="414" y="862"/>
                      <a:pt x="326" y="929"/>
                    </a:cubicBezTo>
                    <a:close/>
                    <a:moveTo>
                      <a:pt x="1094" y="287"/>
                    </a:moveTo>
                    <a:lnTo>
                      <a:pt x="715" y="665"/>
                    </a:lnTo>
                    <a:cubicBezTo>
                      <a:pt x="701" y="679"/>
                      <a:pt x="685" y="690"/>
                      <a:pt x="667" y="698"/>
                    </a:cubicBezTo>
                    <a:lnTo>
                      <a:pt x="457" y="488"/>
                    </a:lnTo>
                    <a:cubicBezTo>
                      <a:pt x="465" y="470"/>
                      <a:pt x="476" y="454"/>
                      <a:pt x="490" y="440"/>
                    </a:cubicBezTo>
                    <a:lnTo>
                      <a:pt x="818" y="112"/>
                    </a:lnTo>
                    <a:lnTo>
                      <a:pt x="763" y="128"/>
                    </a:lnTo>
                    <a:lnTo>
                      <a:pt x="481" y="410"/>
                    </a:lnTo>
                    <a:cubicBezTo>
                      <a:pt x="473" y="418"/>
                      <a:pt x="460" y="418"/>
                      <a:pt x="452" y="410"/>
                    </a:cubicBezTo>
                    <a:cubicBezTo>
                      <a:pt x="445" y="403"/>
                      <a:pt x="445" y="390"/>
                      <a:pt x="452" y="382"/>
                    </a:cubicBezTo>
                    <a:lnTo>
                      <a:pt x="738" y="96"/>
                    </a:lnTo>
                    <a:cubicBezTo>
                      <a:pt x="741" y="94"/>
                      <a:pt x="744" y="92"/>
                      <a:pt x="747" y="91"/>
                    </a:cubicBezTo>
                    <a:lnTo>
                      <a:pt x="879" y="52"/>
                    </a:lnTo>
                    <a:cubicBezTo>
                      <a:pt x="941" y="0"/>
                      <a:pt x="1035" y="3"/>
                      <a:pt x="1094" y="62"/>
                    </a:cubicBezTo>
                    <a:cubicBezTo>
                      <a:pt x="1156" y="124"/>
                      <a:pt x="1156" y="225"/>
                      <a:pt x="1094" y="287"/>
                    </a:cubicBezTo>
                    <a:close/>
                    <a:moveTo>
                      <a:pt x="1043" y="82"/>
                    </a:moveTo>
                    <a:cubicBezTo>
                      <a:pt x="1029" y="71"/>
                      <a:pt x="1010" y="90"/>
                      <a:pt x="1024" y="101"/>
                    </a:cubicBezTo>
                    <a:cubicBezTo>
                      <a:pt x="1066" y="133"/>
                      <a:pt x="1071" y="192"/>
                      <a:pt x="1048" y="238"/>
                    </a:cubicBezTo>
                    <a:cubicBezTo>
                      <a:pt x="1040" y="253"/>
                      <a:pt x="1063" y="266"/>
                      <a:pt x="1071" y="251"/>
                    </a:cubicBezTo>
                    <a:cubicBezTo>
                      <a:pt x="1099" y="196"/>
                      <a:pt x="1095" y="121"/>
                      <a:pt x="1043" y="82"/>
                    </a:cubicBezTo>
                    <a:close/>
                  </a:path>
                </a:pathLst>
              </a:custGeom>
              <a:solidFill>
                <a:sysClr val="window" lastClr="FFFFFF"/>
              </a:solidFill>
              <a:ln>
                <a:noFill/>
              </a:ln>
              <a:effectLst/>
            </p:spPr>
            <p:txBody>
              <a:bodyPr wrap="square" lIns="91440" tIns="45720" rIns="91440" bIns="45720" anchor="ctr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33" name="PA-ísḷíḍè">
              <a:extLst>
                <a:ext uri="{FF2B5EF4-FFF2-40B4-BE49-F238E27FC236}">
                  <a16:creationId xmlns:a16="http://schemas.microsoft.com/office/drawing/2014/main" id="{3495B739-E5A7-4F4A-95FD-24BDFE4B18B1}"/>
                </a:ext>
              </a:extLst>
            </p:cNvPr>
            <p:cNvSpPr txBox="1"/>
            <p:nvPr>
              <p:custDataLst>
                <p:tags r:id="rId8"/>
              </p:custDataLst>
            </p:nvPr>
          </p:nvSpPr>
          <p:spPr bwMode="auto">
            <a:xfrm>
              <a:off x="1772536" y="1417169"/>
              <a:ext cx="3330625" cy="455181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b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>
                <a:lnSpc>
                  <a:spcPct val="120000"/>
                </a:lnSpc>
                <a:spcBef>
                  <a:spcPct val="0"/>
                </a:spcBef>
              </a:pPr>
              <a:r>
                <a:rPr lang="en-US" altLang="zh-CN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 text</a:t>
              </a:r>
            </a:p>
          </p:txBody>
        </p:sp>
        <p:sp>
          <p:nvSpPr>
            <p:cNvPr id="34" name="PA-ï$ḷïḋe">
              <a:extLst>
                <a:ext uri="{FF2B5EF4-FFF2-40B4-BE49-F238E27FC236}">
                  <a16:creationId xmlns:a16="http://schemas.microsoft.com/office/drawing/2014/main" id="{070EC7BE-ECA0-45AD-AAF9-98998500A132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669925" y="1874695"/>
              <a:ext cx="4854575" cy="16282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grpSp>
          <p:nvGrpSpPr>
            <p:cNvPr id="35" name="íś1ídê">
              <a:extLst>
                <a:ext uri="{FF2B5EF4-FFF2-40B4-BE49-F238E27FC236}">
                  <a16:creationId xmlns:a16="http://schemas.microsoft.com/office/drawing/2014/main" id="{32D4610B-43F0-46AE-9259-E247B895EFA0}"/>
                </a:ext>
              </a:extLst>
            </p:cNvPr>
            <p:cNvGrpSpPr/>
            <p:nvPr/>
          </p:nvGrpSpPr>
          <p:grpSpPr>
            <a:xfrm>
              <a:off x="669926" y="2037519"/>
              <a:ext cx="4433236" cy="800249"/>
              <a:chOff x="669926" y="2208969"/>
              <a:chExt cx="4433236" cy="800249"/>
            </a:xfrm>
          </p:grpSpPr>
          <p:sp>
            <p:nvSpPr>
              <p:cNvPr id="42" name="PA-î$ḷïďe">
                <a:extLst>
                  <a:ext uri="{FF2B5EF4-FFF2-40B4-BE49-F238E27FC236}">
                    <a16:creationId xmlns:a16="http://schemas.microsoft.com/office/drawing/2014/main" id="{AC321F9B-F99D-44D6-95EE-4CF3F8A760F8}"/>
                  </a:ext>
                </a:extLst>
              </p:cNvPr>
              <p:cNvSpPr/>
              <p:nvPr>
                <p:custDataLst>
                  <p:tags r:id="rId15"/>
                </p:custDataLst>
              </p:nvPr>
            </p:nvSpPr>
            <p:spPr bwMode="auto">
              <a:xfrm>
                <a:off x="669926" y="2208969"/>
                <a:ext cx="4433236" cy="350950"/>
              </a:xfrm>
              <a:prstGeom prst="rect">
                <a:avLst/>
              </a:prstGeom>
              <a:no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>
                  <a:lnSpc>
                    <a:spcPct val="150000"/>
                  </a:lnSpc>
                </a:pPr>
                <a:r>
                  <a:rPr lang="en-US" altLang="zh-CN" sz="11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Copy paste fonts. Choose the only option to retain text……</a:t>
                </a:r>
              </a:p>
            </p:txBody>
          </p:sp>
          <p:sp>
            <p:nvSpPr>
              <p:cNvPr id="43" name="PA-î$1îḍé">
                <a:extLst>
                  <a:ext uri="{FF2B5EF4-FFF2-40B4-BE49-F238E27FC236}">
                    <a16:creationId xmlns:a16="http://schemas.microsoft.com/office/drawing/2014/main" id="{1DB9FB2C-4D06-409D-B3F1-9E7C14D04A3A}"/>
                  </a:ext>
                </a:extLst>
              </p:cNvPr>
              <p:cNvSpPr/>
              <p:nvPr>
                <p:custDataLst>
                  <p:tags r:id="rId16"/>
                </p:custDataLst>
              </p:nvPr>
            </p:nvSpPr>
            <p:spPr bwMode="auto">
              <a:xfrm>
                <a:off x="669926" y="2658268"/>
                <a:ext cx="4433236" cy="350950"/>
              </a:xfrm>
              <a:prstGeom prst="rect">
                <a:avLst/>
              </a:prstGeom>
              <a:no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>
                  <a:lnSpc>
                    <a:spcPct val="150000"/>
                  </a:lnSpc>
                </a:pPr>
                <a:r>
                  <a:rPr lang="en-US" altLang="zh-CN" sz="11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Copy paste fonts. Choose the only option to retain text……</a:t>
                </a:r>
              </a:p>
            </p:txBody>
          </p:sp>
          <p:cxnSp>
            <p:nvCxnSpPr>
              <p:cNvPr id="44" name="PA-直接连接符 43">
                <a:extLst>
                  <a:ext uri="{FF2B5EF4-FFF2-40B4-BE49-F238E27FC236}">
                    <a16:creationId xmlns:a16="http://schemas.microsoft.com/office/drawing/2014/main" id="{E7B0B715-540C-42F1-9187-9C38FD6406E2}"/>
                  </a:ext>
                </a:extLst>
              </p:cNvPr>
              <p:cNvCxnSpPr>
                <a:cxnSpLocks/>
              </p:cNvCxnSpPr>
              <p:nvPr>
                <p:custDataLst>
                  <p:tags r:id="rId17"/>
                </p:custDataLst>
              </p:nvPr>
            </p:nvCxnSpPr>
            <p:spPr>
              <a:xfrm flipH="1">
                <a:off x="669926" y="2609093"/>
                <a:ext cx="4433236" cy="0"/>
              </a:xfrm>
              <a:prstGeom prst="line">
                <a:avLst/>
              </a:prstGeom>
              <a:ln w="3175" cap="rnd">
                <a:solidFill>
                  <a:schemeClr val="bg1">
                    <a:lumMod val="75000"/>
                  </a:schemeClr>
                </a:solidFill>
                <a:prstDash val="dash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6" name="PA-iṧlidé">
              <a:extLst>
                <a:ext uri="{FF2B5EF4-FFF2-40B4-BE49-F238E27FC236}">
                  <a16:creationId xmlns:a16="http://schemas.microsoft.com/office/drawing/2014/main" id="{85C3C843-A215-440F-93D0-A340FA46B4C9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6665913" y="4896680"/>
              <a:ext cx="4854575" cy="16282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7" name="PA-íśḷídè">
              <a:extLst>
                <a:ext uri="{FF2B5EF4-FFF2-40B4-BE49-F238E27FC236}">
                  <a16:creationId xmlns:a16="http://schemas.microsoft.com/office/drawing/2014/main" id="{4FCD1879-D398-40F7-83B0-E1F5231ABB9C}"/>
                </a:ext>
              </a:extLst>
            </p:cNvPr>
            <p:cNvSpPr txBox="1"/>
            <p:nvPr>
              <p:custDataLst>
                <p:tags r:id="rId11"/>
              </p:custDataLst>
            </p:nvPr>
          </p:nvSpPr>
          <p:spPr bwMode="auto">
            <a:xfrm>
              <a:off x="6807200" y="4430507"/>
              <a:ext cx="4713288" cy="455181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b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  <a:spcBef>
                  <a:spcPct val="0"/>
                </a:spcBef>
              </a:pPr>
              <a:r>
                <a:rPr lang="en-US" altLang="zh-CN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 text</a:t>
              </a:r>
            </a:p>
          </p:txBody>
        </p:sp>
        <p:grpSp>
          <p:nvGrpSpPr>
            <p:cNvPr id="38" name="íśḷidê">
              <a:extLst>
                <a:ext uri="{FF2B5EF4-FFF2-40B4-BE49-F238E27FC236}">
                  <a16:creationId xmlns:a16="http://schemas.microsoft.com/office/drawing/2014/main" id="{144F4D05-1EB1-410E-A07A-37A8F63C2FC8}"/>
                </a:ext>
              </a:extLst>
            </p:cNvPr>
            <p:cNvGrpSpPr/>
            <p:nvPr/>
          </p:nvGrpSpPr>
          <p:grpSpPr>
            <a:xfrm>
              <a:off x="6807200" y="5171926"/>
              <a:ext cx="4433236" cy="800249"/>
              <a:chOff x="669926" y="2208969"/>
              <a:chExt cx="4433236" cy="800249"/>
            </a:xfrm>
          </p:grpSpPr>
          <p:sp>
            <p:nvSpPr>
              <p:cNvPr id="39" name="PA-îşḷiḑê">
                <a:extLst>
                  <a:ext uri="{FF2B5EF4-FFF2-40B4-BE49-F238E27FC236}">
                    <a16:creationId xmlns:a16="http://schemas.microsoft.com/office/drawing/2014/main" id="{1A7B5C6A-53B2-4CA8-8A9F-4FE9D7235DF2}"/>
                  </a:ext>
                </a:extLst>
              </p:cNvPr>
              <p:cNvSpPr/>
              <p:nvPr>
                <p:custDataLst>
                  <p:tags r:id="rId12"/>
                </p:custDataLst>
              </p:nvPr>
            </p:nvSpPr>
            <p:spPr bwMode="auto">
              <a:xfrm>
                <a:off x="669926" y="2208969"/>
                <a:ext cx="4433236" cy="350950"/>
              </a:xfrm>
              <a:prstGeom prst="rect">
                <a:avLst/>
              </a:prstGeom>
              <a:no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50000"/>
                  </a:lnSpc>
                </a:pPr>
                <a:r>
                  <a:rPr lang="en-US" altLang="zh-CN" sz="11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Copy paste fonts. Choose the only option to retain text……</a:t>
                </a:r>
              </a:p>
            </p:txBody>
          </p:sp>
          <p:sp>
            <p:nvSpPr>
              <p:cNvPr id="40" name="PA-íṥľîḑé">
                <a:extLst>
                  <a:ext uri="{FF2B5EF4-FFF2-40B4-BE49-F238E27FC236}">
                    <a16:creationId xmlns:a16="http://schemas.microsoft.com/office/drawing/2014/main" id="{CC161BDC-2A57-427C-89A0-C3091A8F2E67}"/>
                  </a:ext>
                </a:extLst>
              </p:cNvPr>
              <p:cNvSpPr/>
              <p:nvPr>
                <p:custDataLst>
                  <p:tags r:id="rId13"/>
                </p:custDataLst>
              </p:nvPr>
            </p:nvSpPr>
            <p:spPr bwMode="auto">
              <a:xfrm>
                <a:off x="669926" y="2658268"/>
                <a:ext cx="4433236" cy="350950"/>
              </a:xfrm>
              <a:prstGeom prst="rect">
                <a:avLst/>
              </a:prstGeom>
              <a:no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50000"/>
                  </a:lnSpc>
                </a:pPr>
                <a:r>
                  <a:rPr lang="en-US" altLang="zh-CN" sz="11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Copy paste fonts. Choose the only option to retain text……</a:t>
                </a:r>
              </a:p>
            </p:txBody>
          </p:sp>
          <p:cxnSp>
            <p:nvCxnSpPr>
              <p:cNvPr id="41" name="PA-直接连接符 40">
                <a:extLst>
                  <a:ext uri="{FF2B5EF4-FFF2-40B4-BE49-F238E27FC236}">
                    <a16:creationId xmlns:a16="http://schemas.microsoft.com/office/drawing/2014/main" id="{C104A59E-55B4-41C2-8F80-AC1C17382757}"/>
                  </a:ext>
                </a:extLst>
              </p:cNvPr>
              <p:cNvCxnSpPr>
                <a:cxnSpLocks/>
              </p:cNvCxnSpPr>
              <p:nvPr>
                <p:custDataLst>
                  <p:tags r:id="rId14"/>
                </p:custDataLst>
              </p:nvPr>
            </p:nvCxnSpPr>
            <p:spPr>
              <a:xfrm flipH="1">
                <a:off x="669926" y="2609093"/>
                <a:ext cx="4433236" cy="0"/>
              </a:xfrm>
              <a:prstGeom prst="line">
                <a:avLst/>
              </a:prstGeom>
              <a:ln w="3175" cap="rnd">
                <a:solidFill>
                  <a:schemeClr val="bg1">
                    <a:lumMod val="75000"/>
                  </a:schemeClr>
                </a:solidFill>
                <a:prstDash val="dash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5" name="PA-组合 54">
            <a:extLst>
              <a:ext uri="{FF2B5EF4-FFF2-40B4-BE49-F238E27FC236}">
                <a16:creationId xmlns:a16="http://schemas.microsoft.com/office/drawing/2014/main" id="{99E8A6AA-3586-475A-9496-F96D6F26CC8E}"/>
              </a:ext>
            </a:extLst>
          </p:cNvPr>
          <p:cNvGrpSpPr/>
          <p:nvPr>
            <p:custDataLst>
              <p:tags r:id="rId3"/>
            </p:custDataLst>
          </p:nvPr>
        </p:nvGrpSpPr>
        <p:grpSpPr>
          <a:xfrm>
            <a:off x="91440" y="-729138"/>
            <a:ext cx="2820061" cy="1471735"/>
            <a:chOff x="91440" y="-729138"/>
            <a:chExt cx="2820061" cy="1471735"/>
          </a:xfrm>
        </p:grpSpPr>
        <p:sp>
          <p:nvSpPr>
            <p:cNvPr id="51" name="PA-燕尾箭头 50">
              <a:extLst>
                <a:ext uri="{FF2B5EF4-FFF2-40B4-BE49-F238E27FC236}">
                  <a16:creationId xmlns:a16="http://schemas.microsoft.com/office/drawing/2014/main" id="{5A6EAA7B-940D-4313-8F83-41D5596C348A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>
            <a:xfrm rot="16200000">
              <a:off x="-282761" y="-354937"/>
              <a:ext cx="1458275" cy="709873"/>
            </a:xfrm>
            <a:prstGeom prst="notchedRightArrow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3" name="PA-文本框 52">
              <a:extLst>
                <a:ext uri="{FF2B5EF4-FFF2-40B4-BE49-F238E27FC236}">
                  <a16:creationId xmlns:a16="http://schemas.microsoft.com/office/drawing/2014/main" id="{68EB7D40-2BB0-46A3-9594-ED3A9071F368}"/>
                </a:ext>
              </a:extLst>
            </p:cNvPr>
            <p:cNvSpPr txBox="1"/>
            <p:nvPr>
              <p:custDataLst>
                <p:tags r:id="rId5"/>
              </p:custDataLst>
            </p:nvPr>
          </p:nvSpPr>
          <p:spPr>
            <a:xfrm>
              <a:off x="669925" y="165042"/>
              <a:ext cx="224157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4" name="PA-文本框 53">
              <a:extLst>
                <a:ext uri="{FF2B5EF4-FFF2-40B4-BE49-F238E27FC236}">
                  <a16:creationId xmlns:a16="http://schemas.microsoft.com/office/drawing/2014/main" id="{68218074-D2AD-44CA-8EE1-A16C8B3A2A66}"/>
                </a:ext>
              </a:extLst>
            </p:cNvPr>
            <p:cNvSpPr txBox="1"/>
            <p:nvPr>
              <p:custDataLst>
                <p:tags r:id="rId6"/>
              </p:custDataLst>
            </p:nvPr>
          </p:nvSpPr>
          <p:spPr>
            <a:xfrm>
              <a:off x="222350" y="219377"/>
              <a:ext cx="42773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1400" dirty="0">
                  <a:solidFill>
                    <a:schemeClr val="bg1"/>
                  </a:solidFill>
                  <a:cs typeface="+mn-ea"/>
                  <a:sym typeface="+mn-lt"/>
                </a:rPr>
                <a:t> 01</a:t>
              </a:r>
              <a:endParaRPr lang="zh-CN" altLang="en-US" sz="1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88002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 decel="100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PA-210882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>
            <a:extLst>
              <a:ext uri="{FF2B5EF4-FFF2-40B4-BE49-F238E27FC236}">
                <a16:creationId xmlns:a16="http://schemas.microsoft.com/office/drawing/2014/main" id="{7DBFAE08-5B6D-48A4-974F-39A595405BDD}"/>
              </a:ext>
            </a:extLst>
          </p:cNvPr>
          <p:cNvGrpSpPr>
            <a:grpSpLocks noChangeAspect="1"/>
          </p:cNvGrpSpPr>
          <p:nvPr>
            <p:custDataLst>
              <p:tags r:id="rId2"/>
            </p:custDataLst>
          </p:nvPr>
        </p:nvGrpSpPr>
        <p:grpSpPr>
          <a:xfrm>
            <a:off x="669925" y="1262980"/>
            <a:ext cx="10850563" cy="4883820"/>
            <a:chOff x="669925" y="1262980"/>
            <a:chExt cx="10850563" cy="4883820"/>
          </a:xfrm>
        </p:grpSpPr>
        <p:sp>
          <p:nvSpPr>
            <p:cNvPr id="6" name="PA-í$1ïḓè">
              <a:extLst>
                <a:ext uri="{FF2B5EF4-FFF2-40B4-BE49-F238E27FC236}">
                  <a16:creationId xmlns:a16="http://schemas.microsoft.com/office/drawing/2014/main" id="{529C636D-D090-4BAE-ABEA-4F16608D0E88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 bwMode="auto">
            <a:xfrm>
              <a:off x="4692274" y="1262980"/>
              <a:ext cx="2807452" cy="4883820"/>
            </a:xfrm>
            <a:custGeom>
              <a:avLst/>
              <a:gdLst>
                <a:gd name="T0" fmla="*/ 0 w 20463"/>
                <a:gd name="T1" fmla="*/ 10231 h 35591"/>
                <a:gd name="T2" fmla="*/ 6445 w 20463"/>
                <a:gd name="T3" fmla="*/ 21993 h 35591"/>
                <a:gd name="T4" fmla="*/ 6537 w 20463"/>
                <a:gd name="T5" fmla="*/ 24909 h 35591"/>
                <a:gd name="T6" fmla="*/ 6194 w 20463"/>
                <a:gd name="T7" fmla="*/ 26324 h 35591"/>
                <a:gd name="T8" fmla="*/ 6194 w 20463"/>
                <a:gd name="T9" fmla="*/ 27473 h 35591"/>
                <a:gd name="T10" fmla="*/ 6194 w 20463"/>
                <a:gd name="T11" fmla="*/ 28623 h 35591"/>
                <a:gd name="T12" fmla="*/ 6911 w 20463"/>
                <a:gd name="T13" fmla="*/ 30117 h 35591"/>
                <a:gd name="T14" fmla="*/ 8489 w 20463"/>
                <a:gd name="T15" fmla="*/ 35591 h 35591"/>
                <a:gd name="T16" fmla="*/ 9178 w 20463"/>
                <a:gd name="T17" fmla="*/ 29772 h 35591"/>
                <a:gd name="T18" fmla="*/ 6911 w 20463"/>
                <a:gd name="T19" fmla="*/ 29427 h 35591"/>
                <a:gd name="T20" fmla="*/ 6911 w 20463"/>
                <a:gd name="T21" fmla="*/ 28968 h 35591"/>
                <a:gd name="T22" fmla="*/ 9178 w 20463"/>
                <a:gd name="T23" fmla="*/ 28623 h 35591"/>
                <a:gd name="T24" fmla="*/ 6911 w 20463"/>
                <a:gd name="T25" fmla="*/ 28278 h 35591"/>
                <a:gd name="T26" fmla="*/ 6911 w 20463"/>
                <a:gd name="T27" fmla="*/ 27818 h 35591"/>
                <a:gd name="T28" fmla="*/ 9178 w 20463"/>
                <a:gd name="T29" fmla="*/ 27473 h 35591"/>
                <a:gd name="T30" fmla="*/ 6911 w 20463"/>
                <a:gd name="T31" fmla="*/ 27128 h 35591"/>
                <a:gd name="T32" fmla="*/ 6911 w 20463"/>
                <a:gd name="T33" fmla="*/ 26669 h 35591"/>
                <a:gd name="T34" fmla="*/ 9178 w 20463"/>
                <a:gd name="T35" fmla="*/ 26324 h 35591"/>
                <a:gd name="T36" fmla="*/ 6911 w 20463"/>
                <a:gd name="T37" fmla="*/ 25979 h 35591"/>
                <a:gd name="T38" fmla="*/ 6911 w 20463"/>
                <a:gd name="T39" fmla="*/ 25519 h 35591"/>
                <a:gd name="T40" fmla="*/ 8834 w 20463"/>
                <a:gd name="T41" fmla="*/ 25519 h 35591"/>
                <a:gd name="T42" fmla="*/ 8834 w 20463"/>
                <a:gd name="T43" fmla="*/ 24829 h 35591"/>
                <a:gd name="T44" fmla="*/ 7135 w 20463"/>
                <a:gd name="T45" fmla="*/ 24485 h 35591"/>
                <a:gd name="T46" fmla="*/ 3642 w 20463"/>
                <a:gd name="T47" fmla="*/ 17132 h 35591"/>
                <a:gd name="T48" fmla="*/ 10231 w 20463"/>
                <a:gd name="T49" fmla="*/ 689 h 35591"/>
                <a:gd name="T50" fmla="*/ 16820 w 20463"/>
                <a:gd name="T51" fmla="*/ 17132 h 35591"/>
                <a:gd name="T52" fmla="*/ 13328 w 20463"/>
                <a:gd name="T53" fmla="*/ 24485 h 35591"/>
                <a:gd name="T54" fmla="*/ 11740 w 20463"/>
                <a:gd name="T55" fmla="*/ 24829 h 35591"/>
                <a:gd name="T56" fmla="*/ 11740 w 20463"/>
                <a:gd name="T57" fmla="*/ 25519 h 35591"/>
                <a:gd name="T58" fmla="*/ 13552 w 20463"/>
                <a:gd name="T59" fmla="*/ 25519 h 35591"/>
                <a:gd name="T60" fmla="*/ 13552 w 20463"/>
                <a:gd name="T61" fmla="*/ 25979 h 35591"/>
                <a:gd name="T62" fmla="*/ 11395 w 20463"/>
                <a:gd name="T63" fmla="*/ 26324 h 35591"/>
                <a:gd name="T64" fmla="*/ 13552 w 20463"/>
                <a:gd name="T65" fmla="*/ 26669 h 35591"/>
                <a:gd name="T66" fmla="*/ 13552 w 20463"/>
                <a:gd name="T67" fmla="*/ 27128 h 35591"/>
                <a:gd name="T68" fmla="*/ 11395 w 20463"/>
                <a:gd name="T69" fmla="*/ 27473 h 35591"/>
                <a:gd name="T70" fmla="*/ 13552 w 20463"/>
                <a:gd name="T71" fmla="*/ 27818 h 35591"/>
                <a:gd name="T72" fmla="*/ 13552 w 20463"/>
                <a:gd name="T73" fmla="*/ 28278 h 35591"/>
                <a:gd name="T74" fmla="*/ 11395 w 20463"/>
                <a:gd name="T75" fmla="*/ 28623 h 35591"/>
                <a:gd name="T76" fmla="*/ 13552 w 20463"/>
                <a:gd name="T77" fmla="*/ 28968 h 35591"/>
                <a:gd name="T78" fmla="*/ 13552 w 20463"/>
                <a:gd name="T79" fmla="*/ 29427 h 35591"/>
                <a:gd name="T80" fmla="*/ 11395 w 20463"/>
                <a:gd name="T81" fmla="*/ 29772 h 35591"/>
                <a:gd name="T82" fmla="*/ 11740 w 20463"/>
                <a:gd name="T83" fmla="*/ 35591 h 35591"/>
                <a:gd name="T84" fmla="*/ 12084 w 20463"/>
                <a:gd name="T85" fmla="*/ 30117 h 35591"/>
                <a:gd name="T86" fmla="*/ 14471 w 20463"/>
                <a:gd name="T87" fmla="*/ 29198 h 35591"/>
                <a:gd name="T88" fmla="*/ 14471 w 20463"/>
                <a:gd name="T89" fmla="*/ 28048 h 35591"/>
                <a:gd name="T90" fmla="*/ 14471 w 20463"/>
                <a:gd name="T91" fmla="*/ 26899 h 35591"/>
                <a:gd name="T92" fmla="*/ 14471 w 20463"/>
                <a:gd name="T93" fmla="*/ 25749 h 35591"/>
                <a:gd name="T94" fmla="*/ 14017 w 20463"/>
                <a:gd name="T95" fmla="*/ 24485 h 35591"/>
                <a:gd name="T96" fmla="*/ 17297 w 20463"/>
                <a:gd name="T97" fmla="*/ 17630 h 35591"/>
                <a:gd name="T98" fmla="*/ 10231 w 20463"/>
                <a:gd name="T99" fmla="*/ 0 h 355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0463" h="35591">
                  <a:moveTo>
                    <a:pt x="10231" y="0"/>
                  </a:moveTo>
                  <a:cubicBezTo>
                    <a:pt x="4589" y="0"/>
                    <a:pt x="0" y="4589"/>
                    <a:pt x="0" y="10231"/>
                  </a:cubicBezTo>
                  <a:cubicBezTo>
                    <a:pt x="0" y="13053"/>
                    <a:pt x="1124" y="15681"/>
                    <a:pt x="3166" y="17630"/>
                  </a:cubicBezTo>
                  <a:cubicBezTo>
                    <a:pt x="4703" y="19099"/>
                    <a:pt x="6445" y="20763"/>
                    <a:pt x="6445" y="21993"/>
                  </a:cubicBezTo>
                  <a:cubicBezTo>
                    <a:pt x="6445" y="24485"/>
                    <a:pt x="6445" y="24485"/>
                    <a:pt x="6445" y="24485"/>
                  </a:cubicBezTo>
                  <a:cubicBezTo>
                    <a:pt x="6445" y="24636"/>
                    <a:pt x="6478" y="24780"/>
                    <a:pt x="6537" y="24909"/>
                  </a:cubicBezTo>
                  <a:cubicBezTo>
                    <a:pt x="6216" y="25052"/>
                    <a:pt x="5991" y="25375"/>
                    <a:pt x="5991" y="25749"/>
                  </a:cubicBezTo>
                  <a:cubicBezTo>
                    <a:pt x="5991" y="25966"/>
                    <a:pt x="6067" y="26166"/>
                    <a:pt x="6194" y="26324"/>
                  </a:cubicBezTo>
                  <a:cubicBezTo>
                    <a:pt x="6067" y="26481"/>
                    <a:pt x="5991" y="26681"/>
                    <a:pt x="5991" y="26899"/>
                  </a:cubicBezTo>
                  <a:cubicBezTo>
                    <a:pt x="5991" y="27116"/>
                    <a:pt x="6067" y="27316"/>
                    <a:pt x="6194" y="27473"/>
                  </a:cubicBezTo>
                  <a:cubicBezTo>
                    <a:pt x="6067" y="27631"/>
                    <a:pt x="5991" y="27831"/>
                    <a:pt x="5991" y="28048"/>
                  </a:cubicBezTo>
                  <a:cubicBezTo>
                    <a:pt x="5991" y="28265"/>
                    <a:pt x="6067" y="28465"/>
                    <a:pt x="6194" y="28623"/>
                  </a:cubicBezTo>
                  <a:cubicBezTo>
                    <a:pt x="6067" y="28780"/>
                    <a:pt x="5991" y="28980"/>
                    <a:pt x="5991" y="29198"/>
                  </a:cubicBezTo>
                  <a:cubicBezTo>
                    <a:pt x="5991" y="29705"/>
                    <a:pt x="6404" y="30117"/>
                    <a:pt x="6911" y="30117"/>
                  </a:cubicBezTo>
                  <a:cubicBezTo>
                    <a:pt x="8489" y="30117"/>
                    <a:pt x="8489" y="30117"/>
                    <a:pt x="8489" y="30117"/>
                  </a:cubicBezTo>
                  <a:cubicBezTo>
                    <a:pt x="8489" y="35591"/>
                    <a:pt x="8489" y="35591"/>
                    <a:pt x="8489" y="35591"/>
                  </a:cubicBezTo>
                  <a:cubicBezTo>
                    <a:pt x="9178" y="35591"/>
                    <a:pt x="9178" y="35591"/>
                    <a:pt x="9178" y="35591"/>
                  </a:cubicBezTo>
                  <a:cubicBezTo>
                    <a:pt x="9178" y="29772"/>
                    <a:pt x="9178" y="29772"/>
                    <a:pt x="9178" y="29772"/>
                  </a:cubicBezTo>
                  <a:cubicBezTo>
                    <a:pt x="9178" y="29582"/>
                    <a:pt x="9024" y="29427"/>
                    <a:pt x="8834" y="29427"/>
                  </a:cubicBezTo>
                  <a:cubicBezTo>
                    <a:pt x="6911" y="29427"/>
                    <a:pt x="6911" y="29427"/>
                    <a:pt x="6911" y="29427"/>
                  </a:cubicBezTo>
                  <a:cubicBezTo>
                    <a:pt x="6784" y="29427"/>
                    <a:pt x="6681" y="29324"/>
                    <a:pt x="6681" y="29198"/>
                  </a:cubicBezTo>
                  <a:cubicBezTo>
                    <a:pt x="6681" y="29071"/>
                    <a:pt x="6784" y="28968"/>
                    <a:pt x="6911" y="28968"/>
                  </a:cubicBezTo>
                  <a:cubicBezTo>
                    <a:pt x="8834" y="28968"/>
                    <a:pt x="8834" y="28968"/>
                    <a:pt x="8834" y="28968"/>
                  </a:cubicBezTo>
                  <a:cubicBezTo>
                    <a:pt x="9024" y="28968"/>
                    <a:pt x="9178" y="28813"/>
                    <a:pt x="9178" y="28623"/>
                  </a:cubicBezTo>
                  <a:cubicBezTo>
                    <a:pt x="9178" y="28432"/>
                    <a:pt x="9024" y="28278"/>
                    <a:pt x="8834" y="28278"/>
                  </a:cubicBezTo>
                  <a:cubicBezTo>
                    <a:pt x="6911" y="28278"/>
                    <a:pt x="6911" y="28278"/>
                    <a:pt x="6911" y="28278"/>
                  </a:cubicBezTo>
                  <a:cubicBezTo>
                    <a:pt x="6784" y="28278"/>
                    <a:pt x="6681" y="28174"/>
                    <a:pt x="6681" y="28048"/>
                  </a:cubicBezTo>
                  <a:cubicBezTo>
                    <a:pt x="6681" y="27921"/>
                    <a:pt x="6784" y="27818"/>
                    <a:pt x="6911" y="27818"/>
                  </a:cubicBezTo>
                  <a:cubicBezTo>
                    <a:pt x="8834" y="27818"/>
                    <a:pt x="8834" y="27818"/>
                    <a:pt x="8834" y="27818"/>
                  </a:cubicBezTo>
                  <a:cubicBezTo>
                    <a:pt x="9024" y="27818"/>
                    <a:pt x="9178" y="27664"/>
                    <a:pt x="9178" y="27473"/>
                  </a:cubicBezTo>
                  <a:cubicBezTo>
                    <a:pt x="9178" y="27283"/>
                    <a:pt x="9024" y="27128"/>
                    <a:pt x="8834" y="27128"/>
                  </a:cubicBezTo>
                  <a:cubicBezTo>
                    <a:pt x="6911" y="27128"/>
                    <a:pt x="6911" y="27128"/>
                    <a:pt x="6911" y="27128"/>
                  </a:cubicBezTo>
                  <a:cubicBezTo>
                    <a:pt x="6784" y="27128"/>
                    <a:pt x="6681" y="27025"/>
                    <a:pt x="6681" y="26899"/>
                  </a:cubicBezTo>
                  <a:cubicBezTo>
                    <a:pt x="6681" y="26771"/>
                    <a:pt x="6784" y="26669"/>
                    <a:pt x="6911" y="26669"/>
                  </a:cubicBezTo>
                  <a:cubicBezTo>
                    <a:pt x="8834" y="26669"/>
                    <a:pt x="8834" y="26669"/>
                    <a:pt x="8834" y="26669"/>
                  </a:cubicBezTo>
                  <a:cubicBezTo>
                    <a:pt x="9024" y="26669"/>
                    <a:pt x="9178" y="26514"/>
                    <a:pt x="9178" y="26324"/>
                  </a:cubicBezTo>
                  <a:cubicBezTo>
                    <a:pt x="9178" y="26133"/>
                    <a:pt x="9024" y="25979"/>
                    <a:pt x="8834" y="25979"/>
                  </a:cubicBezTo>
                  <a:cubicBezTo>
                    <a:pt x="6911" y="25979"/>
                    <a:pt x="6911" y="25979"/>
                    <a:pt x="6911" y="25979"/>
                  </a:cubicBezTo>
                  <a:cubicBezTo>
                    <a:pt x="6784" y="25979"/>
                    <a:pt x="6681" y="25875"/>
                    <a:pt x="6681" y="25749"/>
                  </a:cubicBezTo>
                  <a:cubicBezTo>
                    <a:pt x="6681" y="25622"/>
                    <a:pt x="6784" y="25519"/>
                    <a:pt x="6911" y="25519"/>
                  </a:cubicBezTo>
                  <a:cubicBezTo>
                    <a:pt x="7480" y="25519"/>
                    <a:pt x="7480" y="25519"/>
                    <a:pt x="7480" y="25519"/>
                  </a:cubicBezTo>
                  <a:cubicBezTo>
                    <a:pt x="8834" y="25519"/>
                    <a:pt x="8834" y="25519"/>
                    <a:pt x="8834" y="25519"/>
                  </a:cubicBezTo>
                  <a:cubicBezTo>
                    <a:pt x="9024" y="25519"/>
                    <a:pt x="9178" y="25365"/>
                    <a:pt x="9178" y="25174"/>
                  </a:cubicBezTo>
                  <a:cubicBezTo>
                    <a:pt x="9178" y="24984"/>
                    <a:pt x="9024" y="24829"/>
                    <a:pt x="8834" y="24829"/>
                  </a:cubicBezTo>
                  <a:cubicBezTo>
                    <a:pt x="7480" y="24829"/>
                    <a:pt x="7480" y="24829"/>
                    <a:pt x="7480" y="24829"/>
                  </a:cubicBezTo>
                  <a:cubicBezTo>
                    <a:pt x="7290" y="24829"/>
                    <a:pt x="7135" y="24675"/>
                    <a:pt x="7135" y="24485"/>
                  </a:cubicBezTo>
                  <a:cubicBezTo>
                    <a:pt x="7135" y="21993"/>
                    <a:pt x="7135" y="21993"/>
                    <a:pt x="7135" y="21993"/>
                  </a:cubicBezTo>
                  <a:cubicBezTo>
                    <a:pt x="7135" y="20468"/>
                    <a:pt x="5360" y="18772"/>
                    <a:pt x="3642" y="17132"/>
                  </a:cubicBezTo>
                  <a:cubicBezTo>
                    <a:pt x="1738" y="15314"/>
                    <a:pt x="690" y="12863"/>
                    <a:pt x="690" y="10231"/>
                  </a:cubicBezTo>
                  <a:cubicBezTo>
                    <a:pt x="690" y="4970"/>
                    <a:pt x="4970" y="689"/>
                    <a:pt x="10231" y="689"/>
                  </a:cubicBezTo>
                  <a:cubicBezTo>
                    <a:pt x="15493" y="689"/>
                    <a:pt x="19773" y="4970"/>
                    <a:pt x="19773" y="10231"/>
                  </a:cubicBezTo>
                  <a:cubicBezTo>
                    <a:pt x="19773" y="12863"/>
                    <a:pt x="18725" y="15314"/>
                    <a:pt x="16820" y="17132"/>
                  </a:cubicBezTo>
                  <a:cubicBezTo>
                    <a:pt x="15103" y="18772"/>
                    <a:pt x="13328" y="20468"/>
                    <a:pt x="13328" y="21993"/>
                  </a:cubicBezTo>
                  <a:cubicBezTo>
                    <a:pt x="13328" y="24485"/>
                    <a:pt x="13328" y="24485"/>
                    <a:pt x="13328" y="24485"/>
                  </a:cubicBezTo>
                  <a:cubicBezTo>
                    <a:pt x="13328" y="24675"/>
                    <a:pt x="13173" y="24829"/>
                    <a:pt x="12983" y="24829"/>
                  </a:cubicBezTo>
                  <a:cubicBezTo>
                    <a:pt x="11740" y="24829"/>
                    <a:pt x="11740" y="24829"/>
                    <a:pt x="11740" y="24829"/>
                  </a:cubicBezTo>
                  <a:cubicBezTo>
                    <a:pt x="11549" y="24829"/>
                    <a:pt x="11395" y="24984"/>
                    <a:pt x="11395" y="25174"/>
                  </a:cubicBezTo>
                  <a:cubicBezTo>
                    <a:pt x="11395" y="25365"/>
                    <a:pt x="11549" y="25519"/>
                    <a:pt x="11740" y="25519"/>
                  </a:cubicBezTo>
                  <a:cubicBezTo>
                    <a:pt x="12983" y="25519"/>
                    <a:pt x="12983" y="25519"/>
                    <a:pt x="12983" y="25519"/>
                  </a:cubicBezTo>
                  <a:cubicBezTo>
                    <a:pt x="13552" y="25519"/>
                    <a:pt x="13552" y="25519"/>
                    <a:pt x="13552" y="25519"/>
                  </a:cubicBezTo>
                  <a:cubicBezTo>
                    <a:pt x="13679" y="25519"/>
                    <a:pt x="13782" y="25622"/>
                    <a:pt x="13782" y="25749"/>
                  </a:cubicBezTo>
                  <a:cubicBezTo>
                    <a:pt x="13782" y="25875"/>
                    <a:pt x="13679" y="25979"/>
                    <a:pt x="13552" y="25979"/>
                  </a:cubicBezTo>
                  <a:cubicBezTo>
                    <a:pt x="11740" y="25979"/>
                    <a:pt x="11740" y="25979"/>
                    <a:pt x="11740" y="25979"/>
                  </a:cubicBezTo>
                  <a:cubicBezTo>
                    <a:pt x="11549" y="25979"/>
                    <a:pt x="11395" y="26133"/>
                    <a:pt x="11395" y="26324"/>
                  </a:cubicBezTo>
                  <a:cubicBezTo>
                    <a:pt x="11395" y="26514"/>
                    <a:pt x="11549" y="26669"/>
                    <a:pt x="11740" y="26669"/>
                  </a:cubicBezTo>
                  <a:cubicBezTo>
                    <a:pt x="13552" y="26669"/>
                    <a:pt x="13552" y="26669"/>
                    <a:pt x="13552" y="26669"/>
                  </a:cubicBezTo>
                  <a:cubicBezTo>
                    <a:pt x="13679" y="26669"/>
                    <a:pt x="13782" y="26771"/>
                    <a:pt x="13782" y="26899"/>
                  </a:cubicBezTo>
                  <a:cubicBezTo>
                    <a:pt x="13782" y="27025"/>
                    <a:pt x="13679" y="27128"/>
                    <a:pt x="13552" y="27128"/>
                  </a:cubicBezTo>
                  <a:cubicBezTo>
                    <a:pt x="11740" y="27128"/>
                    <a:pt x="11740" y="27128"/>
                    <a:pt x="11740" y="27128"/>
                  </a:cubicBezTo>
                  <a:cubicBezTo>
                    <a:pt x="11549" y="27128"/>
                    <a:pt x="11395" y="27283"/>
                    <a:pt x="11395" y="27473"/>
                  </a:cubicBezTo>
                  <a:cubicBezTo>
                    <a:pt x="11395" y="27664"/>
                    <a:pt x="11549" y="27818"/>
                    <a:pt x="11740" y="27818"/>
                  </a:cubicBezTo>
                  <a:cubicBezTo>
                    <a:pt x="13552" y="27818"/>
                    <a:pt x="13552" y="27818"/>
                    <a:pt x="13552" y="27818"/>
                  </a:cubicBezTo>
                  <a:cubicBezTo>
                    <a:pt x="13679" y="27818"/>
                    <a:pt x="13782" y="27921"/>
                    <a:pt x="13782" y="28048"/>
                  </a:cubicBezTo>
                  <a:cubicBezTo>
                    <a:pt x="13782" y="28174"/>
                    <a:pt x="13679" y="28278"/>
                    <a:pt x="13552" y="28278"/>
                  </a:cubicBezTo>
                  <a:cubicBezTo>
                    <a:pt x="11740" y="28278"/>
                    <a:pt x="11740" y="28278"/>
                    <a:pt x="11740" y="28278"/>
                  </a:cubicBezTo>
                  <a:cubicBezTo>
                    <a:pt x="11549" y="28278"/>
                    <a:pt x="11395" y="28432"/>
                    <a:pt x="11395" y="28623"/>
                  </a:cubicBezTo>
                  <a:cubicBezTo>
                    <a:pt x="11395" y="28813"/>
                    <a:pt x="11549" y="28968"/>
                    <a:pt x="11740" y="28968"/>
                  </a:cubicBezTo>
                  <a:cubicBezTo>
                    <a:pt x="13552" y="28968"/>
                    <a:pt x="13552" y="28968"/>
                    <a:pt x="13552" y="28968"/>
                  </a:cubicBezTo>
                  <a:cubicBezTo>
                    <a:pt x="13679" y="28968"/>
                    <a:pt x="13782" y="29071"/>
                    <a:pt x="13782" y="29198"/>
                  </a:cubicBezTo>
                  <a:cubicBezTo>
                    <a:pt x="13782" y="29324"/>
                    <a:pt x="13679" y="29427"/>
                    <a:pt x="13552" y="29427"/>
                  </a:cubicBezTo>
                  <a:cubicBezTo>
                    <a:pt x="11740" y="29427"/>
                    <a:pt x="11740" y="29427"/>
                    <a:pt x="11740" y="29427"/>
                  </a:cubicBezTo>
                  <a:cubicBezTo>
                    <a:pt x="11549" y="29427"/>
                    <a:pt x="11395" y="29582"/>
                    <a:pt x="11395" y="29772"/>
                  </a:cubicBezTo>
                  <a:cubicBezTo>
                    <a:pt x="11395" y="35016"/>
                    <a:pt x="11395" y="35016"/>
                    <a:pt x="11395" y="35016"/>
                  </a:cubicBezTo>
                  <a:cubicBezTo>
                    <a:pt x="11395" y="35333"/>
                    <a:pt x="11549" y="35591"/>
                    <a:pt x="11740" y="35591"/>
                  </a:cubicBezTo>
                  <a:cubicBezTo>
                    <a:pt x="12084" y="35591"/>
                    <a:pt x="12084" y="35591"/>
                    <a:pt x="12084" y="35591"/>
                  </a:cubicBezTo>
                  <a:cubicBezTo>
                    <a:pt x="12084" y="30117"/>
                    <a:pt x="12084" y="30117"/>
                    <a:pt x="12084" y="30117"/>
                  </a:cubicBezTo>
                  <a:cubicBezTo>
                    <a:pt x="13552" y="30117"/>
                    <a:pt x="13552" y="30117"/>
                    <a:pt x="13552" y="30117"/>
                  </a:cubicBezTo>
                  <a:cubicBezTo>
                    <a:pt x="14059" y="30117"/>
                    <a:pt x="14471" y="29705"/>
                    <a:pt x="14471" y="29198"/>
                  </a:cubicBezTo>
                  <a:cubicBezTo>
                    <a:pt x="14471" y="28980"/>
                    <a:pt x="14396" y="28780"/>
                    <a:pt x="14269" y="28623"/>
                  </a:cubicBezTo>
                  <a:cubicBezTo>
                    <a:pt x="14396" y="28465"/>
                    <a:pt x="14471" y="28265"/>
                    <a:pt x="14471" y="28048"/>
                  </a:cubicBezTo>
                  <a:cubicBezTo>
                    <a:pt x="14471" y="27831"/>
                    <a:pt x="14396" y="27631"/>
                    <a:pt x="14269" y="27473"/>
                  </a:cubicBezTo>
                  <a:cubicBezTo>
                    <a:pt x="14396" y="27316"/>
                    <a:pt x="14471" y="27116"/>
                    <a:pt x="14471" y="26899"/>
                  </a:cubicBezTo>
                  <a:cubicBezTo>
                    <a:pt x="14471" y="26681"/>
                    <a:pt x="14396" y="26481"/>
                    <a:pt x="14269" y="26324"/>
                  </a:cubicBezTo>
                  <a:cubicBezTo>
                    <a:pt x="14396" y="26166"/>
                    <a:pt x="14471" y="25966"/>
                    <a:pt x="14471" y="25749"/>
                  </a:cubicBezTo>
                  <a:cubicBezTo>
                    <a:pt x="14471" y="25375"/>
                    <a:pt x="14247" y="25052"/>
                    <a:pt x="13925" y="24909"/>
                  </a:cubicBezTo>
                  <a:cubicBezTo>
                    <a:pt x="13985" y="24780"/>
                    <a:pt x="14017" y="24636"/>
                    <a:pt x="14017" y="24485"/>
                  </a:cubicBezTo>
                  <a:cubicBezTo>
                    <a:pt x="14017" y="21993"/>
                    <a:pt x="14017" y="21993"/>
                    <a:pt x="14017" y="21993"/>
                  </a:cubicBezTo>
                  <a:cubicBezTo>
                    <a:pt x="14017" y="20763"/>
                    <a:pt x="15759" y="19099"/>
                    <a:pt x="17297" y="17630"/>
                  </a:cubicBezTo>
                  <a:cubicBezTo>
                    <a:pt x="19338" y="15681"/>
                    <a:pt x="20463" y="13053"/>
                    <a:pt x="20463" y="10231"/>
                  </a:cubicBezTo>
                  <a:cubicBezTo>
                    <a:pt x="20463" y="4589"/>
                    <a:pt x="15873" y="0"/>
                    <a:pt x="10231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/>
            </a:bodyPr>
            <a:lstStyle/>
            <a:p>
              <a:endParaRPr lang="en-US" sz="900">
                <a:cs typeface="+mn-ea"/>
                <a:sym typeface="+mn-lt"/>
              </a:endParaRPr>
            </a:p>
          </p:txBody>
        </p:sp>
        <p:sp>
          <p:nvSpPr>
            <p:cNvPr id="7" name="PA-iṩļïḓê">
              <a:extLst>
                <a:ext uri="{FF2B5EF4-FFF2-40B4-BE49-F238E27FC236}">
                  <a16:creationId xmlns:a16="http://schemas.microsoft.com/office/drawing/2014/main" id="{66E36EA5-F3F5-465C-A41F-9429E272EEEF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 bwMode="auto">
            <a:xfrm>
              <a:off x="5137802" y="1825158"/>
              <a:ext cx="1916396" cy="1697216"/>
            </a:xfrm>
            <a:custGeom>
              <a:avLst/>
              <a:gdLst>
                <a:gd name="connsiteX0" fmla="*/ 3750469 w 3878362"/>
                <a:gd name="connsiteY0" fmla="*/ 1609725 h 3434791"/>
                <a:gd name="connsiteX1" fmla="*/ 3732143 w 3878362"/>
                <a:gd name="connsiteY1" fmla="*/ 2221710 h 3434791"/>
                <a:gd name="connsiteX2" fmla="*/ 3633014 w 3878362"/>
                <a:gd name="connsiteY2" fmla="*/ 2572289 h 3434791"/>
                <a:gd name="connsiteX3" fmla="*/ 3581367 w 3878362"/>
                <a:gd name="connsiteY3" fmla="*/ 2398389 h 3434791"/>
                <a:gd name="connsiteX4" fmla="*/ 3196517 w 3878362"/>
                <a:gd name="connsiteY4" fmla="*/ 2137260 h 3434791"/>
                <a:gd name="connsiteX5" fmla="*/ 3179579 w 3878362"/>
                <a:gd name="connsiteY5" fmla="*/ 2208376 h 3434791"/>
                <a:gd name="connsiteX6" fmla="*/ 3516670 w 3878362"/>
                <a:gd name="connsiteY6" fmla="*/ 2432280 h 3434791"/>
                <a:gd name="connsiteX7" fmla="*/ 3535552 w 3878362"/>
                <a:gd name="connsiteY7" fmla="*/ 2802582 h 3434791"/>
                <a:gd name="connsiteX8" fmla="*/ 3536385 w 3878362"/>
                <a:gd name="connsiteY8" fmla="*/ 2802860 h 3434791"/>
                <a:gd name="connsiteX9" fmla="*/ 3139872 w 3878362"/>
                <a:gd name="connsiteY9" fmla="*/ 3145939 h 3434791"/>
                <a:gd name="connsiteX10" fmla="*/ 3193185 w 3878362"/>
                <a:gd name="connsiteY10" fmla="*/ 2905367 h 3434791"/>
                <a:gd name="connsiteX11" fmla="*/ 2977157 w 3878362"/>
                <a:gd name="connsiteY11" fmla="*/ 2521453 h 3434791"/>
                <a:gd name="connsiteX12" fmla="*/ 3018530 w 3878362"/>
                <a:gd name="connsiteY12" fmla="*/ 2238378 h 3434791"/>
                <a:gd name="connsiteX13" fmla="*/ 2946891 w 3878362"/>
                <a:gd name="connsiteY13" fmla="*/ 2252546 h 3434791"/>
                <a:gd name="connsiteX14" fmla="*/ 2669498 w 3878362"/>
                <a:gd name="connsiteY14" fmla="*/ 2666462 h 3434791"/>
                <a:gd name="connsiteX15" fmla="*/ 2687269 w 3878362"/>
                <a:gd name="connsiteY15" fmla="*/ 2737300 h 3434791"/>
                <a:gd name="connsiteX16" fmla="*/ 2938005 w 3878362"/>
                <a:gd name="connsiteY16" fmla="*/ 2583957 h 3434791"/>
                <a:gd name="connsiteX17" fmla="*/ 3120435 w 3878362"/>
                <a:gd name="connsiteY17" fmla="*/ 2908145 h 3434791"/>
                <a:gd name="connsiteX18" fmla="*/ 3056848 w 3878362"/>
                <a:gd name="connsiteY18" fmla="*/ 3146217 h 3434791"/>
                <a:gd name="connsiteX19" fmla="*/ 3051573 w 3878362"/>
                <a:gd name="connsiteY19" fmla="*/ 3145661 h 3434791"/>
                <a:gd name="connsiteX20" fmla="*/ 2018917 w 3878362"/>
                <a:gd name="connsiteY20" fmla="*/ 2865920 h 3434791"/>
                <a:gd name="connsiteX21" fmla="*/ 2018917 w 3878362"/>
                <a:gd name="connsiteY21" fmla="*/ 2802305 h 3434791"/>
                <a:gd name="connsiteX22" fmla="*/ 2112770 w 3878362"/>
                <a:gd name="connsiteY22" fmla="*/ 2894255 h 3434791"/>
                <a:gd name="connsiteX23" fmla="*/ 2342403 w 3878362"/>
                <a:gd name="connsiteY23" fmla="*/ 2961760 h 3434791"/>
                <a:gd name="connsiteX24" fmla="*/ 2458747 w 3878362"/>
                <a:gd name="connsiteY24" fmla="*/ 2949537 h 3434791"/>
                <a:gd name="connsiteX25" fmla="*/ 2596749 w 3878362"/>
                <a:gd name="connsiteY25" fmla="*/ 3136771 h 3434791"/>
                <a:gd name="connsiteX26" fmla="*/ 2636178 w 3878362"/>
                <a:gd name="connsiteY26" fmla="*/ 3075378 h 3434791"/>
                <a:gd name="connsiteX27" fmla="*/ 2580366 w 3878362"/>
                <a:gd name="connsiteY27" fmla="*/ 2662018 h 3434791"/>
                <a:gd name="connsiteX28" fmla="*/ 2518723 w 3878362"/>
                <a:gd name="connsiteY28" fmla="*/ 2623126 h 3434791"/>
                <a:gd name="connsiteX29" fmla="*/ 2445141 w 3878362"/>
                <a:gd name="connsiteY29" fmla="*/ 2877865 h 3434791"/>
                <a:gd name="connsiteX30" fmla="*/ 2154698 w 3878362"/>
                <a:gd name="connsiteY30" fmla="*/ 2834529 h 3434791"/>
                <a:gd name="connsiteX31" fmla="*/ 2018917 w 3878362"/>
                <a:gd name="connsiteY31" fmla="*/ 2645905 h 3434791"/>
                <a:gd name="connsiteX32" fmla="*/ 2018917 w 3878362"/>
                <a:gd name="connsiteY32" fmla="*/ 1874187 h 3434791"/>
                <a:gd name="connsiteX33" fmla="*/ 2316857 w 3878362"/>
                <a:gd name="connsiteY33" fmla="*/ 2045310 h 3434791"/>
                <a:gd name="connsiteX34" fmla="*/ 2439310 w 3878362"/>
                <a:gd name="connsiteY34" fmla="*/ 2055310 h 3434791"/>
                <a:gd name="connsiteX35" fmla="*/ 2745302 w 3878362"/>
                <a:gd name="connsiteY35" fmla="*/ 1957248 h 3434791"/>
                <a:gd name="connsiteX36" fmla="*/ 2747246 w 3878362"/>
                <a:gd name="connsiteY36" fmla="*/ 1955582 h 3434791"/>
                <a:gd name="connsiteX37" fmla="*/ 2745858 w 3878362"/>
                <a:gd name="connsiteY37" fmla="*/ 1959193 h 3434791"/>
                <a:gd name="connsiteX38" fmla="*/ 2948835 w 3878362"/>
                <a:gd name="connsiteY38" fmla="*/ 1993640 h 3434791"/>
                <a:gd name="connsiteX39" fmla="*/ 3150423 w 3878362"/>
                <a:gd name="connsiteY39" fmla="*/ 1946137 h 3434791"/>
                <a:gd name="connsiteX40" fmla="*/ 3328965 w 3878362"/>
                <a:gd name="connsiteY40" fmla="*/ 1705287 h 3434791"/>
                <a:gd name="connsiteX41" fmla="*/ 3464468 w 3878362"/>
                <a:gd name="connsiteY41" fmla="*/ 1725011 h 3434791"/>
                <a:gd name="connsiteX42" fmla="*/ 3652729 w 3878362"/>
                <a:gd name="connsiteY42" fmla="*/ 1684452 h 3434791"/>
                <a:gd name="connsiteX43" fmla="*/ 3750469 w 3878362"/>
                <a:gd name="connsiteY43" fmla="*/ 1609725 h 3434791"/>
                <a:gd name="connsiteX44" fmla="*/ 356492 w 3878362"/>
                <a:gd name="connsiteY44" fmla="*/ 1554736 h 3434791"/>
                <a:gd name="connsiteX45" fmla="*/ 448376 w 3878362"/>
                <a:gd name="connsiteY45" fmla="*/ 1561969 h 3434791"/>
                <a:gd name="connsiteX46" fmla="*/ 634886 w 3878362"/>
                <a:gd name="connsiteY46" fmla="*/ 1701921 h 3434791"/>
                <a:gd name="connsiteX47" fmla="*/ 661253 w 3878362"/>
                <a:gd name="connsiteY47" fmla="*/ 1860755 h 3434791"/>
                <a:gd name="connsiteX48" fmla="*/ 640992 w 3878362"/>
                <a:gd name="connsiteY48" fmla="*/ 1919624 h 3434791"/>
                <a:gd name="connsiteX49" fmla="*/ 702052 w 3878362"/>
                <a:gd name="connsiteY49" fmla="*/ 1908517 h 3434791"/>
                <a:gd name="connsiteX50" fmla="*/ 1163331 w 3878362"/>
                <a:gd name="connsiteY50" fmla="*/ 2143714 h 3434791"/>
                <a:gd name="connsiteX51" fmla="*/ 904659 w 3878362"/>
                <a:gd name="connsiteY51" fmla="*/ 2184533 h 3434791"/>
                <a:gd name="connsiteX52" fmla="*/ 751732 w 3878362"/>
                <a:gd name="connsiteY52" fmla="*/ 2666034 h 3434791"/>
                <a:gd name="connsiteX53" fmla="*/ 564667 w 3878362"/>
                <a:gd name="connsiteY53" fmla="*/ 2949270 h 3434791"/>
                <a:gd name="connsiteX54" fmla="*/ 637384 w 3878362"/>
                <a:gd name="connsiteY54" fmla="*/ 2952879 h 3434791"/>
                <a:gd name="connsiteX55" fmla="*/ 833053 w 3878362"/>
                <a:gd name="connsiteY55" fmla="*/ 2711851 h 3434791"/>
                <a:gd name="connsiteX56" fmla="*/ 1127527 w 3878362"/>
                <a:gd name="connsiteY56" fmla="*/ 2837641 h 3434791"/>
                <a:gd name="connsiteX57" fmla="*/ 1068966 w 3878362"/>
                <a:gd name="connsiteY57" fmla="*/ 3165306 h 3434791"/>
                <a:gd name="connsiteX58" fmla="*/ 1137519 w 3878362"/>
                <a:gd name="connsiteY58" fmla="*/ 3140593 h 3434791"/>
                <a:gd name="connsiteX59" fmla="*/ 1225223 w 3878362"/>
                <a:gd name="connsiteY59" fmla="*/ 2842640 h 3434791"/>
                <a:gd name="connsiteX60" fmla="*/ 1578260 w 3878362"/>
                <a:gd name="connsiteY60" fmla="*/ 2865687 h 3434791"/>
                <a:gd name="connsiteX61" fmla="*/ 1619059 w 3878362"/>
                <a:gd name="connsiteY61" fmla="*/ 2805430 h 3434791"/>
                <a:gd name="connsiteX62" fmla="*/ 1180816 w 3878362"/>
                <a:gd name="connsiteY62" fmla="*/ 2785159 h 3434791"/>
                <a:gd name="connsiteX63" fmla="*/ 1179706 w 3878362"/>
                <a:gd name="connsiteY63" fmla="*/ 2785992 h 3434791"/>
                <a:gd name="connsiteX64" fmla="*/ 819731 w 3878362"/>
                <a:gd name="connsiteY64" fmla="*/ 2640209 h 3434791"/>
                <a:gd name="connsiteX65" fmla="*/ 939630 w 3878362"/>
                <a:gd name="connsiteY65" fmla="*/ 2248677 h 3434791"/>
                <a:gd name="connsiteX66" fmla="*/ 1222448 w 3878362"/>
                <a:gd name="connsiteY66" fmla="*/ 2233960 h 3434791"/>
                <a:gd name="connsiteX67" fmla="*/ 1265467 w 3878362"/>
                <a:gd name="connsiteY67" fmla="*/ 2250621 h 3434791"/>
                <a:gd name="connsiteX68" fmla="*/ 1271573 w 3878362"/>
                <a:gd name="connsiteY68" fmla="*/ 2204804 h 3434791"/>
                <a:gd name="connsiteX69" fmla="*/ 1486115 w 3878362"/>
                <a:gd name="connsiteY69" fmla="*/ 1930731 h 3434791"/>
                <a:gd name="connsiteX70" fmla="*/ 1858580 w 3878362"/>
                <a:gd name="connsiteY70" fmla="*/ 1966830 h 3434791"/>
                <a:gd name="connsiteX71" fmla="*/ 1858580 w 3878362"/>
                <a:gd name="connsiteY71" fmla="*/ 2866243 h 3434791"/>
                <a:gd name="connsiteX72" fmla="*/ 826392 w 3878362"/>
                <a:gd name="connsiteY72" fmla="*/ 3145869 h 3434791"/>
                <a:gd name="connsiteX73" fmla="*/ 311546 w 3878362"/>
                <a:gd name="connsiteY73" fmla="*/ 2630490 h 3434791"/>
                <a:gd name="connsiteX74" fmla="*/ 146407 w 3878362"/>
                <a:gd name="connsiteY74" fmla="*/ 2222298 h 3434791"/>
                <a:gd name="connsiteX75" fmla="*/ 120596 w 3878362"/>
                <a:gd name="connsiteY75" fmla="*/ 1616395 h 3434791"/>
                <a:gd name="connsiteX76" fmla="*/ 356492 w 3878362"/>
                <a:gd name="connsiteY76" fmla="*/ 1554736 h 3434791"/>
                <a:gd name="connsiteX77" fmla="*/ 726375 w 3878362"/>
                <a:gd name="connsiteY77" fmla="*/ 879475 h 3434791"/>
                <a:gd name="connsiteX78" fmla="*/ 1085999 w 3878362"/>
                <a:gd name="connsiteY78" fmla="*/ 940016 h 3434791"/>
                <a:gd name="connsiteX79" fmla="*/ 1154367 w 3878362"/>
                <a:gd name="connsiteY79" fmla="*/ 912245 h 3434791"/>
                <a:gd name="connsiteX80" fmla="*/ 1223290 w 3878362"/>
                <a:gd name="connsiteY80" fmla="*/ 1266608 h 3434791"/>
                <a:gd name="connsiteX81" fmla="*/ 999289 w 3878362"/>
                <a:gd name="connsiteY81" fmla="*/ 1424905 h 3434791"/>
                <a:gd name="connsiteX82" fmla="*/ 951487 w 3878362"/>
                <a:gd name="connsiteY82" fmla="*/ 1432403 h 3434791"/>
                <a:gd name="connsiteX83" fmla="*/ 972053 w 3878362"/>
                <a:gd name="connsiteY83" fmla="*/ 1476282 h 3434791"/>
                <a:gd name="connsiteX84" fmla="*/ 970108 w 3878362"/>
                <a:gd name="connsiteY84" fmla="*/ 1668461 h 3434791"/>
                <a:gd name="connsiteX85" fmla="*/ 737769 w 3878362"/>
                <a:gd name="connsiteY85" fmla="*/ 1774825 h 3434791"/>
                <a:gd name="connsiteX86" fmla="*/ 698305 w 3878362"/>
                <a:gd name="connsiteY86" fmla="*/ 1665406 h 3434791"/>
                <a:gd name="connsiteX87" fmla="*/ 463187 w 3878362"/>
                <a:gd name="connsiteY87" fmla="*/ 1490168 h 3434791"/>
                <a:gd name="connsiteX88" fmla="*/ 135801 w 3878362"/>
                <a:gd name="connsiteY88" fmla="*/ 1529881 h 3434791"/>
                <a:gd name="connsiteX89" fmla="*/ 249747 w 3878362"/>
                <a:gd name="connsiteY89" fmla="*/ 1122752 h 3434791"/>
                <a:gd name="connsiteX90" fmla="*/ 322284 w 3878362"/>
                <a:gd name="connsiteY90" fmla="*/ 1127751 h 3434791"/>
                <a:gd name="connsiteX91" fmla="*/ 449569 w 3878362"/>
                <a:gd name="connsiteY91" fmla="*/ 1111366 h 3434791"/>
                <a:gd name="connsiteX92" fmla="*/ 726375 w 3878362"/>
                <a:gd name="connsiteY92" fmla="*/ 879475 h 3434791"/>
                <a:gd name="connsiteX93" fmla="*/ 2865329 w 3878362"/>
                <a:gd name="connsiteY93" fmla="*/ 239788 h 3434791"/>
                <a:gd name="connsiteX94" fmla="*/ 3238794 w 3878362"/>
                <a:gd name="connsiteY94" fmla="*/ 572771 h 3434791"/>
                <a:gd name="connsiteX95" fmla="*/ 3231852 w 3878362"/>
                <a:gd name="connsiteY95" fmla="*/ 897398 h 3434791"/>
                <a:gd name="connsiteX96" fmla="*/ 2945001 w 3878362"/>
                <a:gd name="connsiteY96" fmla="*/ 1060961 h 3434791"/>
                <a:gd name="connsiteX97" fmla="*/ 2952221 w 3878362"/>
                <a:gd name="connsiteY97" fmla="*/ 1133440 h 3434791"/>
                <a:gd name="connsiteX98" fmla="*/ 3294053 w 3878362"/>
                <a:gd name="connsiteY98" fmla="*/ 935442 h 3434791"/>
                <a:gd name="connsiteX99" fmla="*/ 3317657 w 3878362"/>
                <a:gd name="connsiteY99" fmla="*/ 580269 h 3434791"/>
                <a:gd name="connsiteX100" fmla="*/ 3615614 w 3878362"/>
                <a:gd name="connsiteY100" fmla="*/ 1118166 h 3434791"/>
                <a:gd name="connsiteX101" fmla="*/ 3765565 w 3878362"/>
                <a:gd name="connsiteY101" fmla="*/ 1391975 h 3434791"/>
                <a:gd name="connsiteX102" fmla="*/ 3753625 w 3878362"/>
                <a:gd name="connsiteY102" fmla="*/ 1459455 h 3434791"/>
                <a:gd name="connsiteX103" fmla="*/ 3618669 w 3878362"/>
                <a:gd name="connsiteY103" fmla="*/ 1620242 h 3434791"/>
                <a:gd name="connsiteX104" fmla="*/ 3318767 w 3878362"/>
                <a:gd name="connsiteY104" fmla="*/ 1621352 h 3434791"/>
                <a:gd name="connsiteX105" fmla="*/ 3291832 w 3878362"/>
                <a:gd name="connsiteY105" fmla="*/ 1609411 h 3434791"/>
                <a:gd name="connsiteX106" fmla="*/ 3237961 w 3878362"/>
                <a:gd name="connsiteY106" fmla="*/ 1566646 h 3434791"/>
                <a:gd name="connsiteX107" fmla="*/ 3164374 w 3878362"/>
                <a:gd name="connsiteY107" fmla="*/ 1337824 h 3434791"/>
                <a:gd name="connsiteX108" fmla="*/ 3091898 w 3878362"/>
                <a:gd name="connsiteY108" fmla="*/ 1331437 h 3434791"/>
                <a:gd name="connsiteX109" fmla="*/ 3184090 w 3878362"/>
                <a:gd name="connsiteY109" fmla="*/ 1615521 h 3434791"/>
                <a:gd name="connsiteX110" fmla="*/ 3261286 w 3878362"/>
                <a:gd name="connsiteY110" fmla="*/ 1676614 h 3434791"/>
                <a:gd name="connsiteX111" fmla="*/ 3115779 w 3878362"/>
                <a:gd name="connsiteY111" fmla="*/ 1882109 h 3434791"/>
                <a:gd name="connsiteX112" fmla="*/ 2802548 w 3878362"/>
                <a:gd name="connsiteY112" fmla="*/ 1900159 h 3434791"/>
                <a:gd name="connsiteX113" fmla="*/ 2911124 w 3878362"/>
                <a:gd name="connsiteY113" fmla="*/ 1629128 h 3434791"/>
                <a:gd name="connsiteX114" fmla="*/ 2838370 w 3878362"/>
                <a:gd name="connsiteY114" fmla="*/ 1624962 h 3434791"/>
                <a:gd name="connsiteX115" fmla="*/ 2698694 w 3878362"/>
                <a:gd name="connsiteY115" fmla="*/ 1900992 h 3434791"/>
                <a:gd name="connsiteX116" fmla="*/ 2327704 w 3878362"/>
                <a:gd name="connsiteY116" fmla="*/ 1973193 h 3434791"/>
                <a:gd name="connsiteX117" fmla="*/ 2018917 w 3878362"/>
                <a:gd name="connsiteY117" fmla="*/ 1763255 h 3434791"/>
                <a:gd name="connsiteX118" fmla="*/ 2018917 w 3878362"/>
                <a:gd name="connsiteY118" fmla="*/ 741333 h 3434791"/>
                <a:gd name="connsiteX119" fmla="*/ 2403235 w 3878362"/>
                <a:gd name="connsiteY119" fmla="*/ 805758 h 3434791"/>
                <a:gd name="connsiteX120" fmla="*/ 2539302 w 3878362"/>
                <a:gd name="connsiteY120" fmla="*/ 1158710 h 3434791"/>
                <a:gd name="connsiteX121" fmla="*/ 2353807 w 3878362"/>
                <a:gd name="connsiteY121" fmla="*/ 1287006 h 3434791"/>
                <a:gd name="connsiteX122" fmla="*/ 2413232 w 3878362"/>
                <a:gd name="connsiteY122" fmla="*/ 1328938 h 3434791"/>
                <a:gd name="connsiteX123" fmla="*/ 2828651 w 3878362"/>
                <a:gd name="connsiteY123" fmla="*/ 1289783 h 3434791"/>
                <a:gd name="connsiteX124" fmla="*/ 2869748 w 3878362"/>
                <a:gd name="connsiteY124" fmla="*/ 1229523 h 3434791"/>
                <a:gd name="connsiteX125" fmla="*/ 2612333 w 3878362"/>
                <a:gd name="connsiteY125" fmla="*/ 1145936 h 3434791"/>
                <a:gd name="connsiteX126" fmla="*/ 2550409 w 3878362"/>
                <a:gd name="connsiteY126" fmla="*/ 879348 h 3434791"/>
                <a:gd name="connsiteX127" fmla="*/ 2799216 w 3878362"/>
                <a:gd name="connsiteY127" fmla="*/ 593321 h 3434791"/>
                <a:gd name="connsiteX128" fmla="*/ 2779500 w 3878362"/>
                <a:gd name="connsiteY128" fmla="*/ 246200 h 3434791"/>
                <a:gd name="connsiteX129" fmla="*/ 2865329 w 3878362"/>
                <a:gd name="connsiteY129" fmla="*/ 239788 h 3434791"/>
                <a:gd name="connsiteX130" fmla="*/ 2337105 w 3878362"/>
                <a:gd name="connsiteY130" fmla="*/ 0 h 3434791"/>
                <a:gd name="connsiteX131" fmla="*/ 2680281 w 3878362"/>
                <a:gd name="connsiteY131" fmla="*/ 204043 h 3434791"/>
                <a:gd name="connsiteX132" fmla="*/ 2730258 w 3878362"/>
                <a:gd name="connsiteY132" fmla="*/ 569875 h 3434791"/>
                <a:gd name="connsiteX133" fmla="*/ 2512024 w 3878362"/>
                <a:gd name="connsiteY133" fmla="*/ 817563 h 3434791"/>
                <a:gd name="connsiteX134" fmla="*/ 2450664 w 3878362"/>
                <a:gd name="connsiteY134" fmla="*/ 751124 h 3434791"/>
                <a:gd name="connsiteX135" fmla="*/ 2018917 w 3878362"/>
                <a:gd name="connsiteY135" fmla="*/ 668005 h 3434791"/>
                <a:gd name="connsiteX136" fmla="*/ 2018917 w 3878362"/>
                <a:gd name="connsiteY136" fmla="*/ 401415 h 3434791"/>
                <a:gd name="connsiteX137" fmla="*/ 2337105 w 3878362"/>
                <a:gd name="connsiteY137" fmla="*/ 0 h 3434791"/>
                <a:gd name="connsiteX138" fmla="*/ 1540385 w 3878362"/>
                <a:gd name="connsiteY138" fmla="*/ 0 h 3434791"/>
                <a:gd name="connsiteX139" fmla="*/ 1858580 w 3878362"/>
                <a:gd name="connsiteY139" fmla="*/ 401070 h 3434791"/>
                <a:gd name="connsiteX140" fmla="*/ 1858580 w 3878362"/>
                <a:gd name="connsiteY140" fmla="*/ 1883419 h 3434791"/>
                <a:gd name="connsiteX141" fmla="*/ 1457365 w 3878362"/>
                <a:gd name="connsiteY141" fmla="*/ 1862866 h 3434791"/>
                <a:gd name="connsiteX142" fmla="*/ 1224688 w 3878362"/>
                <a:gd name="connsiteY142" fmla="*/ 2098675 h 3434791"/>
                <a:gd name="connsiteX143" fmla="*/ 860957 w 3878362"/>
                <a:gd name="connsiteY143" fmla="*/ 1827314 h 3434791"/>
                <a:gd name="connsiteX144" fmla="*/ 1029772 w 3878362"/>
                <a:gd name="connsiteY144" fmla="*/ 1708437 h 3434791"/>
                <a:gd name="connsiteX145" fmla="*/ 1066145 w 3878362"/>
                <a:gd name="connsiteY145" fmla="*/ 1541509 h 3434791"/>
                <a:gd name="connsiteX146" fmla="*/ 1389061 w 3878362"/>
                <a:gd name="connsiteY146" fmla="*/ 1657054 h 3434791"/>
                <a:gd name="connsiteX147" fmla="*/ 1494571 w 3878362"/>
                <a:gd name="connsiteY147" fmla="*/ 1639833 h 3434791"/>
                <a:gd name="connsiteX148" fmla="*/ 1716975 w 3878362"/>
                <a:gd name="connsiteY148" fmla="*/ 1398468 h 3434791"/>
                <a:gd name="connsiteX149" fmla="*/ 1647005 w 3878362"/>
                <a:gd name="connsiteY149" fmla="*/ 1377637 h 3434791"/>
                <a:gd name="connsiteX150" fmla="*/ 1470415 w 3878362"/>
                <a:gd name="connsiteY150" fmla="*/ 1570951 h 3434791"/>
                <a:gd name="connsiteX151" fmla="*/ 1094467 w 3878362"/>
                <a:gd name="connsiteY151" fmla="*/ 1472628 h 3434791"/>
                <a:gd name="connsiteX152" fmla="*/ 1292436 w 3878362"/>
                <a:gd name="connsiteY152" fmla="*/ 1286535 h 3434791"/>
                <a:gd name="connsiteX153" fmla="*/ 1214970 w 3878362"/>
                <a:gd name="connsiteY153" fmla="*/ 872966 h 3434791"/>
                <a:gd name="connsiteX154" fmla="*/ 1369903 w 3878362"/>
                <a:gd name="connsiteY154" fmla="*/ 693540 h 3434791"/>
                <a:gd name="connsiteX155" fmla="*/ 1446536 w 3878362"/>
                <a:gd name="connsiteY155" fmla="*/ 747979 h 3434791"/>
                <a:gd name="connsiteX156" fmla="*/ 1574536 w 3878362"/>
                <a:gd name="connsiteY156" fmla="*/ 776032 h 3434791"/>
                <a:gd name="connsiteX157" fmla="*/ 1731691 w 3878362"/>
                <a:gd name="connsiteY157" fmla="*/ 742146 h 3434791"/>
                <a:gd name="connsiteX158" fmla="*/ 1700038 w 3878362"/>
                <a:gd name="connsiteY158" fmla="*/ 676320 h 3434791"/>
                <a:gd name="connsiteX159" fmla="*/ 1477634 w 3878362"/>
                <a:gd name="connsiteY159" fmla="*/ 682152 h 3434791"/>
                <a:gd name="connsiteX160" fmla="*/ 1328254 w 3878362"/>
                <a:gd name="connsiteY160" fmla="*/ 451898 h 3434791"/>
                <a:gd name="connsiteX161" fmla="*/ 1257174 w 3878362"/>
                <a:gd name="connsiteY161" fmla="*/ 468563 h 3434791"/>
                <a:gd name="connsiteX162" fmla="*/ 1320757 w 3878362"/>
                <a:gd name="connsiteY162" fmla="*/ 631047 h 3434791"/>
                <a:gd name="connsiteX163" fmla="*/ 1063924 w 3878362"/>
                <a:gd name="connsiteY163" fmla="*/ 869911 h 3434791"/>
                <a:gd name="connsiteX164" fmla="*/ 731291 w 3878362"/>
                <a:gd name="connsiteY164" fmla="*/ 796863 h 3434791"/>
                <a:gd name="connsiteX165" fmla="*/ 695473 w 3878362"/>
                <a:gd name="connsiteY165" fmla="*/ 773532 h 3434791"/>
                <a:gd name="connsiteX166" fmla="*/ 677980 w 3878362"/>
                <a:gd name="connsiteY166" fmla="*/ 812695 h 3434791"/>
                <a:gd name="connsiteX167" fmla="*/ 430587 w 3878362"/>
                <a:gd name="connsiteY167" fmla="*/ 1040449 h 3434791"/>
                <a:gd name="connsiteX168" fmla="*/ 248999 w 3878362"/>
                <a:gd name="connsiteY168" fmla="*/ 1047949 h 3434791"/>
                <a:gd name="connsiteX169" fmla="*/ 655768 w 3878362"/>
                <a:gd name="connsiteY169" fmla="*/ 573830 h 3434791"/>
                <a:gd name="connsiteX170" fmla="*/ 1166102 w 3878362"/>
                <a:gd name="connsiteY170" fmla="*/ 267473 h 3434791"/>
                <a:gd name="connsiteX171" fmla="*/ 1540385 w 3878362"/>
                <a:gd name="connsiteY171" fmla="*/ 0 h 34347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</a:cxnLst>
              <a:rect l="l" t="t" r="r" b="b"/>
              <a:pathLst>
                <a:path w="3878362" h="3434791">
                  <a:moveTo>
                    <a:pt x="3750469" y="1609725"/>
                  </a:moveTo>
                  <a:cubicBezTo>
                    <a:pt x="3890970" y="1723900"/>
                    <a:pt x="3955667" y="2042810"/>
                    <a:pt x="3732143" y="2221710"/>
                  </a:cubicBezTo>
                  <a:cubicBezTo>
                    <a:pt x="3806003" y="2355608"/>
                    <a:pt x="3708818" y="2494784"/>
                    <a:pt x="3633014" y="2572289"/>
                  </a:cubicBezTo>
                  <a:cubicBezTo>
                    <a:pt x="3627183" y="2516175"/>
                    <a:pt x="3612189" y="2456448"/>
                    <a:pt x="3581367" y="2398389"/>
                  </a:cubicBezTo>
                  <a:cubicBezTo>
                    <a:pt x="3512505" y="2269769"/>
                    <a:pt x="3383111" y="2181986"/>
                    <a:pt x="3196517" y="2137260"/>
                  </a:cubicBezTo>
                  <a:cubicBezTo>
                    <a:pt x="3196517" y="2137260"/>
                    <a:pt x="3196517" y="2137260"/>
                    <a:pt x="3179579" y="2208376"/>
                  </a:cubicBezTo>
                  <a:cubicBezTo>
                    <a:pt x="3344793" y="2247823"/>
                    <a:pt x="3458360" y="2323106"/>
                    <a:pt x="3516670" y="2432280"/>
                  </a:cubicBezTo>
                  <a:cubicBezTo>
                    <a:pt x="3607469" y="2601736"/>
                    <a:pt x="3536385" y="2800360"/>
                    <a:pt x="3535552" y="2802582"/>
                  </a:cubicBezTo>
                  <a:cubicBezTo>
                    <a:pt x="3535552" y="2802582"/>
                    <a:pt x="3535552" y="2802582"/>
                    <a:pt x="3536385" y="2802860"/>
                  </a:cubicBezTo>
                  <a:cubicBezTo>
                    <a:pt x="3466134" y="3001762"/>
                    <a:pt x="3287870" y="3124826"/>
                    <a:pt x="3139872" y="3145939"/>
                  </a:cubicBezTo>
                  <a:cubicBezTo>
                    <a:pt x="3172081" y="3080379"/>
                    <a:pt x="3197627" y="2997873"/>
                    <a:pt x="3193185" y="2905367"/>
                  </a:cubicBezTo>
                  <a:cubicBezTo>
                    <a:pt x="3186520" y="2766469"/>
                    <a:pt x="3113771" y="2637294"/>
                    <a:pt x="2977157" y="2521453"/>
                  </a:cubicBezTo>
                  <a:cubicBezTo>
                    <a:pt x="3045464" y="2385055"/>
                    <a:pt x="3018808" y="2240878"/>
                    <a:pt x="3018530" y="2238378"/>
                  </a:cubicBezTo>
                  <a:cubicBezTo>
                    <a:pt x="3018530" y="2238378"/>
                    <a:pt x="3018530" y="2238378"/>
                    <a:pt x="2946891" y="2252546"/>
                  </a:cubicBezTo>
                  <a:cubicBezTo>
                    <a:pt x="2949390" y="2265880"/>
                    <a:pt x="3006312" y="2581179"/>
                    <a:pt x="2669498" y="2666462"/>
                  </a:cubicBezTo>
                  <a:cubicBezTo>
                    <a:pt x="2669498" y="2666462"/>
                    <a:pt x="2669498" y="2666462"/>
                    <a:pt x="2687269" y="2737300"/>
                  </a:cubicBezTo>
                  <a:cubicBezTo>
                    <a:pt x="2809444" y="2706187"/>
                    <a:pt x="2887747" y="2648961"/>
                    <a:pt x="2938005" y="2583957"/>
                  </a:cubicBezTo>
                  <a:cubicBezTo>
                    <a:pt x="3053239" y="2684241"/>
                    <a:pt x="3114604" y="2793137"/>
                    <a:pt x="3120435" y="2908145"/>
                  </a:cubicBezTo>
                  <a:cubicBezTo>
                    <a:pt x="3125155" y="3001762"/>
                    <a:pt x="3092113" y="3085101"/>
                    <a:pt x="3056848" y="3146217"/>
                  </a:cubicBezTo>
                  <a:cubicBezTo>
                    <a:pt x="3055182" y="3145939"/>
                    <a:pt x="3053239" y="3145939"/>
                    <a:pt x="3051573" y="3145661"/>
                  </a:cubicBezTo>
                  <a:cubicBezTo>
                    <a:pt x="2866922" y="3500407"/>
                    <a:pt x="2018917" y="3651250"/>
                    <a:pt x="2018917" y="2865920"/>
                  </a:cubicBezTo>
                  <a:cubicBezTo>
                    <a:pt x="2018917" y="2850641"/>
                    <a:pt x="2018917" y="2829251"/>
                    <a:pt x="2018917" y="2802305"/>
                  </a:cubicBezTo>
                  <a:cubicBezTo>
                    <a:pt x="2043630" y="2835640"/>
                    <a:pt x="2074451" y="2867865"/>
                    <a:pt x="2112770" y="2894255"/>
                  </a:cubicBezTo>
                  <a:cubicBezTo>
                    <a:pt x="2178022" y="2939258"/>
                    <a:pt x="2254659" y="2961760"/>
                    <a:pt x="2342403" y="2961760"/>
                  </a:cubicBezTo>
                  <a:cubicBezTo>
                    <a:pt x="2379333" y="2961760"/>
                    <a:pt x="2418207" y="2957593"/>
                    <a:pt x="2458747" y="2949537"/>
                  </a:cubicBezTo>
                  <a:cubicBezTo>
                    <a:pt x="2496510" y="3070378"/>
                    <a:pt x="2595083" y="3135660"/>
                    <a:pt x="2596749" y="3136771"/>
                  </a:cubicBezTo>
                  <a:cubicBezTo>
                    <a:pt x="2596749" y="3136771"/>
                    <a:pt x="2596749" y="3136771"/>
                    <a:pt x="2636178" y="3075378"/>
                  </a:cubicBezTo>
                  <a:cubicBezTo>
                    <a:pt x="2627015" y="3069545"/>
                    <a:pt x="2414875" y="2926480"/>
                    <a:pt x="2580366" y="2662018"/>
                  </a:cubicBezTo>
                  <a:cubicBezTo>
                    <a:pt x="2580366" y="2662018"/>
                    <a:pt x="2580366" y="2662018"/>
                    <a:pt x="2518723" y="2623126"/>
                  </a:cubicBezTo>
                  <a:cubicBezTo>
                    <a:pt x="2457358" y="2721188"/>
                    <a:pt x="2439865" y="2806472"/>
                    <a:pt x="2445141" y="2877865"/>
                  </a:cubicBezTo>
                  <a:cubicBezTo>
                    <a:pt x="2327964" y="2900922"/>
                    <a:pt x="2230224" y="2886477"/>
                    <a:pt x="2154698" y="2834529"/>
                  </a:cubicBezTo>
                  <a:cubicBezTo>
                    <a:pt x="2080837" y="2783970"/>
                    <a:pt x="2040298" y="2705909"/>
                    <a:pt x="2018917" y="2645905"/>
                  </a:cubicBezTo>
                  <a:cubicBezTo>
                    <a:pt x="2018917" y="2455337"/>
                    <a:pt x="2018917" y="2174207"/>
                    <a:pt x="2018917" y="1874187"/>
                  </a:cubicBezTo>
                  <a:cubicBezTo>
                    <a:pt x="2090278" y="1947803"/>
                    <a:pt x="2192739" y="2026697"/>
                    <a:pt x="2316857" y="2045310"/>
                  </a:cubicBezTo>
                  <a:cubicBezTo>
                    <a:pt x="2359618" y="2051977"/>
                    <a:pt x="2400436" y="2055310"/>
                    <a:pt x="2439310" y="2055310"/>
                  </a:cubicBezTo>
                  <a:cubicBezTo>
                    <a:pt x="2562318" y="2055310"/>
                    <a:pt x="2665056" y="2022531"/>
                    <a:pt x="2745302" y="1957248"/>
                  </a:cubicBezTo>
                  <a:cubicBezTo>
                    <a:pt x="2745858" y="1956693"/>
                    <a:pt x="2746413" y="1956137"/>
                    <a:pt x="2747246" y="1955582"/>
                  </a:cubicBezTo>
                  <a:cubicBezTo>
                    <a:pt x="2747246" y="1955582"/>
                    <a:pt x="2747246" y="1955582"/>
                    <a:pt x="2745858" y="1959193"/>
                  </a:cubicBezTo>
                  <a:cubicBezTo>
                    <a:pt x="2751689" y="1961415"/>
                    <a:pt x="2840266" y="1993640"/>
                    <a:pt x="2948835" y="1993640"/>
                  </a:cubicBezTo>
                  <a:cubicBezTo>
                    <a:pt x="3013254" y="1993640"/>
                    <a:pt x="3084893" y="1982250"/>
                    <a:pt x="3150423" y="1946137"/>
                  </a:cubicBezTo>
                  <a:cubicBezTo>
                    <a:pt x="3237056" y="1898911"/>
                    <a:pt x="3296755" y="1817795"/>
                    <a:pt x="3328965" y="1705287"/>
                  </a:cubicBezTo>
                  <a:cubicBezTo>
                    <a:pt x="3369505" y="1717788"/>
                    <a:pt x="3414765" y="1724455"/>
                    <a:pt x="3464468" y="1725011"/>
                  </a:cubicBezTo>
                  <a:cubicBezTo>
                    <a:pt x="3523334" y="1726955"/>
                    <a:pt x="3589698" y="1718066"/>
                    <a:pt x="3652729" y="1684452"/>
                  </a:cubicBezTo>
                  <a:cubicBezTo>
                    <a:pt x="3691325" y="1663896"/>
                    <a:pt x="3723812" y="1638894"/>
                    <a:pt x="3750469" y="1609725"/>
                  </a:cubicBezTo>
                  <a:close/>
                  <a:moveTo>
                    <a:pt x="356492" y="1554736"/>
                  </a:moveTo>
                  <a:cubicBezTo>
                    <a:pt x="386865" y="1553638"/>
                    <a:pt x="417777" y="1555652"/>
                    <a:pt x="448376" y="1561969"/>
                  </a:cubicBezTo>
                  <a:cubicBezTo>
                    <a:pt x="524146" y="1577519"/>
                    <a:pt x="593809" y="1630001"/>
                    <a:pt x="634886" y="1701921"/>
                  </a:cubicBezTo>
                  <a:cubicBezTo>
                    <a:pt x="666526" y="1757180"/>
                    <a:pt x="676240" y="1816604"/>
                    <a:pt x="661253" y="1860755"/>
                  </a:cubicBezTo>
                  <a:cubicBezTo>
                    <a:pt x="661253" y="1860755"/>
                    <a:pt x="661253" y="1860755"/>
                    <a:pt x="640992" y="1919624"/>
                  </a:cubicBezTo>
                  <a:cubicBezTo>
                    <a:pt x="640992" y="1919624"/>
                    <a:pt x="640992" y="1919624"/>
                    <a:pt x="702052" y="1908517"/>
                  </a:cubicBezTo>
                  <a:cubicBezTo>
                    <a:pt x="839714" y="1883803"/>
                    <a:pt x="1073406" y="1884914"/>
                    <a:pt x="1163331" y="2143714"/>
                  </a:cubicBezTo>
                  <a:cubicBezTo>
                    <a:pt x="1064525" y="2129552"/>
                    <a:pt x="965719" y="2151489"/>
                    <a:pt x="904659" y="2184533"/>
                  </a:cubicBezTo>
                  <a:cubicBezTo>
                    <a:pt x="760336" y="2263117"/>
                    <a:pt x="667636" y="2449997"/>
                    <a:pt x="751732" y="2666034"/>
                  </a:cubicBezTo>
                  <a:cubicBezTo>
                    <a:pt x="645988" y="2720182"/>
                    <a:pt x="570495" y="2830422"/>
                    <a:pt x="564667" y="2949270"/>
                  </a:cubicBezTo>
                  <a:cubicBezTo>
                    <a:pt x="564667" y="2949270"/>
                    <a:pt x="564667" y="2949270"/>
                    <a:pt x="637384" y="2952879"/>
                  </a:cubicBezTo>
                  <a:cubicBezTo>
                    <a:pt x="642935" y="2842362"/>
                    <a:pt x="725088" y="2741008"/>
                    <a:pt x="833053" y="2711851"/>
                  </a:cubicBezTo>
                  <a:cubicBezTo>
                    <a:pt x="938797" y="2683250"/>
                    <a:pt x="1044542" y="2729068"/>
                    <a:pt x="1127527" y="2837641"/>
                  </a:cubicBezTo>
                  <a:cubicBezTo>
                    <a:pt x="1054533" y="2928166"/>
                    <a:pt x="1029554" y="3055900"/>
                    <a:pt x="1068966" y="3165306"/>
                  </a:cubicBezTo>
                  <a:cubicBezTo>
                    <a:pt x="1068966" y="3165306"/>
                    <a:pt x="1068966" y="3165306"/>
                    <a:pt x="1137519" y="3140593"/>
                  </a:cubicBezTo>
                  <a:cubicBezTo>
                    <a:pt x="1100051" y="3036462"/>
                    <a:pt x="1136964" y="2911227"/>
                    <a:pt x="1225223" y="2842640"/>
                  </a:cubicBezTo>
                  <a:cubicBezTo>
                    <a:pt x="1319866" y="2769332"/>
                    <a:pt x="1448647" y="2777662"/>
                    <a:pt x="1578260" y="2865687"/>
                  </a:cubicBezTo>
                  <a:cubicBezTo>
                    <a:pt x="1578260" y="2865687"/>
                    <a:pt x="1578260" y="2865687"/>
                    <a:pt x="1619059" y="2805430"/>
                  </a:cubicBezTo>
                  <a:cubicBezTo>
                    <a:pt x="1461691" y="2698523"/>
                    <a:pt x="1301825" y="2691025"/>
                    <a:pt x="1180816" y="2785159"/>
                  </a:cubicBezTo>
                  <a:cubicBezTo>
                    <a:pt x="1180261" y="2785437"/>
                    <a:pt x="1179983" y="2785715"/>
                    <a:pt x="1179706" y="2785992"/>
                  </a:cubicBezTo>
                  <a:cubicBezTo>
                    <a:pt x="1080345" y="2659647"/>
                    <a:pt x="951564" y="2606887"/>
                    <a:pt x="819731" y="2640209"/>
                  </a:cubicBezTo>
                  <a:cubicBezTo>
                    <a:pt x="747014" y="2455828"/>
                    <a:pt x="827224" y="2309767"/>
                    <a:pt x="939630" y="2248677"/>
                  </a:cubicBezTo>
                  <a:cubicBezTo>
                    <a:pt x="1005963" y="2212579"/>
                    <a:pt x="1124475" y="2195918"/>
                    <a:pt x="1222448" y="2233960"/>
                  </a:cubicBezTo>
                  <a:cubicBezTo>
                    <a:pt x="1222448" y="2233960"/>
                    <a:pt x="1222448" y="2233960"/>
                    <a:pt x="1265467" y="2250621"/>
                  </a:cubicBezTo>
                  <a:cubicBezTo>
                    <a:pt x="1265467" y="2250621"/>
                    <a:pt x="1265467" y="2250621"/>
                    <a:pt x="1271573" y="2204804"/>
                  </a:cubicBezTo>
                  <a:cubicBezTo>
                    <a:pt x="1287948" y="2084845"/>
                    <a:pt x="1370101" y="1979881"/>
                    <a:pt x="1486115" y="1930731"/>
                  </a:cubicBezTo>
                  <a:cubicBezTo>
                    <a:pt x="1602961" y="1881304"/>
                    <a:pt x="1736183" y="1894910"/>
                    <a:pt x="1858580" y="1966830"/>
                  </a:cubicBezTo>
                  <a:cubicBezTo>
                    <a:pt x="1858580" y="2408622"/>
                    <a:pt x="1858580" y="2788769"/>
                    <a:pt x="1858580" y="2866243"/>
                  </a:cubicBezTo>
                  <a:cubicBezTo>
                    <a:pt x="1858580" y="3651250"/>
                    <a:pt x="1010959" y="3500469"/>
                    <a:pt x="826392" y="3145869"/>
                  </a:cubicBezTo>
                  <a:cubicBezTo>
                    <a:pt x="636829" y="3179746"/>
                    <a:pt x="316265" y="2980648"/>
                    <a:pt x="311546" y="2630490"/>
                  </a:cubicBezTo>
                  <a:cubicBezTo>
                    <a:pt x="267694" y="2601334"/>
                    <a:pt x="44271" y="2406956"/>
                    <a:pt x="146407" y="2222298"/>
                  </a:cubicBezTo>
                  <a:cubicBezTo>
                    <a:pt x="-73408" y="2046525"/>
                    <a:pt x="-14846" y="1735243"/>
                    <a:pt x="120596" y="1616395"/>
                  </a:cubicBezTo>
                  <a:cubicBezTo>
                    <a:pt x="179089" y="1589321"/>
                    <a:pt x="265370" y="1558029"/>
                    <a:pt x="356492" y="1554736"/>
                  </a:cubicBezTo>
                  <a:close/>
                  <a:moveTo>
                    <a:pt x="726375" y="879475"/>
                  </a:moveTo>
                  <a:cubicBezTo>
                    <a:pt x="852827" y="953069"/>
                    <a:pt x="973721" y="973342"/>
                    <a:pt x="1085999" y="940016"/>
                  </a:cubicBezTo>
                  <a:cubicBezTo>
                    <a:pt x="1110178" y="932796"/>
                    <a:pt x="1132967" y="923354"/>
                    <a:pt x="1154367" y="912245"/>
                  </a:cubicBezTo>
                  <a:cubicBezTo>
                    <a:pt x="1235518" y="1041104"/>
                    <a:pt x="1256918" y="1151635"/>
                    <a:pt x="1223290" y="1266608"/>
                  </a:cubicBezTo>
                  <a:cubicBezTo>
                    <a:pt x="1201057" y="1343535"/>
                    <a:pt x="1089612" y="1410464"/>
                    <a:pt x="999289" y="1424905"/>
                  </a:cubicBezTo>
                  <a:cubicBezTo>
                    <a:pt x="999289" y="1424905"/>
                    <a:pt x="999289" y="1424905"/>
                    <a:pt x="951487" y="1432403"/>
                  </a:cubicBezTo>
                  <a:cubicBezTo>
                    <a:pt x="951487" y="1432403"/>
                    <a:pt x="951487" y="1432403"/>
                    <a:pt x="972053" y="1476282"/>
                  </a:cubicBezTo>
                  <a:cubicBezTo>
                    <a:pt x="1005959" y="1548766"/>
                    <a:pt x="1005403" y="1615140"/>
                    <a:pt x="970108" y="1668461"/>
                  </a:cubicBezTo>
                  <a:cubicBezTo>
                    <a:pt x="928142" y="1731224"/>
                    <a:pt x="841154" y="1770104"/>
                    <a:pt x="737769" y="1774825"/>
                  </a:cubicBezTo>
                  <a:cubicBezTo>
                    <a:pt x="731933" y="1738722"/>
                    <a:pt x="718871" y="1701509"/>
                    <a:pt x="698305" y="1665406"/>
                  </a:cubicBezTo>
                  <a:cubicBezTo>
                    <a:pt x="647168" y="1575426"/>
                    <a:pt x="559069" y="1509886"/>
                    <a:pt x="463187" y="1490168"/>
                  </a:cubicBezTo>
                  <a:cubicBezTo>
                    <a:pt x="343127" y="1465451"/>
                    <a:pt x="223067" y="1495444"/>
                    <a:pt x="135801" y="1529881"/>
                  </a:cubicBezTo>
                  <a:cubicBezTo>
                    <a:pt x="93280" y="1409909"/>
                    <a:pt x="95225" y="1176351"/>
                    <a:pt x="249747" y="1122752"/>
                  </a:cubicBezTo>
                  <a:cubicBezTo>
                    <a:pt x="273648" y="1126085"/>
                    <a:pt x="297827" y="1127751"/>
                    <a:pt x="322284" y="1127751"/>
                  </a:cubicBezTo>
                  <a:cubicBezTo>
                    <a:pt x="364249" y="1127751"/>
                    <a:pt x="406770" y="1122752"/>
                    <a:pt x="449569" y="1111366"/>
                  </a:cubicBezTo>
                  <a:cubicBezTo>
                    <a:pt x="600200" y="1071653"/>
                    <a:pt x="689968" y="943627"/>
                    <a:pt x="726375" y="879475"/>
                  </a:cubicBezTo>
                  <a:close/>
                  <a:moveTo>
                    <a:pt x="2865329" y="239788"/>
                  </a:moveTo>
                  <a:cubicBezTo>
                    <a:pt x="3061695" y="250271"/>
                    <a:pt x="3225187" y="429168"/>
                    <a:pt x="3238794" y="572771"/>
                  </a:cubicBezTo>
                  <a:cubicBezTo>
                    <a:pt x="3270450" y="725504"/>
                    <a:pt x="3281557" y="814645"/>
                    <a:pt x="3231852" y="897398"/>
                  </a:cubicBezTo>
                  <a:cubicBezTo>
                    <a:pt x="3146602" y="1038745"/>
                    <a:pt x="2946945" y="1060683"/>
                    <a:pt x="2945001" y="1060961"/>
                  </a:cubicBezTo>
                  <a:cubicBezTo>
                    <a:pt x="2945001" y="1060961"/>
                    <a:pt x="2945001" y="1060961"/>
                    <a:pt x="2952221" y="1133440"/>
                  </a:cubicBezTo>
                  <a:cubicBezTo>
                    <a:pt x="2961940" y="1132329"/>
                    <a:pt x="3189643" y="1108169"/>
                    <a:pt x="3294053" y="935442"/>
                  </a:cubicBezTo>
                  <a:cubicBezTo>
                    <a:pt x="3351535" y="840470"/>
                    <a:pt x="3359310" y="721061"/>
                    <a:pt x="3317657" y="580269"/>
                  </a:cubicBezTo>
                  <a:cubicBezTo>
                    <a:pt x="3520368" y="627477"/>
                    <a:pt x="3682815" y="878237"/>
                    <a:pt x="3615614" y="1118166"/>
                  </a:cubicBezTo>
                  <a:cubicBezTo>
                    <a:pt x="3731687" y="1149268"/>
                    <a:pt x="3768342" y="1276176"/>
                    <a:pt x="3765565" y="1391975"/>
                  </a:cubicBezTo>
                  <a:cubicBezTo>
                    <a:pt x="3763899" y="1414746"/>
                    <a:pt x="3760289" y="1437517"/>
                    <a:pt x="3753625" y="1459455"/>
                  </a:cubicBezTo>
                  <a:cubicBezTo>
                    <a:pt x="3733076" y="1529990"/>
                    <a:pt x="3688924" y="1582752"/>
                    <a:pt x="3618669" y="1620242"/>
                  </a:cubicBezTo>
                  <a:cubicBezTo>
                    <a:pt x="3484824" y="1691332"/>
                    <a:pt x="3320434" y="1621908"/>
                    <a:pt x="3318767" y="1621352"/>
                  </a:cubicBezTo>
                  <a:cubicBezTo>
                    <a:pt x="3318767" y="1621352"/>
                    <a:pt x="3318767" y="1621352"/>
                    <a:pt x="3291832" y="1609411"/>
                  </a:cubicBezTo>
                  <a:cubicBezTo>
                    <a:pt x="3271561" y="1597470"/>
                    <a:pt x="3253511" y="1583585"/>
                    <a:pt x="3237961" y="1566646"/>
                  </a:cubicBezTo>
                  <a:cubicBezTo>
                    <a:pt x="3154099" y="1475561"/>
                    <a:pt x="3164374" y="1339213"/>
                    <a:pt x="3164374" y="1337824"/>
                  </a:cubicBezTo>
                  <a:cubicBezTo>
                    <a:pt x="3164374" y="1337824"/>
                    <a:pt x="3164374" y="1337824"/>
                    <a:pt x="3091898" y="1331437"/>
                  </a:cubicBezTo>
                  <a:cubicBezTo>
                    <a:pt x="3091065" y="1338380"/>
                    <a:pt x="3078291" y="1500276"/>
                    <a:pt x="3184090" y="1615521"/>
                  </a:cubicBezTo>
                  <a:cubicBezTo>
                    <a:pt x="3206305" y="1639958"/>
                    <a:pt x="3232129" y="1660230"/>
                    <a:pt x="3261286" y="1676614"/>
                  </a:cubicBezTo>
                  <a:cubicBezTo>
                    <a:pt x="3235184" y="1774085"/>
                    <a:pt x="3186311" y="1843232"/>
                    <a:pt x="3115779" y="1882109"/>
                  </a:cubicBezTo>
                  <a:cubicBezTo>
                    <a:pt x="3004149" y="1943480"/>
                    <a:pt x="2863639" y="1916543"/>
                    <a:pt x="2802548" y="1900159"/>
                  </a:cubicBezTo>
                  <a:cubicBezTo>
                    <a:pt x="2901405" y="1780750"/>
                    <a:pt x="2910846" y="1636348"/>
                    <a:pt x="2911124" y="1629128"/>
                  </a:cubicBezTo>
                  <a:cubicBezTo>
                    <a:pt x="2911124" y="1629128"/>
                    <a:pt x="2911124" y="1629128"/>
                    <a:pt x="2838370" y="1624962"/>
                  </a:cubicBezTo>
                  <a:cubicBezTo>
                    <a:pt x="2838092" y="1626629"/>
                    <a:pt x="2826707" y="1797412"/>
                    <a:pt x="2698694" y="1900992"/>
                  </a:cubicBezTo>
                  <a:cubicBezTo>
                    <a:pt x="2609834" y="1972916"/>
                    <a:pt x="2485153" y="1997075"/>
                    <a:pt x="2327704" y="1973193"/>
                  </a:cubicBezTo>
                  <a:cubicBezTo>
                    <a:pt x="2190250" y="1952366"/>
                    <a:pt x="2078897" y="1838511"/>
                    <a:pt x="2018917" y="1763255"/>
                  </a:cubicBezTo>
                  <a:cubicBezTo>
                    <a:pt x="2018917" y="1394474"/>
                    <a:pt x="2018917" y="1010976"/>
                    <a:pt x="2018917" y="741333"/>
                  </a:cubicBezTo>
                  <a:cubicBezTo>
                    <a:pt x="2185807" y="709120"/>
                    <a:pt x="2314931" y="730503"/>
                    <a:pt x="2403235" y="805758"/>
                  </a:cubicBezTo>
                  <a:cubicBezTo>
                    <a:pt x="2527083" y="911005"/>
                    <a:pt x="2539024" y="1096506"/>
                    <a:pt x="2539302" y="1158710"/>
                  </a:cubicBezTo>
                  <a:cubicBezTo>
                    <a:pt x="2421562" y="1193144"/>
                    <a:pt x="2354918" y="1285340"/>
                    <a:pt x="2353807" y="1287006"/>
                  </a:cubicBezTo>
                  <a:cubicBezTo>
                    <a:pt x="2353807" y="1287006"/>
                    <a:pt x="2353807" y="1287006"/>
                    <a:pt x="2413232" y="1328938"/>
                  </a:cubicBezTo>
                  <a:cubicBezTo>
                    <a:pt x="2419619" y="1320052"/>
                    <a:pt x="2570958" y="1113723"/>
                    <a:pt x="2828651" y="1289783"/>
                  </a:cubicBezTo>
                  <a:cubicBezTo>
                    <a:pt x="2828651" y="1289783"/>
                    <a:pt x="2828651" y="1289783"/>
                    <a:pt x="2869748" y="1229523"/>
                  </a:cubicBezTo>
                  <a:cubicBezTo>
                    <a:pt x="2771725" y="1162598"/>
                    <a:pt x="2685087" y="1142326"/>
                    <a:pt x="2612333" y="1145936"/>
                  </a:cubicBezTo>
                  <a:cubicBezTo>
                    <a:pt x="2611222" y="1089841"/>
                    <a:pt x="2601503" y="980707"/>
                    <a:pt x="2550409" y="879348"/>
                  </a:cubicBezTo>
                  <a:cubicBezTo>
                    <a:pt x="2620386" y="838804"/>
                    <a:pt x="2747289" y="747442"/>
                    <a:pt x="2799216" y="593321"/>
                  </a:cubicBezTo>
                  <a:cubicBezTo>
                    <a:pt x="2835315" y="486685"/>
                    <a:pt x="2828373" y="370331"/>
                    <a:pt x="2779500" y="246200"/>
                  </a:cubicBezTo>
                  <a:cubicBezTo>
                    <a:pt x="2808553" y="240230"/>
                    <a:pt x="2837276" y="238290"/>
                    <a:pt x="2865329" y="239788"/>
                  </a:cubicBezTo>
                  <a:close/>
                  <a:moveTo>
                    <a:pt x="2337105" y="0"/>
                  </a:moveTo>
                  <a:cubicBezTo>
                    <a:pt x="2506749" y="0"/>
                    <a:pt x="2624473" y="113419"/>
                    <a:pt x="2680281" y="204043"/>
                  </a:cubicBezTo>
                  <a:cubicBezTo>
                    <a:pt x="2749693" y="338311"/>
                    <a:pt x="2766630" y="461182"/>
                    <a:pt x="2730258" y="569875"/>
                  </a:cubicBezTo>
                  <a:cubicBezTo>
                    <a:pt x="2685834" y="702198"/>
                    <a:pt x="2571997" y="782814"/>
                    <a:pt x="2512024" y="817563"/>
                  </a:cubicBezTo>
                  <a:cubicBezTo>
                    <a:pt x="2494810" y="793934"/>
                    <a:pt x="2474542" y="771417"/>
                    <a:pt x="2450664" y="751124"/>
                  </a:cubicBezTo>
                  <a:cubicBezTo>
                    <a:pt x="2347378" y="662723"/>
                    <a:pt x="2202166" y="635203"/>
                    <a:pt x="2018917" y="668005"/>
                  </a:cubicBezTo>
                  <a:cubicBezTo>
                    <a:pt x="2018917" y="537073"/>
                    <a:pt x="2018917" y="441723"/>
                    <a:pt x="2018917" y="401415"/>
                  </a:cubicBezTo>
                  <a:cubicBezTo>
                    <a:pt x="2018917" y="175410"/>
                    <a:pt x="2123314" y="0"/>
                    <a:pt x="2337105" y="0"/>
                  </a:cubicBezTo>
                  <a:close/>
                  <a:moveTo>
                    <a:pt x="1540385" y="0"/>
                  </a:moveTo>
                  <a:cubicBezTo>
                    <a:pt x="1754181" y="0"/>
                    <a:pt x="1858580" y="175260"/>
                    <a:pt x="1858580" y="401070"/>
                  </a:cubicBezTo>
                  <a:cubicBezTo>
                    <a:pt x="1858580" y="571608"/>
                    <a:pt x="1858580" y="1270704"/>
                    <a:pt x="1858580" y="1883419"/>
                  </a:cubicBezTo>
                  <a:cubicBezTo>
                    <a:pt x="1726137" y="1817315"/>
                    <a:pt x="1584254" y="1809260"/>
                    <a:pt x="1457365" y="1862866"/>
                  </a:cubicBezTo>
                  <a:cubicBezTo>
                    <a:pt x="1349634" y="1908695"/>
                    <a:pt x="1266337" y="1994797"/>
                    <a:pt x="1224688" y="2098675"/>
                  </a:cubicBezTo>
                  <a:cubicBezTo>
                    <a:pt x="1147499" y="1898973"/>
                    <a:pt x="993399" y="1838702"/>
                    <a:pt x="860957" y="1827314"/>
                  </a:cubicBezTo>
                  <a:cubicBezTo>
                    <a:pt x="933981" y="1804538"/>
                    <a:pt x="993122" y="1763709"/>
                    <a:pt x="1029772" y="1708437"/>
                  </a:cubicBezTo>
                  <a:cubicBezTo>
                    <a:pt x="1062258" y="1659553"/>
                    <a:pt x="1074475" y="1602059"/>
                    <a:pt x="1066145" y="1541509"/>
                  </a:cubicBezTo>
                  <a:cubicBezTo>
                    <a:pt x="1184983" y="1618446"/>
                    <a:pt x="1292992" y="1657054"/>
                    <a:pt x="1389061" y="1657054"/>
                  </a:cubicBezTo>
                  <a:cubicBezTo>
                    <a:pt x="1425990" y="1657054"/>
                    <a:pt x="1461252" y="1651221"/>
                    <a:pt x="1494571" y="1639833"/>
                  </a:cubicBezTo>
                  <a:cubicBezTo>
                    <a:pt x="1660888" y="1582894"/>
                    <a:pt x="1714753" y="1405968"/>
                    <a:pt x="1716975" y="1398468"/>
                  </a:cubicBezTo>
                  <a:cubicBezTo>
                    <a:pt x="1716975" y="1398468"/>
                    <a:pt x="1716975" y="1398468"/>
                    <a:pt x="1647005" y="1377637"/>
                  </a:cubicBezTo>
                  <a:cubicBezTo>
                    <a:pt x="1646450" y="1379304"/>
                    <a:pt x="1600914" y="1526789"/>
                    <a:pt x="1470415" y="1570951"/>
                  </a:cubicBezTo>
                  <a:cubicBezTo>
                    <a:pt x="1369903" y="1605114"/>
                    <a:pt x="1243291" y="1572062"/>
                    <a:pt x="1094467" y="1472628"/>
                  </a:cubicBezTo>
                  <a:cubicBezTo>
                    <a:pt x="1183872" y="1436798"/>
                    <a:pt x="1268558" y="1368749"/>
                    <a:pt x="1292436" y="1286535"/>
                  </a:cubicBezTo>
                  <a:cubicBezTo>
                    <a:pt x="1341859" y="1115442"/>
                    <a:pt x="1277998" y="972678"/>
                    <a:pt x="1214970" y="872966"/>
                  </a:cubicBezTo>
                  <a:cubicBezTo>
                    <a:pt x="1291881" y="815194"/>
                    <a:pt x="1342970" y="740202"/>
                    <a:pt x="1369903" y="693540"/>
                  </a:cubicBezTo>
                  <a:cubicBezTo>
                    <a:pt x="1392671" y="716316"/>
                    <a:pt x="1418493" y="734647"/>
                    <a:pt x="1446536" y="747979"/>
                  </a:cubicBezTo>
                  <a:cubicBezTo>
                    <a:pt x="1490129" y="768810"/>
                    <a:pt x="1534276" y="776032"/>
                    <a:pt x="1574536" y="776032"/>
                  </a:cubicBezTo>
                  <a:cubicBezTo>
                    <a:pt x="1659777" y="776032"/>
                    <a:pt x="1727526" y="744091"/>
                    <a:pt x="1731691" y="742146"/>
                  </a:cubicBezTo>
                  <a:cubicBezTo>
                    <a:pt x="1731691" y="742146"/>
                    <a:pt x="1731691" y="742146"/>
                    <a:pt x="1700038" y="676320"/>
                  </a:cubicBezTo>
                  <a:cubicBezTo>
                    <a:pt x="1698927" y="676875"/>
                    <a:pt x="1580923" y="731870"/>
                    <a:pt x="1477634" y="682152"/>
                  </a:cubicBezTo>
                  <a:cubicBezTo>
                    <a:pt x="1405998" y="647712"/>
                    <a:pt x="1355742" y="570219"/>
                    <a:pt x="1328254" y="451898"/>
                  </a:cubicBezTo>
                  <a:cubicBezTo>
                    <a:pt x="1328254" y="451898"/>
                    <a:pt x="1328254" y="451898"/>
                    <a:pt x="1257174" y="468563"/>
                  </a:cubicBezTo>
                  <a:cubicBezTo>
                    <a:pt x="1272167" y="532446"/>
                    <a:pt x="1293547" y="586607"/>
                    <a:pt x="1320757" y="631047"/>
                  </a:cubicBezTo>
                  <a:cubicBezTo>
                    <a:pt x="1300211" y="671876"/>
                    <a:pt x="1213859" y="825471"/>
                    <a:pt x="1063924" y="869911"/>
                  </a:cubicBezTo>
                  <a:cubicBezTo>
                    <a:pt x="963135" y="899630"/>
                    <a:pt x="851239" y="875188"/>
                    <a:pt x="731291" y="796863"/>
                  </a:cubicBezTo>
                  <a:cubicBezTo>
                    <a:pt x="731291" y="796863"/>
                    <a:pt x="731291" y="796863"/>
                    <a:pt x="695473" y="773532"/>
                  </a:cubicBezTo>
                  <a:cubicBezTo>
                    <a:pt x="695473" y="773532"/>
                    <a:pt x="695473" y="773532"/>
                    <a:pt x="677980" y="812695"/>
                  </a:cubicBezTo>
                  <a:cubicBezTo>
                    <a:pt x="677425" y="814639"/>
                    <a:pt x="595238" y="997120"/>
                    <a:pt x="430587" y="1040449"/>
                  </a:cubicBezTo>
                  <a:cubicBezTo>
                    <a:pt x="369503" y="1056837"/>
                    <a:pt x="308418" y="1057670"/>
                    <a:pt x="248999" y="1047949"/>
                  </a:cubicBezTo>
                  <a:cubicBezTo>
                    <a:pt x="223455" y="794086"/>
                    <a:pt x="433364" y="551610"/>
                    <a:pt x="655768" y="573830"/>
                  </a:cubicBezTo>
                  <a:cubicBezTo>
                    <a:pt x="655768" y="398848"/>
                    <a:pt x="908714" y="155817"/>
                    <a:pt x="1166102" y="267473"/>
                  </a:cubicBezTo>
                  <a:cubicBezTo>
                    <a:pt x="1195256" y="179981"/>
                    <a:pt x="1326588" y="0"/>
                    <a:pt x="1540385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/>
            </a:bodyPr>
            <a:lstStyle/>
            <a:p>
              <a:endParaRPr lang="en-US" sz="900">
                <a:cs typeface="+mn-ea"/>
                <a:sym typeface="+mn-lt"/>
              </a:endParaRPr>
            </a:p>
          </p:txBody>
        </p:sp>
        <p:sp>
          <p:nvSpPr>
            <p:cNvPr id="8" name="PA-ïśḷíďê">
              <a:extLst>
                <a:ext uri="{FF2B5EF4-FFF2-40B4-BE49-F238E27FC236}">
                  <a16:creationId xmlns:a16="http://schemas.microsoft.com/office/drawing/2014/main" id="{C8A48463-6CFA-4D59-BC0F-9F99F33F7505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 bwMode="auto">
            <a:xfrm>
              <a:off x="6795972" y="1499821"/>
              <a:ext cx="546212" cy="546208"/>
            </a:xfrm>
            <a:prstGeom prst="ellipse">
              <a:avLst/>
            </a:prstGeom>
            <a:solidFill>
              <a:schemeClr val="accent2"/>
            </a:solidFill>
            <a:ln w="28575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/>
            </a:bodyPr>
            <a:lstStyle/>
            <a:p>
              <a:endParaRPr lang="en-US" sz="900">
                <a:cs typeface="+mn-ea"/>
                <a:sym typeface="+mn-lt"/>
              </a:endParaRPr>
            </a:p>
          </p:txBody>
        </p:sp>
        <p:sp>
          <p:nvSpPr>
            <p:cNvPr id="9" name="PA-îṡļiďé">
              <a:extLst>
                <a:ext uri="{FF2B5EF4-FFF2-40B4-BE49-F238E27FC236}">
                  <a16:creationId xmlns:a16="http://schemas.microsoft.com/office/drawing/2014/main" id="{F50392B5-E27B-4623-BD91-8ED51299D9A1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 bwMode="auto">
            <a:xfrm>
              <a:off x="6899158" y="1657501"/>
              <a:ext cx="339841" cy="230851"/>
            </a:xfrm>
            <a:custGeom>
              <a:avLst/>
              <a:gdLst>
                <a:gd name="connsiteX0" fmla="*/ 373273 h 605239"/>
                <a:gd name="connsiteY0" fmla="*/ 373273 h 605239"/>
                <a:gd name="connsiteX1" fmla="*/ 373273 h 605239"/>
                <a:gd name="connsiteY1" fmla="*/ 373273 h 605239"/>
                <a:gd name="connsiteX2" fmla="*/ 373273 h 605239"/>
                <a:gd name="connsiteY2" fmla="*/ 373273 h 605239"/>
                <a:gd name="connsiteX3" fmla="*/ 373273 h 605239"/>
                <a:gd name="connsiteY3" fmla="*/ 373273 h 605239"/>
                <a:gd name="connsiteX4" fmla="*/ 373273 h 605239"/>
                <a:gd name="connsiteY4" fmla="*/ 373273 h 605239"/>
                <a:gd name="connsiteX5" fmla="*/ 373273 h 605239"/>
                <a:gd name="connsiteY5" fmla="*/ 373273 h 605239"/>
                <a:gd name="connsiteX6" fmla="*/ 373273 h 605239"/>
                <a:gd name="connsiteY6" fmla="*/ 373273 h 605239"/>
                <a:gd name="connsiteX7" fmla="*/ 373273 h 605239"/>
                <a:gd name="connsiteY7" fmla="*/ 373273 h 605239"/>
                <a:gd name="connsiteX8" fmla="*/ 373273 h 605239"/>
                <a:gd name="connsiteY8" fmla="*/ 373273 h 605239"/>
                <a:gd name="connsiteX9" fmla="*/ 373273 h 605239"/>
                <a:gd name="connsiteY9" fmla="*/ 373273 h 605239"/>
                <a:gd name="connsiteX10" fmla="*/ 373273 h 605239"/>
                <a:gd name="connsiteY10" fmla="*/ 373273 h 605239"/>
                <a:gd name="connsiteX11" fmla="*/ 373273 h 605239"/>
                <a:gd name="connsiteY11" fmla="*/ 373273 h 605239"/>
                <a:gd name="connsiteX12" fmla="*/ 373273 h 605239"/>
                <a:gd name="connsiteY12" fmla="*/ 373273 h 605239"/>
                <a:gd name="connsiteX13" fmla="*/ 373273 h 605239"/>
                <a:gd name="connsiteY13" fmla="*/ 373273 h 605239"/>
                <a:gd name="connsiteX14" fmla="*/ 373273 h 605239"/>
                <a:gd name="connsiteY14" fmla="*/ 373273 h 605239"/>
                <a:gd name="connsiteX15" fmla="*/ 373273 h 605239"/>
                <a:gd name="connsiteY15" fmla="*/ 373273 h 605239"/>
                <a:gd name="connsiteX16" fmla="*/ 373273 h 605239"/>
                <a:gd name="connsiteY16" fmla="*/ 373273 h 605239"/>
                <a:gd name="connsiteX17" fmla="*/ 373273 h 605239"/>
                <a:gd name="connsiteY17" fmla="*/ 373273 h 605239"/>
                <a:gd name="connsiteX18" fmla="*/ 373273 h 605239"/>
                <a:gd name="connsiteY18" fmla="*/ 373273 h 605239"/>
                <a:gd name="connsiteX19" fmla="*/ 373273 h 605239"/>
                <a:gd name="connsiteY19" fmla="*/ 373273 h 605239"/>
                <a:gd name="connsiteX20" fmla="*/ 373273 h 605239"/>
                <a:gd name="connsiteY20" fmla="*/ 373273 h 605239"/>
                <a:gd name="connsiteX21" fmla="*/ 373273 h 605239"/>
                <a:gd name="connsiteY21" fmla="*/ 373273 h 605239"/>
                <a:gd name="connsiteX22" fmla="*/ 373273 h 605239"/>
                <a:gd name="connsiteY22" fmla="*/ 373273 h 605239"/>
                <a:gd name="connsiteX23" fmla="*/ 373273 h 605239"/>
                <a:gd name="connsiteY23" fmla="*/ 373273 h 605239"/>
                <a:gd name="connsiteX24" fmla="*/ 373273 h 605239"/>
                <a:gd name="connsiteY24" fmla="*/ 373273 h 605239"/>
                <a:gd name="connsiteX25" fmla="*/ 373273 h 605239"/>
                <a:gd name="connsiteY25" fmla="*/ 373273 h 605239"/>
                <a:gd name="connsiteX26" fmla="*/ 373273 h 605239"/>
                <a:gd name="connsiteY26" fmla="*/ 373273 h 605239"/>
                <a:gd name="connsiteX27" fmla="*/ 373273 h 605239"/>
                <a:gd name="connsiteY27" fmla="*/ 373273 h 605239"/>
                <a:gd name="connsiteX28" fmla="*/ 373273 h 605239"/>
                <a:gd name="connsiteY28" fmla="*/ 373273 h 605239"/>
                <a:gd name="connsiteX29" fmla="*/ 373273 h 605239"/>
                <a:gd name="connsiteY29" fmla="*/ 373273 h 605239"/>
                <a:gd name="connsiteX30" fmla="*/ 373273 h 605239"/>
                <a:gd name="connsiteY30" fmla="*/ 373273 h 605239"/>
                <a:gd name="connsiteX31" fmla="*/ 373273 h 605239"/>
                <a:gd name="connsiteY31" fmla="*/ 373273 h 605239"/>
                <a:gd name="connsiteX32" fmla="*/ 373273 h 605239"/>
                <a:gd name="connsiteY32" fmla="*/ 373273 h 605239"/>
                <a:gd name="connsiteX33" fmla="*/ 373273 h 605239"/>
                <a:gd name="connsiteY33" fmla="*/ 373273 h 605239"/>
                <a:gd name="connsiteX34" fmla="*/ 373273 h 605239"/>
                <a:gd name="connsiteY34" fmla="*/ 373273 h 605239"/>
                <a:gd name="connsiteX35" fmla="*/ 373273 h 605239"/>
                <a:gd name="connsiteY35" fmla="*/ 373273 h 605239"/>
                <a:gd name="connsiteX36" fmla="*/ 373273 h 605239"/>
                <a:gd name="connsiteY36" fmla="*/ 373273 h 605239"/>
                <a:gd name="connsiteX37" fmla="*/ 373273 h 605239"/>
                <a:gd name="connsiteY37" fmla="*/ 373273 h 605239"/>
                <a:gd name="connsiteX38" fmla="*/ 373273 h 605239"/>
                <a:gd name="connsiteY38" fmla="*/ 373273 h 605239"/>
                <a:gd name="connsiteX39" fmla="*/ 373273 h 605239"/>
                <a:gd name="connsiteY39" fmla="*/ 373273 h 605239"/>
                <a:gd name="connsiteX40" fmla="*/ 373273 h 605239"/>
                <a:gd name="connsiteY40" fmla="*/ 373273 h 605239"/>
                <a:gd name="connsiteX41" fmla="*/ 373273 h 605239"/>
                <a:gd name="connsiteY41" fmla="*/ 373273 h 605239"/>
                <a:gd name="connsiteX42" fmla="*/ 373273 h 605239"/>
                <a:gd name="connsiteY42" fmla="*/ 373273 h 605239"/>
                <a:gd name="connsiteX43" fmla="*/ 373273 h 605239"/>
                <a:gd name="connsiteY43" fmla="*/ 373273 h 605239"/>
                <a:gd name="connsiteX44" fmla="*/ 373273 h 605239"/>
                <a:gd name="connsiteY44" fmla="*/ 373273 h 605239"/>
                <a:gd name="connsiteX45" fmla="*/ 373273 h 605239"/>
                <a:gd name="connsiteY45" fmla="*/ 373273 h 605239"/>
                <a:gd name="connsiteX46" fmla="*/ 373273 h 605239"/>
                <a:gd name="connsiteY46" fmla="*/ 373273 h 605239"/>
                <a:gd name="connsiteX47" fmla="*/ 373273 h 605239"/>
                <a:gd name="connsiteY47" fmla="*/ 373273 h 605239"/>
                <a:gd name="connsiteX48" fmla="*/ 373273 h 605239"/>
                <a:gd name="connsiteY48" fmla="*/ 373273 h 605239"/>
                <a:gd name="connsiteX49" fmla="*/ 373273 h 605239"/>
                <a:gd name="connsiteY49" fmla="*/ 373273 h 605239"/>
                <a:gd name="connsiteX50" fmla="*/ 373273 h 605239"/>
                <a:gd name="connsiteY50" fmla="*/ 373273 h 605239"/>
                <a:gd name="connsiteX51" fmla="*/ 373273 h 605239"/>
                <a:gd name="connsiteY51" fmla="*/ 373273 h 605239"/>
                <a:gd name="connsiteX52" fmla="*/ 373273 h 605239"/>
                <a:gd name="connsiteY52" fmla="*/ 373273 h 605239"/>
                <a:gd name="connsiteX53" fmla="*/ 373273 h 605239"/>
                <a:gd name="connsiteY53" fmla="*/ 373273 h 605239"/>
                <a:gd name="connsiteX54" fmla="*/ 373273 h 605239"/>
                <a:gd name="connsiteY54" fmla="*/ 373273 h 605239"/>
                <a:gd name="connsiteX55" fmla="*/ 373273 h 605239"/>
                <a:gd name="connsiteY55" fmla="*/ 373273 h 605239"/>
                <a:gd name="connsiteX56" fmla="*/ 373273 h 605239"/>
                <a:gd name="connsiteY56" fmla="*/ 373273 h 605239"/>
                <a:gd name="connsiteX57" fmla="*/ 373273 h 605239"/>
                <a:gd name="connsiteY57" fmla="*/ 373273 h 605239"/>
                <a:gd name="connsiteX58" fmla="*/ 373273 h 605239"/>
                <a:gd name="connsiteY58" fmla="*/ 373273 h 605239"/>
                <a:gd name="connsiteX59" fmla="*/ 373273 h 605239"/>
                <a:gd name="connsiteY59" fmla="*/ 373273 h 605239"/>
                <a:gd name="connsiteX60" fmla="*/ 373273 h 605239"/>
                <a:gd name="connsiteY60" fmla="*/ 373273 h 605239"/>
                <a:gd name="connsiteX61" fmla="*/ 373273 h 605239"/>
                <a:gd name="connsiteY61" fmla="*/ 373273 h 605239"/>
                <a:gd name="connsiteX62" fmla="*/ 373273 h 605239"/>
                <a:gd name="connsiteY62" fmla="*/ 373273 h 605239"/>
                <a:gd name="connsiteX63" fmla="*/ 373273 h 605239"/>
                <a:gd name="connsiteY63" fmla="*/ 373273 h 605239"/>
                <a:gd name="connsiteX64" fmla="*/ 373273 h 605239"/>
                <a:gd name="connsiteY64" fmla="*/ 373273 h 605239"/>
                <a:gd name="connsiteX65" fmla="*/ 373273 h 605239"/>
                <a:gd name="connsiteY65" fmla="*/ 373273 h 605239"/>
                <a:gd name="connsiteX66" fmla="*/ 373273 h 605239"/>
                <a:gd name="connsiteY66" fmla="*/ 373273 h 605239"/>
                <a:gd name="connsiteX67" fmla="*/ 373273 h 605239"/>
                <a:gd name="connsiteY67" fmla="*/ 373273 h 605239"/>
                <a:gd name="connsiteX68" fmla="*/ 373273 h 605239"/>
                <a:gd name="connsiteY68" fmla="*/ 373273 h 605239"/>
                <a:gd name="connsiteX69" fmla="*/ 373273 h 605239"/>
                <a:gd name="connsiteY69" fmla="*/ 373273 h 605239"/>
                <a:gd name="connsiteX70" fmla="*/ 373273 h 605239"/>
                <a:gd name="connsiteY70" fmla="*/ 373273 h 605239"/>
                <a:gd name="connsiteX71" fmla="*/ 373273 h 605239"/>
                <a:gd name="connsiteY71" fmla="*/ 373273 h 605239"/>
                <a:gd name="connsiteX72" fmla="*/ 373273 h 605239"/>
                <a:gd name="connsiteY72" fmla="*/ 373273 h 605239"/>
                <a:gd name="connsiteX73" fmla="*/ 373273 h 605239"/>
                <a:gd name="connsiteY73" fmla="*/ 373273 h 605239"/>
                <a:gd name="connsiteX74" fmla="*/ 373273 h 605239"/>
                <a:gd name="connsiteY74" fmla="*/ 373273 h 605239"/>
                <a:gd name="connsiteX75" fmla="*/ 373273 h 605239"/>
                <a:gd name="connsiteY75" fmla="*/ 373273 h 605239"/>
                <a:gd name="connsiteX76" fmla="*/ 373273 h 605239"/>
                <a:gd name="connsiteY76" fmla="*/ 373273 h 605239"/>
                <a:gd name="connsiteX77" fmla="*/ 373273 h 605239"/>
                <a:gd name="connsiteY77" fmla="*/ 373273 h 605239"/>
                <a:gd name="connsiteX78" fmla="*/ 373273 h 605239"/>
                <a:gd name="connsiteY78" fmla="*/ 373273 h 605239"/>
                <a:gd name="connsiteX79" fmla="*/ 373273 h 605239"/>
                <a:gd name="connsiteY79" fmla="*/ 373273 h 605239"/>
                <a:gd name="connsiteX80" fmla="*/ 373273 h 605239"/>
                <a:gd name="connsiteY80" fmla="*/ 373273 h 605239"/>
                <a:gd name="connsiteX81" fmla="*/ 373273 h 605239"/>
                <a:gd name="connsiteY81" fmla="*/ 373273 h 605239"/>
                <a:gd name="connsiteX82" fmla="*/ 373273 h 605239"/>
                <a:gd name="connsiteY82" fmla="*/ 373273 h 605239"/>
                <a:gd name="connsiteX83" fmla="*/ 373273 h 605239"/>
                <a:gd name="connsiteY83" fmla="*/ 373273 h 605239"/>
                <a:gd name="connsiteX84" fmla="*/ 373273 h 605239"/>
                <a:gd name="connsiteY84" fmla="*/ 373273 h 605239"/>
                <a:gd name="connsiteX85" fmla="*/ 373273 h 605239"/>
                <a:gd name="connsiteY85" fmla="*/ 373273 h 605239"/>
                <a:gd name="connsiteX86" fmla="*/ 373273 h 605239"/>
                <a:gd name="connsiteY86" fmla="*/ 373273 h 605239"/>
                <a:gd name="connsiteX87" fmla="*/ 373273 h 605239"/>
                <a:gd name="connsiteY87" fmla="*/ 373273 h 605239"/>
                <a:gd name="connsiteX88" fmla="*/ 373273 h 605239"/>
                <a:gd name="connsiteY88" fmla="*/ 373273 h 605239"/>
                <a:gd name="connsiteX89" fmla="*/ 373273 h 605239"/>
                <a:gd name="connsiteY89" fmla="*/ 373273 h 605239"/>
                <a:gd name="connsiteX90" fmla="*/ 373273 h 605239"/>
                <a:gd name="connsiteY90" fmla="*/ 373273 h 605239"/>
                <a:gd name="connsiteX91" fmla="*/ 373273 h 605239"/>
                <a:gd name="connsiteY91" fmla="*/ 373273 h 605239"/>
                <a:gd name="connsiteX92" fmla="*/ 373273 h 605239"/>
                <a:gd name="connsiteY92" fmla="*/ 373273 h 605239"/>
                <a:gd name="connsiteX93" fmla="*/ 373273 h 605239"/>
                <a:gd name="connsiteY93" fmla="*/ 373273 h 605239"/>
                <a:gd name="connsiteX94" fmla="*/ 373273 h 605239"/>
                <a:gd name="connsiteY94" fmla="*/ 373273 h 605239"/>
                <a:gd name="connsiteX95" fmla="*/ 373273 h 605239"/>
                <a:gd name="connsiteY95" fmla="*/ 373273 h 605239"/>
                <a:gd name="connsiteX96" fmla="*/ 373273 h 605239"/>
                <a:gd name="connsiteY96" fmla="*/ 373273 h 605239"/>
                <a:gd name="connsiteX97" fmla="*/ 373273 h 605239"/>
                <a:gd name="connsiteY97" fmla="*/ 373273 h 605239"/>
                <a:gd name="connsiteX98" fmla="*/ 373273 h 605239"/>
                <a:gd name="connsiteY98" fmla="*/ 373273 h 605239"/>
                <a:gd name="connsiteX99" fmla="*/ 373273 h 605239"/>
                <a:gd name="connsiteY99" fmla="*/ 373273 h 605239"/>
                <a:gd name="connsiteX100" fmla="*/ 373273 h 605239"/>
                <a:gd name="connsiteY100" fmla="*/ 373273 h 605239"/>
                <a:gd name="connsiteX101" fmla="*/ 373273 h 605239"/>
                <a:gd name="connsiteY101" fmla="*/ 373273 h 605239"/>
                <a:gd name="connsiteX102" fmla="*/ 373273 h 605239"/>
                <a:gd name="connsiteY102" fmla="*/ 373273 h 605239"/>
                <a:gd name="connsiteX103" fmla="*/ 373273 h 605239"/>
                <a:gd name="connsiteY103" fmla="*/ 373273 h 605239"/>
                <a:gd name="connsiteX104" fmla="*/ 373273 h 605239"/>
                <a:gd name="connsiteY104" fmla="*/ 373273 h 605239"/>
                <a:gd name="connsiteX105" fmla="*/ 373273 h 605239"/>
                <a:gd name="connsiteY105" fmla="*/ 373273 h 605239"/>
                <a:gd name="connsiteX106" fmla="*/ 373273 h 605239"/>
                <a:gd name="connsiteY106" fmla="*/ 373273 h 605239"/>
                <a:gd name="connsiteX107" fmla="*/ 373273 h 605239"/>
                <a:gd name="connsiteY107" fmla="*/ 373273 h 605239"/>
                <a:gd name="connsiteX108" fmla="*/ 373273 h 605239"/>
                <a:gd name="connsiteY108" fmla="*/ 373273 h 605239"/>
                <a:gd name="connsiteX109" fmla="*/ 373273 h 605239"/>
                <a:gd name="connsiteY109" fmla="*/ 373273 h 605239"/>
                <a:gd name="connsiteX110" fmla="*/ 373273 h 605239"/>
                <a:gd name="connsiteY110" fmla="*/ 373273 h 605239"/>
                <a:gd name="connsiteX111" fmla="*/ 373273 h 605239"/>
                <a:gd name="connsiteY111" fmla="*/ 373273 h 605239"/>
                <a:gd name="connsiteX112" fmla="*/ 373273 h 605239"/>
                <a:gd name="connsiteY112" fmla="*/ 373273 h 605239"/>
                <a:gd name="connsiteX113" fmla="*/ 373273 h 605239"/>
                <a:gd name="connsiteY113" fmla="*/ 373273 h 605239"/>
                <a:gd name="connsiteX114" fmla="*/ 373273 h 605239"/>
                <a:gd name="connsiteY114" fmla="*/ 373273 h 605239"/>
                <a:gd name="connsiteX115" fmla="*/ 373273 h 605239"/>
                <a:gd name="connsiteY115" fmla="*/ 373273 h 605239"/>
                <a:gd name="connsiteX116" fmla="*/ 373273 h 605239"/>
                <a:gd name="connsiteY116" fmla="*/ 373273 h 605239"/>
                <a:gd name="connsiteX117" fmla="*/ 373273 h 605239"/>
                <a:gd name="connsiteY117" fmla="*/ 373273 h 605239"/>
                <a:gd name="connsiteX118" fmla="*/ 373273 h 605239"/>
                <a:gd name="connsiteY118" fmla="*/ 373273 h 605239"/>
                <a:gd name="connsiteX119" fmla="*/ 373273 h 605239"/>
                <a:gd name="connsiteY119" fmla="*/ 373273 h 605239"/>
                <a:gd name="connsiteX120" fmla="*/ 373273 h 605239"/>
                <a:gd name="connsiteY120" fmla="*/ 373273 h 605239"/>
                <a:gd name="connsiteX121" fmla="*/ 373273 h 605239"/>
                <a:gd name="connsiteY121" fmla="*/ 373273 h 605239"/>
                <a:gd name="connsiteX122" fmla="*/ 373273 h 605239"/>
                <a:gd name="connsiteY122" fmla="*/ 373273 h 605239"/>
                <a:gd name="connsiteX123" fmla="*/ 373273 h 605239"/>
                <a:gd name="connsiteY123" fmla="*/ 373273 h 605239"/>
                <a:gd name="connsiteX124" fmla="*/ 373273 h 605239"/>
                <a:gd name="connsiteY124" fmla="*/ 373273 h 605239"/>
                <a:gd name="connsiteX125" fmla="*/ 373273 h 605239"/>
                <a:gd name="connsiteY125" fmla="*/ 373273 h 605239"/>
                <a:gd name="connsiteX126" fmla="*/ 373273 h 605239"/>
                <a:gd name="connsiteY126" fmla="*/ 373273 h 605239"/>
                <a:gd name="connsiteX127" fmla="*/ 373273 h 605239"/>
                <a:gd name="connsiteY127" fmla="*/ 373273 h 605239"/>
                <a:gd name="connsiteX128" fmla="*/ 373273 h 605239"/>
                <a:gd name="connsiteY128" fmla="*/ 373273 h 605239"/>
                <a:gd name="connsiteX129" fmla="*/ 373273 h 605239"/>
                <a:gd name="connsiteY129" fmla="*/ 373273 h 605239"/>
                <a:gd name="connsiteX130" fmla="*/ 373273 h 605239"/>
                <a:gd name="connsiteY130" fmla="*/ 373273 h 605239"/>
                <a:gd name="connsiteX131" fmla="*/ 373273 h 605239"/>
                <a:gd name="connsiteY131" fmla="*/ 373273 h 605239"/>
                <a:gd name="connsiteX132" fmla="*/ 373273 h 605239"/>
                <a:gd name="connsiteY132" fmla="*/ 373273 h 605239"/>
                <a:gd name="connsiteX133" fmla="*/ 373273 h 605239"/>
                <a:gd name="connsiteY133" fmla="*/ 373273 h 605239"/>
                <a:gd name="connsiteX134" fmla="*/ 373273 h 605239"/>
                <a:gd name="connsiteY134" fmla="*/ 373273 h 605239"/>
                <a:gd name="connsiteX135" fmla="*/ 373273 h 605239"/>
                <a:gd name="connsiteY135" fmla="*/ 373273 h 605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</a:cxnLst>
              <a:rect l="l" t="t" r="r" b="b"/>
              <a:pathLst>
                <a:path w="609262" h="413866">
                  <a:moveTo>
                    <a:pt x="304584" y="303284"/>
                  </a:moveTo>
                  <a:cubicBezTo>
                    <a:pt x="295970" y="303308"/>
                    <a:pt x="287368" y="306624"/>
                    <a:pt x="280823" y="313163"/>
                  </a:cubicBezTo>
                  <a:cubicBezTo>
                    <a:pt x="267545" y="326335"/>
                    <a:pt x="267732" y="347634"/>
                    <a:pt x="280823" y="360712"/>
                  </a:cubicBezTo>
                  <a:cubicBezTo>
                    <a:pt x="294007" y="373884"/>
                    <a:pt x="315325" y="373790"/>
                    <a:pt x="328416" y="360712"/>
                  </a:cubicBezTo>
                  <a:cubicBezTo>
                    <a:pt x="341506" y="347634"/>
                    <a:pt x="341506" y="326335"/>
                    <a:pt x="328416" y="313163"/>
                  </a:cubicBezTo>
                  <a:cubicBezTo>
                    <a:pt x="321824" y="306530"/>
                    <a:pt x="313198" y="303261"/>
                    <a:pt x="304584" y="303284"/>
                  </a:cubicBezTo>
                  <a:close/>
                  <a:moveTo>
                    <a:pt x="299523" y="259822"/>
                  </a:moveTo>
                  <a:lnTo>
                    <a:pt x="309622" y="259822"/>
                  </a:lnTo>
                  <a:cubicBezTo>
                    <a:pt x="313175" y="259822"/>
                    <a:pt x="316073" y="262718"/>
                    <a:pt x="316073" y="266268"/>
                  </a:cubicBezTo>
                  <a:lnTo>
                    <a:pt x="316073" y="276263"/>
                  </a:lnTo>
                  <a:cubicBezTo>
                    <a:pt x="324208" y="277758"/>
                    <a:pt x="332156" y="281028"/>
                    <a:pt x="339262" y="285885"/>
                  </a:cubicBezTo>
                  <a:lnTo>
                    <a:pt x="346369" y="278786"/>
                  </a:lnTo>
                  <a:cubicBezTo>
                    <a:pt x="348893" y="276263"/>
                    <a:pt x="353101" y="276263"/>
                    <a:pt x="355625" y="278786"/>
                  </a:cubicBezTo>
                  <a:lnTo>
                    <a:pt x="362732" y="285885"/>
                  </a:lnTo>
                  <a:cubicBezTo>
                    <a:pt x="365163" y="288314"/>
                    <a:pt x="365163" y="292611"/>
                    <a:pt x="362732" y="295040"/>
                  </a:cubicBezTo>
                  <a:lnTo>
                    <a:pt x="355625" y="302140"/>
                  </a:lnTo>
                  <a:cubicBezTo>
                    <a:pt x="360581" y="309239"/>
                    <a:pt x="363667" y="317086"/>
                    <a:pt x="365350" y="325307"/>
                  </a:cubicBezTo>
                  <a:lnTo>
                    <a:pt x="375261" y="325307"/>
                  </a:lnTo>
                  <a:cubicBezTo>
                    <a:pt x="378908" y="325307"/>
                    <a:pt x="381900" y="328296"/>
                    <a:pt x="381619" y="331846"/>
                  </a:cubicBezTo>
                  <a:lnTo>
                    <a:pt x="381619" y="341935"/>
                  </a:lnTo>
                  <a:cubicBezTo>
                    <a:pt x="381619" y="345485"/>
                    <a:pt x="378814" y="348381"/>
                    <a:pt x="375168" y="348381"/>
                  </a:cubicBezTo>
                  <a:lnTo>
                    <a:pt x="365350" y="348381"/>
                  </a:lnTo>
                  <a:cubicBezTo>
                    <a:pt x="363667" y="356602"/>
                    <a:pt x="360581" y="364449"/>
                    <a:pt x="355719" y="371642"/>
                  </a:cubicBezTo>
                  <a:lnTo>
                    <a:pt x="362732" y="378648"/>
                  </a:lnTo>
                  <a:cubicBezTo>
                    <a:pt x="365163" y="381170"/>
                    <a:pt x="365163" y="385374"/>
                    <a:pt x="362732" y="387896"/>
                  </a:cubicBezTo>
                  <a:lnTo>
                    <a:pt x="355625" y="394996"/>
                  </a:lnTo>
                  <a:cubicBezTo>
                    <a:pt x="353101" y="397425"/>
                    <a:pt x="348893" y="397425"/>
                    <a:pt x="346369" y="394996"/>
                  </a:cubicBezTo>
                  <a:lnTo>
                    <a:pt x="339543" y="388083"/>
                  </a:lnTo>
                  <a:cubicBezTo>
                    <a:pt x="332437" y="392941"/>
                    <a:pt x="324395" y="396210"/>
                    <a:pt x="316167" y="397798"/>
                  </a:cubicBezTo>
                  <a:lnTo>
                    <a:pt x="316167" y="407420"/>
                  </a:lnTo>
                  <a:cubicBezTo>
                    <a:pt x="316167" y="411064"/>
                    <a:pt x="313362" y="413866"/>
                    <a:pt x="309715" y="413866"/>
                  </a:cubicBezTo>
                  <a:lnTo>
                    <a:pt x="299617" y="413866"/>
                  </a:lnTo>
                  <a:cubicBezTo>
                    <a:pt x="295970" y="413866"/>
                    <a:pt x="293165" y="411064"/>
                    <a:pt x="293165" y="407420"/>
                  </a:cubicBezTo>
                  <a:lnTo>
                    <a:pt x="293165" y="397798"/>
                  </a:lnTo>
                  <a:cubicBezTo>
                    <a:pt x="284750" y="396210"/>
                    <a:pt x="276802" y="392941"/>
                    <a:pt x="269602" y="388083"/>
                  </a:cubicBezTo>
                  <a:lnTo>
                    <a:pt x="262870" y="394809"/>
                  </a:lnTo>
                  <a:cubicBezTo>
                    <a:pt x="260345" y="397331"/>
                    <a:pt x="256138" y="397331"/>
                    <a:pt x="253613" y="394809"/>
                  </a:cubicBezTo>
                  <a:lnTo>
                    <a:pt x="246507" y="387709"/>
                  </a:lnTo>
                  <a:cubicBezTo>
                    <a:pt x="243982" y="385281"/>
                    <a:pt x="243982" y="380983"/>
                    <a:pt x="246507" y="378555"/>
                  </a:cubicBezTo>
                  <a:lnTo>
                    <a:pt x="253239" y="371829"/>
                  </a:lnTo>
                  <a:cubicBezTo>
                    <a:pt x="248283" y="364729"/>
                    <a:pt x="245011" y="356602"/>
                    <a:pt x="243515" y="348381"/>
                  </a:cubicBezTo>
                  <a:lnTo>
                    <a:pt x="233884" y="348381"/>
                  </a:lnTo>
                  <a:cubicBezTo>
                    <a:pt x="230331" y="348381"/>
                    <a:pt x="227432" y="345485"/>
                    <a:pt x="227432" y="341935"/>
                  </a:cubicBezTo>
                  <a:lnTo>
                    <a:pt x="227432" y="331846"/>
                  </a:lnTo>
                  <a:cubicBezTo>
                    <a:pt x="227432" y="328203"/>
                    <a:pt x="230331" y="325307"/>
                    <a:pt x="233884" y="325307"/>
                  </a:cubicBezTo>
                  <a:lnTo>
                    <a:pt x="243515" y="325307"/>
                  </a:lnTo>
                  <a:cubicBezTo>
                    <a:pt x="245011" y="317086"/>
                    <a:pt x="248377" y="309146"/>
                    <a:pt x="253239" y="301953"/>
                  </a:cubicBezTo>
                  <a:lnTo>
                    <a:pt x="246413" y="295040"/>
                  </a:lnTo>
                  <a:cubicBezTo>
                    <a:pt x="243889" y="292611"/>
                    <a:pt x="243889" y="288314"/>
                    <a:pt x="246413" y="285885"/>
                  </a:cubicBezTo>
                  <a:lnTo>
                    <a:pt x="253520" y="278786"/>
                  </a:lnTo>
                  <a:cubicBezTo>
                    <a:pt x="255951" y="276263"/>
                    <a:pt x="260252" y="276263"/>
                    <a:pt x="262683" y="278786"/>
                  </a:cubicBezTo>
                  <a:lnTo>
                    <a:pt x="269696" y="285698"/>
                  </a:lnTo>
                  <a:cubicBezTo>
                    <a:pt x="276802" y="280841"/>
                    <a:pt x="284750" y="277665"/>
                    <a:pt x="292978" y="276170"/>
                  </a:cubicBezTo>
                  <a:lnTo>
                    <a:pt x="292978" y="266268"/>
                  </a:lnTo>
                  <a:cubicBezTo>
                    <a:pt x="292978" y="262718"/>
                    <a:pt x="295877" y="259822"/>
                    <a:pt x="299523" y="259822"/>
                  </a:cubicBezTo>
                  <a:close/>
                  <a:moveTo>
                    <a:pt x="470487" y="50031"/>
                  </a:moveTo>
                  <a:lnTo>
                    <a:pt x="476285" y="50031"/>
                  </a:lnTo>
                  <a:lnTo>
                    <a:pt x="482176" y="50031"/>
                  </a:lnTo>
                  <a:cubicBezTo>
                    <a:pt x="509389" y="50031"/>
                    <a:pt x="531458" y="72069"/>
                    <a:pt x="531458" y="99244"/>
                  </a:cubicBezTo>
                  <a:lnTo>
                    <a:pt x="531458" y="153873"/>
                  </a:lnTo>
                  <a:cubicBezTo>
                    <a:pt x="531458" y="162464"/>
                    <a:pt x="527063" y="170122"/>
                    <a:pt x="520424" y="174417"/>
                  </a:cubicBezTo>
                  <a:lnTo>
                    <a:pt x="520424" y="227086"/>
                  </a:lnTo>
                  <a:cubicBezTo>
                    <a:pt x="520424" y="228113"/>
                    <a:pt x="520985" y="228953"/>
                    <a:pt x="521826" y="229327"/>
                  </a:cubicBezTo>
                  <a:cubicBezTo>
                    <a:pt x="529214" y="232969"/>
                    <a:pt x="565684" y="251365"/>
                    <a:pt x="599630" y="279193"/>
                  </a:cubicBezTo>
                  <a:cubicBezTo>
                    <a:pt x="605708" y="284236"/>
                    <a:pt x="609262" y="291707"/>
                    <a:pt x="609262" y="299551"/>
                  </a:cubicBezTo>
                  <a:lnTo>
                    <a:pt x="609262" y="337091"/>
                  </a:lnTo>
                  <a:lnTo>
                    <a:pt x="483298" y="337091"/>
                  </a:lnTo>
                  <a:lnTo>
                    <a:pt x="483298" y="293108"/>
                  </a:lnTo>
                  <a:cubicBezTo>
                    <a:pt x="483298" y="276952"/>
                    <a:pt x="476191" y="262011"/>
                    <a:pt x="463847" y="251739"/>
                  </a:cubicBezTo>
                  <a:cubicBezTo>
                    <a:pt x="453280" y="243054"/>
                    <a:pt x="442433" y="235117"/>
                    <a:pt x="432053" y="228019"/>
                  </a:cubicBezTo>
                  <a:cubicBezTo>
                    <a:pt x="432053" y="227739"/>
                    <a:pt x="432146" y="227459"/>
                    <a:pt x="432146" y="227086"/>
                  </a:cubicBezTo>
                  <a:lnTo>
                    <a:pt x="432146" y="174417"/>
                  </a:lnTo>
                  <a:cubicBezTo>
                    <a:pt x="425600" y="169935"/>
                    <a:pt x="421205" y="162464"/>
                    <a:pt x="421205" y="153873"/>
                  </a:cubicBezTo>
                  <a:lnTo>
                    <a:pt x="421205" y="99244"/>
                  </a:lnTo>
                  <a:cubicBezTo>
                    <a:pt x="421205" y="72069"/>
                    <a:pt x="443274" y="50031"/>
                    <a:pt x="470487" y="50031"/>
                  </a:cubicBezTo>
                  <a:close/>
                  <a:moveTo>
                    <a:pt x="127086" y="50031"/>
                  </a:moveTo>
                  <a:lnTo>
                    <a:pt x="132884" y="50031"/>
                  </a:lnTo>
                  <a:lnTo>
                    <a:pt x="138775" y="50031"/>
                  </a:lnTo>
                  <a:cubicBezTo>
                    <a:pt x="165988" y="50031"/>
                    <a:pt x="188057" y="72069"/>
                    <a:pt x="188057" y="99244"/>
                  </a:cubicBezTo>
                  <a:lnTo>
                    <a:pt x="188057" y="153873"/>
                  </a:lnTo>
                  <a:cubicBezTo>
                    <a:pt x="188057" y="162464"/>
                    <a:pt x="183662" y="170122"/>
                    <a:pt x="177022" y="174417"/>
                  </a:cubicBezTo>
                  <a:lnTo>
                    <a:pt x="177022" y="227086"/>
                  </a:lnTo>
                  <a:cubicBezTo>
                    <a:pt x="177022" y="227459"/>
                    <a:pt x="177209" y="227739"/>
                    <a:pt x="177209" y="228019"/>
                  </a:cubicBezTo>
                  <a:cubicBezTo>
                    <a:pt x="166829" y="235117"/>
                    <a:pt x="155982" y="243054"/>
                    <a:pt x="145415" y="251739"/>
                  </a:cubicBezTo>
                  <a:cubicBezTo>
                    <a:pt x="133071" y="262011"/>
                    <a:pt x="125964" y="277046"/>
                    <a:pt x="125964" y="293108"/>
                  </a:cubicBezTo>
                  <a:lnTo>
                    <a:pt x="125964" y="337091"/>
                  </a:lnTo>
                  <a:lnTo>
                    <a:pt x="0" y="337091"/>
                  </a:lnTo>
                  <a:lnTo>
                    <a:pt x="0" y="299551"/>
                  </a:lnTo>
                  <a:cubicBezTo>
                    <a:pt x="0" y="291707"/>
                    <a:pt x="3460" y="284143"/>
                    <a:pt x="9632" y="279193"/>
                  </a:cubicBezTo>
                  <a:cubicBezTo>
                    <a:pt x="43391" y="251365"/>
                    <a:pt x="79955" y="232969"/>
                    <a:pt x="87436" y="229327"/>
                  </a:cubicBezTo>
                  <a:cubicBezTo>
                    <a:pt x="88277" y="228860"/>
                    <a:pt x="88745" y="228019"/>
                    <a:pt x="88745" y="227086"/>
                  </a:cubicBezTo>
                  <a:lnTo>
                    <a:pt x="88745" y="174417"/>
                  </a:lnTo>
                  <a:cubicBezTo>
                    <a:pt x="82199" y="169935"/>
                    <a:pt x="77804" y="162464"/>
                    <a:pt x="77804" y="153873"/>
                  </a:cubicBezTo>
                  <a:lnTo>
                    <a:pt x="77804" y="99244"/>
                  </a:lnTo>
                  <a:cubicBezTo>
                    <a:pt x="77804" y="72069"/>
                    <a:pt x="99873" y="50031"/>
                    <a:pt x="127086" y="50031"/>
                  </a:cubicBezTo>
                  <a:close/>
                  <a:moveTo>
                    <a:pt x="297758" y="0"/>
                  </a:moveTo>
                  <a:lnTo>
                    <a:pt x="304585" y="0"/>
                  </a:lnTo>
                  <a:lnTo>
                    <a:pt x="311506" y="0"/>
                  </a:lnTo>
                  <a:cubicBezTo>
                    <a:pt x="343398" y="0"/>
                    <a:pt x="369304" y="25959"/>
                    <a:pt x="369304" y="57800"/>
                  </a:cubicBezTo>
                  <a:lnTo>
                    <a:pt x="369304" y="121950"/>
                  </a:lnTo>
                  <a:cubicBezTo>
                    <a:pt x="369304" y="131848"/>
                    <a:pt x="364067" y="140719"/>
                    <a:pt x="356398" y="145948"/>
                  </a:cubicBezTo>
                  <a:lnTo>
                    <a:pt x="356398" y="207857"/>
                  </a:lnTo>
                  <a:cubicBezTo>
                    <a:pt x="356398" y="208978"/>
                    <a:pt x="356959" y="209912"/>
                    <a:pt x="357987" y="210472"/>
                  </a:cubicBezTo>
                  <a:cubicBezTo>
                    <a:pt x="366872" y="214767"/>
                    <a:pt x="409707" y="236431"/>
                    <a:pt x="449548" y="269113"/>
                  </a:cubicBezTo>
                  <a:cubicBezTo>
                    <a:pt x="456749" y="274902"/>
                    <a:pt x="460864" y="283773"/>
                    <a:pt x="461145" y="293110"/>
                  </a:cubicBezTo>
                  <a:lnTo>
                    <a:pt x="461145" y="337091"/>
                  </a:lnTo>
                  <a:lnTo>
                    <a:pt x="402131" y="337091"/>
                  </a:lnTo>
                  <a:lnTo>
                    <a:pt x="402131" y="331955"/>
                  </a:lnTo>
                  <a:cubicBezTo>
                    <a:pt x="402131" y="318976"/>
                    <a:pt x="392779" y="308331"/>
                    <a:pt x="380527" y="305903"/>
                  </a:cubicBezTo>
                  <a:cubicBezTo>
                    <a:pt x="380433" y="305716"/>
                    <a:pt x="380433" y="305530"/>
                    <a:pt x="380340" y="305436"/>
                  </a:cubicBezTo>
                  <a:cubicBezTo>
                    <a:pt x="387261" y="295071"/>
                    <a:pt x="386138" y="280878"/>
                    <a:pt x="377066" y="271820"/>
                  </a:cubicBezTo>
                  <a:lnTo>
                    <a:pt x="369959" y="264724"/>
                  </a:lnTo>
                  <a:cubicBezTo>
                    <a:pt x="365002" y="259775"/>
                    <a:pt x="358362" y="256974"/>
                    <a:pt x="351254" y="256974"/>
                  </a:cubicBezTo>
                  <a:cubicBezTo>
                    <a:pt x="345736" y="256974"/>
                    <a:pt x="340685" y="258654"/>
                    <a:pt x="336290" y="261642"/>
                  </a:cubicBezTo>
                  <a:cubicBezTo>
                    <a:pt x="336009" y="261456"/>
                    <a:pt x="335916" y="261456"/>
                    <a:pt x="335822" y="261362"/>
                  </a:cubicBezTo>
                  <a:cubicBezTo>
                    <a:pt x="333390" y="249130"/>
                    <a:pt x="322729" y="239979"/>
                    <a:pt x="309729" y="239979"/>
                  </a:cubicBezTo>
                  <a:lnTo>
                    <a:pt x="299628" y="239979"/>
                  </a:lnTo>
                  <a:cubicBezTo>
                    <a:pt x="286628" y="239979"/>
                    <a:pt x="275966" y="249130"/>
                    <a:pt x="273535" y="261362"/>
                  </a:cubicBezTo>
                  <a:cubicBezTo>
                    <a:pt x="273348" y="261456"/>
                    <a:pt x="273161" y="261456"/>
                    <a:pt x="272974" y="261642"/>
                  </a:cubicBezTo>
                  <a:cubicBezTo>
                    <a:pt x="268672" y="258748"/>
                    <a:pt x="263621" y="257160"/>
                    <a:pt x="258197" y="257160"/>
                  </a:cubicBezTo>
                  <a:cubicBezTo>
                    <a:pt x="251089" y="257160"/>
                    <a:pt x="244355" y="259868"/>
                    <a:pt x="239398" y="264817"/>
                  </a:cubicBezTo>
                  <a:lnTo>
                    <a:pt x="232290" y="271914"/>
                  </a:lnTo>
                  <a:cubicBezTo>
                    <a:pt x="227334" y="277050"/>
                    <a:pt x="224528" y="283679"/>
                    <a:pt x="224528" y="290776"/>
                  </a:cubicBezTo>
                  <a:cubicBezTo>
                    <a:pt x="224528" y="296005"/>
                    <a:pt x="226024" y="301047"/>
                    <a:pt x="228924" y="305343"/>
                  </a:cubicBezTo>
                  <a:lnTo>
                    <a:pt x="228550" y="306090"/>
                  </a:lnTo>
                  <a:cubicBezTo>
                    <a:pt x="216485" y="308518"/>
                    <a:pt x="207319" y="319256"/>
                    <a:pt x="207319" y="332049"/>
                  </a:cubicBezTo>
                  <a:lnTo>
                    <a:pt x="207319" y="337091"/>
                  </a:lnTo>
                  <a:lnTo>
                    <a:pt x="148399" y="337091"/>
                  </a:lnTo>
                  <a:lnTo>
                    <a:pt x="148399" y="293110"/>
                  </a:lnTo>
                  <a:cubicBezTo>
                    <a:pt x="148399" y="283773"/>
                    <a:pt x="152514" y="274902"/>
                    <a:pt x="159715" y="269113"/>
                  </a:cubicBezTo>
                  <a:cubicBezTo>
                    <a:pt x="199650" y="236337"/>
                    <a:pt x="242485" y="214674"/>
                    <a:pt x="251276" y="210472"/>
                  </a:cubicBezTo>
                  <a:cubicBezTo>
                    <a:pt x="252211" y="209912"/>
                    <a:pt x="252866" y="208978"/>
                    <a:pt x="252866" y="207857"/>
                  </a:cubicBezTo>
                  <a:lnTo>
                    <a:pt x="252866" y="145948"/>
                  </a:lnTo>
                  <a:cubicBezTo>
                    <a:pt x="245010" y="140813"/>
                    <a:pt x="239866" y="132035"/>
                    <a:pt x="239866" y="121950"/>
                  </a:cubicBezTo>
                  <a:lnTo>
                    <a:pt x="239866" y="57800"/>
                  </a:lnTo>
                  <a:cubicBezTo>
                    <a:pt x="239866" y="25959"/>
                    <a:pt x="265866" y="0"/>
                    <a:pt x="29775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endParaRPr lang="en-US" sz="900">
                <a:cs typeface="+mn-ea"/>
                <a:sym typeface="+mn-lt"/>
              </a:endParaRPr>
            </a:p>
          </p:txBody>
        </p:sp>
        <p:sp>
          <p:nvSpPr>
            <p:cNvPr id="10" name="PA-îSḷîḑé">
              <a:extLst>
                <a:ext uri="{FF2B5EF4-FFF2-40B4-BE49-F238E27FC236}">
                  <a16:creationId xmlns:a16="http://schemas.microsoft.com/office/drawing/2014/main" id="{D07FBA1D-AECA-4879-874B-75AC67C16E44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 bwMode="auto">
            <a:xfrm>
              <a:off x="4816088" y="1499821"/>
              <a:ext cx="546212" cy="546208"/>
            </a:xfrm>
            <a:prstGeom prst="ellipse">
              <a:avLst/>
            </a:prstGeom>
            <a:solidFill>
              <a:schemeClr val="accent2"/>
            </a:solidFill>
            <a:ln w="28575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/>
            </a:bodyPr>
            <a:lstStyle/>
            <a:p>
              <a:endParaRPr lang="en-US" sz="900">
                <a:cs typeface="+mn-ea"/>
                <a:sym typeface="+mn-lt"/>
              </a:endParaRPr>
            </a:p>
          </p:txBody>
        </p:sp>
        <p:sp>
          <p:nvSpPr>
            <p:cNvPr id="11" name="PA-íṥľïḑé">
              <a:extLst>
                <a:ext uri="{FF2B5EF4-FFF2-40B4-BE49-F238E27FC236}">
                  <a16:creationId xmlns:a16="http://schemas.microsoft.com/office/drawing/2014/main" id="{A4FCD272-13CA-47C6-9316-9AAF92FD3DA6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 bwMode="auto">
            <a:xfrm>
              <a:off x="4466235" y="2381250"/>
              <a:ext cx="546212" cy="546208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/>
            </a:bodyPr>
            <a:lstStyle/>
            <a:p>
              <a:endParaRPr lang="en-US" sz="900">
                <a:cs typeface="+mn-ea"/>
                <a:sym typeface="+mn-lt"/>
              </a:endParaRPr>
            </a:p>
          </p:txBody>
        </p:sp>
        <p:sp>
          <p:nvSpPr>
            <p:cNvPr id="12" name="PA-íślïḍè">
              <a:extLst>
                <a:ext uri="{FF2B5EF4-FFF2-40B4-BE49-F238E27FC236}">
                  <a16:creationId xmlns:a16="http://schemas.microsoft.com/office/drawing/2014/main" id="{3E34AA77-717B-4655-89E9-26036177ED53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 bwMode="auto">
            <a:xfrm>
              <a:off x="4919273" y="1657499"/>
              <a:ext cx="339841" cy="230851"/>
            </a:xfrm>
            <a:custGeom>
              <a:avLst/>
              <a:gdLst>
                <a:gd name="connsiteX0" fmla="*/ 373273 h 605239"/>
                <a:gd name="connsiteY0" fmla="*/ 373273 h 605239"/>
                <a:gd name="connsiteX1" fmla="*/ 373273 h 605239"/>
                <a:gd name="connsiteY1" fmla="*/ 373273 h 605239"/>
                <a:gd name="connsiteX2" fmla="*/ 373273 h 605239"/>
                <a:gd name="connsiteY2" fmla="*/ 373273 h 605239"/>
                <a:gd name="connsiteX3" fmla="*/ 373273 h 605239"/>
                <a:gd name="connsiteY3" fmla="*/ 373273 h 605239"/>
                <a:gd name="connsiteX4" fmla="*/ 373273 h 605239"/>
                <a:gd name="connsiteY4" fmla="*/ 373273 h 605239"/>
                <a:gd name="connsiteX5" fmla="*/ 373273 h 605239"/>
                <a:gd name="connsiteY5" fmla="*/ 373273 h 605239"/>
                <a:gd name="connsiteX6" fmla="*/ 373273 h 605239"/>
                <a:gd name="connsiteY6" fmla="*/ 373273 h 605239"/>
                <a:gd name="connsiteX7" fmla="*/ 373273 h 605239"/>
                <a:gd name="connsiteY7" fmla="*/ 373273 h 605239"/>
                <a:gd name="connsiteX8" fmla="*/ 373273 h 605239"/>
                <a:gd name="connsiteY8" fmla="*/ 373273 h 605239"/>
                <a:gd name="connsiteX9" fmla="*/ 373273 h 605239"/>
                <a:gd name="connsiteY9" fmla="*/ 373273 h 605239"/>
                <a:gd name="connsiteX10" fmla="*/ 373273 h 605239"/>
                <a:gd name="connsiteY10" fmla="*/ 373273 h 605239"/>
                <a:gd name="connsiteX11" fmla="*/ 373273 h 605239"/>
                <a:gd name="connsiteY11" fmla="*/ 373273 h 605239"/>
                <a:gd name="connsiteX12" fmla="*/ 373273 h 605239"/>
                <a:gd name="connsiteY12" fmla="*/ 373273 h 605239"/>
                <a:gd name="connsiteX13" fmla="*/ 373273 h 605239"/>
                <a:gd name="connsiteY13" fmla="*/ 373273 h 605239"/>
                <a:gd name="connsiteX14" fmla="*/ 373273 h 605239"/>
                <a:gd name="connsiteY14" fmla="*/ 373273 h 605239"/>
                <a:gd name="connsiteX15" fmla="*/ 373273 h 605239"/>
                <a:gd name="connsiteY15" fmla="*/ 373273 h 605239"/>
                <a:gd name="connsiteX16" fmla="*/ 373273 h 605239"/>
                <a:gd name="connsiteY16" fmla="*/ 373273 h 605239"/>
                <a:gd name="connsiteX17" fmla="*/ 373273 h 605239"/>
                <a:gd name="connsiteY17" fmla="*/ 373273 h 605239"/>
                <a:gd name="connsiteX18" fmla="*/ 373273 h 605239"/>
                <a:gd name="connsiteY18" fmla="*/ 373273 h 605239"/>
                <a:gd name="connsiteX19" fmla="*/ 373273 h 605239"/>
                <a:gd name="connsiteY19" fmla="*/ 373273 h 605239"/>
                <a:gd name="connsiteX20" fmla="*/ 373273 h 605239"/>
                <a:gd name="connsiteY20" fmla="*/ 373273 h 605239"/>
                <a:gd name="connsiteX21" fmla="*/ 373273 h 605239"/>
                <a:gd name="connsiteY21" fmla="*/ 373273 h 605239"/>
                <a:gd name="connsiteX22" fmla="*/ 373273 h 605239"/>
                <a:gd name="connsiteY22" fmla="*/ 373273 h 605239"/>
                <a:gd name="connsiteX23" fmla="*/ 373273 h 605239"/>
                <a:gd name="connsiteY23" fmla="*/ 373273 h 605239"/>
                <a:gd name="connsiteX24" fmla="*/ 373273 h 605239"/>
                <a:gd name="connsiteY24" fmla="*/ 373273 h 605239"/>
                <a:gd name="connsiteX25" fmla="*/ 373273 h 605239"/>
                <a:gd name="connsiteY25" fmla="*/ 373273 h 605239"/>
                <a:gd name="connsiteX26" fmla="*/ 373273 h 605239"/>
                <a:gd name="connsiteY26" fmla="*/ 373273 h 605239"/>
                <a:gd name="connsiteX27" fmla="*/ 373273 h 605239"/>
                <a:gd name="connsiteY27" fmla="*/ 373273 h 605239"/>
                <a:gd name="connsiteX28" fmla="*/ 373273 h 605239"/>
                <a:gd name="connsiteY28" fmla="*/ 373273 h 605239"/>
                <a:gd name="connsiteX29" fmla="*/ 373273 h 605239"/>
                <a:gd name="connsiteY29" fmla="*/ 373273 h 605239"/>
                <a:gd name="connsiteX30" fmla="*/ 373273 h 605239"/>
                <a:gd name="connsiteY30" fmla="*/ 373273 h 605239"/>
                <a:gd name="connsiteX31" fmla="*/ 373273 h 605239"/>
                <a:gd name="connsiteY31" fmla="*/ 373273 h 605239"/>
                <a:gd name="connsiteX32" fmla="*/ 373273 h 605239"/>
                <a:gd name="connsiteY32" fmla="*/ 373273 h 605239"/>
                <a:gd name="connsiteX33" fmla="*/ 373273 h 605239"/>
                <a:gd name="connsiteY33" fmla="*/ 373273 h 605239"/>
                <a:gd name="connsiteX34" fmla="*/ 373273 h 605239"/>
                <a:gd name="connsiteY34" fmla="*/ 373273 h 605239"/>
                <a:gd name="connsiteX35" fmla="*/ 373273 h 605239"/>
                <a:gd name="connsiteY35" fmla="*/ 373273 h 605239"/>
                <a:gd name="connsiteX36" fmla="*/ 373273 h 605239"/>
                <a:gd name="connsiteY36" fmla="*/ 373273 h 605239"/>
                <a:gd name="connsiteX37" fmla="*/ 373273 h 605239"/>
                <a:gd name="connsiteY37" fmla="*/ 373273 h 605239"/>
                <a:gd name="connsiteX38" fmla="*/ 373273 h 605239"/>
                <a:gd name="connsiteY38" fmla="*/ 373273 h 605239"/>
                <a:gd name="connsiteX39" fmla="*/ 373273 h 605239"/>
                <a:gd name="connsiteY39" fmla="*/ 373273 h 605239"/>
                <a:gd name="connsiteX40" fmla="*/ 373273 h 605239"/>
                <a:gd name="connsiteY40" fmla="*/ 373273 h 605239"/>
                <a:gd name="connsiteX41" fmla="*/ 373273 h 605239"/>
                <a:gd name="connsiteY41" fmla="*/ 373273 h 605239"/>
                <a:gd name="connsiteX42" fmla="*/ 373273 h 605239"/>
                <a:gd name="connsiteY42" fmla="*/ 373273 h 605239"/>
                <a:gd name="connsiteX43" fmla="*/ 373273 h 605239"/>
                <a:gd name="connsiteY43" fmla="*/ 373273 h 605239"/>
                <a:gd name="connsiteX44" fmla="*/ 373273 h 605239"/>
                <a:gd name="connsiteY44" fmla="*/ 373273 h 605239"/>
                <a:gd name="connsiteX45" fmla="*/ 373273 h 605239"/>
                <a:gd name="connsiteY45" fmla="*/ 373273 h 605239"/>
                <a:gd name="connsiteX46" fmla="*/ 373273 h 605239"/>
                <a:gd name="connsiteY46" fmla="*/ 373273 h 605239"/>
                <a:gd name="connsiteX47" fmla="*/ 373273 h 605239"/>
                <a:gd name="connsiteY47" fmla="*/ 373273 h 605239"/>
                <a:gd name="connsiteX48" fmla="*/ 373273 h 605239"/>
                <a:gd name="connsiteY48" fmla="*/ 373273 h 605239"/>
                <a:gd name="connsiteX49" fmla="*/ 373273 h 605239"/>
                <a:gd name="connsiteY49" fmla="*/ 373273 h 605239"/>
                <a:gd name="connsiteX50" fmla="*/ 373273 h 605239"/>
                <a:gd name="connsiteY50" fmla="*/ 373273 h 605239"/>
                <a:gd name="connsiteX51" fmla="*/ 373273 h 605239"/>
                <a:gd name="connsiteY51" fmla="*/ 373273 h 605239"/>
                <a:gd name="connsiteX52" fmla="*/ 373273 h 605239"/>
                <a:gd name="connsiteY52" fmla="*/ 373273 h 605239"/>
                <a:gd name="connsiteX53" fmla="*/ 373273 h 605239"/>
                <a:gd name="connsiteY53" fmla="*/ 373273 h 605239"/>
                <a:gd name="connsiteX54" fmla="*/ 373273 h 605239"/>
                <a:gd name="connsiteY54" fmla="*/ 373273 h 605239"/>
                <a:gd name="connsiteX55" fmla="*/ 373273 h 605239"/>
                <a:gd name="connsiteY55" fmla="*/ 373273 h 605239"/>
                <a:gd name="connsiteX56" fmla="*/ 373273 h 605239"/>
                <a:gd name="connsiteY56" fmla="*/ 373273 h 605239"/>
                <a:gd name="connsiteX57" fmla="*/ 373273 h 605239"/>
                <a:gd name="connsiteY57" fmla="*/ 373273 h 605239"/>
                <a:gd name="connsiteX58" fmla="*/ 373273 h 605239"/>
                <a:gd name="connsiteY58" fmla="*/ 373273 h 605239"/>
                <a:gd name="connsiteX59" fmla="*/ 373273 h 605239"/>
                <a:gd name="connsiteY59" fmla="*/ 373273 h 605239"/>
                <a:gd name="connsiteX60" fmla="*/ 373273 h 605239"/>
                <a:gd name="connsiteY60" fmla="*/ 373273 h 605239"/>
                <a:gd name="connsiteX61" fmla="*/ 373273 h 605239"/>
                <a:gd name="connsiteY61" fmla="*/ 373273 h 605239"/>
                <a:gd name="connsiteX62" fmla="*/ 373273 h 605239"/>
                <a:gd name="connsiteY62" fmla="*/ 373273 h 605239"/>
                <a:gd name="connsiteX63" fmla="*/ 373273 h 605239"/>
                <a:gd name="connsiteY63" fmla="*/ 373273 h 605239"/>
                <a:gd name="connsiteX64" fmla="*/ 373273 h 605239"/>
                <a:gd name="connsiteY64" fmla="*/ 373273 h 605239"/>
                <a:gd name="connsiteX65" fmla="*/ 373273 h 605239"/>
                <a:gd name="connsiteY65" fmla="*/ 373273 h 605239"/>
                <a:gd name="connsiteX66" fmla="*/ 373273 h 605239"/>
                <a:gd name="connsiteY66" fmla="*/ 373273 h 605239"/>
                <a:gd name="connsiteX67" fmla="*/ 373273 h 605239"/>
                <a:gd name="connsiteY67" fmla="*/ 373273 h 605239"/>
                <a:gd name="connsiteX68" fmla="*/ 373273 h 605239"/>
                <a:gd name="connsiteY68" fmla="*/ 373273 h 605239"/>
                <a:gd name="connsiteX69" fmla="*/ 373273 h 605239"/>
                <a:gd name="connsiteY69" fmla="*/ 373273 h 605239"/>
                <a:gd name="connsiteX70" fmla="*/ 373273 h 605239"/>
                <a:gd name="connsiteY70" fmla="*/ 373273 h 605239"/>
                <a:gd name="connsiteX71" fmla="*/ 373273 h 605239"/>
                <a:gd name="connsiteY71" fmla="*/ 373273 h 605239"/>
                <a:gd name="connsiteX72" fmla="*/ 373273 h 605239"/>
                <a:gd name="connsiteY72" fmla="*/ 373273 h 605239"/>
                <a:gd name="connsiteX73" fmla="*/ 373273 h 605239"/>
                <a:gd name="connsiteY73" fmla="*/ 373273 h 605239"/>
                <a:gd name="connsiteX74" fmla="*/ 373273 h 605239"/>
                <a:gd name="connsiteY74" fmla="*/ 373273 h 605239"/>
                <a:gd name="connsiteX75" fmla="*/ 373273 h 605239"/>
                <a:gd name="connsiteY75" fmla="*/ 373273 h 605239"/>
                <a:gd name="connsiteX76" fmla="*/ 373273 h 605239"/>
                <a:gd name="connsiteY76" fmla="*/ 373273 h 605239"/>
                <a:gd name="connsiteX77" fmla="*/ 373273 h 605239"/>
                <a:gd name="connsiteY77" fmla="*/ 373273 h 605239"/>
                <a:gd name="connsiteX78" fmla="*/ 373273 h 605239"/>
                <a:gd name="connsiteY78" fmla="*/ 373273 h 605239"/>
                <a:gd name="connsiteX79" fmla="*/ 373273 h 605239"/>
                <a:gd name="connsiteY79" fmla="*/ 373273 h 605239"/>
                <a:gd name="connsiteX80" fmla="*/ 373273 h 605239"/>
                <a:gd name="connsiteY80" fmla="*/ 373273 h 605239"/>
                <a:gd name="connsiteX81" fmla="*/ 373273 h 605239"/>
                <a:gd name="connsiteY81" fmla="*/ 373273 h 605239"/>
                <a:gd name="connsiteX82" fmla="*/ 373273 h 605239"/>
                <a:gd name="connsiteY82" fmla="*/ 373273 h 605239"/>
                <a:gd name="connsiteX83" fmla="*/ 373273 h 605239"/>
                <a:gd name="connsiteY83" fmla="*/ 373273 h 605239"/>
                <a:gd name="connsiteX84" fmla="*/ 373273 h 605239"/>
                <a:gd name="connsiteY84" fmla="*/ 373273 h 605239"/>
                <a:gd name="connsiteX85" fmla="*/ 373273 h 605239"/>
                <a:gd name="connsiteY85" fmla="*/ 373273 h 605239"/>
                <a:gd name="connsiteX86" fmla="*/ 373273 h 605239"/>
                <a:gd name="connsiteY86" fmla="*/ 373273 h 605239"/>
                <a:gd name="connsiteX87" fmla="*/ 373273 h 605239"/>
                <a:gd name="connsiteY87" fmla="*/ 373273 h 605239"/>
                <a:gd name="connsiteX88" fmla="*/ 373273 h 605239"/>
                <a:gd name="connsiteY88" fmla="*/ 373273 h 605239"/>
                <a:gd name="connsiteX89" fmla="*/ 373273 h 605239"/>
                <a:gd name="connsiteY89" fmla="*/ 373273 h 605239"/>
                <a:gd name="connsiteX90" fmla="*/ 373273 h 605239"/>
                <a:gd name="connsiteY90" fmla="*/ 373273 h 605239"/>
                <a:gd name="connsiteX91" fmla="*/ 373273 h 605239"/>
                <a:gd name="connsiteY91" fmla="*/ 373273 h 605239"/>
                <a:gd name="connsiteX92" fmla="*/ 373273 h 605239"/>
                <a:gd name="connsiteY92" fmla="*/ 373273 h 605239"/>
                <a:gd name="connsiteX93" fmla="*/ 373273 h 605239"/>
                <a:gd name="connsiteY93" fmla="*/ 373273 h 605239"/>
                <a:gd name="connsiteX94" fmla="*/ 373273 h 605239"/>
                <a:gd name="connsiteY94" fmla="*/ 373273 h 605239"/>
                <a:gd name="connsiteX95" fmla="*/ 373273 h 605239"/>
                <a:gd name="connsiteY95" fmla="*/ 373273 h 605239"/>
                <a:gd name="connsiteX96" fmla="*/ 373273 h 605239"/>
                <a:gd name="connsiteY96" fmla="*/ 373273 h 605239"/>
                <a:gd name="connsiteX97" fmla="*/ 373273 h 605239"/>
                <a:gd name="connsiteY97" fmla="*/ 373273 h 605239"/>
                <a:gd name="connsiteX98" fmla="*/ 373273 h 605239"/>
                <a:gd name="connsiteY98" fmla="*/ 373273 h 605239"/>
                <a:gd name="connsiteX99" fmla="*/ 373273 h 605239"/>
                <a:gd name="connsiteY99" fmla="*/ 373273 h 605239"/>
                <a:gd name="connsiteX100" fmla="*/ 373273 h 605239"/>
                <a:gd name="connsiteY100" fmla="*/ 373273 h 605239"/>
                <a:gd name="connsiteX101" fmla="*/ 373273 h 605239"/>
                <a:gd name="connsiteY101" fmla="*/ 373273 h 605239"/>
                <a:gd name="connsiteX102" fmla="*/ 373273 h 605239"/>
                <a:gd name="connsiteY102" fmla="*/ 373273 h 605239"/>
                <a:gd name="connsiteX103" fmla="*/ 373273 h 605239"/>
                <a:gd name="connsiteY103" fmla="*/ 373273 h 605239"/>
                <a:gd name="connsiteX104" fmla="*/ 373273 h 605239"/>
                <a:gd name="connsiteY104" fmla="*/ 373273 h 605239"/>
                <a:gd name="connsiteX105" fmla="*/ 373273 h 605239"/>
                <a:gd name="connsiteY105" fmla="*/ 373273 h 605239"/>
                <a:gd name="connsiteX106" fmla="*/ 373273 h 605239"/>
                <a:gd name="connsiteY106" fmla="*/ 373273 h 605239"/>
                <a:gd name="connsiteX107" fmla="*/ 373273 h 605239"/>
                <a:gd name="connsiteY107" fmla="*/ 373273 h 605239"/>
                <a:gd name="connsiteX108" fmla="*/ 373273 h 605239"/>
                <a:gd name="connsiteY108" fmla="*/ 373273 h 605239"/>
                <a:gd name="connsiteX109" fmla="*/ 373273 h 605239"/>
                <a:gd name="connsiteY109" fmla="*/ 373273 h 605239"/>
                <a:gd name="connsiteX110" fmla="*/ 373273 h 605239"/>
                <a:gd name="connsiteY110" fmla="*/ 373273 h 605239"/>
                <a:gd name="connsiteX111" fmla="*/ 373273 h 605239"/>
                <a:gd name="connsiteY111" fmla="*/ 373273 h 605239"/>
                <a:gd name="connsiteX112" fmla="*/ 373273 h 605239"/>
                <a:gd name="connsiteY112" fmla="*/ 373273 h 605239"/>
                <a:gd name="connsiteX113" fmla="*/ 373273 h 605239"/>
                <a:gd name="connsiteY113" fmla="*/ 373273 h 605239"/>
                <a:gd name="connsiteX114" fmla="*/ 373273 h 605239"/>
                <a:gd name="connsiteY114" fmla="*/ 373273 h 605239"/>
                <a:gd name="connsiteX115" fmla="*/ 373273 h 605239"/>
                <a:gd name="connsiteY115" fmla="*/ 373273 h 605239"/>
                <a:gd name="connsiteX116" fmla="*/ 373273 h 605239"/>
                <a:gd name="connsiteY116" fmla="*/ 373273 h 605239"/>
                <a:gd name="connsiteX117" fmla="*/ 373273 h 605239"/>
                <a:gd name="connsiteY117" fmla="*/ 373273 h 605239"/>
                <a:gd name="connsiteX118" fmla="*/ 373273 h 605239"/>
                <a:gd name="connsiteY118" fmla="*/ 373273 h 605239"/>
                <a:gd name="connsiteX119" fmla="*/ 373273 h 605239"/>
                <a:gd name="connsiteY119" fmla="*/ 373273 h 605239"/>
                <a:gd name="connsiteX120" fmla="*/ 373273 h 605239"/>
                <a:gd name="connsiteY120" fmla="*/ 373273 h 605239"/>
                <a:gd name="connsiteX121" fmla="*/ 373273 h 605239"/>
                <a:gd name="connsiteY121" fmla="*/ 373273 h 605239"/>
                <a:gd name="connsiteX122" fmla="*/ 373273 h 605239"/>
                <a:gd name="connsiteY122" fmla="*/ 373273 h 605239"/>
                <a:gd name="connsiteX123" fmla="*/ 373273 h 605239"/>
                <a:gd name="connsiteY123" fmla="*/ 373273 h 605239"/>
                <a:gd name="connsiteX124" fmla="*/ 373273 h 605239"/>
                <a:gd name="connsiteY124" fmla="*/ 373273 h 605239"/>
                <a:gd name="connsiteX125" fmla="*/ 373273 h 605239"/>
                <a:gd name="connsiteY125" fmla="*/ 373273 h 605239"/>
                <a:gd name="connsiteX126" fmla="*/ 373273 h 605239"/>
                <a:gd name="connsiteY126" fmla="*/ 373273 h 605239"/>
                <a:gd name="connsiteX127" fmla="*/ 373273 h 605239"/>
                <a:gd name="connsiteY127" fmla="*/ 373273 h 605239"/>
                <a:gd name="connsiteX128" fmla="*/ 373273 h 605239"/>
                <a:gd name="connsiteY128" fmla="*/ 373273 h 605239"/>
                <a:gd name="connsiteX129" fmla="*/ 373273 h 605239"/>
                <a:gd name="connsiteY129" fmla="*/ 373273 h 605239"/>
                <a:gd name="connsiteX130" fmla="*/ 373273 h 605239"/>
                <a:gd name="connsiteY130" fmla="*/ 373273 h 605239"/>
                <a:gd name="connsiteX131" fmla="*/ 373273 h 605239"/>
                <a:gd name="connsiteY131" fmla="*/ 373273 h 605239"/>
                <a:gd name="connsiteX132" fmla="*/ 373273 h 605239"/>
                <a:gd name="connsiteY132" fmla="*/ 373273 h 605239"/>
                <a:gd name="connsiteX133" fmla="*/ 373273 h 605239"/>
                <a:gd name="connsiteY133" fmla="*/ 373273 h 605239"/>
                <a:gd name="connsiteX134" fmla="*/ 373273 h 605239"/>
                <a:gd name="connsiteY134" fmla="*/ 373273 h 605239"/>
                <a:gd name="connsiteX135" fmla="*/ 373273 h 605239"/>
                <a:gd name="connsiteY135" fmla="*/ 373273 h 605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</a:cxnLst>
              <a:rect l="l" t="t" r="r" b="b"/>
              <a:pathLst>
                <a:path w="609262" h="413866">
                  <a:moveTo>
                    <a:pt x="304584" y="303284"/>
                  </a:moveTo>
                  <a:cubicBezTo>
                    <a:pt x="295970" y="303308"/>
                    <a:pt x="287368" y="306624"/>
                    <a:pt x="280823" y="313163"/>
                  </a:cubicBezTo>
                  <a:cubicBezTo>
                    <a:pt x="267545" y="326335"/>
                    <a:pt x="267732" y="347634"/>
                    <a:pt x="280823" y="360712"/>
                  </a:cubicBezTo>
                  <a:cubicBezTo>
                    <a:pt x="294007" y="373884"/>
                    <a:pt x="315325" y="373790"/>
                    <a:pt x="328416" y="360712"/>
                  </a:cubicBezTo>
                  <a:cubicBezTo>
                    <a:pt x="341506" y="347634"/>
                    <a:pt x="341506" y="326335"/>
                    <a:pt x="328416" y="313163"/>
                  </a:cubicBezTo>
                  <a:cubicBezTo>
                    <a:pt x="321824" y="306530"/>
                    <a:pt x="313198" y="303261"/>
                    <a:pt x="304584" y="303284"/>
                  </a:cubicBezTo>
                  <a:close/>
                  <a:moveTo>
                    <a:pt x="299523" y="259822"/>
                  </a:moveTo>
                  <a:lnTo>
                    <a:pt x="309622" y="259822"/>
                  </a:lnTo>
                  <a:cubicBezTo>
                    <a:pt x="313175" y="259822"/>
                    <a:pt x="316073" y="262718"/>
                    <a:pt x="316073" y="266268"/>
                  </a:cubicBezTo>
                  <a:lnTo>
                    <a:pt x="316073" y="276263"/>
                  </a:lnTo>
                  <a:cubicBezTo>
                    <a:pt x="324208" y="277758"/>
                    <a:pt x="332156" y="281028"/>
                    <a:pt x="339262" y="285885"/>
                  </a:cubicBezTo>
                  <a:lnTo>
                    <a:pt x="346369" y="278786"/>
                  </a:lnTo>
                  <a:cubicBezTo>
                    <a:pt x="348893" y="276263"/>
                    <a:pt x="353101" y="276263"/>
                    <a:pt x="355625" y="278786"/>
                  </a:cubicBezTo>
                  <a:lnTo>
                    <a:pt x="362732" y="285885"/>
                  </a:lnTo>
                  <a:cubicBezTo>
                    <a:pt x="365163" y="288314"/>
                    <a:pt x="365163" y="292611"/>
                    <a:pt x="362732" y="295040"/>
                  </a:cubicBezTo>
                  <a:lnTo>
                    <a:pt x="355625" y="302140"/>
                  </a:lnTo>
                  <a:cubicBezTo>
                    <a:pt x="360581" y="309239"/>
                    <a:pt x="363667" y="317086"/>
                    <a:pt x="365350" y="325307"/>
                  </a:cubicBezTo>
                  <a:lnTo>
                    <a:pt x="375261" y="325307"/>
                  </a:lnTo>
                  <a:cubicBezTo>
                    <a:pt x="378908" y="325307"/>
                    <a:pt x="381900" y="328296"/>
                    <a:pt x="381619" y="331846"/>
                  </a:cubicBezTo>
                  <a:lnTo>
                    <a:pt x="381619" y="341935"/>
                  </a:lnTo>
                  <a:cubicBezTo>
                    <a:pt x="381619" y="345485"/>
                    <a:pt x="378814" y="348381"/>
                    <a:pt x="375168" y="348381"/>
                  </a:cubicBezTo>
                  <a:lnTo>
                    <a:pt x="365350" y="348381"/>
                  </a:lnTo>
                  <a:cubicBezTo>
                    <a:pt x="363667" y="356602"/>
                    <a:pt x="360581" y="364449"/>
                    <a:pt x="355719" y="371642"/>
                  </a:cubicBezTo>
                  <a:lnTo>
                    <a:pt x="362732" y="378648"/>
                  </a:lnTo>
                  <a:cubicBezTo>
                    <a:pt x="365163" y="381170"/>
                    <a:pt x="365163" y="385374"/>
                    <a:pt x="362732" y="387896"/>
                  </a:cubicBezTo>
                  <a:lnTo>
                    <a:pt x="355625" y="394996"/>
                  </a:lnTo>
                  <a:cubicBezTo>
                    <a:pt x="353101" y="397425"/>
                    <a:pt x="348893" y="397425"/>
                    <a:pt x="346369" y="394996"/>
                  </a:cubicBezTo>
                  <a:lnTo>
                    <a:pt x="339543" y="388083"/>
                  </a:lnTo>
                  <a:cubicBezTo>
                    <a:pt x="332437" y="392941"/>
                    <a:pt x="324395" y="396210"/>
                    <a:pt x="316167" y="397798"/>
                  </a:cubicBezTo>
                  <a:lnTo>
                    <a:pt x="316167" y="407420"/>
                  </a:lnTo>
                  <a:cubicBezTo>
                    <a:pt x="316167" y="411064"/>
                    <a:pt x="313362" y="413866"/>
                    <a:pt x="309715" y="413866"/>
                  </a:cubicBezTo>
                  <a:lnTo>
                    <a:pt x="299617" y="413866"/>
                  </a:lnTo>
                  <a:cubicBezTo>
                    <a:pt x="295970" y="413866"/>
                    <a:pt x="293165" y="411064"/>
                    <a:pt x="293165" y="407420"/>
                  </a:cubicBezTo>
                  <a:lnTo>
                    <a:pt x="293165" y="397798"/>
                  </a:lnTo>
                  <a:cubicBezTo>
                    <a:pt x="284750" y="396210"/>
                    <a:pt x="276802" y="392941"/>
                    <a:pt x="269602" y="388083"/>
                  </a:cubicBezTo>
                  <a:lnTo>
                    <a:pt x="262870" y="394809"/>
                  </a:lnTo>
                  <a:cubicBezTo>
                    <a:pt x="260345" y="397331"/>
                    <a:pt x="256138" y="397331"/>
                    <a:pt x="253613" y="394809"/>
                  </a:cubicBezTo>
                  <a:lnTo>
                    <a:pt x="246507" y="387709"/>
                  </a:lnTo>
                  <a:cubicBezTo>
                    <a:pt x="243982" y="385281"/>
                    <a:pt x="243982" y="380983"/>
                    <a:pt x="246507" y="378555"/>
                  </a:cubicBezTo>
                  <a:lnTo>
                    <a:pt x="253239" y="371829"/>
                  </a:lnTo>
                  <a:cubicBezTo>
                    <a:pt x="248283" y="364729"/>
                    <a:pt x="245011" y="356602"/>
                    <a:pt x="243515" y="348381"/>
                  </a:cubicBezTo>
                  <a:lnTo>
                    <a:pt x="233884" y="348381"/>
                  </a:lnTo>
                  <a:cubicBezTo>
                    <a:pt x="230331" y="348381"/>
                    <a:pt x="227432" y="345485"/>
                    <a:pt x="227432" y="341935"/>
                  </a:cubicBezTo>
                  <a:lnTo>
                    <a:pt x="227432" y="331846"/>
                  </a:lnTo>
                  <a:cubicBezTo>
                    <a:pt x="227432" y="328203"/>
                    <a:pt x="230331" y="325307"/>
                    <a:pt x="233884" y="325307"/>
                  </a:cubicBezTo>
                  <a:lnTo>
                    <a:pt x="243515" y="325307"/>
                  </a:lnTo>
                  <a:cubicBezTo>
                    <a:pt x="245011" y="317086"/>
                    <a:pt x="248377" y="309146"/>
                    <a:pt x="253239" y="301953"/>
                  </a:cubicBezTo>
                  <a:lnTo>
                    <a:pt x="246413" y="295040"/>
                  </a:lnTo>
                  <a:cubicBezTo>
                    <a:pt x="243889" y="292611"/>
                    <a:pt x="243889" y="288314"/>
                    <a:pt x="246413" y="285885"/>
                  </a:cubicBezTo>
                  <a:lnTo>
                    <a:pt x="253520" y="278786"/>
                  </a:lnTo>
                  <a:cubicBezTo>
                    <a:pt x="255951" y="276263"/>
                    <a:pt x="260252" y="276263"/>
                    <a:pt x="262683" y="278786"/>
                  </a:cubicBezTo>
                  <a:lnTo>
                    <a:pt x="269696" y="285698"/>
                  </a:lnTo>
                  <a:cubicBezTo>
                    <a:pt x="276802" y="280841"/>
                    <a:pt x="284750" y="277665"/>
                    <a:pt x="292978" y="276170"/>
                  </a:cubicBezTo>
                  <a:lnTo>
                    <a:pt x="292978" y="266268"/>
                  </a:lnTo>
                  <a:cubicBezTo>
                    <a:pt x="292978" y="262718"/>
                    <a:pt x="295877" y="259822"/>
                    <a:pt x="299523" y="259822"/>
                  </a:cubicBezTo>
                  <a:close/>
                  <a:moveTo>
                    <a:pt x="470487" y="50031"/>
                  </a:moveTo>
                  <a:lnTo>
                    <a:pt x="476285" y="50031"/>
                  </a:lnTo>
                  <a:lnTo>
                    <a:pt x="482176" y="50031"/>
                  </a:lnTo>
                  <a:cubicBezTo>
                    <a:pt x="509389" y="50031"/>
                    <a:pt x="531458" y="72069"/>
                    <a:pt x="531458" y="99244"/>
                  </a:cubicBezTo>
                  <a:lnTo>
                    <a:pt x="531458" y="153873"/>
                  </a:lnTo>
                  <a:cubicBezTo>
                    <a:pt x="531458" y="162464"/>
                    <a:pt x="527063" y="170122"/>
                    <a:pt x="520424" y="174417"/>
                  </a:cubicBezTo>
                  <a:lnTo>
                    <a:pt x="520424" y="227086"/>
                  </a:lnTo>
                  <a:cubicBezTo>
                    <a:pt x="520424" y="228113"/>
                    <a:pt x="520985" y="228953"/>
                    <a:pt x="521826" y="229327"/>
                  </a:cubicBezTo>
                  <a:cubicBezTo>
                    <a:pt x="529214" y="232969"/>
                    <a:pt x="565684" y="251365"/>
                    <a:pt x="599630" y="279193"/>
                  </a:cubicBezTo>
                  <a:cubicBezTo>
                    <a:pt x="605708" y="284236"/>
                    <a:pt x="609262" y="291707"/>
                    <a:pt x="609262" y="299551"/>
                  </a:cubicBezTo>
                  <a:lnTo>
                    <a:pt x="609262" y="337091"/>
                  </a:lnTo>
                  <a:lnTo>
                    <a:pt x="483298" y="337091"/>
                  </a:lnTo>
                  <a:lnTo>
                    <a:pt x="483298" y="293108"/>
                  </a:lnTo>
                  <a:cubicBezTo>
                    <a:pt x="483298" y="276952"/>
                    <a:pt x="476191" y="262011"/>
                    <a:pt x="463847" y="251739"/>
                  </a:cubicBezTo>
                  <a:cubicBezTo>
                    <a:pt x="453280" y="243054"/>
                    <a:pt x="442433" y="235117"/>
                    <a:pt x="432053" y="228019"/>
                  </a:cubicBezTo>
                  <a:cubicBezTo>
                    <a:pt x="432053" y="227739"/>
                    <a:pt x="432146" y="227459"/>
                    <a:pt x="432146" y="227086"/>
                  </a:cubicBezTo>
                  <a:lnTo>
                    <a:pt x="432146" y="174417"/>
                  </a:lnTo>
                  <a:cubicBezTo>
                    <a:pt x="425600" y="169935"/>
                    <a:pt x="421205" y="162464"/>
                    <a:pt x="421205" y="153873"/>
                  </a:cubicBezTo>
                  <a:lnTo>
                    <a:pt x="421205" y="99244"/>
                  </a:lnTo>
                  <a:cubicBezTo>
                    <a:pt x="421205" y="72069"/>
                    <a:pt x="443274" y="50031"/>
                    <a:pt x="470487" y="50031"/>
                  </a:cubicBezTo>
                  <a:close/>
                  <a:moveTo>
                    <a:pt x="127086" y="50031"/>
                  </a:moveTo>
                  <a:lnTo>
                    <a:pt x="132884" y="50031"/>
                  </a:lnTo>
                  <a:lnTo>
                    <a:pt x="138775" y="50031"/>
                  </a:lnTo>
                  <a:cubicBezTo>
                    <a:pt x="165988" y="50031"/>
                    <a:pt x="188057" y="72069"/>
                    <a:pt x="188057" y="99244"/>
                  </a:cubicBezTo>
                  <a:lnTo>
                    <a:pt x="188057" y="153873"/>
                  </a:lnTo>
                  <a:cubicBezTo>
                    <a:pt x="188057" y="162464"/>
                    <a:pt x="183662" y="170122"/>
                    <a:pt x="177022" y="174417"/>
                  </a:cubicBezTo>
                  <a:lnTo>
                    <a:pt x="177022" y="227086"/>
                  </a:lnTo>
                  <a:cubicBezTo>
                    <a:pt x="177022" y="227459"/>
                    <a:pt x="177209" y="227739"/>
                    <a:pt x="177209" y="228019"/>
                  </a:cubicBezTo>
                  <a:cubicBezTo>
                    <a:pt x="166829" y="235117"/>
                    <a:pt x="155982" y="243054"/>
                    <a:pt x="145415" y="251739"/>
                  </a:cubicBezTo>
                  <a:cubicBezTo>
                    <a:pt x="133071" y="262011"/>
                    <a:pt x="125964" y="277046"/>
                    <a:pt x="125964" y="293108"/>
                  </a:cubicBezTo>
                  <a:lnTo>
                    <a:pt x="125964" y="337091"/>
                  </a:lnTo>
                  <a:lnTo>
                    <a:pt x="0" y="337091"/>
                  </a:lnTo>
                  <a:lnTo>
                    <a:pt x="0" y="299551"/>
                  </a:lnTo>
                  <a:cubicBezTo>
                    <a:pt x="0" y="291707"/>
                    <a:pt x="3460" y="284143"/>
                    <a:pt x="9632" y="279193"/>
                  </a:cubicBezTo>
                  <a:cubicBezTo>
                    <a:pt x="43391" y="251365"/>
                    <a:pt x="79955" y="232969"/>
                    <a:pt x="87436" y="229327"/>
                  </a:cubicBezTo>
                  <a:cubicBezTo>
                    <a:pt x="88277" y="228860"/>
                    <a:pt x="88745" y="228019"/>
                    <a:pt x="88745" y="227086"/>
                  </a:cubicBezTo>
                  <a:lnTo>
                    <a:pt x="88745" y="174417"/>
                  </a:lnTo>
                  <a:cubicBezTo>
                    <a:pt x="82199" y="169935"/>
                    <a:pt x="77804" y="162464"/>
                    <a:pt x="77804" y="153873"/>
                  </a:cubicBezTo>
                  <a:lnTo>
                    <a:pt x="77804" y="99244"/>
                  </a:lnTo>
                  <a:cubicBezTo>
                    <a:pt x="77804" y="72069"/>
                    <a:pt x="99873" y="50031"/>
                    <a:pt x="127086" y="50031"/>
                  </a:cubicBezTo>
                  <a:close/>
                  <a:moveTo>
                    <a:pt x="297758" y="0"/>
                  </a:moveTo>
                  <a:lnTo>
                    <a:pt x="304585" y="0"/>
                  </a:lnTo>
                  <a:lnTo>
                    <a:pt x="311506" y="0"/>
                  </a:lnTo>
                  <a:cubicBezTo>
                    <a:pt x="343398" y="0"/>
                    <a:pt x="369304" y="25959"/>
                    <a:pt x="369304" y="57800"/>
                  </a:cubicBezTo>
                  <a:lnTo>
                    <a:pt x="369304" y="121950"/>
                  </a:lnTo>
                  <a:cubicBezTo>
                    <a:pt x="369304" y="131848"/>
                    <a:pt x="364067" y="140719"/>
                    <a:pt x="356398" y="145948"/>
                  </a:cubicBezTo>
                  <a:lnTo>
                    <a:pt x="356398" y="207857"/>
                  </a:lnTo>
                  <a:cubicBezTo>
                    <a:pt x="356398" y="208978"/>
                    <a:pt x="356959" y="209912"/>
                    <a:pt x="357987" y="210472"/>
                  </a:cubicBezTo>
                  <a:cubicBezTo>
                    <a:pt x="366872" y="214767"/>
                    <a:pt x="409707" y="236431"/>
                    <a:pt x="449548" y="269113"/>
                  </a:cubicBezTo>
                  <a:cubicBezTo>
                    <a:pt x="456749" y="274902"/>
                    <a:pt x="460864" y="283773"/>
                    <a:pt x="461145" y="293110"/>
                  </a:cubicBezTo>
                  <a:lnTo>
                    <a:pt x="461145" y="337091"/>
                  </a:lnTo>
                  <a:lnTo>
                    <a:pt x="402131" y="337091"/>
                  </a:lnTo>
                  <a:lnTo>
                    <a:pt x="402131" y="331955"/>
                  </a:lnTo>
                  <a:cubicBezTo>
                    <a:pt x="402131" y="318976"/>
                    <a:pt x="392779" y="308331"/>
                    <a:pt x="380527" y="305903"/>
                  </a:cubicBezTo>
                  <a:cubicBezTo>
                    <a:pt x="380433" y="305716"/>
                    <a:pt x="380433" y="305530"/>
                    <a:pt x="380340" y="305436"/>
                  </a:cubicBezTo>
                  <a:cubicBezTo>
                    <a:pt x="387261" y="295071"/>
                    <a:pt x="386138" y="280878"/>
                    <a:pt x="377066" y="271820"/>
                  </a:cubicBezTo>
                  <a:lnTo>
                    <a:pt x="369959" y="264724"/>
                  </a:lnTo>
                  <a:cubicBezTo>
                    <a:pt x="365002" y="259775"/>
                    <a:pt x="358362" y="256974"/>
                    <a:pt x="351254" y="256974"/>
                  </a:cubicBezTo>
                  <a:cubicBezTo>
                    <a:pt x="345736" y="256974"/>
                    <a:pt x="340685" y="258654"/>
                    <a:pt x="336290" y="261642"/>
                  </a:cubicBezTo>
                  <a:cubicBezTo>
                    <a:pt x="336009" y="261456"/>
                    <a:pt x="335916" y="261456"/>
                    <a:pt x="335822" y="261362"/>
                  </a:cubicBezTo>
                  <a:cubicBezTo>
                    <a:pt x="333390" y="249130"/>
                    <a:pt x="322729" y="239979"/>
                    <a:pt x="309729" y="239979"/>
                  </a:cubicBezTo>
                  <a:lnTo>
                    <a:pt x="299628" y="239979"/>
                  </a:lnTo>
                  <a:cubicBezTo>
                    <a:pt x="286628" y="239979"/>
                    <a:pt x="275966" y="249130"/>
                    <a:pt x="273535" y="261362"/>
                  </a:cubicBezTo>
                  <a:cubicBezTo>
                    <a:pt x="273348" y="261456"/>
                    <a:pt x="273161" y="261456"/>
                    <a:pt x="272974" y="261642"/>
                  </a:cubicBezTo>
                  <a:cubicBezTo>
                    <a:pt x="268672" y="258748"/>
                    <a:pt x="263621" y="257160"/>
                    <a:pt x="258197" y="257160"/>
                  </a:cubicBezTo>
                  <a:cubicBezTo>
                    <a:pt x="251089" y="257160"/>
                    <a:pt x="244355" y="259868"/>
                    <a:pt x="239398" y="264817"/>
                  </a:cubicBezTo>
                  <a:lnTo>
                    <a:pt x="232290" y="271914"/>
                  </a:lnTo>
                  <a:cubicBezTo>
                    <a:pt x="227334" y="277050"/>
                    <a:pt x="224528" y="283679"/>
                    <a:pt x="224528" y="290776"/>
                  </a:cubicBezTo>
                  <a:cubicBezTo>
                    <a:pt x="224528" y="296005"/>
                    <a:pt x="226024" y="301047"/>
                    <a:pt x="228924" y="305343"/>
                  </a:cubicBezTo>
                  <a:lnTo>
                    <a:pt x="228550" y="306090"/>
                  </a:lnTo>
                  <a:cubicBezTo>
                    <a:pt x="216485" y="308518"/>
                    <a:pt x="207319" y="319256"/>
                    <a:pt x="207319" y="332049"/>
                  </a:cubicBezTo>
                  <a:lnTo>
                    <a:pt x="207319" y="337091"/>
                  </a:lnTo>
                  <a:lnTo>
                    <a:pt x="148399" y="337091"/>
                  </a:lnTo>
                  <a:lnTo>
                    <a:pt x="148399" y="293110"/>
                  </a:lnTo>
                  <a:cubicBezTo>
                    <a:pt x="148399" y="283773"/>
                    <a:pt x="152514" y="274902"/>
                    <a:pt x="159715" y="269113"/>
                  </a:cubicBezTo>
                  <a:cubicBezTo>
                    <a:pt x="199650" y="236337"/>
                    <a:pt x="242485" y="214674"/>
                    <a:pt x="251276" y="210472"/>
                  </a:cubicBezTo>
                  <a:cubicBezTo>
                    <a:pt x="252211" y="209912"/>
                    <a:pt x="252866" y="208978"/>
                    <a:pt x="252866" y="207857"/>
                  </a:cubicBezTo>
                  <a:lnTo>
                    <a:pt x="252866" y="145948"/>
                  </a:lnTo>
                  <a:cubicBezTo>
                    <a:pt x="245010" y="140813"/>
                    <a:pt x="239866" y="132035"/>
                    <a:pt x="239866" y="121950"/>
                  </a:cubicBezTo>
                  <a:lnTo>
                    <a:pt x="239866" y="57800"/>
                  </a:lnTo>
                  <a:cubicBezTo>
                    <a:pt x="239866" y="25959"/>
                    <a:pt x="265866" y="0"/>
                    <a:pt x="29775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endParaRPr lang="en-US" sz="900">
                <a:cs typeface="+mn-ea"/>
                <a:sym typeface="+mn-lt"/>
              </a:endParaRPr>
            </a:p>
          </p:txBody>
        </p:sp>
        <p:sp>
          <p:nvSpPr>
            <p:cNvPr id="13" name="PA-ïṩḷîḓè">
              <a:extLst>
                <a:ext uri="{FF2B5EF4-FFF2-40B4-BE49-F238E27FC236}">
                  <a16:creationId xmlns:a16="http://schemas.microsoft.com/office/drawing/2014/main" id="{18ECCB2C-4A41-4941-88CB-706C21C6D062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 bwMode="auto">
            <a:xfrm>
              <a:off x="4569420" y="2538929"/>
              <a:ext cx="339841" cy="230851"/>
            </a:xfrm>
            <a:custGeom>
              <a:avLst/>
              <a:gdLst>
                <a:gd name="connsiteX0" fmla="*/ 373273 h 605239"/>
                <a:gd name="connsiteY0" fmla="*/ 373273 h 605239"/>
                <a:gd name="connsiteX1" fmla="*/ 373273 h 605239"/>
                <a:gd name="connsiteY1" fmla="*/ 373273 h 605239"/>
                <a:gd name="connsiteX2" fmla="*/ 373273 h 605239"/>
                <a:gd name="connsiteY2" fmla="*/ 373273 h 605239"/>
                <a:gd name="connsiteX3" fmla="*/ 373273 h 605239"/>
                <a:gd name="connsiteY3" fmla="*/ 373273 h 605239"/>
                <a:gd name="connsiteX4" fmla="*/ 373273 h 605239"/>
                <a:gd name="connsiteY4" fmla="*/ 373273 h 605239"/>
                <a:gd name="connsiteX5" fmla="*/ 373273 h 605239"/>
                <a:gd name="connsiteY5" fmla="*/ 373273 h 605239"/>
                <a:gd name="connsiteX6" fmla="*/ 373273 h 605239"/>
                <a:gd name="connsiteY6" fmla="*/ 373273 h 605239"/>
                <a:gd name="connsiteX7" fmla="*/ 373273 h 605239"/>
                <a:gd name="connsiteY7" fmla="*/ 373273 h 605239"/>
                <a:gd name="connsiteX8" fmla="*/ 373273 h 605239"/>
                <a:gd name="connsiteY8" fmla="*/ 373273 h 605239"/>
                <a:gd name="connsiteX9" fmla="*/ 373273 h 605239"/>
                <a:gd name="connsiteY9" fmla="*/ 373273 h 605239"/>
                <a:gd name="connsiteX10" fmla="*/ 373273 h 605239"/>
                <a:gd name="connsiteY10" fmla="*/ 373273 h 605239"/>
                <a:gd name="connsiteX11" fmla="*/ 373273 h 605239"/>
                <a:gd name="connsiteY11" fmla="*/ 373273 h 605239"/>
                <a:gd name="connsiteX12" fmla="*/ 373273 h 605239"/>
                <a:gd name="connsiteY12" fmla="*/ 373273 h 605239"/>
                <a:gd name="connsiteX13" fmla="*/ 373273 h 605239"/>
                <a:gd name="connsiteY13" fmla="*/ 373273 h 605239"/>
                <a:gd name="connsiteX14" fmla="*/ 373273 h 605239"/>
                <a:gd name="connsiteY14" fmla="*/ 373273 h 605239"/>
                <a:gd name="connsiteX15" fmla="*/ 373273 h 605239"/>
                <a:gd name="connsiteY15" fmla="*/ 373273 h 605239"/>
                <a:gd name="connsiteX16" fmla="*/ 373273 h 605239"/>
                <a:gd name="connsiteY16" fmla="*/ 373273 h 605239"/>
                <a:gd name="connsiteX17" fmla="*/ 373273 h 605239"/>
                <a:gd name="connsiteY17" fmla="*/ 373273 h 605239"/>
                <a:gd name="connsiteX18" fmla="*/ 373273 h 605239"/>
                <a:gd name="connsiteY18" fmla="*/ 373273 h 605239"/>
                <a:gd name="connsiteX19" fmla="*/ 373273 h 605239"/>
                <a:gd name="connsiteY19" fmla="*/ 373273 h 605239"/>
                <a:gd name="connsiteX20" fmla="*/ 373273 h 605239"/>
                <a:gd name="connsiteY20" fmla="*/ 373273 h 605239"/>
                <a:gd name="connsiteX21" fmla="*/ 373273 h 605239"/>
                <a:gd name="connsiteY21" fmla="*/ 373273 h 605239"/>
                <a:gd name="connsiteX22" fmla="*/ 373273 h 605239"/>
                <a:gd name="connsiteY22" fmla="*/ 373273 h 605239"/>
                <a:gd name="connsiteX23" fmla="*/ 373273 h 605239"/>
                <a:gd name="connsiteY23" fmla="*/ 373273 h 605239"/>
                <a:gd name="connsiteX24" fmla="*/ 373273 h 605239"/>
                <a:gd name="connsiteY24" fmla="*/ 373273 h 605239"/>
                <a:gd name="connsiteX25" fmla="*/ 373273 h 605239"/>
                <a:gd name="connsiteY25" fmla="*/ 373273 h 605239"/>
                <a:gd name="connsiteX26" fmla="*/ 373273 h 605239"/>
                <a:gd name="connsiteY26" fmla="*/ 373273 h 605239"/>
                <a:gd name="connsiteX27" fmla="*/ 373273 h 605239"/>
                <a:gd name="connsiteY27" fmla="*/ 373273 h 605239"/>
                <a:gd name="connsiteX28" fmla="*/ 373273 h 605239"/>
                <a:gd name="connsiteY28" fmla="*/ 373273 h 605239"/>
                <a:gd name="connsiteX29" fmla="*/ 373273 h 605239"/>
                <a:gd name="connsiteY29" fmla="*/ 373273 h 605239"/>
                <a:gd name="connsiteX30" fmla="*/ 373273 h 605239"/>
                <a:gd name="connsiteY30" fmla="*/ 373273 h 605239"/>
                <a:gd name="connsiteX31" fmla="*/ 373273 h 605239"/>
                <a:gd name="connsiteY31" fmla="*/ 373273 h 605239"/>
                <a:gd name="connsiteX32" fmla="*/ 373273 h 605239"/>
                <a:gd name="connsiteY32" fmla="*/ 373273 h 605239"/>
                <a:gd name="connsiteX33" fmla="*/ 373273 h 605239"/>
                <a:gd name="connsiteY33" fmla="*/ 373273 h 605239"/>
                <a:gd name="connsiteX34" fmla="*/ 373273 h 605239"/>
                <a:gd name="connsiteY34" fmla="*/ 373273 h 605239"/>
                <a:gd name="connsiteX35" fmla="*/ 373273 h 605239"/>
                <a:gd name="connsiteY35" fmla="*/ 373273 h 605239"/>
                <a:gd name="connsiteX36" fmla="*/ 373273 h 605239"/>
                <a:gd name="connsiteY36" fmla="*/ 373273 h 605239"/>
                <a:gd name="connsiteX37" fmla="*/ 373273 h 605239"/>
                <a:gd name="connsiteY37" fmla="*/ 373273 h 605239"/>
                <a:gd name="connsiteX38" fmla="*/ 373273 h 605239"/>
                <a:gd name="connsiteY38" fmla="*/ 373273 h 605239"/>
                <a:gd name="connsiteX39" fmla="*/ 373273 h 605239"/>
                <a:gd name="connsiteY39" fmla="*/ 373273 h 605239"/>
                <a:gd name="connsiteX40" fmla="*/ 373273 h 605239"/>
                <a:gd name="connsiteY40" fmla="*/ 373273 h 605239"/>
                <a:gd name="connsiteX41" fmla="*/ 373273 h 605239"/>
                <a:gd name="connsiteY41" fmla="*/ 373273 h 605239"/>
                <a:gd name="connsiteX42" fmla="*/ 373273 h 605239"/>
                <a:gd name="connsiteY42" fmla="*/ 373273 h 605239"/>
                <a:gd name="connsiteX43" fmla="*/ 373273 h 605239"/>
                <a:gd name="connsiteY43" fmla="*/ 373273 h 605239"/>
                <a:gd name="connsiteX44" fmla="*/ 373273 h 605239"/>
                <a:gd name="connsiteY44" fmla="*/ 373273 h 605239"/>
                <a:gd name="connsiteX45" fmla="*/ 373273 h 605239"/>
                <a:gd name="connsiteY45" fmla="*/ 373273 h 605239"/>
                <a:gd name="connsiteX46" fmla="*/ 373273 h 605239"/>
                <a:gd name="connsiteY46" fmla="*/ 373273 h 605239"/>
                <a:gd name="connsiteX47" fmla="*/ 373273 h 605239"/>
                <a:gd name="connsiteY47" fmla="*/ 373273 h 605239"/>
                <a:gd name="connsiteX48" fmla="*/ 373273 h 605239"/>
                <a:gd name="connsiteY48" fmla="*/ 373273 h 605239"/>
                <a:gd name="connsiteX49" fmla="*/ 373273 h 605239"/>
                <a:gd name="connsiteY49" fmla="*/ 373273 h 605239"/>
                <a:gd name="connsiteX50" fmla="*/ 373273 h 605239"/>
                <a:gd name="connsiteY50" fmla="*/ 373273 h 605239"/>
                <a:gd name="connsiteX51" fmla="*/ 373273 h 605239"/>
                <a:gd name="connsiteY51" fmla="*/ 373273 h 605239"/>
                <a:gd name="connsiteX52" fmla="*/ 373273 h 605239"/>
                <a:gd name="connsiteY52" fmla="*/ 373273 h 605239"/>
                <a:gd name="connsiteX53" fmla="*/ 373273 h 605239"/>
                <a:gd name="connsiteY53" fmla="*/ 373273 h 605239"/>
                <a:gd name="connsiteX54" fmla="*/ 373273 h 605239"/>
                <a:gd name="connsiteY54" fmla="*/ 373273 h 605239"/>
                <a:gd name="connsiteX55" fmla="*/ 373273 h 605239"/>
                <a:gd name="connsiteY55" fmla="*/ 373273 h 605239"/>
                <a:gd name="connsiteX56" fmla="*/ 373273 h 605239"/>
                <a:gd name="connsiteY56" fmla="*/ 373273 h 605239"/>
                <a:gd name="connsiteX57" fmla="*/ 373273 h 605239"/>
                <a:gd name="connsiteY57" fmla="*/ 373273 h 605239"/>
                <a:gd name="connsiteX58" fmla="*/ 373273 h 605239"/>
                <a:gd name="connsiteY58" fmla="*/ 373273 h 605239"/>
                <a:gd name="connsiteX59" fmla="*/ 373273 h 605239"/>
                <a:gd name="connsiteY59" fmla="*/ 373273 h 605239"/>
                <a:gd name="connsiteX60" fmla="*/ 373273 h 605239"/>
                <a:gd name="connsiteY60" fmla="*/ 373273 h 605239"/>
                <a:gd name="connsiteX61" fmla="*/ 373273 h 605239"/>
                <a:gd name="connsiteY61" fmla="*/ 373273 h 605239"/>
                <a:gd name="connsiteX62" fmla="*/ 373273 h 605239"/>
                <a:gd name="connsiteY62" fmla="*/ 373273 h 605239"/>
                <a:gd name="connsiteX63" fmla="*/ 373273 h 605239"/>
                <a:gd name="connsiteY63" fmla="*/ 373273 h 605239"/>
                <a:gd name="connsiteX64" fmla="*/ 373273 h 605239"/>
                <a:gd name="connsiteY64" fmla="*/ 373273 h 605239"/>
                <a:gd name="connsiteX65" fmla="*/ 373273 h 605239"/>
                <a:gd name="connsiteY65" fmla="*/ 373273 h 605239"/>
                <a:gd name="connsiteX66" fmla="*/ 373273 h 605239"/>
                <a:gd name="connsiteY66" fmla="*/ 373273 h 605239"/>
                <a:gd name="connsiteX67" fmla="*/ 373273 h 605239"/>
                <a:gd name="connsiteY67" fmla="*/ 373273 h 605239"/>
                <a:gd name="connsiteX68" fmla="*/ 373273 h 605239"/>
                <a:gd name="connsiteY68" fmla="*/ 373273 h 605239"/>
                <a:gd name="connsiteX69" fmla="*/ 373273 h 605239"/>
                <a:gd name="connsiteY69" fmla="*/ 373273 h 605239"/>
                <a:gd name="connsiteX70" fmla="*/ 373273 h 605239"/>
                <a:gd name="connsiteY70" fmla="*/ 373273 h 605239"/>
                <a:gd name="connsiteX71" fmla="*/ 373273 h 605239"/>
                <a:gd name="connsiteY71" fmla="*/ 373273 h 605239"/>
                <a:gd name="connsiteX72" fmla="*/ 373273 h 605239"/>
                <a:gd name="connsiteY72" fmla="*/ 373273 h 605239"/>
                <a:gd name="connsiteX73" fmla="*/ 373273 h 605239"/>
                <a:gd name="connsiteY73" fmla="*/ 373273 h 605239"/>
                <a:gd name="connsiteX74" fmla="*/ 373273 h 605239"/>
                <a:gd name="connsiteY74" fmla="*/ 373273 h 605239"/>
                <a:gd name="connsiteX75" fmla="*/ 373273 h 605239"/>
                <a:gd name="connsiteY75" fmla="*/ 373273 h 605239"/>
                <a:gd name="connsiteX76" fmla="*/ 373273 h 605239"/>
                <a:gd name="connsiteY76" fmla="*/ 373273 h 605239"/>
                <a:gd name="connsiteX77" fmla="*/ 373273 h 605239"/>
                <a:gd name="connsiteY77" fmla="*/ 373273 h 605239"/>
                <a:gd name="connsiteX78" fmla="*/ 373273 h 605239"/>
                <a:gd name="connsiteY78" fmla="*/ 373273 h 605239"/>
                <a:gd name="connsiteX79" fmla="*/ 373273 h 605239"/>
                <a:gd name="connsiteY79" fmla="*/ 373273 h 605239"/>
                <a:gd name="connsiteX80" fmla="*/ 373273 h 605239"/>
                <a:gd name="connsiteY80" fmla="*/ 373273 h 605239"/>
                <a:gd name="connsiteX81" fmla="*/ 373273 h 605239"/>
                <a:gd name="connsiteY81" fmla="*/ 373273 h 605239"/>
                <a:gd name="connsiteX82" fmla="*/ 373273 h 605239"/>
                <a:gd name="connsiteY82" fmla="*/ 373273 h 605239"/>
                <a:gd name="connsiteX83" fmla="*/ 373273 h 605239"/>
                <a:gd name="connsiteY83" fmla="*/ 373273 h 605239"/>
                <a:gd name="connsiteX84" fmla="*/ 373273 h 605239"/>
                <a:gd name="connsiteY84" fmla="*/ 373273 h 605239"/>
                <a:gd name="connsiteX85" fmla="*/ 373273 h 605239"/>
                <a:gd name="connsiteY85" fmla="*/ 373273 h 605239"/>
                <a:gd name="connsiteX86" fmla="*/ 373273 h 605239"/>
                <a:gd name="connsiteY86" fmla="*/ 373273 h 605239"/>
                <a:gd name="connsiteX87" fmla="*/ 373273 h 605239"/>
                <a:gd name="connsiteY87" fmla="*/ 373273 h 605239"/>
                <a:gd name="connsiteX88" fmla="*/ 373273 h 605239"/>
                <a:gd name="connsiteY88" fmla="*/ 373273 h 605239"/>
                <a:gd name="connsiteX89" fmla="*/ 373273 h 605239"/>
                <a:gd name="connsiteY89" fmla="*/ 373273 h 605239"/>
                <a:gd name="connsiteX90" fmla="*/ 373273 h 605239"/>
                <a:gd name="connsiteY90" fmla="*/ 373273 h 605239"/>
                <a:gd name="connsiteX91" fmla="*/ 373273 h 605239"/>
                <a:gd name="connsiteY91" fmla="*/ 373273 h 605239"/>
                <a:gd name="connsiteX92" fmla="*/ 373273 h 605239"/>
                <a:gd name="connsiteY92" fmla="*/ 373273 h 605239"/>
                <a:gd name="connsiteX93" fmla="*/ 373273 h 605239"/>
                <a:gd name="connsiteY93" fmla="*/ 373273 h 605239"/>
                <a:gd name="connsiteX94" fmla="*/ 373273 h 605239"/>
                <a:gd name="connsiteY94" fmla="*/ 373273 h 605239"/>
                <a:gd name="connsiteX95" fmla="*/ 373273 h 605239"/>
                <a:gd name="connsiteY95" fmla="*/ 373273 h 605239"/>
                <a:gd name="connsiteX96" fmla="*/ 373273 h 605239"/>
                <a:gd name="connsiteY96" fmla="*/ 373273 h 605239"/>
                <a:gd name="connsiteX97" fmla="*/ 373273 h 605239"/>
                <a:gd name="connsiteY97" fmla="*/ 373273 h 605239"/>
                <a:gd name="connsiteX98" fmla="*/ 373273 h 605239"/>
                <a:gd name="connsiteY98" fmla="*/ 373273 h 605239"/>
                <a:gd name="connsiteX99" fmla="*/ 373273 h 605239"/>
                <a:gd name="connsiteY99" fmla="*/ 373273 h 605239"/>
                <a:gd name="connsiteX100" fmla="*/ 373273 h 605239"/>
                <a:gd name="connsiteY100" fmla="*/ 373273 h 605239"/>
                <a:gd name="connsiteX101" fmla="*/ 373273 h 605239"/>
                <a:gd name="connsiteY101" fmla="*/ 373273 h 605239"/>
                <a:gd name="connsiteX102" fmla="*/ 373273 h 605239"/>
                <a:gd name="connsiteY102" fmla="*/ 373273 h 605239"/>
                <a:gd name="connsiteX103" fmla="*/ 373273 h 605239"/>
                <a:gd name="connsiteY103" fmla="*/ 373273 h 605239"/>
                <a:gd name="connsiteX104" fmla="*/ 373273 h 605239"/>
                <a:gd name="connsiteY104" fmla="*/ 373273 h 605239"/>
                <a:gd name="connsiteX105" fmla="*/ 373273 h 605239"/>
                <a:gd name="connsiteY105" fmla="*/ 373273 h 605239"/>
                <a:gd name="connsiteX106" fmla="*/ 373273 h 605239"/>
                <a:gd name="connsiteY106" fmla="*/ 373273 h 605239"/>
                <a:gd name="connsiteX107" fmla="*/ 373273 h 605239"/>
                <a:gd name="connsiteY107" fmla="*/ 373273 h 605239"/>
                <a:gd name="connsiteX108" fmla="*/ 373273 h 605239"/>
                <a:gd name="connsiteY108" fmla="*/ 373273 h 605239"/>
                <a:gd name="connsiteX109" fmla="*/ 373273 h 605239"/>
                <a:gd name="connsiteY109" fmla="*/ 373273 h 605239"/>
                <a:gd name="connsiteX110" fmla="*/ 373273 h 605239"/>
                <a:gd name="connsiteY110" fmla="*/ 373273 h 605239"/>
                <a:gd name="connsiteX111" fmla="*/ 373273 h 605239"/>
                <a:gd name="connsiteY111" fmla="*/ 373273 h 605239"/>
                <a:gd name="connsiteX112" fmla="*/ 373273 h 605239"/>
                <a:gd name="connsiteY112" fmla="*/ 373273 h 605239"/>
                <a:gd name="connsiteX113" fmla="*/ 373273 h 605239"/>
                <a:gd name="connsiteY113" fmla="*/ 373273 h 605239"/>
                <a:gd name="connsiteX114" fmla="*/ 373273 h 605239"/>
                <a:gd name="connsiteY114" fmla="*/ 373273 h 605239"/>
                <a:gd name="connsiteX115" fmla="*/ 373273 h 605239"/>
                <a:gd name="connsiteY115" fmla="*/ 373273 h 605239"/>
                <a:gd name="connsiteX116" fmla="*/ 373273 h 605239"/>
                <a:gd name="connsiteY116" fmla="*/ 373273 h 605239"/>
                <a:gd name="connsiteX117" fmla="*/ 373273 h 605239"/>
                <a:gd name="connsiteY117" fmla="*/ 373273 h 605239"/>
                <a:gd name="connsiteX118" fmla="*/ 373273 h 605239"/>
                <a:gd name="connsiteY118" fmla="*/ 373273 h 605239"/>
                <a:gd name="connsiteX119" fmla="*/ 373273 h 605239"/>
                <a:gd name="connsiteY119" fmla="*/ 373273 h 605239"/>
                <a:gd name="connsiteX120" fmla="*/ 373273 h 605239"/>
                <a:gd name="connsiteY120" fmla="*/ 373273 h 605239"/>
                <a:gd name="connsiteX121" fmla="*/ 373273 h 605239"/>
                <a:gd name="connsiteY121" fmla="*/ 373273 h 605239"/>
                <a:gd name="connsiteX122" fmla="*/ 373273 h 605239"/>
                <a:gd name="connsiteY122" fmla="*/ 373273 h 605239"/>
                <a:gd name="connsiteX123" fmla="*/ 373273 h 605239"/>
                <a:gd name="connsiteY123" fmla="*/ 373273 h 605239"/>
                <a:gd name="connsiteX124" fmla="*/ 373273 h 605239"/>
                <a:gd name="connsiteY124" fmla="*/ 373273 h 605239"/>
                <a:gd name="connsiteX125" fmla="*/ 373273 h 605239"/>
                <a:gd name="connsiteY125" fmla="*/ 373273 h 605239"/>
                <a:gd name="connsiteX126" fmla="*/ 373273 h 605239"/>
                <a:gd name="connsiteY126" fmla="*/ 373273 h 605239"/>
                <a:gd name="connsiteX127" fmla="*/ 373273 h 605239"/>
                <a:gd name="connsiteY127" fmla="*/ 373273 h 605239"/>
                <a:gd name="connsiteX128" fmla="*/ 373273 h 605239"/>
                <a:gd name="connsiteY128" fmla="*/ 373273 h 605239"/>
                <a:gd name="connsiteX129" fmla="*/ 373273 h 605239"/>
                <a:gd name="connsiteY129" fmla="*/ 373273 h 605239"/>
                <a:gd name="connsiteX130" fmla="*/ 373273 h 605239"/>
                <a:gd name="connsiteY130" fmla="*/ 373273 h 605239"/>
                <a:gd name="connsiteX131" fmla="*/ 373273 h 605239"/>
                <a:gd name="connsiteY131" fmla="*/ 373273 h 605239"/>
                <a:gd name="connsiteX132" fmla="*/ 373273 h 605239"/>
                <a:gd name="connsiteY132" fmla="*/ 373273 h 605239"/>
                <a:gd name="connsiteX133" fmla="*/ 373273 h 605239"/>
                <a:gd name="connsiteY133" fmla="*/ 373273 h 605239"/>
                <a:gd name="connsiteX134" fmla="*/ 373273 h 605239"/>
                <a:gd name="connsiteY134" fmla="*/ 373273 h 605239"/>
                <a:gd name="connsiteX135" fmla="*/ 373273 h 605239"/>
                <a:gd name="connsiteY135" fmla="*/ 373273 h 605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</a:cxnLst>
              <a:rect l="l" t="t" r="r" b="b"/>
              <a:pathLst>
                <a:path w="609262" h="413866">
                  <a:moveTo>
                    <a:pt x="304584" y="303284"/>
                  </a:moveTo>
                  <a:cubicBezTo>
                    <a:pt x="295970" y="303308"/>
                    <a:pt x="287368" y="306624"/>
                    <a:pt x="280823" y="313163"/>
                  </a:cubicBezTo>
                  <a:cubicBezTo>
                    <a:pt x="267545" y="326335"/>
                    <a:pt x="267732" y="347634"/>
                    <a:pt x="280823" y="360712"/>
                  </a:cubicBezTo>
                  <a:cubicBezTo>
                    <a:pt x="294007" y="373884"/>
                    <a:pt x="315325" y="373790"/>
                    <a:pt x="328416" y="360712"/>
                  </a:cubicBezTo>
                  <a:cubicBezTo>
                    <a:pt x="341506" y="347634"/>
                    <a:pt x="341506" y="326335"/>
                    <a:pt x="328416" y="313163"/>
                  </a:cubicBezTo>
                  <a:cubicBezTo>
                    <a:pt x="321824" y="306530"/>
                    <a:pt x="313198" y="303261"/>
                    <a:pt x="304584" y="303284"/>
                  </a:cubicBezTo>
                  <a:close/>
                  <a:moveTo>
                    <a:pt x="299523" y="259822"/>
                  </a:moveTo>
                  <a:lnTo>
                    <a:pt x="309622" y="259822"/>
                  </a:lnTo>
                  <a:cubicBezTo>
                    <a:pt x="313175" y="259822"/>
                    <a:pt x="316073" y="262718"/>
                    <a:pt x="316073" y="266268"/>
                  </a:cubicBezTo>
                  <a:lnTo>
                    <a:pt x="316073" y="276263"/>
                  </a:lnTo>
                  <a:cubicBezTo>
                    <a:pt x="324208" y="277758"/>
                    <a:pt x="332156" y="281028"/>
                    <a:pt x="339262" y="285885"/>
                  </a:cubicBezTo>
                  <a:lnTo>
                    <a:pt x="346369" y="278786"/>
                  </a:lnTo>
                  <a:cubicBezTo>
                    <a:pt x="348893" y="276263"/>
                    <a:pt x="353101" y="276263"/>
                    <a:pt x="355625" y="278786"/>
                  </a:cubicBezTo>
                  <a:lnTo>
                    <a:pt x="362732" y="285885"/>
                  </a:lnTo>
                  <a:cubicBezTo>
                    <a:pt x="365163" y="288314"/>
                    <a:pt x="365163" y="292611"/>
                    <a:pt x="362732" y="295040"/>
                  </a:cubicBezTo>
                  <a:lnTo>
                    <a:pt x="355625" y="302140"/>
                  </a:lnTo>
                  <a:cubicBezTo>
                    <a:pt x="360581" y="309239"/>
                    <a:pt x="363667" y="317086"/>
                    <a:pt x="365350" y="325307"/>
                  </a:cubicBezTo>
                  <a:lnTo>
                    <a:pt x="375261" y="325307"/>
                  </a:lnTo>
                  <a:cubicBezTo>
                    <a:pt x="378908" y="325307"/>
                    <a:pt x="381900" y="328296"/>
                    <a:pt x="381619" y="331846"/>
                  </a:cubicBezTo>
                  <a:lnTo>
                    <a:pt x="381619" y="341935"/>
                  </a:lnTo>
                  <a:cubicBezTo>
                    <a:pt x="381619" y="345485"/>
                    <a:pt x="378814" y="348381"/>
                    <a:pt x="375168" y="348381"/>
                  </a:cubicBezTo>
                  <a:lnTo>
                    <a:pt x="365350" y="348381"/>
                  </a:lnTo>
                  <a:cubicBezTo>
                    <a:pt x="363667" y="356602"/>
                    <a:pt x="360581" y="364449"/>
                    <a:pt x="355719" y="371642"/>
                  </a:cubicBezTo>
                  <a:lnTo>
                    <a:pt x="362732" y="378648"/>
                  </a:lnTo>
                  <a:cubicBezTo>
                    <a:pt x="365163" y="381170"/>
                    <a:pt x="365163" y="385374"/>
                    <a:pt x="362732" y="387896"/>
                  </a:cubicBezTo>
                  <a:lnTo>
                    <a:pt x="355625" y="394996"/>
                  </a:lnTo>
                  <a:cubicBezTo>
                    <a:pt x="353101" y="397425"/>
                    <a:pt x="348893" y="397425"/>
                    <a:pt x="346369" y="394996"/>
                  </a:cubicBezTo>
                  <a:lnTo>
                    <a:pt x="339543" y="388083"/>
                  </a:lnTo>
                  <a:cubicBezTo>
                    <a:pt x="332437" y="392941"/>
                    <a:pt x="324395" y="396210"/>
                    <a:pt x="316167" y="397798"/>
                  </a:cubicBezTo>
                  <a:lnTo>
                    <a:pt x="316167" y="407420"/>
                  </a:lnTo>
                  <a:cubicBezTo>
                    <a:pt x="316167" y="411064"/>
                    <a:pt x="313362" y="413866"/>
                    <a:pt x="309715" y="413866"/>
                  </a:cubicBezTo>
                  <a:lnTo>
                    <a:pt x="299617" y="413866"/>
                  </a:lnTo>
                  <a:cubicBezTo>
                    <a:pt x="295970" y="413866"/>
                    <a:pt x="293165" y="411064"/>
                    <a:pt x="293165" y="407420"/>
                  </a:cubicBezTo>
                  <a:lnTo>
                    <a:pt x="293165" y="397798"/>
                  </a:lnTo>
                  <a:cubicBezTo>
                    <a:pt x="284750" y="396210"/>
                    <a:pt x="276802" y="392941"/>
                    <a:pt x="269602" y="388083"/>
                  </a:cubicBezTo>
                  <a:lnTo>
                    <a:pt x="262870" y="394809"/>
                  </a:lnTo>
                  <a:cubicBezTo>
                    <a:pt x="260345" y="397331"/>
                    <a:pt x="256138" y="397331"/>
                    <a:pt x="253613" y="394809"/>
                  </a:cubicBezTo>
                  <a:lnTo>
                    <a:pt x="246507" y="387709"/>
                  </a:lnTo>
                  <a:cubicBezTo>
                    <a:pt x="243982" y="385281"/>
                    <a:pt x="243982" y="380983"/>
                    <a:pt x="246507" y="378555"/>
                  </a:cubicBezTo>
                  <a:lnTo>
                    <a:pt x="253239" y="371829"/>
                  </a:lnTo>
                  <a:cubicBezTo>
                    <a:pt x="248283" y="364729"/>
                    <a:pt x="245011" y="356602"/>
                    <a:pt x="243515" y="348381"/>
                  </a:cubicBezTo>
                  <a:lnTo>
                    <a:pt x="233884" y="348381"/>
                  </a:lnTo>
                  <a:cubicBezTo>
                    <a:pt x="230331" y="348381"/>
                    <a:pt x="227432" y="345485"/>
                    <a:pt x="227432" y="341935"/>
                  </a:cubicBezTo>
                  <a:lnTo>
                    <a:pt x="227432" y="331846"/>
                  </a:lnTo>
                  <a:cubicBezTo>
                    <a:pt x="227432" y="328203"/>
                    <a:pt x="230331" y="325307"/>
                    <a:pt x="233884" y="325307"/>
                  </a:cubicBezTo>
                  <a:lnTo>
                    <a:pt x="243515" y="325307"/>
                  </a:lnTo>
                  <a:cubicBezTo>
                    <a:pt x="245011" y="317086"/>
                    <a:pt x="248377" y="309146"/>
                    <a:pt x="253239" y="301953"/>
                  </a:cubicBezTo>
                  <a:lnTo>
                    <a:pt x="246413" y="295040"/>
                  </a:lnTo>
                  <a:cubicBezTo>
                    <a:pt x="243889" y="292611"/>
                    <a:pt x="243889" y="288314"/>
                    <a:pt x="246413" y="285885"/>
                  </a:cubicBezTo>
                  <a:lnTo>
                    <a:pt x="253520" y="278786"/>
                  </a:lnTo>
                  <a:cubicBezTo>
                    <a:pt x="255951" y="276263"/>
                    <a:pt x="260252" y="276263"/>
                    <a:pt x="262683" y="278786"/>
                  </a:cubicBezTo>
                  <a:lnTo>
                    <a:pt x="269696" y="285698"/>
                  </a:lnTo>
                  <a:cubicBezTo>
                    <a:pt x="276802" y="280841"/>
                    <a:pt x="284750" y="277665"/>
                    <a:pt x="292978" y="276170"/>
                  </a:cubicBezTo>
                  <a:lnTo>
                    <a:pt x="292978" y="266268"/>
                  </a:lnTo>
                  <a:cubicBezTo>
                    <a:pt x="292978" y="262718"/>
                    <a:pt x="295877" y="259822"/>
                    <a:pt x="299523" y="259822"/>
                  </a:cubicBezTo>
                  <a:close/>
                  <a:moveTo>
                    <a:pt x="470487" y="50031"/>
                  </a:moveTo>
                  <a:lnTo>
                    <a:pt x="476285" y="50031"/>
                  </a:lnTo>
                  <a:lnTo>
                    <a:pt x="482176" y="50031"/>
                  </a:lnTo>
                  <a:cubicBezTo>
                    <a:pt x="509389" y="50031"/>
                    <a:pt x="531458" y="72069"/>
                    <a:pt x="531458" y="99244"/>
                  </a:cubicBezTo>
                  <a:lnTo>
                    <a:pt x="531458" y="153873"/>
                  </a:lnTo>
                  <a:cubicBezTo>
                    <a:pt x="531458" y="162464"/>
                    <a:pt x="527063" y="170122"/>
                    <a:pt x="520424" y="174417"/>
                  </a:cubicBezTo>
                  <a:lnTo>
                    <a:pt x="520424" y="227086"/>
                  </a:lnTo>
                  <a:cubicBezTo>
                    <a:pt x="520424" y="228113"/>
                    <a:pt x="520985" y="228953"/>
                    <a:pt x="521826" y="229327"/>
                  </a:cubicBezTo>
                  <a:cubicBezTo>
                    <a:pt x="529214" y="232969"/>
                    <a:pt x="565684" y="251365"/>
                    <a:pt x="599630" y="279193"/>
                  </a:cubicBezTo>
                  <a:cubicBezTo>
                    <a:pt x="605708" y="284236"/>
                    <a:pt x="609262" y="291707"/>
                    <a:pt x="609262" y="299551"/>
                  </a:cubicBezTo>
                  <a:lnTo>
                    <a:pt x="609262" y="337091"/>
                  </a:lnTo>
                  <a:lnTo>
                    <a:pt x="483298" y="337091"/>
                  </a:lnTo>
                  <a:lnTo>
                    <a:pt x="483298" y="293108"/>
                  </a:lnTo>
                  <a:cubicBezTo>
                    <a:pt x="483298" y="276952"/>
                    <a:pt x="476191" y="262011"/>
                    <a:pt x="463847" y="251739"/>
                  </a:cubicBezTo>
                  <a:cubicBezTo>
                    <a:pt x="453280" y="243054"/>
                    <a:pt x="442433" y="235117"/>
                    <a:pt x="432053" y="228019"/>
                  </a:cubicBezTo>
                  <a:cubicBezTo>
                    <a:pt x="432053" y="227739"/>
                    <a:pt x="432146" y="227459"/>
                    <a:pt x="432146" y="227086"/>
                  </a:cubicBezTo>
                  <a:lnTo>
                    <a:pt x="432146" y="174417"/>
                  </a:lnTo>
                  <a:cubicBezTo>
                    <a:pt x="425600" y="169935"/>
                    <a:pt x="421205" y="162464"/>
                    <a:pt x="421205" y="153873"/>
                  </a:cubicBezTo>
                  <a:lnTo>
                    <a:pt x="421205" y="99244"/>
                  </a:lnTo>
                  <a:cubicBezTo>
                    <a:pt x="421205" y="72069"/>
                    <a:pt x="443274" y="50031"/>
                    <a:pt x="470487" y="50031"/>
                  </a:cubicBezTo>
                  <a:close/>
                  <a:moveTo>
                    <a:pt x="127086" y="50031"/>
                  </a:moveTo>
                  <a:lnTo>
                    <a:pt x="132884" y="50031"/>
                  </a:lnTo>
                  <a:lnTo>
                    <a:pt x="138775" y="50031"/>
                  </a:lnTo>
                  <a:cubicBezTo>
                    <a:pt x="165988" y="50031"/>
                    <a:pt x="188057" y="72069"/>
                    <a:pt x="188057" y="99244"/>
                  </a:cubicBezTo>
                  <a:lnTo>
                    <a:pt x="188057" y="153873"/>
                  </a:lnTo>
                  <a:cubicBezTo>
                    <a:pt x="188057" y="162464"/>
                    <a:pt x="183662" y="170122"/>
                    <a:pt x="177022" y="174417"/>
                  </a:cubicBezTo>
                  <a:lnTo>
                    <a:pt x="177022" y="227086"/>
                  </a:lnTo>
                  <a:cubicBezTo>
                    <a:pt x="177022" y="227459"/>
                    <a:pt x="177209" y="227739"/>
                    <a:pt x="177209" y="228019"/>
                  </a:cubicBezTo>
                  <a:cubicBezTo>
                    <a:pt x="166829" y="235117"/>
                    <a:pt x="155982" y="243054"/>
                    <a:pt x="145415" y="251739"/>
                  </a:cubicBezTo>
                  <a:cubicBezTo>
                    <a:pt x="133071" y="262011"/>
                    <a:pt x="125964" y="277046"/>
                    <a:pt x="125964" y="293108"/>
                  </a:cubicBezTo>
                  <a:lnTo>
                    <a:pt x="125964" y="337091"/>
                  </a:lnTo>
                  <a:lnTo>
                    <a:pt x="0" y="337091"/>
                  </a:lnTo>
                  <a:lnTo>
                    <a:pt x="0" y="299551"/>
                  </a:lnTo>
                  <a:cubicBezTo>
                    <a:pt x="0" y="291707"/>
                    <a:pt x="3460" y="284143"/>
                    <a:pt x="9632" y="279193"/>
                  </a:cubicBezTo>
                  <a:cubicBezTo>
                    <a:pt x="43391" y="251365"/>
                    <a:pt x="79955" y="232969"/>
                    <a:pt x="87436" y="229327"/>
                  </a:cubicBezTo>
                  <a:cubicBezTo>
                    <a:pt x="88277" y="228860"/>
                    <a:pt x="88745" y="228019"/>
                    <a:pt x="88745" y="227086"/>
                  </a:cubicBezTo>
                  <a:lnTo>
                    <a:pt x="88745" y="174417"/>
                  </a:lnTo>
                  <a:cubicBezTo>
                    <a:pt x="82199" y="169935"/>
                    <a:pt x="77804" y="162464"/>
                    <a:pt x="77804" y="153873"/>
                  </a:cubicBezTo>
                  <a:lnTo>
                    <a:pt x="77804" y="99244"/>
                  </a:lnTo>
                  <a:cubicBezTo>
                    <a:pt x="77804" y="72069"/>
                    <a:pt x="99873" y="50031"/>
                    <a:pt x="127086" y="50031"/>
                  </a:cubicBezTo>
                  <a:close/>
                  <a:moveTo>
                    <a:pt x="297758" y="0"/>
                  </a:moveTo>
                  <a:lnTo>
                    <a:pt x="304585" y="0"/>
                  </a:lnTo>
                  <a:lnTo>
                    <a:pt x="311506" y="0"/>
                  </a:lnTo>
                  <a:cubicBezTo>
                    <a:pt x="343398" y="0"/>
                    <a:pt x="369304" y="25959"/>
                    <a:pt x="369304" y="57800"/>
                  </a:cubicBezTo>
                  <a:lnTo>
                    <a:pt x="369304" y="121950"/>
                  </a:lnTo>
                  <a:cubicBezTo>
                    <a:pt x="369304" y="131848"/>
                    <a:pt x="364067" y="140719"/>
                    <a:pt x="356398" y="145948"/>
                  </a:cubicBezTo>
                  <a:lnTo>
                    <a:pt x="356398" y="207857"/>
                  </a:lnTo>
                  <a:cubicBezTo>
                    <a:pt x="356398" y="208978"/>
                    <a:pt x="356959" y="209912"/>
                    <a:pt x="357987" y="210472"/>
                  </a:cubicBezTo>
                  <a:cubicBezTo>
                    <a:pt x="366872" y="214767"/>
                    <a:pt x="409707" y="236431"/>
                    <a:pt x="449548" y="269113"/>
                  </a:cubicBezTo>
                  <a:cubicBezTo>
                    <a:pt x="456749" y="274902"/>
                    <a:pt x="460864" y="283773"/>
                    <a:pt x="461145" y="293110"/>
                  </a:cubicBezTo>
                  <a:lnTo>
                    <a:pt x="461145" y="337091"/>
                  </a:lnTo>
                  <a:lnTo>
                    <a:pt x="402131" y="337091"/>
                  </a:lnTo>
                  <a:lnTo>
                    <a:pt x="402131" y="331955"/>
                  </a:lnTo>
                  <a:cubicBezTo>
                    <a:pt x="402131" y="318976"/>
                    <a:pt x="392779" y="308331"/>
                    <a:pt x="380527" y="305903"/>
                  </a:cubicBezTo>
                  <a:cubicBezTo>
                    <a:pt x="380433" y="305716"/>
                    <a:pt x="380433" y="305530"/>
                    <a:pt x="380340" y="305436"/>
                  </a:cubicBezTo>
                  <a:cubicBezTo>
                    <a:pt x="387261" y="295071"/>
                    <a:pt x="386138" y="280878"/>
                    <a:pt x="377066" y="271820"/>
                  </a:cubicBezTo>
                  <a:lnTo>
                    <a:pt x="369959" y="264724"/>
                  </a:lnTo>
                  <a:cubicBezTo>
                    <a:pt x="365002" y="259775"/>
                    <a:pt x="358362" y="256974"/>
                    <a:pt x="351254" y="256974"/>
                  </a:cubicBezTo>
                  <a:cubicBezTo>
                    <a:pt x="345736" y="256974"/>
                    <a:pt x="340685" y="258654"/>
                    <a:pt x="336290" y="261642"/>
                  </a:cubicBezTo>
                  <a:cubicBezTo>
                    <a:pt x="336009" y="261456"/>
                    <a:pt x="335916" y="261456"/>
                    <a:pt x="335822" y="261362"/>
                  </a:cubicBezTo>
                  <a:cubicBezTo>
                    <a:pt x="333390" y="249130"/>
                    <a:pt x="322729" y="239979"/>
                    <a:pt x="309729" y="239979"/>
                  </a:cubicBezTo>
                  <a:lnTo>
                    <a:pt x="299628" y="239979"/>
                  </a:lnTo>
                  <a:cubicBezTo>
                    <a:pt x="286628" y="239979"/>
                    <a:pt x="275966" y="249130"/>
                    <a:pt x="273535" y="261362"/>
                  </a:cubicBezTo>
                  <a:cubicBezTo>
                    <a:pt x="273348" y="261456"/>
                    <a:pt x="273161" y="261456"/>
                    <a:pt x="272974" y="261642"/>
                  </a:cubicBezTo>
                  <a:cubicBezTo>
                    <a:pt x="268672" y="258748"/>
                    <a:pt x="263621" y="257160"/>
                    <a:pt x="258197" y="257160"/>
                  </a:cubicBezTo>
                  <a:cubicBezTo>
                    <a:pt x="251089" y="257160"/>
                    <a:pt x="244355" y="259868"/>
                    <a:pt x="239398" y="264817"/>
                  </a:cubicBezTo>
                  <a:lnTo>
                    <a:pt x="232290" y="271914"/>
                  </a:lnTo>
                  <a:cubicBezTo>
                    <a:pt x="227334" y="277050"/>
                    <a:pt x="224528" y="283679"/>
                    <a:pt x="224528" y="290776"/>
                  </a:cubicBezTo>
                  <a:cubicBezTo>
                    <a:pt x="224528" y="296005"/>
                    <a:pt x="226024" y="301047"/>
                    <a:pt x="228924" y="305343"/>
                  </a:cubicBezTo>
                  <a:lnTo>
                    <a:pt x="228550" y="306090"/>
                  </a:lnTo>
                  <a:cubicBezTo>
                    <a:pt x="216485" y="308518"/>
                    <a:pt x="207319" y="319256"/>
                    <a:pt x="207319" y="332049"/>
                  </a:cubicBezTo>
                  <a:lnTo>
                    <a:pt x="207319" y="337091"/>
                  </a:lnTo>
                  <a:lnTo>
                    <a:pt x="148399" y="337091"/>
                  </a:lnTo>
                  <a:lnTo>
                    <a:pt x="148399" y="293110"/>
                  </a:lnTo>
                  <a:cubicBezTo>
                    <a:pt x="148399" y="283773"/>
                    <a:pt x="152514" y="274902"/>
                    <a:pt x="159715" y="269113"/>
                  </a:cubicBezTo>
                  <a:cubicBezTo>
                    <a:pt x="199650" y="236337"/>
                    <a:pt x="242485" y="214674"/>
                    <a:pt x="251276" y="210472"/>
                  </a:cubicBezTo>
                  <a:cubicBezTo>
                    <a:pt x="252211" y="209912"/>
                    <a:pt x="252866" y="208978"/>
                    <a:pt x="252866" y="207857"/>
                  </a:cubicBezTo>
                  <a:lnTo>
                    <a:pt x="252866" y="145948"/>
                  </a:lnTo>
                  <a:cubicBezTo>
                    <a:pt x="245010" y="140813"/>
                    <a:pt x="239866" y="132035"/>
                    <a:pt x="239866" y="121950"/>
                  </a:cubicBezTo>
                  <a:lnTo>
                    <a:pt x="239866" y="57800"/>
                  </a:lnTo>
                  <a:cubicBezTo>
                    <a:pt x="239866" y="25959"/>
                    <a:pt x="265866" y="0"/>
                    <a:pt x="29775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endParaRPr lang="en-US" sz="900">
                <a:cs typeface="+mn-ea"/>
                <a:sym typeface="+mn-lt"/>
              </a:endParaRPr>
            </a:p>
          </p:txBody>
        </p:sp>
        <p:sp>
          <p:nvSpPr>
            <p:cNvPr id="14" name="PA-íṩļîďê">
              <a:extLst>
                <a:ext uri="{FF2B5EF4-FFF2-40B4-BE49-F238E27FC236}">
                  <a16:creationId xmlns:a16="http://schemas.microsoft.com/office/drawing/2014/main" id="{3453E925-DC69-42C1-8F66-E14DBF903EBF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 bwMode="auto">
            <a:xfrm>
              <a:off x="7179554" y="2381250"/>
              <a:ext cx="546212" cy="546208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/>
            </a:bodyPr>
            <a:lstStyle/>
            <a:p>
              <a:endParaRPr lang="en-US" sz="900">
                <a:cs typeface="+mn-ea"/>
                <a:sym typeface="+mn-lt"/>
              </a:endParaRPr>
            </a:p>
          </p:txBody>
        </p:sp>
        <p:sp>
          <p:nvSpPr>
            <p:cNvPr id="15" name="PA-iṡľîḋé">
              <a:extLst>
                <a:ext uri="{FF2B5EF4-FFF2-40B4-BE49-F238E27FC236}">
                  <a16:creationId xmlns:a16="http://schemas.microsoft.com/office/drawing/2014/main" id="{FEC32DCC-A936-464F-96BD-BE3A02E9E3C4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 bwMode="auto">
            <a:xfrm>
              <a:off x="7282740" y="2538930"/>
              <a:ext cx="339841" cy="230851"/>
            </a:xfrm>
            <a:custGeom>
              <a:avLst/>
              <a:gdLst>
                <a:gd name="connsiteX0" fmla="*/ 373273 h 605239"/>
                <a:gd name="connsiteY0" fmla="*/ 373273 h 605239"/>
                <a:gd name="connsiteX1" fmla="*/ 373273 h 605239"/>
                <a:gd name="connsiteY1" fmla="*/ 373273 h 605239"/>
                <a:gd name="connsiteX2" fmla="*/ 373273 h 605239"/>
                <a:gd name="connsiteY2" fmla="*/ 373273 h 605239"/>
                <a:gd name="connsiteX3" fmla="*/ 373273 h 605239"/>
                <a:gd name="connsiteY3" fmla="*/ 373273 h 605239"/>
                <a:gd name="connsiteX4" fmla="*/ 373273 h 605239"/>
                <a:gd name="connsiteY4" fmla="*/ 373273 h 605239"/>
                <a:gd name="connsiteX5" fmla="*/ 373273 h 605239"/>
                <a:gd name="connsiteY5" fmla="*/ 373273 h 605239"/>
                <a:gd name="connsiteX6" fmla="*/ 373273 h 605239"/>
                <a:gd name="connsiteY6" fmla="*/ 373273 h 605239"/>
                <a:gd name="connsiteX7" fmla="*/ 373273 h 605239"/>
                <a:gd name="connsiteY7" fmla="*/ 373273 h 605239"/>
                <a:gd name="connsiteX8" fmla="*/ 373273 h 605239"/>
                <a:gd name="connsiteY8" fmla="*/ 373273 h 605239"/>
                <a:gd name="connsiteX9" fmla="*/ 373273 h 605239"/>
                <a:gd name="connsiteY9" fmla="*/ 373273 h 605239"/>
                <a:gd name="connsiteX10" fmla="*/ 373273 h 605239"/>
                <a:gd name="connsiteY10" fmla="*/ 373273 h 605239"/>
                <a:gd name="connsiteX11" fmla="*/ 373273 h 605239"/>
                <a:gd name="connsiteY11" fmla="*/ 373273 h 605239"/>
                <a:gd name="connsiteX12" fmla="*/ 373273 h 605239"/>
                <a:gd name="connsiteY12" fmla="*/ 373273 h 605239"/>
                <a:gd name="connsiteX13" fmla="*/ 373273 h 605239"/>
                <a:gd name="connsiteY13" fmla="*/ 373273 h 605239"/>
                <a:gd name="connsiteX14" fmla="*/ 373273 h 605239"/>
                <a:gd name="connsiteY14" fmla="*/ 373273 h 605239"/>
                <a:gd name="connsiteX15" fmla="*/ 373273 h 605239"/>
                <a:gd name="connsiteY15" fmla="*/ 373273 h 605239"/>
                <a:gd name="connsiteX16" fmla="*/ 373273 h 605239"/>
                <a:gd name="connsiteY16" fmla="*/ 373273 h 605239"/>
                <a:gd name="connsiteX17" fmla="*/ 373273 h 605239"/>
                <a:gd name="connsiteY17" fmla="*/ 373273 h 605239"/>
                <a:gd name="connsiteX18" fmla="*/ 373273 h 605239"/>
                <a:gd name="connsiteY18" fmla="*/ 373273 h 605239"/>
                <a:gd name="connsiteX19" fmla="*/ 373273 h 605239"/>
                <a:gd name="connsiteY19" fmla="*/ 373273 h 605239"/>
                <a:gd name="connsiteX20" fmla="*/ 373273 h 605239"/>
                <a:gd name="connsiteY20" fmla="*/ 373273 h 605239"/>
                <a:gd name="connsiteX21" fmla="*/ 373273 h 605239"/>
                <a:gd name="connsiteY21" fmla="*/ 373273 h 605239"/>
                <a:gd name="connsiteX22" fmla="*/ 373273 h 605239"/>
                <a:gd name="connsiteY22" fmla="*/ 373273 h 605239"/>
                <a:gd name="connsiteX23" fmla="*/ 373273 h 605239"/>
                <a:gd name="connsiteY23" fmla="*/ 373273 h 605239"/>
                <a:gd name="connsiteX24" fmla="*/ 373273 h 605239"/>
                <a:gd name="connsiteY24" fmla="*/ 373273 h 605239"/>
                <a:gd name="connsiteX25" fmla="*/ 373273 h 605239"/>
                <a:gd name="connsiteY25" fmla="*/ 373273 h 605239"/>
                <a:gd name="connsiteX26" fmla="*/ 373273 h 605239"/>
                <a:gd name="connsiteY26" fmla="*/ 373273 h 605239"/>
                <a:gd name="connsiteX27" fmla="*/ 373273 h 605239"/>
                <a:gd name="connsiteY27" fmla="*/ 373273 h 605239"/>
                <a:gd name="connsiteX28" fmla="*/ 373273 h 605239"/>
                <a:gd name="connsiteY28" fmla="*/ 373273 h 605239"/>
                <a:gd name="connsiteX29" fmla="*/ 373273 h 605239"/>
                <a:gd name="connsiteY29" fmla="*/ 373273 h 605239"/>
                <a:gd name="connsiteX30" fmla="*/ 373273 h 605239"/>
                <a:gd name="connsiteY30" fmla="*/ 373273 h 605239"/>
                <a:gd name="connsiteX31" fmla="*/ 373273 h 605239"/>
                <a:gd name="connsiteY31" fmla="*/ 373273 h 605239"/>
                <a:gd name="connsiteX32" fmla="*/ 373273 h 605239"/>
                <a:gd name="connsiteY32" fmla="*/ 373273 h 605239"/>
                <a:gd name="connsiteX33" fmla="*/ 373273 h 605239"/>
                <a:gd name="connsiteY33" fmla="*/ 373273 h 605239"/>
                <a:gd name="connsiteX34" fmla="*/ 373273 h 605239"/>
                <a:gd name="connsiteY34" fmla="*/ 373273 h 605239"/>
                <a:gd name="connsiteX35" fmla="*/ 373273 h 605239"/>
                <a:gd name="connsiteY35" fmla="*/ 373273 h 605239"/>
                <a:gd name="connsiteX36" fmla="*/ 373273 h 605239"/>
                <a:gd name="connsiteY36" fmla="*/ 373273 h 605239"/>
                <a:gd name="connsiteX37" fmla="*/ 373273 h 605239"/>
                <a:gd name="connsiteY37" fmla="*/ 373273 h 605239"/>
                <a:gd name="connsiteX38" fmla="*/ 373273 h 605239"/>
                <a:gd name="connsiteY38" fmla="*/ 373273 h 605239"/>
                <a:gd name="connsiteX39" fmla="*/ 373273 h 605239"/>
                <a:gd name="connsiteY39" fmla="*/ 373273 h 605239"/>
                <a:gd name="connsiteX40" fmla="*/ 373273 h 605239"/>
                <a:gd name="connsiteY40" fmla="*/ 373273 h 605239"/>
                <a:gd name="connsiteX41" fmla="*/ 373273 h 605239"/>
                <a:gd name="connsiteY41" fmla="*/ 373273 h 605239"/>
                <a:gd name="connsiteX42" fmla="*/ 373273 h 605239"/>
                <a:gd name="connsiteY42" fmla="*/ 373273 h 605239"/>
                <a:gd name="connsiteX43" fmla="*/ 373273 h 605239"/>
                <a:gd name="connsiteY43" fmla="*/ 373273 h 605239"/>
                <a:gd name="connsiteX44" fmla="*/ 373273 h 605239"/>
                <a:gd name="connsiteY44" fmla="*/ 373273 h 605239"/>
                <a:gd name="connsiteX45" fmla="*/ 373273 h 605239"/>
                <a:gd name="connsiteY45" fmla="*/ 373273 h 605239"/>
                <a:gd name="connsiteX46" fmla="*/ 373273 h 605239"/>
                <a:gd name="connsiteY46" fmla="*/ 373273 h 605239"/>
                <a:gd name="connsiteX47" fmla="*/ 373273 h 605239"/>
                <a:gd name="connsiteY47" fmla="*/ 373273 h 605239"/>
                <a:gd name="connsiteX48" fmla="*/ 373273 h 605239"/>
                <a:gd name="connsiteY48" fmla="*/ 373273 h 605239"/>
                <a:gd name="connsiteX49" fmla="*/ 373273 h 605239"/>
                <a:gd name="connsiteY49" fmla="*/ 373273 h 605239"/>
                <a:gd name="connsiteX50" fmla="*/ 373273 h 605239"/>
                <a:gd name="connsiteY50" fmla="*/ 373273 h 605239"/>
                <a:gd name="connsiteX51" fmla="*/ 373273 h 605239"/>
                <a:gd name="connsiteY51" fmla="*/ 373273 h 605239"/>
                <a:gd name="connsiteX52" fmla="*/ 373273 h 605239"/>
                <a:gd name="connsiteY52" fmla="*/ 373273 h 605239"/>
                <a:gd name="connsiteX53" fmla="*/ 373273 h 605239"/>
                <a:gd name="connsiteY53" fmla="*/ 373273 h 605239"/>
                <a:gd name="connsiteX54" fmla="*/ 373273 h 605239"/>
                <a:gd name="connsiteY54" fmla="*/ 373273 h 605239"/>
                <a:gd name="connsiteX55" fmla="*/ 373273 h 605239"/>
                <a:gd name="connsiteY55" fmla="*/ 373273 h 605239"/>
                <a:gd name="connsiteX56" fmla="*/ 373273 h 605239"/>
                <a:gd name="connsiteY56" fmla="*/ 373273 h 605239"/>
                <a:gd name="connsiteX57" fmla="*/ 373273 h 605239"/>
                <a:gd name="connsiteY57" fmla="*/ 373273 h 605239"/>
                <a:gd name="connsiteX58" fmla="*/ 373273 h 605239"/>
                <a:gd name="connsiteY58" fmla="*/ 373273 h 605239"/>
                <a:gd name="connsiteX59" fmla="*/ 373273 h 605239"/>
                <a:gd name="connsiteY59" fmla="*/ 373273 h 605239"/>
                <a:gd name="connsiteX60" fmla="*/ 373273 h 605239"/>
                <a:gd name="connsiteY60" fmla="*/ 373273 h 605239"/>
                <a:gd name="connsiteX61" fmla="*/ 373273 h 605239"/>
                <a:gd name="connsiteY61" fmla="*/ 373273 h 605239"/>
                <a:gd name="connsiteX62" fmla="*/ 373273 h 605239"/>
                <a:gd name="connsiteY62" fmla="*/ 373273 h 605239"/>
                <a:gd name="connsiteX63" fmla="*/ 373273 h 605239"/>
                <a:gd name="connsiteY63" fmla="*/ 373273 h 605239"/>
                <a:gd name="connsiteX64" fmla="*/ 373273 h 605239"/>
                <a:gd name="connsiteY64" fmla="*/ 373273 h 605239"/>
                <a:gd name="connsiteX65" fmla="*/ 373273 h 605239"/>
                <a:gd name="connsiteY65" fmla="*/ 373273 h 605239"/>
                <a:gd name="connsiteX66" fmla="*/ 373273 h 605239"/>
                <a:gd name="connsiteY66" fmla="*/ 373273 h 605239"/>
                <a:gd name="connsiteX67" fmla="*/ 373273 h 605239"/>
                <a:gd name="connsiteY67" fmla="*/ 373273 h 605239"/>
                <a:gd name="connsiteX68" fmla="*/ 373273 h 605239"/>
                <a:gd name="connsiteY68" fmla="*/ 373273 h 605239"/>
                <a:gd name="connsiteX69" fmla="*/ 373273 h 605239"/>
                <a:gd name="connsiteY69" fmla="*/ 373273 h 605239"/>
                <a:gd name="connsiteX70" fmla="*/ 373273 h 605239"/>
                <a:gd name="connsiteY70" fmla="*/ 373273 h 605239"/>
                <a:gd name="connsiteX71" fmla="*/ 373273 h 605239"/>
                <a:gd name="connsiteY71" fmla="*/ 373273 h 605239"/>
                <a:gd name="connsiteX72" fmla="*/ 373273 h 605239"/>
                <a:gd name="connsiteY72" fmla="*/ 373273 h 605239"/>
                <a:gd name="connsiteX73" fmla="*/ 373273 h 605239"/>
                <a:gd name="connsiteY73" fmla="*/ 373273 h 605239"/>
                <a:gd name="connsiteX74" fmla="*/ 373273 h 605239"/>
                <a:gd name="connsiteY74" fmla="*/ 373273 h 605239"/>
                <a:gd name="connsiteX75" fmla="*/ 373273 h 605239"/>
                <a:gd name="connsiteY75" fmla="*/ 373273 h 605239"/>
                <a:gd name="connsiteX76" fmla="*/ 373273 h 605239"/>
                <a:gd name="connsiteY76" fmla="*/ 373273 h 605239"/>
                <a:gd name="connsiteX77" fmla="*/ 373273 h 605239"/>
                <a:gd name="connsiteY77" fmla="*/ 373273 h 605239"/>
                <a:gd name="connsiteX78" fmla="*/ 373273 h 605239"/>
                <a:gd name="connsiteY78" fmla="*/ 373273 h 605239"/>
                <a:gd name="connsiteX79" fmla="*/ 373273 h 605239"/>
                <a:gd name="connsiteY79" fmla="*/ 373273 h 605239"/>
                <a:gd name="connsiteX80" fmla="*/ 373273 h 605239"/>
                <a:gd name="connsiteY80" fmla="*/ 373273 h 605239"/>
                <a:gd name="connsiteX81" fmla="*/ 373273 h 605239"/>
                <a:gd name="connsiteY81" fmla="*/ 373273 h 605239"/>
                <a:gd name="connsiteX82" fmla="*/ 373273 h 605239"/>
                <a:gd name="connsiteY82" fmla="*/ 373273 h 605239"/>
                <a:gd name="connsiteX83" fmla="*/ 373273 h 605239"/>
                <a:gd name="connsiteY83" fmla="*/ 373273 h 605239"/>
                <a:gd name="connsiteX84" fmla="*/ 373273 h 605239"/>
                <a:gd name="connsiteY84" fmla="*/ 373273 h 605239"/>
                <a:gd name="connsiteX85" fmla="*/ 373273 h 605239"/>
                <a:gd name="connsiteY85" fmla="*/ 373273 h 605239"/>
                <a:gd name="connsiteX86" fmla="*/ 373273 h 605239"/>
                <a:gd name="connsiteY86" fmla="*/ 373273 h 605239"/>
                <a:gd name="connsiteX87" fmla="*/ 373273 h 605239"/>
                <a:gd name="connsiteY87" fmla="*/ 373273 h 605239"/>
                <a:gd name="connsiteX88" fmla="*/ 373273 h 605239"/>
                <a:gd name="connsiteY88" fmla="*/ 373273 h 605239"/>
                <a:gd name="connsiteX89" fmla="*/ 373273 h 605239"/>
                <a:gd name="connsiteY89" fmla="*/ 373273 h 605239"/>
                <a:gd name="connsiteX90" fmla="*/ 373273 h 605239"/>
                <a:gd name="connsiteY90" fmla="*/ 373273 h 605239"/>
                <a:gd name="connsiteX91" fmla="*/ 373273 h 605239"/>
                <a:gd name="connsiteY91" fmla="*/ 373273 h 605239"/>
                <a:gd name="connsiteX92" fmla="*/ 373273 h 605239"/>
                <a:gd name="connsiteY92" fmla="*/ 373273 h 605239"/>
                <a:gd name="connsiteX93" fmla="*/ 373273 h 605239"/>
                <a:gd name="connsiteY93" fmla="*/ 373273 h 605239"/>
                <a:gd name="connsiteX94" fmla="*/ 373273 h 605239"/>
                <a:gd name="connsiteY94" fmla="*/ 373273 h 605239"/>
                <a:gd name="connsiteX95" fmla="*/ 373273 h 605239"/>
                <a:gd name="connsiteY95" fmla="*/ 373273 h 605239"/>
                <a:gd name="connsiteX96" fmla="*/ 373273 h 605239"/>
                <a:gd name="connsiteY96" fmla="*/ 373273 h 605239"/>
                <a:gd name="connsiteX97" fmla="*/ 373273 h 605239"/>
                <a:gd name="connsiteY97" fmla="*/ 373273 h 605239"/>
                <a:gd name="connsiteX98" fmla="*/ 373273 h 605239"/>
                <a:gd name="connsiteY98" fmla="*/ 373273 h 605239"/>
                <a:gd name="connsiteX99" fmla="*/ 373273 h 605239"/>
                <a:gd name="connsiteY99" fmla="*/ 373273 h 605239"/>
                <a:gd name="connsiteX100" fmla="*/ 373273 h 605239"/>
                <a:gd name="connsiteY100" fmla="*/ 373273 h 605239"/>
                <a:gd name="connsiteX101" fmla="*/ 373273 h 605239"/>
                <a:gd name="connsiteY101" fmla="*/ 373273 h 605239"/>
                <a:gd name="connsiteX102" fmla="*/ 373273 h 605239"/>
                <a:gd name="connsiteY102" fmla="*/ 373273 h 605239"/>
                <a:gd name="connsiteX103" fmla="*/ 373273 h 605239"/>
                <a:gd name="connsiteY103" fmla="*/ 373273 h 605239"/>
                <a:gd name="connsiteX104" fmla="*/ 373273 h 605239"/>
                <a:gd name="connsiteY104" fmla="*/ 373273 h 605239"/>
                <a:gd name="connsiteX105" fmla="*/ 373273 h 605239"/>
                <a:gd name="connsiteY105" fmla="*/ 373273 h 605239"/>
                <a:gd name="connsiteX106" fmla="*/ 373273 h 605239"/>
                <a:gd name="connsiteY106" fmla="*/ 373273 h 605239"/>
                <a:gd name="connsiteX107" fmla="*/ 373273 h 605239"/>
                <a:gd name="connsiteY107" fmla="*/ 373273 h 605239"/>
                <a:gd name="connsiteX108" fmla="*/ 373273 h 605239"/>
                <a:gd name="connsiteY108" fmla="*/ 373273 h 605239"/>
                <a:gd name="connsiteX109" fmla="*/ 373273 h 605239"/>
                <a:gd name="connsiteY109" fmla="*/ 373273 h 605239"/>
                <a:gd name="connsiteX110" fmla="*/ 373273 h 605239"/>
                <a:gd name="connsiteY110" fmla="*/ 373273 h 605239"/>
                <a:gd name="connsiteX111" fmla="*/ 373273 h 605239"/>
                <a:gd name="connsiteY111" fmla="*/ 373273 h 605239"/>
                <a:gd name="connsiteX112" fmla="*/ 373273 h 605239"/>
                <a:gd name="connsiteY112" fmla="*/ 373273 h 605239"/>
                <a:gd name="connsiteX113" fmla="*/ 373273 h 605239"/>
                <a:gd name="connsiteY113" fmla="*/ 373273 h 605239"/>
                <a:gd name="connsiteX114" fmla="*/ 373273 h 605239"/>
                <a:gd name="connsiteY114" fmla="*/ 373273 h 605239"/>
                <a:gd name="connsiteX115" fmla="*/ 373273 h 605239"/>
                <a:gd name="connsiteY115" fmla="*/ 373273 h 605239"/>
                <a:gd name="connsiteX116" fmla="*/ 373273 h 605239"/>
                <a:gd name="connsiteY116" fmla="*/ 373273 h 605239"/>
                <a:gd name="connsiteX117" fmla="*/ 373273 h 605239"/>
                <a:gd name="connsiteY117" fmla="*/ 373273 h 605239"/>
                <a:gd name="connsiteX118" fmla="*/ 373273 h 605239"/>
                <a:gd name="connsiteY118" fmla="*/ 373273 h 605239"/>
                <a:gd name="connsiteX119" fmla="*/ 373273 h 605239"/>
                <a:gd name="connsiteY119" fmla="*/ 373273 h 605239"/>
                <a:gd name="connsiteX120" fmla="*/ 373273 h 605239"/>
                <a:gd name="connsiteY120" fmla="*/ 373273 h 605239"/>
                <a:gd name="connsiteX121" fmla="*/ 373273 h 605239"/>
                <a:gd name="connsiteY121" fmla="*/ 373273 h 605239"/>
                <a:gd name="connsiteX122" fmla="*/ 373273 h 605239"/>
                <a:gd name="connsiteY122" fmla="*/ 373273 h 605239"/>
                <a:gd name="connsiteX123" fmla="*/ 373273 h 605239"/>
                <a:gd name="connsiteY123" fmla="*/ 373273 h 605239"/>
                <a:gd name="connsiteX124" fmla="*/ 373273 h 605239"/>
                <a:gd name="connsiteY124" fmla="*/ 373273 h 605239"/>
                <a:gd name="connsiteX125" fmla="*/ 373273 h 605239"/>
                <a:gd name="connsiteY125" fmla="*/ 373273 h 605239"/>
                <a:gd name="connsiteX126" fmla="*/ 373273 h 605239"/>
                <a:gd name="connsiteY126" fmla="*/ 373273 h 605239"/>
                <a:gd name="connsiteX127" fmla="*/ 373273 h 605239"/>
                <a:gd name="connsiteY127" fmla="*/ 373273 h 605239"/>
                <a:gd name="connsiteX128" fmla="*/ 373273 h 605239"/>
                <a:gd name="connsiteY128" fmla="*/ 373273 h 605239"/>
                <a:gd name="connsiteX129" fmla="*/ 373273 h 605239"/>
                <a:gd name="connsiteY129" fmla="*/ 373273 h 605239"/>
                <a:gd name="connsiteX130" fmla="*/ 373273 h 605239"/>
                <a:gd name="connsiteY130" fmla="*/ 373273 h 605239"/>
                <a:gd name="connsiteX131" fmla="*/ 373273 h 605239"/>
                <a:gd name="connsiteY131" fmla="*/ 373273 h 605239"/>
                <a:gd name="connsiteX132" fmla="*/ 373273 h 605239"/>
                <a:gd name="connsiteY132" fmla="*/ 373273 h 605239"/>
                <a:gd name="connsiteX133" fmla="*/ 373273 h 605239"/>
                <a:gd name="connsiteY133" fmla="*/ 373273 h 605239"/>
                <a:gd name="connsiteX134" fmla="*/ 373273 h 605239"/>
                <a:gd name="connsiteY134" fmla="*/ 373273 h 605239"/>
                <a:gd name="connsiteX135" fmla="*/ 373273 h 605239"/>
                <a:gd name="connsiteY135" fmla="*/ 373273 h 605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</a:cxnLst>
              <a:rect l="l" t="t" r="r" b="b"/>
              <a:pathLst>
                <a:path w="609262" h="413866">
                  <a:moveTo>
                    <a:pt x="304584" y="303284"/>
                  </a:moveTo>
                  <a:cubicBezTo>
                    <a:pt x="295970" y="303308"/>
                    <a:pt x="287368" y="306624"/>
                    <a:pt x="280823" y="313163"/>
                  </a:cubicBezTo>
                  <a:cubicBezTo>
                    <a:pt x="267545" y="326335"/>
                    <a:pt x="267732" y="347634"/>
                    <a:pt x="280823" y="360712"/>
                  </a:cubicBezTo>
                  <a:cubicBezTo>
                    <a:pt x="294007" y="373884"/>
                    <a:pt x="315325" y="373790"/>
                    <a:pt x="328416" y="360712"/>
                  </a:cubicBezTo>
                  <a:cubicBezTo>
                    <a:pt x="341506" y="347634"/>
                    <a:pt x="341506" y="326335"/>
                    <a:pt x="328416" y="313163"/>
                  </a:cubicBezTo>
                  <a:cubicBezTo>
                    <a:pt x="321824" y="306530"/>
                    <a:pt x="313198" y="303261"/>
                    <a:pt x="304584" y="303284"/>
                  </a:cubicBezTo>
                  <a:close/>
                  <a:moveTo>
                    <a:pt x="299523" y="259822"/>
                  </a:moveTo>
                  <a:lnTo>
                    <a:pt x="309622" y="259822"/>
                  </a:lnTo>
                  <a:cubicBezTo>
                    <a:pt x="313175" y="259822"/>
                    <a:pt x="316073" y="262718"/>
                    <a:pt x="316073" y="266268"/>
                  </a:cubicBezTo>
                  <a:lnTo>
                    <a:pt x="316073" y="276263"/>
                  </a:lnTo>
                  <a:cubicBezTo>
                    <a:pt x="324208" y="277758"/>
                    <a:pt x="332156" y="281028"/>
                    <a:pt x="339262" y="285885"/>
                  </a:cubicBezTo>
                  <a:lnTo>
                    <a:pt x="346369" y="278786"/>
                  </a:lnTo>
                  <a:cubicBezTo>
                    <a:pt x="348893" y="276263"/>
                    <a:pt x="353101" y="276263"/>
                    <a:pt x="355625" y="278786"/>
                  </a:cubicBezTo>
                  <a:lnTo>
                    <a:pt x="362732" y="285885"/>
                  </a:lnTo>
                  <a:cubicBezTo>
                    <a:pt x="365163" y="288314"/>
                    <a:pt x="365163" y="292611"/>
                    <a:pt x="362732" y="295040"/>
                  </a:cubicBezTo>
                  <a:lnTo>
                    <a:pt x="355625" y="302140"/>
                  </a:lnTo>
                  <a:cubicBezTo>
                    <a:pt x="360581" y="309239"/>
                    <a:pt x="363667" y="317086"/>
                    <a:pt x="365350" y="325307"/>
                  </a:cubicBezTo>
                  <a:lnTo>
                    <a:pt x="375261" y="325307"/>
                  </a:lnTo>
                  <a:cubicBezTo>
                    <a:pt x="378908" y="325307"/>
                    <a:pt x="381900" y="328296"/>
                    <a:pt x="381619" y="331846"/>
                  </a:cubicBezTo>
                  <a:lnTo>
                    <a:pt x="381619" y="341935"/>
                  </a:lnTo>
                  <a:cubicBezTo>
                    <a:pt x="381619" y="345485"/>
                    <a:pt x="378814" y="348381"/>
                    <a:pt x="375168" y="348381"/>
                  </a:cubicBezTo>
                  <a:lnTo>
                    <a:pt x="365350" y="348381"/>
                  </a:lnTo>
                  <a:cubicBezTo>
                    <a:pt x="363667" y="356602"/>
                    <a:pt x="360581" y="364449"/>
                    <a:pt x="355719" y="371642"/>
                  </a:cubicBezTo>
                  <a:lnTo>
                    <a:pt x="362732" y="378648"/>
                  </a:lnTo>
                  <a:cubicBezTo>
                    <a:pt x="365163" y="381170"/>
                    <a:pt x="365163" y="385374"/>
                    <a:pt x="362732" y="387896"/>
                  </a:cubicBezTo>
                  <a:lnTo>
                    <a:pt x="355625" y="394996"/>
                  </a:lnTo>
                  <a:cubicBezTo>
                    <a:pt x="353101" y="397425"/>
                    <a:pt x="348893" y="397425"/>
                    <a:pt x="346369" y="394996"/>
                  </a:cubicBezTo>
                  <a:lnTo>
                    <a:pt x="339543" y="388083"/>
                  </a:lnTo>
                  <a:cubicBezTo>
                    <a:pt x="332437" y="392941"/>
                    <a:pt x="324395" y="396210"/>
                    <a:pt x="316167" y="397798"/>
                  </a:cubicBezTo>
                  <a:lnTo>
                    <a:pt x="316167" y="407420"/>
                  </a:lnTo>
                  <a:cubicBezTo>
                    <a:pt x="316167" y="411064"/>
                    <a:pt x="313362" y="413866"/>
                    <a:pt x="309715" y="413866"/>
                  </a:cubicBezTo>
                  <a:lnTo>
                    <a:pt x="299617" y="413866"/>
                  </a:lnTo>
                  <a:cubicBezTo>
                    <a:pt x="295970" y="413866"/>
                    <a:pt x="293165" y="411064"/>
                    <a:pt x="293165" y="407420"/>
                  </a:cubicBezTo>
                  <a:lnTo>
                    <a:pt x="293165" y="397798"/>
                  </a:lnTo>
                  <a:cubicBezTo>
                    <a:pt x="284750" y="396210"/>
                    <a:pt x="276802" y="392941"/>
                    <a:pt x="269602" y="388083"/>
                  </a:cubicBezTo>
                  <a:lnTo>
                    <a:pt x="262870" y="394809"/>
                  </a:lnTo>
                  <a:cubicBezTo>
                    <a:pt x="260345" y="397331"/>
                    <a:pt x="256138" y="397331"/>
                    <a:pt x="253613" y="394809"/>
                  </a:cubicBezTo>
                  <a:lnTo>
                    <a:pt x="246507" y="387709"/>
                  </a:lnTo>
                  <a:cubicBezTo>
                    <a:pt x="243982" y="385281"/>
                    <a:pt x="243982" y="380983"/>
                    <a:pt x="246507" y="378555"/>
                  </a:cubicBezTo>
                  <a:lnTo>
                    <a:pt x="253239" y="371829"/>
                  </a:lnTo>
                  <a:cubicBezTo>
                    <a:pt x="248283" y="364729"/>
                    <a:pt x="245011" y="356602"/>
                    <a:pt x="243515" y="348381"/>
                  </a:cubicBezTo>
                  <a:lnTo>
                    <a:pt x="233884" y="348381"/>
                  </a:lnTo>
                  <a:cubicBezTo>
                    <a:pt x="230331" y="348381"/>
                    <a:pt x="227432" y="345485"/>
                    <a:pt x="227432" y="341935"/>
                  </a:cubicBezTo>
                  <a:lnTo>
                    <a:pt x="227432" y="331846"/>
                  </a:lnTo>
                  <a:cubicBezTo>
                    <a:pt x="227432" y="328203"/>
                    <a:pt x="230331" y="325307"/>
                    <a:pt x="233884" y="325307"/>
                  </a:cubicBezTo>
                  <a:lnTo>
                    <a:pt x="243515" y="325307"/>
                  </a:lnTo>
                  <a:cubicBezTo>
                    <a:pt x="245011" y="317086"/>
                    <a:pt x="248377" y="309146"/>
                    <a:pt x="253239" y="301953"/>
                  </a:cubicBezTo>
                  <a:lnTo>
                    <a:pt x="246413" y="295040"/>
                  </a:lnTo>
                  <a:cubicBezTo>
                    <a:pt x="243889" y="292611"/>
                    <a:pt x="243889" y="288314"/>
                    <a:pt x="246413" y="285885"/>
                  </a:cubicBezTo>
                  <a:lnTo>
                    <a:pt x="253520" y="278786"/>
                  </a:lnTo>
                  <a:cubicBezTo>
                    <a:pt x="255951" y="276263"/>
                    <a:pt x="260252" y="276263"/>
                    <a:pt x="262683" y="278786"/>
                  </a:cubicBezTo>
                  <a:lnTo>
                    <a:pt x="269696" y="285698"/>
                  </a:lnTo>
                  <a:cubicBezTo>
                    <a:pt x="276802" y="280841"/>
                    <a:pt x="284750" y="277665"/>
                    <a:pt x="292978" y="276170"/>
                  </a:cubicBezTo>
                  <a:lnTo>
                    <a:pt x="292978" y="266268"/>
                  </a:lnTo>
                  <a:cubicBezTo>
                    <a:pt x="292978" y="262718"/>
                    <a:pt x="295877" y="259822"/>
                    <a:pt x="299523" y="259822"/>
                  </a:cubicBezTo>
                  <a:close/>
                  <a:moveTo>
                    <a:pt x="470487" y="50031"/>
                  </a:moveTo>
                  <a:lnTo>
                    <a:pt x="476285" y="50031"/>
                  </a:lnTo>
                  <a:lnTo>
                    <a:pt x="482176" y="50031"/>
                  </a:lnTo>
                  <a:cubicBezTo>
                    <a:pt x="509389" y="50031"/>
                    <a:pt x="531458" y="72069"/>
                    <a:pt x="531458" y="99244"/>
                  </a:cubicBezTo>
                  <a:lnTo>
                    <a:pt x="531458" y="153873"/>
                  </a:lnTo>
                  <a:cubicBezTo>
                    <a:pt x="531458" y="162464"/>
                    <a:pt x="527063" y="170122"/>
                    <a:pt x="520424" y="174417"/>
                  </a:cubicBezTo>
                  <a:lnTo>
                    <a:pt x="520424" y="227086"/>
                  </a:lnTo>
                  <a:cubicBezTo>
                    <a:pt x="520424" y="228113"/>
                    <a:pt x="520985" y="228953"/>
                    <a:pt x="521826" y="229327"/>
                  </a:cubicBezTo>
                  <a:cubicBezTo>
                    <a:pt x="529214" y="232969"/>
                    <a:pt x="565684" y="251365"/>
                    <a:pt x="599630" y="279193"/>
                  </a:cubicBezTo>
                  <a:cubicBezTo>
                    <a:pt x="605708" y="284236"/>
                    <a:pt x="609262" y="291707"/>
                    <a:pt x="609262" y="299551"/>
                  </a:cubicBezTo>
                  <a:lnTo>
                    <a:pt x="609262" y="337091"/>
                  </a:lnTo>
                  <a:lnTo>
                    <a:pt x="483298" y="337091"/>
                  </a:lnTo>
                  <a:lnTo>
                    <a:pt x="483298" y="293108"/>
                  </a:lnTo>
                  <a:cubicBezTo>
                    <a:pt x="483298" y="276952"/>
                    <a:pt x="476191" y="262011"/>
                    <a:pt x="463847" y="251739"/>
                  </a:cubicBezTo>
                  <a:cubicBezTo>
                    <a:pt x="453280" y="243054"/>
                    <a:pt x="442433" y="235117"/>
                    <a:pt x="432053" y="228019"/>
                  </a:cubicBezTo>
                  <a:cubicBezTo>
                    <a:pt x="432053" y="227739"/>
                    <a:pt x="432146" y="227459"/>
                    <a:pt x="432146" y="227086"/>
                  </a:cubicBezTo>
                  <a:lnTo>
                    <a:pt x="432146" y="174417"/>
                  </a:lnTo>
                  <a:cubicBezTo>
                    <a:pt x="425600" y="169935"/>
                    <a:pt x="421205" y="162464"/>
                    <a:pt x="421205" y="153873"/>
                  </a:cubicBezTo>
                  <a:lnTo>
                    <a:pt x="421205" y="99244"/>
                  </a:lnTo>
                  <a:cubicBezTo>
                    <a:pt x="421205" y="72069"/>
                    <a:pt x="443274" y="50031"/>
                    <a:pt x="470487" y="50031"/>
                  </a:cubicBezTo>
                  <a:close/>
                  <a:moveTo>
                    <a:pt x="127086" y="50031"/>
                  </a:moveTo>
                  <a:lnTo>
                    <a:pt x="132884" y="50031"/>
                  </a:lnTo>
                  <a:lnTo>
                    <a:pt x="138775" y="50031"/>
                  </a:lnTo>
                  <a:cubicBezTo>
                    <a:pt x="165988" y="50031"/>
                    <a:pt x="188057" y="72069"/>
                    <a:pt x="188057" y="99244"/>
                  </a:cubicBezTo>
                  <a:lnTo>
                    <a:pt x="188057" y="153873"/>
                  </a:lnTo>
                  <a:cubicBezTo>
                    <a:pt x="188057" y="162464"/>
                    <a:pt x="183662" y="170122"/>
                    <a:pt x="177022" y="174417"/>
                  </a:cubicBezTo>
                  <a:lnTo>
                    <a:pt x="177022" y="227086"/>
                  </a:lnTo>
                  <a:cubicBezTo>
                    <a:pt x="177022" y="227459"/>
                    <a:pt x="177209" y="227739"/>
                    <a:pt x="177209" y="228019"/>
                  </a:cubicBezTo>
                  <a:cubicBezTo>
                    <a:pt x="166829" y="235117"/>
                    <a:pt x="155982" y="243054"/>
                    <a:pt x="145415" y="251739"/>
                  </a:cubicBezTo>
                  <a:cubicBezTo>
                    <a:pt x="133071" y="262011"/>
                    <a:pt x="125964" y="277046"/>
                    <a:pt x="125964" y="293108"/>
                  </a:cubicBezTo>
                  <a:lnTo>
                    <a:pt x="125964" y="337091"/>
                  </a:lnTo>
                  <a:lnTo>
                    <a:pt x="0" y="337091"/>
                  </a:lnTo>
                  <a:lnTo>
                    <a:pt x="0" y="299551"/>
                  </a:lnTo>
                  <a:cubicBezTo>
                    <a:pt x="0" y="291707"/>
                    <a:pt x="3460" y="284143"/>
                    <a:pt x="9632" y="279193"/>
                  </a:cubicBezTo>
                  <a:cubicBezTo>
                    <a:pt x="43391" y="251365"/>
                    <a:pt x="79955" y="232969"/>
                    <a:pt x="87436" y="229327"/>
                  </a:cubicBezTo>
                  <a:cubicBezTo>
                    <a:pt x="88277" y="228860"/>
                    <a:pt x="88745" y="228019"/>
                    <a:pt x="88745" y="227086"/>
                  </a:cubicBezTo>
                  <a:lnTo>
                    <a:pt x="88745" y="174417"/>
                  </a:lnTo>
                  <a:cubicBezTo>
                    <a:pt x="82199" y="169935"/>
                    <a:pt x="77804" y="162464"/>
                    <a:pt x="77804" y="153873"/>
                  </a:cubicBezTo>
                  <a:lnTo>
                    <a:pt x="77804" y="99244"/>
                  </a:lnTo>
                  <a:cubicBezTo>
                    <a:pt x="77804" y="72069"/>
                    <a:pt x="99873" y="50031"/>
                    <a:pt x="127086" y="50031"/>
                  </a:cubicBezTo>
                  <a:close/>
                  <a:moveTo>
                    <a:pt x="297758" y="0"/>
                  </a:moveTo>
                  <a:lnTo>
                    <a:pt x="304585" y="0"/>
                  </a:lnTo>
                  <a:lnTo>
                    <a:pt x="311506" y="0"/>
                  </a:lnTo>
                  <a:cubicBezTo>
                    <a:pt x="343398" y="0"/>
                    <a:pt x="369304" y="25959"/>
                    <a:pt x="369304" y="57800"/>
                  </a:cubicBezTo>
                  <a:lnTo>
                    <a:pt x="369304" y="121950"/>
                  </a:lnTo>
                  <a:cubicBezTo>
                    <a:pt x="369304" y="131848"/>
                    <a:pt x="364067" y="140719"/>
                    <a:pt x="356398" y="145948"/>
                  </a:cubicBezTo>
                  <a:lnTo>
                    <a:pt x="356398" y="207857"/>
                  </a:lnTo>
                  <a:cubicBezTo>
                    <a:pt x="356398" y="208978"/>
                    <a:pt x="356959" y="209912"/>
                    <a:pt x="357987" y="210472"/>
                  </a:cubicBezTo>
                  <a:cubicBezTo>
                    <a:pt x="366872" y="214767"/>
                    <a:pt x="409707" y="236431"/>
                    <a:pt x="449548" y="269113"/>
                  </a:cubicBezTo>
                  <a:cubicBezTo>
                    <a:pt x="456749" y="274902"/>
                    <a:pt x="460864" y="283773"/>
                    <a:pt x="461145" y="293110"/>
                  </a:cubicBezTo>
                  <a:lnTo>
                    <a:pt x="461145" y="337091"/>
                  </a:lnTo>
                  <a:lnTo>
                    <a:pt x="402131" y="337091"/>
                  </a:lnTo>
                  <a:lnTo>
                    <a:pt x="402131" y="331955"/>
                  </a:lnTo>
                  <a:cubicBezTo>
                    <a:pt x="402131" y="318976"/>
                    <a:pt x="392779" y="308331"/>
                    <a:pt x="380527" y="305903"/>
                  </a:cubicBezTo>
                  <a:cubicBezTo>
                    <a:pt x="380433" y="305716"/>
                    <a:pt x="380433" y="305530"/>
                    <a:pt x="380340" y="305436"/>
                  </a:cubicBezTo>
                  <a:cubicBezTo>
                    <a:pt x="387261" y="295071"/>
                    <a:pt x="386138" y="280878"/>
                    <a:pt x="377066" y="271820"/>
                  </a:cubicBezTo>
                  <a:lnTo>
                    <a:pt x="369959" y="264724"/>
                  </a:lnTo>
                  <a:cubicBezTo>
                    <a:pt x="365002" y="259775"/>
                    <a:pt x="358362" y="256974"/>
                    <a:pt x="351254" y="256974"/>
                  </a:cubicBezTo>
                  <a:cubicBezTo>
                    <a:pt x="345736" y="256974"/>
                    <a:pt x="340685" y="258654"/>
                    <a:pt x="336290" y="261642"/>
                  </a:cubicBezTo>
                  <a:cubicBezTo>
                    <a:pt x="336009" y="261456"/>
                    <a:pt x="335916" y="261456"/>
                    <a:pt x="335822" y="261362"/>
                  </a:cubicBezTo>
                  <a:cubicBezTo>
                    <a:pt x="333390" y="249130"/>
                    <a:pt x="322729" y="239979"/>
                    <a:pt x="309729" y="239979"/>
                  </a:cubicBezTo>
                  <a:lnTo>
                    <a:pt x="299628" y="239979"/>
                  </a:lnTo>
                  <a:cubicBezTo>
                    <a:pt x="286628" y="239979"/>
                    <a:pt x="275966" y="249130"/>
                    <a:pt x="273535" y="261362"/>
                  </a:cubicBezTo>
                  <a:cubicBezTo>
                    <a:pt x="273348" y="261456"/>
                    <a:pt x="273161" y="261456"/>
                    <a:pt x="272974" y="261642"/>
                  </a:cubicBezTo>
                  <a:cubicBezTo>
                    <a:pt x="268672" y="258748"/>
                    <a:pt x="263621" y="257160"/>
                    <a:pt x="258197" y="257160"/>
                  </a:cubicBezTo>
                  <a:cubicBezTo>
                    <a:pt x="251089" y="257160"/>
                    <a:pt x="244355" y="259868"/>
                    <a:pt x="239398" y="264817"/>
                  </a:cubicBezTo>
                  <a:lnTo>
                    <a:pt x="232290" y="271914"/>
                  </a:lnTo>
                  <a:cubicBezTo>
                    <a:pt x="227334" y="277050"/>
                    <a:pt x="224528" y="283679"/>
                    <a:pt x="224528" y="290776"/>
                  </a:cubicBezTo>
                  <a:cubicBezTo>
                    <a:pt x="224528" y="296005"/>
                    <a:pt x="226024" y="301047"/>
                    <a:pt x="228924" y="305343"/>
                  </a:cubicBezTo>
                  <a:lnTo>
                    <a:pt x="228550" y="306090"/>
                  </a:lnTo>
                  <a:cubicBezTo>
                    <a:pt x="216485" y="308518"/>
                    <a:pt x="207319" y="319256"/>
                    <a:pt x="207319" y="332049"/>
                  </a:cubicBezTo>
                  <a:lnTo>
                    <a:pt x="207319" y="337091"/>
                  </a:lnTo>
                  <a:lnTo>
                    <a:pt x="148399" y="337091"/>
                  </a:lnTo>
                  <a:lnTo>
                    <a:pt x="148399" y="293110"/>
                  </a:lnTo>
                  <a:cubicBezTo>
                    <a:pt x="148399" y="283773"/>
                    <a:pt x="152514" y="274902"/>
                    <a:pt x="159715" y="269113"/>
                  </a:cubicBezTo>
                  <a:cubicBezTo>
                    <a:pt x="199650" y="236337"/>
                    <a:pt x="242485" y="214674"/>
                    <a:pt x="251276" y="210472"/>
                  </a:cubicBezTo>
                  <a:cubicBezTo>
                    <a:pt x="252211" y="209912"/>
                    <a:pt x="252866" y="208978"/>
                    <a:pt x="252866" y="207857"/>
                  </a:cubicBezTo>
                  <a:lnTo>
                    <a:pt x="252866" y="145948"/>
                  </a:lnTo>
                  <a:cubicBezTo>
                    <a:pt x="245010" y="140813"/>
                    <a:pt x="239866" y="132035"/>
                    <a:pt x="239866" y="121950"/>
                  </a:cubicBezTo>
                  <a:lnTo>
                    <a:pt x="239866" y="57800"/>
                  </a:lnTo>
                  <a:cubicBezTo>
                    <a:pt x="239866" y="25959"/>
                    <a:pt x="265866" y="0"/>
                    <a:pt x="29775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endParaRPr lang="en-US" sz="900">
                <a:cs typeface="+mn-ea"/>
                <a:sym typeface="+mn-lt"/>
              </a:endParaRPr>
            </a:p>
          </p:txBody>
        </p:sp>
        <p:sp>
          <p:nvSpPr>
            <p:cNvPr id="16" name="PA-îṡḻïḍe">
              <a:extLst>
                <a:ext uri="{FF2B5EF4-FFF2-40B4-BE49-F238E27FC236}">
                  <a16:creationId xmlns:a16="http://schemas.microsoft.com/office/drawing/2014/main" id="{16AF45FB-43D4-487F-9DC8-2EEAFCA643E2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 bwMode="auto">
            <a:xfrm>
              <a:off x="6795972" y="3263449"/>
              <a:ext cx="546212" cy="546208"/>
            </a:xfrm>
            <a:prstGeom prst="ellipse">
              <a:avLst/>
            </a:prstGeom>
            <a:solidFill>
              <a:schemeClr val="accent2"/>
            </a:solidFill>
            <a:ln w="28575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/>
            </a:bodyPr>
            <a:lstStyle/>
            <a:p>
              <a:endParaRPr lang="en-US" sz="900">
                <a:cs typeface="+mn-ea"/>
                <a:sym typeface="+mn-lt"/>
              </a:endParaRPr>
            </a:p>
          </p:txBody>
        </p:sp>
        <p:sp>
          <p:nvSpPr>
            <p:cNvPr id="17" name="PA-íSḷiḓé">
              <a:extLst>
                <a:ext uri="{FF2B5EF4-FFF2-40B4-BE49-F238E27FC236}">
                  <a16:creationId xmlns:a16="http://schemas.microsoft.com/office/drawing/2014/main" id="{848511E7-B9E5-48A6-9AE7-D9BCB67A5646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 bwMode="auto">
            <a:xfrm>
              <a:off x="4820216" y="3243054"/>
              <a:ext cx="545014" cy="546208"/>
            </a:xfrm>
            <a:prstGeom prst="ellipse">
              <a:avLst/>
            </a:prstGeom>
            <a:solidFill>
              <a:schemeClr val="accent2"/>
            </a:solidFill>
            <a:ln w="28575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/>
            </a:bodyPr>
            <a:lstStyle/>
            <a:p>
              <a:endParaRPr lang="en-US" sz="900">
                <a:cs typeface="+mn-ea"/>
                <a:sym typeface="+mn-lt"/>
              </a:endParaRPr>
            </a:p>
          </p:txBody>
        </p:sp>
        <p:sp>
          <p:nvSpPr>
            <p:cNvPr id="18" name="PA-îŝ1ídè">
              <a:extLst>
                <a:ext uri="{FF2B5EF4-FFF2-40B4-BE49-F238E27FC236}">
                  <a16:creationId xmlns:a16="http://schemas.microsoft.com/office/drawing/2014/main" id="{8CDB7D83-3D2C-419C-A6E2-FA8B1FE2AE17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 bwMode="auto">
            <a:xfrm>
              <a:off x="6899158" y="3421128"/>
              <a:ext cx="339841" cy="230851"/>
            </a:xfrm>
            <a:custGeom>
              <a:avLst/>
              <a:gdLst>
                <a:gd name="connsiteX0" fmla="*/ 373273 h 605239"/>
                <a:gd name="connsiteY0" fmla="*/ 373273 h 605239"/>
                <a:gd name="connsiteX1" fmla="*/ 373273 h 605239"/>
                <a:gd name="connsiteY1" fmla="*/ 373273 h 605239"/>
                <a:gd name="connsiteX2" fmla="*/ 373273 h 605239"/>
                <a:gd name="connsiteY2" fmla="*/ 373273 h 605239"/>
                <a:gd name="connsiteX3" fmla="*/ 373273 h 605239"/>
                <a:gd name="connsiteY3" fmla="*/ 373273 h 605239"/>
                <a:gd name="connsiteX4" fmla="*/ 373273 h 605239"/>
                <a:gd name="connsiteY4" fmla="*/ 373273 h 605239"/>
                <a:gd name="connsiteX5" fmla="*/ 373273 h 605239"/>
                <a:gd name="connsiteY5" fmla="*/ 373273 h 605239"/>
                <a:gd name="connsiteX6" fmla="*/ 373273 h 605239"/>
                <a:gd name="connsiteY6" fmla="*/ 373273 h 605239"/>
                <a:gd name="connsiteX7" fmla="*/ 373273 h 605239"/>
                <a:gd name="connsiteY7" fmla="*/ 373273 h 605239"/>
                <a:gd name="connsiteX8" fmla="*/ 373273 h 605239"/>
                <a:gd name="connsiteY8" fmla="*/ 373273 h 605239"/>
                <a:gd name="connsiteX9" fmla="*/ 373273 h 605239"/>
                <a:gd name="connsiteY9" fmla="*/ 373273 h 605239"/>
                <a:gd name="connsiteX10" fmla="*/ 373273 h 605239"/>
                <a:gd name="connsiteY10" fmla="*/ 373273 h 605239"/>
                <a:gd name="connsiteX11" fmla="*/ 373273 h 605239"/>
                <a:gd name="connsiteY11" fmla="*/ 373273 h 605239"/>
                <a:gd name="connsiteX12" fmla="*/ 373273 h 605239"/>
                <a:gd name="connsiteY12" fmla="*/ 373273 h 605239"/>
                <a:gd name="connsiteX13" fmla="*/ 373273 h 605239"/>
                <a:gd name="connsiteY13" fmla="*/ 373273 h 605239"/>
                <a:gd name="connsiteX14" fmla="*/ 373273 h 605239"/>
                <a:gd name="connsiteY14" fmla="*/ 373273 h 605239"/>
                <a:gd name="connsiteX15" fmla="*/ 373273 h 605239"/>
                <a:gd name="connsiteY15" fmla="*/ 373273 h 605239"/>
                <a:gd name="connsiteX16" fmla="*/ 373273 h 605239"/>
                <a:gd name="connsiteY16" fmla="*/ 373273 h 605239"/>
                <a:gd name="connsiteX17" fmla="*/ 373273 h 605239"/>
                <a:gd name="connsiteY17" fmla="*/ 373273 h 605239"/>
                <a:gd name="connsiteX18" fmla="*/ 373273 h 605239"/>
                <a:gd name="connsiteY18" fmla="*/ 373273 h 605239"/>
                <a:gd name="connsiteX19" fmla="*/ 373273 h 605239"/>
                <a:gd name="connsiteY19" fmla="*/ 373273 h 605239"/>
                <a:gd name="connsiteX20" fmla="*/ 373273 h 605239"/>
                <a:gd name="connsiteY20" fmla="*/ 373273 h 605239"/>
                <a:gd name="connsiteX21" fmla="*/ 373273 h 605239"/>
                <a:gd name="connsiteY21" fmla="*/ 373273 h 605239"/>
                <a:gd name="connsiteX22" fmla="*/ 373273 h 605239"/>
                <a:gd name="connsiteY22" fmla="*/ 373273 h 605239"/>
                <a:gd name="connsiteX23" fmla="*/ 373273 h 605239"/>
                <a:gd name="connsiteY23" fmla="*/ 373273 h 605239"/>
                <a:gd name="connsiteX24" fmla="*/ 373273 h 605239"/>
                <a:gd name="connsiteY24" fmla="*/ 373273 h 605239"/>
                <a:gd name="connsiteX25" fmla="*/ 373273 h 605239"/>
                <a:gd name="connsiteY25" fmla="*/ 373273 h 605239"/>
                <a:gd name="connsiteX26" fmla="*/ 373273 h 605239"/>
                <a:gd name="connsiteY26" fmla="*/ 373273 h 605239"/>
                <a:gd name="connsiteX27" fmla="*/ 373273 h 605239"/>
                <a:gd name="connsiteY27" fmla="*/ 373273 h 605239"/>
                <a:gd name="connsiteX28" fmla="*/ 373273 h 605239"/>
                <a:gd name="connsiteY28" fmla="*/ 373273 h 605239"/>
                <a:gd name="connsiteX29" fmla="*/ 373273 h 605239"/>
                <a:gd name="connsiteY29" fmla="*/ 373273 h 605239"/>
                <a:gd name="connsiteX30" fmla="*/ 373273 h 605239"/>
                <a:gd name="connsiteY30" fmla="*/ 373273 h 605239"/>
                <a:gd name="connsiteX31" fmla="*/ 373273 h 605239"/>
                <a:gd name="connsiteY31" fmla="*/ 373273 h 605239"/>
                <a:gd name="connsiteX32" fmla="*/ 373273 h 605239"/>
                <a:gd name="connsiteY32" fmla="*/ 373273 h 605239"/>
                <a:gd name="connsiteX33" fmla="*/ 373273 h 605239"/>
                <a:gd name="connsiteY33" fmla="*/ 373273 h 605239"/>
                <a:gd name="connsiteX34" fmla="*/ 373273 h 605239"/>
                <a:gd name="connsiteY34" fmla="*/ 373273 h 605239"/>
                <a:gd name="connsiteX35" fmla="*/ 373273 h 605239"/>
                <a:gd name="connsiteY35" fmla="*/ 373273 h 605239"/>
                <a:gd name="connsiteX36" fmla="*/ 373273 h 605239"/>
                <a:gd name="connsiteY36" fmla="*/ 373273 h 605239"/>
                <a:gd name="connsiteX37" fmla="*/ 373273 h 605239"/>
                <a:gd name="connsiteY37" fmla="*/ 373273 h 605239"/>
                <a:gd name="connsiteX38" fmla="*/ 373273 h 605239"/>
                <a:gd name="connsiteY38" fmla="*/ 373273 h 605239"/>
                <a:gd name="connsiteX39" fmla="*/ 373273 h 605239"/>
                <a:gd name="connsiteY39" fmla="*/ 373273 h 605239"/>
                <a:gd name="connsiteX40" fmla="*/ 373273 h 605239"/>
                <a:gd name="connsiteY40" fmla="*/ 373273 h 605239"/>
                <a:gd name="connsiteX41" fmla="*/ 373273 h 605239"/>
                <a:gd name="connsiteY41" fmla="*/ 373273 h 605239"/>
                <a:gd name="connsiteX42" fmla="*/ 373273 h 605239"/>
                <a:gd name="connsiteY42" fmla="*/ 373273 h 605239"/>
                <a:gd name="connsiteX43" fmla="*/ 373273 h 605239"/>
                <a:gd name="connsiteY43" fmla="*/ 373273 h 605239"/>
                <a:gd name="connsiteX44" fmla="*/ 373273 h 605239"/>
                <a:gd name="connsiteY44" fmla="*/ 373273 h 605239"/>
                <a:gd name="connsiteX45" fmla="*/ 373273 h 605239"/>
                <a:gd name="connsiteY45" fmla="*/ 373273 h 605239"/>
                <a:gd name="connsiteX46" fmla="*/ 373273 h 605239"/>
                <a:gd name="connsiteY46" fmla="*/ 373273 h 605239"/>
                <a:gd name="connsiteX47" fmla="*/ 373273 h 605239"/>
                <a:gd name="connsiteY47" fmla="*/ 373273 h 605239"/>
                <a:gd name="connsiteX48" fmla="*/ 373273 h 605239"/>
                <a:gd name="connsiteY48" fmla="*/ 373273 h 605239"/>
                <a:gd name="connsiteX49" fmla="*/ 373273 h 605239"/>
                <a:gd name="connsiteY49" fmla="*/ 373273 h 605239"/>
                <a:gd name="connsiteX50" fmla="*/ 373273 h 605239"/>
                <a:gd name="connsiteY50" fmla="*/ 373273 h 605239"/>
                <a:gd name="connsiteX51" fmla="*/ 373273 h 605239"/>
                <a:gd name="connsiteY51" fmla="*/ 373273 h 605239"/>
                <a:gd name="connsiteX52" fmla="*/ 373273 h 605239"/>
                <a:gd name="connsiteY52" fmla="*/ 373273 h 605239"/>
                <a:gd name="connsiteX53" fmla="*/ 373273 h 605239"/>
                <a:gd name="connsiteY53" fmla="*/ 373273 h 605239"/>
                <a:gd name="connsiteX54" fmla="*/ 373273 h 605239"/>
                <a:gd name="connsiteY54" fmla="*/ 373273 h 605239"/>
                <a:gd name="connsiteX55" fmla="*/ 373273 h 605239"/>
                <a:gd name="connsiteY55" fmla="*/ 373273 h 605239"/>
                <a:gd name="connsiteX56" fmla="*/ 373273 h 605239"/>
                <a:gd name="connsiteY56" fmla="*/ 373273 h 605239"/>
                <a:gd name="connsiteX57" fmla="*/ 373273 h 605239"/>
                <a:gd name="connsiteY57" fmla="*/ 373273 h 605239"/>
                <a:gd name="connsiteX58" fmla="*/ 373273 h 605239"/>
                <a:gd name="connsiteY58" fmla="*/ 373273 h 605239"/>
                <a:gd name="connsiteX59" fmla="*/ 373273 h 605239"/>
                <a:gd name="connsiteY59" fmla="*/ 373273 h 605239"/>
                <a:gd name="connsiteX60" fmla="*/ 373273 h 605239"/>
                <a:gd name="connsiteY60" fmla="*/ 373273 h 605239"/>
                <a:gd name="connsiteX61" fmla="*/ 373273 h 605239"/>
                <a:gd name="connsiteY61" fmla="*/ 373273 h 605239"/>
                <a:gd name="connsiteX62" fmla="*/ 373273 h 605239"/>
                <a:gd name="connsiteY62" fmla="*/ 373273 h 605239"/>
                <a:gd name="connsiteX63" fmla="*/ 373273 h 605239"/>
                <a:gd name="connsiteY63" fmla="*/ 373273 h 605239"/>
                <a:gd name="connsiteX64" fmla="*/ 373273 h 605239"/>
                <a:gd name="connsiteY64" fmla="*/ 373273 h 605239"/>
                <a:gd name="connsiteX65" fmla="*/ 373273 h 605239"/>
                <a:gd name="connsiteY65" fmla="*/ 373273 h 605239"/>
                <a:gd name="connsiteX66" fmla="*/ 373273 h 605239"/>
                <a:gd name="connsiteY66" fmla="*/ 373273 h 605239"/>
                <a:gd name="connsiteX67" fmla="*/ 373273 h 605239"/>
                <a:gd name="connsiteY67" fmla="*/ 373273 h 605239"/>
                <a:gd name="connsiteX68" fmla="*/ 373273 h 605239"/>
                <a:gd name="connsiteY68" fmla="*/ 373273 h 605239"/>
                <a:gd name="connsiteX69" fmla="*/ 373273 h 605239"/>
                <a:gd name="connsiteY69" fmla="*/ 373273 h 605239"/>
                <a:gd name="connsiteX70" fmla="*/ 373273 h 605239"/>
                <a:gd name="connsiteY70" fmla="*/ 373273 h 605239"/>
                <a:gd name="connsiteX71" fmla="*/ 373273 h 605239"/>
                <a:gd name="connsiteY71" fmla="*/ 373273 h 605239"/>
                <a:gd name="connsiteX72" fmla="*/ 373273 h 605239"/>
                <a:gd name="connsiteY72" fmla="*/ 373273 h 605239"/>
                <a:gd name="connsiteX73" fmla="*/ 373273 h 605239"/>
                <a:gd name="connsiteY73" fmla="*/ 373273 h 605239"/>
                <a:gd name="connsiteX74" fmla="*/ 373273 h 605239"/>
                <a:gd name="connsiteY74" fmla="*/ 373273 h 605239"/>
                <a:gd name="connsiteX75" fmla="*/ 373273 h 605239"/>
                <a:gd name="connsiteY75" fmla="*/ 373273 h 605239"/>
                <a:gd name="connsiteX76" fmla="*/ 373273 h 605239"/>
                <a:gd name="connsiteY76" fmla="*/ 373273 h 605239"/>
                <a:gd name="connsiteX77" fmla="*/ 373273 h 605239"/>
                <a:gd name="connsiteY77" fmla="*/ 373273 h 605239"/>
                <a:gd name="connsiteX78" fmla="*/ 373273 h 605239"/>
                <a:gd name="connsiteY78" fmla="*/ 373273 h 605239"/>
                <a:gd name="connsiteX79" fmla="*/ 373273 h 605239"/>
                <a:gd name="connsiteY79" fmla="*/ 373273 h 605239"/>
                <a:gd name="connsiteX80" fmla="*/ 373273 h 605239"/>
                <a:gd name="connsiteY80" fmla="*/ 373273 h 605239"/>
                <a:gd name="connsiteX81" fmla="*/ 373273 h 605239"/>
                <a:gd name="connsiteY81" fmla="*/ 373273 h 605239"/>
                <a:gd name="connsiteX82" fmla="*/ 373273 h 605239"/>
                <a:gd name="connsiteY82" fmla="*/ 373273 h 605239"/>
                <a:gd name="connsiteX83" fmla="*/ 373273 h 605239"/>
                <a:gd name="connsiteY83" fmla="*/ 373273 h 605239"/>
                <a:gd name="connsiteX84" fmla="*/ 373273 h 605239"/>
                <a:gd name="connsiteY84" fmla="*/ 373273 h 605239"/>
                <a:gd name="connsiteX85" fmla="*/ 373273 h 605239"/>
                <a:gd name="connsiteY85" fmla="*/ 373273 h 605239"/>
                <a:gd name="connsiteX86" fmla="*/ 373273 h 605239"/>
                <a:gd name="connsiteY86" fmla="*/ 373273 h 605239"/>
                <a:gd name="connsiteX87" fmla="*/ 373273 h 605239"/>
                <a:gd name="connsiteY87" fmla="*/ 373273 h 605239"/>
                <a:gd name="connsiteX88" fmla="*/ 373273 h 605239"/>
                <a:gd name="connsiteY88" fmla="*/ 373273 h 605239"/>
                <a:gd name="connsiteX89" fmla="*/ 373273 h 605239"/>
                <a:gd name="connsiteY89" fmla="*/ 373273 h 605239"/>
                <a:gd name="connsiteX90" fmla="*/ 373273 h 605239"/>
                <a:gd name="connsiteY90" fmla="*/ 373273 h 605239"/>
                <a:gd name="connsiteX91" fmla="*/ 373273 h 605239"/>
                <a:gd name="connsiteY91" fmla="*/ 373273 h 605239"/>
                <a:gd name="connsiteX92" fmla="*/ 373273 h 605239"/>
                <a:gd name="connsiteY92" fmla="*/ 373273 h 605239"/>
                <a:gd name="connsiteX93" fmla="*/ 373273 h 605239"/>
                <a:gd name="connsiteY93" fmla="*/ 373273 h 605239"/>
                <a:gd name="connsiteX94" fmla="*/ 373273 h 605239"/>
                <a:gd name="connsiteY94" fmla="*/ 373273 h 605239"/>
                <a:gd name="connsiteX95" fmla="*/ 373273 h 605239"/>
                <a:gd name="connsiteY95" fmla="*/ 373273 h 605239"/>
                <a:gd name="connsiteX96" fmla="*/ 373273 h 605239"/>
                <a:gd name="connsiteY96" fmla="*/ 373273 h 605239"/>
                <a:gd name="connsiteX97" fmla="*/ 373273 h 605239"/>
                <a:gd name="connsiteY97" fmla="*/ 373273 h 605239"/>
                <a:gd name="connsiteX98" fmla="*/ 373273 h 605239"/>
                <a:gd name="connsiteY98" fmla="*/ 373273 h 605239"/>
                <a:gd name="connsiteX99" fmla="*/ 373273 h 605239"/>
                <a:gd name="connsiteY99" fmla="*/ 373273 h 605239"/>
                <a:gd name="connsiteX100" fmla="*/ 373273 h 605239"/>
                <a:gd name="connsiteY100" fmla="*/ 373273 h 605239"/>
                <a:gd name="connsiteX101" fmla="*/ 373273 h 605239"/>
                <a:gd name="connsiteY101" fmla="*/ 373273 h 605239"/>
                <a:gd name="connsiteX102" fmla="*/ 373273 h 605239"/>
                <a:gd name="connsiteY102" fmla="*/ 373273 h 605239"/>
                <a:gd name="connsiteX103" fmla="*/ 373273 h 605239"/>
                <a:gd name="connsiteY103" fmla="*/ 373273 h 605239"/>
                <a:gd name="connsiteX104" fmla="*/ 373273 h 605239"/>
                <a:gd name="connsiteY104" fmla="*/ 373273 h 605239"/>
                <a:gd name="connsiteX105" fmla="*/ 373273 h 605239"/>
                <a:gd name="connsiteY105" fmla="*/ 373273 h 605239"/>
                <a:gd name="connsiteX106" fmla="*/ 373273 h 605239"/>
                <a:gd name="connsiteY106" fmla="*/ 373273 h 605239"/>
                <a:gd name="connsiteX107" fmla="*/ 373273 h 605239"/>
                <a:gd name="connsiteY107" fmla="*/ 373273 h 605239"/>
                <a:gd name="connsiteX108" fmla="*/ 373273 h 605239"/>
                <a:gd name="connsiteY108" fmla="*/ 373273 h 605239"/>
                <a:gd name="connsiteX109" fmla="*/ 373273 h 605239"/>
                <a:gd name="connsiteY109" fmla="*/ 373273 h 605239"/>
                <a:gd name="connsiteX110" fmla="*/ 373273 h 605239"/>
                <a:gd name="connsiteY110" fmla="*/ 373273 h 605239"/>
                <a:gd name="connsiteX111" fmla="*/ 373273 h 605239"/>
                <a:gd name="connsiteY111" fmla="*/ 373273 h 605239"/>
                <a:gd name="connsiteX112" fmla="*/ 373273 h 605239"/>
                <a:gd name="connsiteY112" fmla="*/ 373273 h 605239"/>
                <a:gd name="connsiteX113" fmla="*/ 373273 h 605239"/>
                <a:gd name="connsiteY113" fmla="*/ 373273 h 605239"/>
                <a:gd name="connsiteX114" fmla="*/ 373273 h 605239"/>
                <a:gd name="connsiteY114" fmla="*/ 373273 h 605239"/>
                <a:gd name="connsiteX115" fmla="*/ 373273 h 605239"/>
                <a:gd name="connsiteY115" fmla="*/ 373273 h 605239"/>
                <a:gd name="connsiteX116" fmla="*/ 373273 h 605239"/>
                <a:gd name="connsiteY116" fmla="*/ 373273 h 605239"/>
                <a:gd name="connsiteX117" fmla="*/ 373273 h 605239"/>
                <a:gd name="connsiteY117" fmla="*/ 373273 h 605239"/>
                <a:gd name="connsiteX118" fmla="*/ 373273 h 605239"/>
                <a:gd name="connsiteY118" fmla="*/ 373273 h 605239"/>
                <a:gd name="connsiteX119" fmla="*/ 373273 h 605239"/>
                <a:gd name="connsiteY119" fmla="*/ 373273 h 605239"/>
                <a:gd name="connsiteX120" fmla="*/ 373273 h 605239"/>
                <a:gd name="connsiteY120" fmla="*/ 373273 h 605239"/>
                <a:gd name="connsiteX121" fmla="*/ 373273 h 605239"/>
                <a:gd name="connsiteY121" fmla="*/ 373273 h 605239"/>
                <a:gd name="connsiteX122" fmla="*/ 373273 h 605239"/>
                <a:gd name="connsiteY122" fmla="*/ 373273 h 605239"/>
                <a:gd name="connsiteX123" fmla="*/ 373273 h 605239"/>
                <a:gd name="connsiteY123" fmla="*/ 373273 h 605239"/>
                <a:gd name="connsiteX124" fmla="*/ 373273 h 605239"/>
                <a:gd name="connsiteY124" fmla="*/ 373273 h 605239"/>
                <a:gd name="connsiteX125" fmla="*/ 373273 h 605239"/>
                <a:gd name="connsiteY125" fmla="*/ 373273 h 605239"/>
                <a:gd name="connsiteX126" fmla="*/ 373273 h 605239"/>
                <a:gd name="connsiteY126" fmla="*/ 373273 h 605239"/>
                <a:gd name="connsiteX127" fmla="*/ 373273 h 605239"/>
                <a:gd name="connsiteY127" fmla="*/ 373273 h 605239"/>
                <a:gd name="connsiteX128" fmla="*/ 373273 h 605239"/>
                <a:gd name="connsiteY128" fmla="*/ 373273 h 605239"/>
                <a:gd name="connsiteX129" fmla="*/ 373273 h 605239"/>
                <a:gd name="connsiteY129" fmla="*/ 373273 h 605239"/>
                <a:gd name="connsiteX130" fmla="*/ 373273 h 605239"/>
                <a:gd name="connsiteY130" fmla="*/ 373273 h 605239"/>
                <a:gd name="connsiteX131" fmla="*/ 373273 h 605239"/>
                <a:gd name="connsiteY131" fmla="*/ 373273 h 605239"/>
                <a:gd name="connsiteX132" fmla="*/ 373273 h 605239"/>
                <a:gd name="connsiteY132" fmla="*/ 373273 h 605239"/>
                <a:gd name="connsiteX133" fmla="*/ 373273 h 605239"/>
                <a:gd name="connsiteY133" fmla="*/ 373273 h 605239"/>
                <a:gd name="connsiteX134" fmla="*/ 373273 h 605239"/>
                <a:gd name="connsiteY134" fmla="*/ 373273 h 605239"/>
                <a:gd name="connsiteX135" fmla="*/ 373273 h 605239"/>
                <a:gd name="connsiteY135" fmla="*/ 373273 h 605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</a:cxnLst>
              <a:rect l="l" t="t" r="r" b="b"/>
              <a:pathLst>
                <a:path w="609262" h="413866">
                  <a:moveTo>
                    <a:pt x="304584" y="303284"/>
                  </a:moveTo>
                  <a:cubicBezTo>
                    <a:pt x="295970" y="303308"/>
                    <a:pt x="287368" y="306624"/>
                    <a:pt x="280823" y="313163"/>
                  </a:cubicBezTo>
                  <a:cubicBezTo>
                    <a:pt x="267545" y="326335"/>
                    <a:pt x="267732" y="347634"/>
                    <a:pt x="280823" y="360712"/>
                  </a:cubicBezTo>
                  <a:cubicBezTo>
                    <a:pt x="294007" y="373884"/>
                    <a:pt x="315325" y="373790"/>
                    <a:pt x="328416" y="360712"/>
                  </a:cubicBezTo>
                  <a:cubicBezTo>
                    <a:pt x="341506" y="347634"/>
                    <a:pt x="341506" y="326335"/>
                    <a:pt x="328416" y="313163"/>
                  </a:cubicBezTo>
                  <a:cubicBezTo>
                    <a:pt x="321824" y="306530"/>
                    <a:pt x="313198" y="303261"/>
                    <a:pt x="304584" y="303284"/>
                  </a:cubicBezTo>
                  <a:close/>
                  <a:moveTo>
                    <a:pt x="299523" y="259822"/>
                  </a:moveTo>
                  <a:lnTo>
                    <a:pt x="309622" y="259822"/>
                  </a:lnTo>
                  <a:cubicBezTo>
                    <a:pt x="313175" y="259822"/>
                    <a:pt x="316073" y="262718"/>
                    <a:pt x="316073" y="266268"/>
                  </a:cubicBezTo>
                  <a:lnTo>
                    <a:pt x="316073" y="276263"/>
                  </a:lnTo>
                  <a:cubicBezTo>
                    <a:pt x="324208" y="277758"/>
                    <a:pt x="332156" y="281028"/>
                    <a:pt x="339262" y="285885"/>
                  </a:cubicBezTo>
                  <a:lnTo>
                    <a:pt x="346369" y="278786"/>
                  </a:lnTo>
                  <a:cubicBezTo>
                    <a:pt x="348893" y="276263"/>
                    <a:pt x="353101" y="276263"/>
                    <a:pt x="355625" y="278786"/>
                  </a:cubicBezTo>
                  <a:lnTo>
                    <a:pt x="362732" y="285885"/>
                  </a:lnTo>
                  <a:cubicBezTo>
                    <a:pt x="365163" y="288314"/>
                    <a:pt x="365163" y="292611"/>
                    <a:pt x="362732" y="295040"/>
                  </a:cubicBezTo>
                  <a:lnTo>
                    <a:pt x="355625" y="302140"/>
                  </a:lnTo>
                  <a:cubicBezTo>
                    <a:pt x="360581" y="309239"/>
                    <a:pt x="363667" y="317086"/>
                    <a:pt x="365350" y="325307"/>
                  </a:cubicBezTo>
                  <a:lnTo>
                    <a:pt x="375261" y="325307"/>
                  </a:lnTo>
                  <a:cubicBezTo>
                    <a:pt x="378908" y="325307"/>
                    <a:pt x="381900" y="328296"/>
                    <a:pt x="381619" y="331846"/>
                  </a:cubicBezTo>
                  <a:lnTo>
                    <a:pt x="381619" y="341935"/>
                  </a:lnTo>
                  <a:cubicBezTo>
                    <a:pt x="381619" y="345485"/>
                    <a:pt x="378814" y="348381"/>
                    <a:pt x="375168" y="348381"/>
                  </a:cubicBezTo>
                  <a:lnTo>
                    <a:pt x="365350" y="348381"/>
                  </a:lnTo>
                  <a:cubicBezTo>
                    <a:pt x="363667" y="356602"/>
                    <a:pt x="360581" y="364449"/>
                    <a:pt x="355719" y="371642"/>
                  </a:cubicBezTo>
                  <a:lnTo>
                    <a:pt x="362732" y="378648"/>
                  </a:lnTo>
                  <a:cubicBezTo>
                    <a:pt x="365163" y="381170"/>
                    <a:pt x="365163" y="385374"/>
                    <a:pt x="362732" y="387896"/>
                  </a:cubicBezTo>
                  <a:lnTo>
                    <a:pt x="355625" y="394996"/>
                  </a:lnTo>
                  <a:cubicBezTo>
                    <a:pt x="353101" y="397425"/>
                    <a:pt x="348893" y="397425"/>
                    <a:pt x="346369" y="394996"/>
                  </a:cubicBezTo>
                  <a:lnTo>
                    <a:pt x="339543" y="388083"/>
                  </a:lnTo>
                  <a:cubicBezTo>
                    <a:pt x="332437" y="392941"/>
                    <a:pt x="324395" y="396210"/>
                    <a:pt x="316167" y="397798"/>
                  </a:cubicBezTo>
                  <a:lnTo>
                    <a:pt x="316167" y="407420"/>
                  </a:lnTo>
                  <a:cubicBezTo>
                    <a:pt x="316167" y="411064"/>
                    <a:pt x="313362" y="413866"/>
                    <a:pt x="309715" y="413866"/>
                  </a:cubicBezTo>
                  <a:lnTo>
                    <a:pt x="299617" y="413866"/>
                  </a:lnTo>
                  <a:cubicBezTo>
                    <a:pt x="295970" y="413866"/>
                    <a:pt x="293165" y="411064"/>
                    <a:pt x="293165" y="407420"/>
                  </a:cubicBezTo>
                  <a:lnTo>
                    <a:pt x="293165" y="397798"/>
                  </a:lnTo>
                  <a:cubicBezTo>
                    <a:pt x="284750" y="396210"/>
                    <a:pt x="276802" y="392941"/>
                    <a:pt x="269602" y="388083"/>
                  </a:cubicBezTo>
                  <a:lnTo>
                    <a:pt x="262870" y="394809"/>
                  </a:lnTo>
                  <a:cubicBezTo>
                    <a:pt x="260345" y="397331"/>
                    <a:pt x="256138" y="397331"/>
                    <a:pt x="253613" y="394809"/>
                  </a:cubicBezTo>
                  <a:lnTo>
                    <a:pt x="246507" y="387709"/>
                  </a:lnTo>
                  <a:cubicBezTo>
                    <a:pt x="243982" y="385281"/>
                    <a:pt x="243982" y="380983"/>
                    <a:pt x="246507" y="378555"/>
                  </a:cubicBezTo>
                  <a:lnTo>
                    <a:pt x="253239" y="371829"/>
                  </a:lnTo>
                  <a:cubicBezTo>
                    <a:pt x="248283" y="364729"/>
                    <a:pt x="245011" y="356602"/>
                    <a:pt x="243515" y="348381"/>
                  </a:cubicBezTo>
                  <a:lnTo>
                    <a:pt x="233884" y="348381"/>
                  </a:lnTo>
                  <a:cubicBezTo>
                    <a:pt x="230331" y="348381"/>
                    <a:pt x="227432" y="345485"/>
                    <a:pt x="227432" y="341935"/>
                  </a:cubicBezTo>
                  <a:lnTo>
                    <a:pt x="227432" y="331846"/>
                  </a:lnTo>
                  <a:cubicBezTo>
                    <a:pt x="227432" y="328203"/>
                    <a:pt x="230331" y="325307"/>
                    <a:pt x="233884" y="325307"/>
                  </a:cubicBezTo>
                  <a:lnTo>
                    <a:pt x="243515" y="325307"/>
                  </a:lnTo>
                  <a:cubicBezTo>
                    <a:pt x="245011" y="317086"/>
                    <a:pt x="248377" y="309146"/>
                    <a:pt x="253239" y="301953"/>
                  </a:cubicBezTo>
                  <a:lnTo>
                    <a:pt x="246413" y="295040"/>
                  </a:lnTo>
                  <a:cubicBezTo>
                    <a:pt x="243889" y="292611"/>
                    <a:pt x="243889" y="288314"/>
                    <a:pt x="246413" y="285885"/>
                  </a:cubicBezTo>
                  <a:lnTo>
                    <a:pt x="253520" y="278786"/>
                  </a:lnTo>
                  <a:cubicBezTo>
                    <a:pt x="255951" y="276263"/>
                    <a:pt x="260252" y="276263"/>
                    <a:pt x="262683" y="278786"/>
                  </a:cubicBezTo>
                  <a:lnTo>
                    <a:pt x="269696" y="285698"/>
                  </a:lnTo>
                  <a:cubicBezTo>
                    <a:pt x="276802" y="280841"/>
                    <a:pt x="284750" y="277665"/>
                    <a:pt x="292978" y="276170"/>
                  </a:cubicBezTo>
                  <a:lnTo>
                    <a:pt x="292978" y="266268"/>
                  </a:lnTo>
                  <a:cubicBezTo>
                    <a:pt x="292978" y="262718"/>
                    <a:pt x="295877" y="259822"/>
                    <a:pt x="299523" y="259822"/>
                  </a:cubicBezTo>
                  <a:close/>
                  <a:moveTo>
                    <a:pt x="470487" y="50031"/>
                  </a:moveTo>
                  <a:lnTo>
                    <a:pt x="476285" y="50031"/>
                  </a:lnTo>
                  <a:lnTo>
                    <a:pt x="482176" y="50031"/>
                  </a:lnTo>
                  <a:cubicBezTo>
                    <a:pt x="509389" y="50031"/>
                    <a:pt x="531458" y="72069"/>
                    <a:pt x="531458" y="99244"/>
                  </a:cubicBezTo>
                  <a:lnTo>
                    <a:pt x="531458" y="153873"/>
                  </a:lnTo>
                  <a:cubicBezTo>
                    <a:pt x="531458" y="162464"/>
                    <a:pt x="527063" y="170122"/>
                    <a:pt x="520424" y="174417"/>
                  </a:cubicBezTo>
                  <a:lnTo>
                    <a:pt x="520424" y="227086"/>
                  </a:lnTo>
                  <a:cubicBezTo>
                    <a:pt x="520424" y="228113"/>
                    <a:pt x="520985" y="228953"/>
                    <a:pt x="521826" y="229327"/>
                  </a:cubicBezTo>
                  <a:cubicBezTo>
                    <a:pt x="529214" y="232969"/>
                    <a:pt x="565684" y="251365"/>
                    <a:pt x="599630" y="279193"/>
                  </a:cubicBezTo>
                  <a:cubicBezTo>
                    <a:pt x="605708" y="284236"/>
                    <a:pt x="609262" y="291707"/>
                    <a:pt x="609262" y="299551"/>
                  </a:cubicBezTo>
                  <a:lnTo>
                    <a:pt x="609262" y="337091"/>
                  </a:lnTo>
                  <a:lnTo>
                    <a:pt x="483298" y="337091"/>
                  </a:lnTo>
                  <a:lnTo>
                    <a:pt x="483298" y="293108"/>
                  </a:lnTo>
                  <a:cubicBezTo>
                    <a:pt x="483298" y="276952"/>
                    <a:pt x="476191" y="262011"/>
                    <a:pt x="463847" y="251739"/>
                  </a:cubicBezTo>
                  <a:cubicBezTo>
                    <a:pt x="453280" y="243054"/>
                    <a:pt x="442433" y="235117"/>
                    <a:pt x="432053" y="228019"/>
                  </a:cubicBezTo>
                  <a:cubicBezTo>
                    <a:pt x="432053" y="227739"/>
                    <a:pt x="432146" y="227459"/>
                    <a:pt x="432146" y="227086"/>
                  </a:cubicBezTo>
                  <a:lnTo>
                    <a:pt x="432146" y="174417"/>
                  </a:lnTo>
                  <a:cubicBezTo>
                    <a:pt x="425600" y="169935"/>
                    <a:pt x="421205" y="162464"/>
                    <a:pt x="421205" y="153873"/>
                  </a:cubicBezTo>
                  <a:lnTo>
                    <a:pt x="421205" y="99244"/>
                  </a:lnTo>
                  <a:cubicBezTo>
                    <a:pt x="421205" y="72069"/>
                    <a:pt x="443274" y="50031"/>
                    <a:pt x="470487" y="50031"/>
                  </a:cubicBezTo>
                  <a:close/>
                  <a:moveTo>
                    <a:pt x="127086" y="50031"/>
                  </a:moveTo>
                  <a:lnTo>
                    <a:pt x="132884" y="50031"/>
                  </a:lnTo>
                  <a:lnTo>
                    <a:pt x="138775" y="50031"/>
                  </a:lnTo>
                  <a:cubicBezTo>
                    <a:pt x="165988" y="50031"/>
                    <a:pt x="188057" y="72069"/>
                    <a:pt x="188057" y="99244"/>
                  </a:cubicBezTo>
                  <a:lnTo>
                    <a:pt x="188057" y="153873"/>
                  </a:lnTo>
                  <a:cubicBezTo>
                    <a:pt x="188057" y="162464"/>
                    <a:pt x="183662" y="170122"/>
                    <a:pt x="177022" y="174417"/>
                  </a:cubicBezTo>
                  <a:lnTo>
                    <a:pt x="177022" y="227086"/>
                  </a:lnTo>
                  <a:cubicBezTo>
                    <a:pt x="177022" y="227459"/>
                    <a:pt x="177209" y="227739"/>
                    <a:pt x="177209" y="228019"/>
                  </a:cubicBezTo>
                  <a:cubicBezTo>
                    <a:pt x="166829" y="235117"/>
                    <a:pt x="155982" y="243054"/>
                    <a:pt x="145415" y="251739"/>
                  </a:cubicBezTo>
                  <a:cubicBezTo>
                    <a:pt x="133071" y="262011"/>
                    <a:pt x="125964" y="277046"/>
                    <a:pt x="125964" y="293108"/>
                  </a:cubicBezTo>
                  <a:lnTo>
                    <a:pt x="125964" y="337091"/>
                  </a:lnTo>
                  <a:lnTo>
                    <a:pt x="0" y="337091"/>
                  </a:lnTo>
                  <a:lnTo>
                    <a:pt x="0" y="299551"/>
                  </a:lnTo>
                  <a:cubicBezTo>
                    <a:pt x="0" y="291707"/>
                    <a:pt x="3460" y="284143"/>
                    <a:pt x="9632" y="279193"/>
                  </a:cubicBezTo>
                  <a:cubicBezTo>
                    <a:pt x="43391" y="251365"/>
                    <a:pt x="79955" y="232969"/>
                    <a:pt x="87436" y="229327"/>
                  </a:cubicBezTo>
                  <a:cubicBezTo>
                    <a:pt x="88277" y="228860"/>
                    <a:pt x="88745" y="228019"/>
                    <a:pt x="88745" y="227086"/>
                  </a:cubicBezTo>
                  <a:lnTo>
                    <a:pt x="88745" y="174417"/>
                  </a:lnTo>
                  <a:cubicBezTo>
                    <a:pt x="82199" y="169935"/>
                    <a:pt x="77804" y="162464"/>
                    <a:pt x="77804" y="153873"/>
                  </a:cubicBezTo>
                  <a:lnTo>
                    <a:pt x="77804" y="99244"/>
                  </a:lnTo>
                  <a:cubicBezTo>
                    <a:pt x="77804" y="72069"/>
                    <a:pt x="99873" y="50031"/>
                    <a:pt x="127086" y="50031"/>
                  </a:cubicBezTo>
                  <a:close/>
                  <a:moveTo>
                    <a:pt x="297758" y="0"/>
                  </a:moveTo>
                  <a:lnTo>
                    <a:pt x="304585" y="0"/>
                  </a:lnTo>
                  <a:lnTo>
                    <a:pt x="311506" y="0"/>
                  </a:lnTo>
                  <a:cubicBezTo>
                    <a:pt x="343398" y="0"/>
                    <a:pt x="369304" y="25959"/>
                    <a:pt x="369304" y="57800"/>
                  </a:cubicBezTo>
                  <a:lnTo>
                    <a:pt x="369304" y="121950"/>
                  </a:lnTo>
                  <a:cubicBezTo>
                    <a:pt x="369304" y="131848"/>
                    <a:pt x="364067" y="140719"/>
                    <a:pt x="356398" y="145948"/>
                  </a:cubicBezTo>
                  <a:lnTo>
                    <a:pt x="356398" y="207857"/>
                  </a:lnTo>
                  <a:cubicBezTo>
                    <a:pt x="356398" y="208978"/>
                    <a:pt x="356959" y="209912"/>
                    <a:pt x="357987" y="210472"/>
                  </a:cubicBezTo>
                  <a:cubicBezTo>
                    <a:pt x="366872" y="214767"/>
                    <a:pt x="409707" y="236431"/>
                    <a:pt x="449548" y="269113"/>
                  </a:cubicBezTo>
                  <a:cubicBezTo>
                    <a:pt x="456749" y="274902"/>
                    <a:pt x="460864" y="283773"/>
                    <a:pt x="461145" y="293110"/>
                  </a:cubicBezTo>
                  <a:lnTo>
                    <a:pt x="461145" y="337091"/>
                  </a:lnTo>
                  <a:lnTo>
                    <a:pt x="402131" y="337091"/>
                  </a:lnTo>
                  <a:lnTo>
                    <a:pt x="402131" y="331955"/>
                  </a:lnTo>
                  <a:cubicBezTo>
                    <a:pt x="402131" y="318976"/>
                    <a:pt x="392779" y="308331"/>
                    <a:pt x="380527" y="305903"/>
                  </a:cubicBezTo>
                  <a:cubicBezTo>
                    <a:pt x="380433" y="305716"/>
                    <a:pt x="380433" y="305530"/>
                    <a:pt x="380340" y="305436"/>
                  </a:cubicBezTo>
                  <a:cubicBezTo>
                    <a:pt x="387261" y="295071"/>
                    <a:pt x="386138" y="280878"/>
                    <a:pt x="377066" y="271820"/>
                  </a:cubicBezTo>
                  <a:lnTo>
                    <a:pt x="369959" y="264724"/>
                  </a:lnTo>
                  <a:cubicBezTo>
                    <a:pt x="365002" y="259775"/>
                    <a:pt x="358362" y="256974"/>
                    <a:pt x="351254" y="256974"/>
                  </a:cubicBezTo>
                  <a:cubicBezTo>
                    <a:pt x="345736" y="256974"/>
                    <a:pt x="340685" y="258654"/>
                    <a:pt x="336290" y="261642"/>
                  </a:cubicBezTo>
                  <a:cubicBezTo>
                    <a:pt x="336009" y="261456"/>
                    <a:pt x="335916" y="261456"/>
                    <a:pt x="335822" y="261362"/>
                  </a:cubicBezTo>
                  <a:cubicBezTo>
                    <a:pt x="333390" y="249130"/>
                    <a:pt x="322729" y="239979"/>
                    <a:pt x="309729" y="239979"/>
                  </a:cubicBezTo>
                  <a:lnTo>
                    <a:pt x="299628" y="239979"/>
                  </a:lnTo>
                  <a:cubicBezTo>
                    <a:pt x="286628" y="239979"/>
                    <a:pt x="275966" y="249130"/>
                    <a:pt x="273535" y="261362"/>
                  </a:cubicBezTo>
                  <a:cubicBezTo>
                    <a:pt x="273348" y="261456"/>
                    <a:pt x="273161" y="261456"/>
                    <a:pt x="272974" y="261642"/>
                  </a:cubicBezTo>
                  <a:cubicBezTo>
                    <a:pt x="268672" y="258748"/>
                    <a:pt x="263621" y="257160"/>
                    <a:pt x="258197" y="257160"/>
                  </a:cubicBezTo>
                  <a:cubicBezTo>
                    <a:pt x="251089" y="257160"/>
                    <a:pt x="244355" y="259868"/>
                    <a:pt x="239398" y="264817"/>
                  </a:cubicBezTo>
                  <a:lnTo>
                    <a:pt x="232290" y="271914"/>
                  </a:lnTo>
                  <a:cubicBezTo>
                    <a:pt x="227334" y="277050"/>
                    <a:pt x="224528" y="283679"/>
                    <a:pt x="224528" y="290776"/>
                  </a:cubicBezTo>
                  <a:cubicBezTo>
                    <a:pt x="224528" y="296005"/>
                    <a:pt x="226024" y="301047"/>
                    <a:pt x="228924" y="305343"/>
                  </a:cubicBezTo>
                  <a:lnTo>
                    <a:pt x="228550" y="306090"/>
                  </a:lnTo>
                  <a:cubicBezTo>
                    <a:pt x="216485" y="308518"/>
                    <a:pt x="207319" y="319256"/>
                    <a:pt x="207319" y="332049"/>
                  </a:cubicBezTo>
                  <a:lnTo>
                    <a:pt x="207319" y="337091"/>
                  </a:lnTo>
                  <a:lnTo>
                    <a:pt x="148399" y="337091"/>
                  </a:lnTo>
                  <a:lnTo>
                    <a:pt x="148399" y="293110"/>
                  </a:lnTo>
                  <a:cubicBezTo>
                    <a:pt x="148399" y="283773"/>
                    <a:pt x="152514" y="274902"/>
                    <a:pt x="159715" y="269113"/>
                  </a:cubicBezTo>
                  <a:cubicBezTo>
                    <a:pt x="199650" y="236337"/>
                    <a:pt x="242485" y="214674"/>
                    <a:pt x="251276" y="210472"/>
                  </a:cubicBezTo>
                  <a:cubicBezTo>
                    <a:pt x="252211" y="209912"/>
                    <a:pt x="252866" y="208978"/>
                    <a:pt x="252866" y="207857"/>
                  </a:cubicBezTo>
                  <a:lnTo>
                    <a:pt x="252866" y="145948"/>
                  </a:lnTo>
                  <a:cubicBezTo>
                    <a:pt x="245010" y="140813"/>
                    <a:pt x="239866" y="132035"/>
                    <a:pt x="239866" y="121950"/>
                  </a:cubicBezTo>
                  <a:lnTo>
                    <a:pt x="239866" y="57800"/>
                  </a:lnTo>
                  <a:cubicBezTo>
                    <a:pt x="239866" y="25959"/>
                    <a:pt x="265866" y="0"/>
                    <a:pt x="29775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endParaRPr lang="en-US" sz="900">
                <a:cs typeface="+mn-ea"/>
                <a:sym typeface="+mn-lt"/>
              </a:endParaRPr>
            </a:p>
          </p:txBody>
        </p:sp>
        <p:sp>
          <p:nvSpPr>
            <p:cNvPr id="19" name="PA-îSlíḋe">
              <a:extLst>
                <a:ext uri="{FF2B5EF4-FFF2-40B4-BE49-F238E27FC236}">
                  <a16:creationId xmlns:a16="http://schemas.microsoft.com/office/drawing/2014/main" id="{7DACC728-7C5C-4A3D-9A73-3B8B533855DD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 bwMode="auto">
            <a:xfrm>
              <a:off x="7421638" y="1574452"/>
              <a:ext cx="3713680" cy="3969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rmAutofit fontScale="925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>
                <a:lnSpc>
                  <a:spcPct val="150000"/>
                </a:lnSpc>
                <a:spcBef>
                  <a:spcPct val="0"/>
                </a:spcBef>
              </a:pPr>
              <a:r>
                <a:rPr lang="en-US" altLang="zh-CN" sz="1100" dirty="0">
                  <a:cs typeface="+mn-ea"/>
                  <a:sym typeface="+mn-lt"/>
                </a:rPr>
                <a:t>Copy paste fonts. Choose the only option to retain text.</a:t>
              </a:r>
            </a:p>
          </p:txBody>
        </p:sp>
        <p:sp>
          <p:nvSpPr>
            <p:cNvPr id="20" name="PA-iṣļîḑe">
              <a:extLst>
                <a:ext uri="{FF2B5EF4-FFF2-40B4-BE49-F238E27FC236}">
                  <a16:creationId xmlns:a16="http://schemas.microsoft.com/office/drawing/2014/main" id="{7F0BDA53-CED5-4CA7-9088-E0F8695F14B5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 bwMode="auto">
            <a:xfrm>
              <a:off x="4922807" y="3400734"/>
              <a:ext cx="339840" cy="230850"/>
            </a:xfrm>
            <a:custGeom>
              <a:avLst/>
              <a:gdLst>
                <a:gd name="connsiteX0" fmla="*/ 373273 h 605239"/>
                <a:gd name="connsiteY0" fmla="*/ 373273 h 605239"/>
                <a:gd name="connsiteX1" fmla="*/ 373273 h 605239"/>
                <a:gd name="connsiteY1" fmla="*/ 373273 h 605239"/>
                <a:gd name="connsiteX2" fmla="*/ 373273 h 605239"/>
                <a:gd name="connsiteY2" fmla="*/ 373273 h 605239"/>
                <a:gd name="connsiteX3" fmla="*/ 373273 h 605239"/>
                <a:gd name="connsiteY3" fmla="*/ 373273 h 605239"/>
                <a:gd name="connsiteX4" fmla="*/ 373273 h 605239"/>
                <a:gd name="connsiteY4" fmla="*/ 373273 h 605239"/>
                <a:gd name="connsiteX5" fmla="*/ 373273 h 605239"/>
                <a:gd name="connsiteY5" fmla="*/ 373273 h 605239"/>
                <a:gd name="connsiteX6" fmla="*/ 373273 h 605239"/>
                <a:gd name="connsiteY6" fmla="*/ 373273 h 605239"/>
                <a:gd name="connsiteX7" fmla="*/ 373273 h 605239"/>
                <a:gd name="connsiteY7" fmla="*/ 373273 h 605239"/>
                <a:gd name="connsiteX8" fmla="*/ 373273 h 605239"/>
                <a:gd name="connsiteY8" fmla="*/ 373273 h 605239"/>
                <a:gd name="connsiteX9" fmla="*/ 373273 h 605239"/>
                <a:gd name="connsiteY9" fmla="*/ 373273 h 605239"/>
                <a:gd name="connsiteX10" fmla="*/ 373273 h 605239"/>
                <a:gd name="connsiteY10" fmla="*/ 373273 h 605239"/>
                <a:gd name="connsiteX11" fmla="*/ 373273 h 605239"/>
                <a:gd name="connsiteY11" fmla="*/ 373273 h 605239"/>
                <a:gd name="connsiteX12" fmla="*/ 373273 h 605239"/>
                <a:gd name="connsiteY12" fmla="*/ 373273 h 605239"/>
                <a:gd name="connsiteX13" fmla="*/ 373273 h 605239"/>
                <a:gd name="connsiteY13" fmla="*/ 373273 h 605239"/>
                <a:gd name="connsiteX14" fmla="*/ 373273 h 605239"/>
                <a:gd name="connsiteY14" fmla="*/ 373273 h 605239"/>
                <a:gd name="connsiteX15" fmla="*/ 373273 h 605239"/>
                <a:gd name="connsiteY15" fmla="*/ 373273 h 605239"/>
                <a:gd name="connsiteX16" fmla="*/ 373273 h 605239"/>
                <a:gd name="connsiteY16" fmla="*/ 373273 h 605239"/>
                <a:gd name="connsiteX17" fmla="*/ 373273 h 605239"/>
                <a:gd name="connsiteY17" fmla="*/ 373273 h 605239"/>
                <a:gd name="connsiteX18" fmla="*/ 373273 h 605239"/>
                <a:gd name="connsiteY18" fmla="*/ 373273 h 605239"/>
                <a:gd name="connsiteX19" fmla="*/ 373273 h 605239"/>
                <a:gd name="connsiteY19" fmla="*/ 373273 h 605239"/>
                <a:gd name="connsiteX20" fmla="*/ 373273 h 605239"/>
                <a:gd name="connsiteY20" fmla="*/ 373273 h 605239"/>
                <a:gd name="connsiteX21" fmla="*/ 373273 h 605239"/>
                <a:gd name="connsiteY21" fmla="*/ 373273 h 605239"/>
                <a:gd name="connsiteX22" fmla="*/ 373273 h 605239"/>
                <a:gd name="connsiteY22" fmla="*/ 373273 h 605239"/>
                <a:gd name="connsiteX23" fmla="*/ 373273 h 605239"/>
                <a:gd name="connsiteY23" fmla="*/ 373273 h 605239"/>
                <a:gd name="connsiteX24" fmla="*/ 373273 h 605239"/>
                <a:gd name="connsiteY24" fmla="*/ 373273 h 605239"/>
                <a:gd name="connsiteX25" fmla="*/ 373273 h 605239"/>
                <a:gd name="connsiteY25" fmla="*/ 373273 h 605239"/>
                <a:gd name="connsiteX26" fmla="*/ 373273 h 605239"/>
                <a:gd name="connsiteY26" fmla="*/ 373273 h 605239"/>
                <a:gd name="connsiteX27" fmla="*/ 373273 h 605239"/>
                <a:gd name="connsiteY27" fmla="*/ 373273 h 605239"/>
                <a:gd name="connsiteX28" fmla="*/ 373273 h 605239"/>
                <a:gd name="connsiteY28" fmla="*/ 373273 h 605239"/>
                <a:gd name="connsiteX29" fmla="*/ 373273 h 605239"/>
                <a:gd name="connsiteY29" fmla="*/ 373273 h 605239"/>
                <a:gd name="connsiteX30" fmla="*/ 373273 h 605239"/>
                <a:gd name="connsiteY30" fmla="*/ 373273 h 605239"/>
                <a:gd name="connsiteX31" fmla="*/ 373273 h 605239"/>
                <a:gd name="connsiteY31" fmla="*/ 373273 h 605239"/>
                <a:gd name="connsiteX32" fmla="*/ 373273 h 605239"/>
                <a:gd name="connsiteY32" fmla="*/ 373273 h 605239"/>
                <a:gd name="connsiteX33" fmla="*/ 373273 h 605239"/>
                <a:gd name="connsiteY33" fmla="*/ 373273 h 605239"/>
                <a:gd name="connsiteX34" fmla="*/ 373273 h 605239"/>
                <a:gd name="connsiteY34" fmla="*/ 373273 h 605239"/>
                <a:gd name="connsiteX35" fmla="*/ 373273 h 605239"/>
                <a:gd name="connsiteY35" fmla="*/ 373273 h 605239"/>
                <a:gd name="connsiteX36" fmla="*/ 373273 h 605239"/>
                <a:gd name="connsiteY36" fmla="*/ 373273 h 605239"/>
                <a:gd name="connsiteX37" fmla="*/ 373273 h 605239"/>
                <a:gd name="connsiteY37" fmla="*/ 373273 h 605239"/>
                <a:gd name="connsiteX38" fmla="*/ 373273 h 605239"/>
                <a:gd name="connsiteY38" fmla="*/ 373273 h 605239"/>
                <a:gd name="connsiteX39" fmla="*/ 373273 h 605239"/>
                <a:gd name="connsiteY39" fmla="*/ 373273 h 605239"/>
                <a:gd name="connsiteX40" fmla="*/ 373273 h 605239"/>
                <a:gd name="connsiteY40" fmla="*/ 373273 h 605239"/>
                <a:gd name="connsiteX41" fmla="*/ 373273 h 605239"/>
                <a:gd name="connsiteY41" fmla="*/ 373273 h 605239"/>
                <a:gd name="connsiteX42" fmla="*/ 373273 h 605239"/>
                <a:gd name="connsiteY42" fmla="*/ 373273 h 605239"/>
                <a:gd name="connsiteX43" fmla="*/ 373273 h 605239"/>
                <a:gd name="connsiteY43" fmla="*/ 373273 h 605239"/>
                <a:gd name="connsiteX44" fmla="*/ 373273 h 605239"/>
                <a:gd name="connsiteY44" fmla="*/ 373273 h 605239"/>
                <a:gd name="connsiteX45" fmla="*/ 373273 h 605239"/>
                <a:gd name="connsiteY45" fmla="*/ 373273 h 605239"/>
                <a:gd name="connsiteX46" fmla="*/ 373273 h 605239"/>
                <a:gd name="connsiteY46" fmla="*/ 373273 h 605239"/>
                <a:gd name="connsiteX47" fmla="*/ 373273 h 605239"/>
                <a:gd name="connsiteY47" fmla="*/ 373273 h 605239"/>
                <a:gd name="connsiteX48" fmla="*/ 373273 h 605239"/>
                <a:gd name="connsiteY48" fmla="*/ 373273 h 605239"/>
                <a:gd name="connsiteX49" fmla="*/ 373273 h 605239"/>
                <a:gd name="connsiteY49" fmla="*/ 373273 h 605239"/>
                <a:gd name="connsiteX50" fmla="*/ 373273 h 605239"/>
                <a:gd name="connsiteY50" fmla="*/ 373273 h 605239"/>
                <a:gd name="connsiteX51" fmla="*/ 373273 h 605239"/>
                <a:gd name="connsiteY51" fmla="*/ 373273 h 605239"/>
                <a:gd name="connsiteX52" fmla="*/ 373273 h 605239"/>
                <a:gd name="connsiteY52" fmla="*/ 373273 h 605239"/>
                <a:gd name="connsiteX53" fmla="*/ 373273 h 605239"/>
                <a:gd name="connsiteY53" fmla="*/ 373273 h 605239"/>
                <a:gd name="connsiteX54" fmla="*/ 373273 h 605239"/>
                <a:gd name="connsiteY54" fmla="*/ 373273 h 605239"/>
                <a:gd name="connsiteX55" fmla="*/ 373273 h 605239"/>
                <a:gd name="connsiteY55" fmla="*/ 373273 h 605239"/>
                <a:gd name="connsiteX56" fmla="*/ 373273 h 605239"/>
                <a:gd name="connsiteY56" fmla="*/ 373273 h 605239"/>
                <a:gd name="connsiteX57" fmla="*/ 373273 h 605239"/>
                <a:gd name="connsiteY57" fmla="*/ 373273 h 605239"/>
                <a:gd name="connsiteX58" fmla="*/ 373273 h 605239"/>
                <a:gd name="connsiteY58" fmla="*/ 373273 h 605239"/>
                <a:gd name="connsiteX59" fmla="*/ 373273 h 605239"/>
                <a:gd name="connsiteY59" fmla="*/ 373273 h 605239"/>
                <a:gd name="connsiteX60" fmla="*/ 373273 h 605239"/>
                <a:gd name="connsiteY60" fmla="*/ 373273 h 605239"/>
                <a:gd name="connsiteX61" fmla="*/ 373273 h 605239"/>
                <a:gd name="connsiteY61" fmla="*/ 373273 h 605239"/>
                <a:gd name="connsiteX62" fmla="*/ 373273 h 605239"/>
                <a:gd name="connsiteY62" fmla="*/ 373273 h 605239"/>
                <a:gd name="connsiteX63" fmla="*/ 373273 h 605239"/>
                <a:gd name="connsiteY63" fmla="*/ 373273 h 605239"/>
                <a:gd name="connsiteX64" fmla="*/ 373273 h 605239"/>
                <a:gd name="connsiteY64" fmla="*/ 373273 h 605239"/>
                <a:gd name="connsiteX65" fmla="*/ 373273 h 605239"/>
                <a:gd name="connsiteY65" fmla="*/ 373273 h 605239"/>
                <a:gd name="connsiteX66" fmla="*/ 373273 h 605239"/>
                <a:gd name="connsiteY66" fmla="*/ 373273 h 605239"/>
                <a:gd name="connsiteX67" fmla="*/ 373273 h 605239"/>
                <a:gd name="connsiteY67" fmla="*/ 373273 h 605239"/>
                <a:gd name="connsiteX68" fmla="*/ 373273 h 605239"/>
                <a:gd name="connsiteY68" fmla="*/ 373273 h 605239"/>
                <a:gd name="connsiteX69" fmla="*/ 373273 h 605239"/>
                <a:gd name="connsiteY69" fmla="*/ 373273 h 605239"/>
                <a:gd name="connsiteX70" fmla="*/ 373273 h 605239"/>
                <a:gd name="connsiteY70" fmla="*/ 373273 h 605239"/>
                <a:gd name="connsiteX71" fmla="*/ 373273 h 605239"/>
                <a:gd name="connsiteY71" fmla="*/ 373273 h 605239"/>
                <a:gd name="connsiteX72" fmla="*/ 373273 h 605239"/>
                <a:gd name="connsiteY72" fmla="*/ 373273 h 605239"/>
                <a:gd name="connsiteX73" fmla="*/ 373273 h 605239"/>
                <a:gd name="connsiteY73" fmla="*/ 373273 h 605239"/>
                <a:gd name="connsiteX74" fmla="*/ 373273 h 605239"/>
                <a:gd name="connsiteY74" fmla="*/ 373273 h 605239"/>
                <a:gd name="connsiteX75" fmla="*/ 373273 h 605239"/>
                <a:gd name="connsiteY75" fmla="*/ 373273 h 605239"/>
                <a:gd name="connsiteX76" fmla="*/ 373273 h 605239"/>
                <a:gd name="connsiteY76" fmla="*/ 373273 h 605239"/>
                <a:gd name="connsiteX77" fmla="*/ 373273 h 605239"/>
                <a:gd name="connsiteY77" fmla="*/ 373273 h 605239"/>
                <a:gd name="connsiteX78" fmla="*/ 373273 h 605239"/>
                <a:gd name="connsiteY78" fmla="*/ 373273 h 605239"/>
                <a:gd name="connsiteX79" fmla="*/ 373273 h 605239"/>
                <a:gd name="connsiteY79" fmla="*/ 373273 h 605239"/>
                <a:gd name="connsiteX80" fmla="*/ 373273 h 605239"/>
                <a:gd name="connsiteY80" fmla="*/ 373273 h 605239"/>
                <a:gd name="connsiteX81" fmla="*/ 373273 h 605239"/>
                <a:gd name="connsiteY81" fmla="*/ 373273 h 605239"/>
                <a:gd name="connsiteX82" fmla="*/ 373273 h 605239"/>
                <a:gd name="connsiteY82" fmla="*/ 373273 h 605239"/>
                <a:gd name="connsiteX83" fmla="*/ 373273 h 605239"/>
                <a:gd name="connsiteY83" fmla="*/ 373273 h 605239"/>
                <a:gd name="connsiteX84" fmla="*/ 373273 h 605239"/>
                <a:gd name="connsiteY84" fmla="*/ 373273 h 605239"/>
                <a:gd name="connsiteX85" fmla="*/ 373273 h 605239"/>
                <a:gd name="connsiteY85" fmla="*/ 373273 h 605239"/>
                <a:gd name="connsiteX86" fmla="*/ 373273 h 605239"/>
                <a:gd name="connsiteY86" fmla="*/ 373273 h 605239"/>
                <a:gd name="connsiteX87" fmla="*/ 373273 h 605239"/>
                <a:gd name="connsiteY87" fmla="*/ 373273 h 605239"/>
                <a:gd name="connsiteX88" fmla="*/ 373273 h 605239"/>
                <a:gd name="connsiteY88" fmla="*/ 373273 h 605239"/>
                <a:gd name="connsiteX89" fmla="*/ 373273 h 605239"/>
                <a:gd name="connsiteY89" fmla="*/ 373273 h 605239"/>
                <a:gd name="connsiteX90" fmla="*/ 373273 h 605239"/>
                <a:gd name="connsiteY90" fmla="*/ 373273 h 605239"/>
                <a:gd name="connsiteX91" fmla="*/ 373273 h 605239"/>
                <a:gd name="connsiteY91" fmla="*/ 373273 h 605239"/>
                <a:gd name="connsiteX92" fmla="*/ 373273 h 605239"/>
                <a:gd name="connsiteY92" fmla="*/ 373273 h 605239"/>
                <a:gd name="connsiteX93" fmla="*/ 373273 h 605239"/>
                <a:gd name="connsiteY93" fmla="*/ 373273 h 605239"/>
                <a:gd name="connsiteX94" fmla="*/ 373273 h 605239"/>
                <a:gd name="connsiteY94" fmla="*/ 373273 h 605239"/>
                <a:gd name="connsiteX95" fmla="*/ 373273 h 605239"/>
                <a:gd name="connsiteY95" fmla="*/ 373273 h 605239"/>
                <a:gd name="connsiteX96" fmla="*/ 373273 h 605239"/>
                <a:gd name="connsiteY96" fmla="*/ 373273 h 605239"/>
                <a:gd name="connsiteX97" fmla="*/ 373273 h 605239"/>
                <a:gd name="connsiteY97" fmla="*/ 373273 h 605239"/>
                <a:gd name="connsiteX98" fmla="*/ 373273 h 605239"/>
                <a:gd name="connsiteY98" fmla="*/ 373273 h 605239"/>
                <a:gd name="connsiteX99" fmla="*/ 373273 h 605239"/>
                <a:gd name="connsiteY99" fmla="*/ 373273 h 605239"/>
                <a:gd name="connsiteX100" fmla="*/ 373273 h 605239"/>
                <a:gd name="connsiteY100" fmla="*/ 373273 h 605239"/>
                <a:gd name="connsiteX101" fmla="*/ 373273 h 605239"/>
                <a:gd name="connsiteY101" fmla="*/ 373273 h 605239"/>
                <a:gd name="connsiteX102" fmla="*/ 373273 h 605239"/>
                <a:gd name="connsiteY102" fmla="*/ 373273 h 605239"/>
                <a:gd name="connsiteX103" fmla="*/ 373273 h 605239"/>
                <a:gd name="connsiteY103" fmla="*/ 373273 h 605239"/>
                <a:gd name="connsiteX104" fmla="*/ 373273 h 605239"/>
                <a:gd name="connsiteY104" fmla="*/ 373273 h 605239"/>
                <a:gd name="connsiteX105" fmla="*/ 373273 h 605239"/>
                <a:gd name="connsiteY105" fmla="*/ 373273 h 605239"/>
                <a:gd name="connsiteX106" fmla="*/ 373273 h 605239"/>
                <a:gd name="connsiteY106" fmla="*/ 373273 h 605239"/>
                <a:gd name="connsiteX107" fmla="*/ 373273 h 605239"/>
                <a:gd name="connsiteY107" fmla="*/ 373273 h 605239"/>
                <a:gd name="connsiteX108" fmla="*/ 373273 h 605239"/>
                <a:gd name="connsiteY108" fmla="*/ 373273 h 605239"/>
                <a:gd name="connsiteX109" fmla="*/ 373273 h 605239"/>
                <a:gd name="connsiteY109" fmla="*/ 373273 h 605239"/>
                <a:gd name="connsiteX110" fmla="*/ 373273 h 605239"/>
                <a:gd name="connsiteY110" fmla="*/ 373273 h 605239"/>
                <a:gd name="connsiteX111" fmla="*/ 373273 h 605239"/>
                <a:gd name="connsiteY111" fmla="*/ 373273 h 605239"/>
                <a:gd name="connsiteX112" fmla="*/ 373273 h 605239"/>
                <a:gd name="connsiteY112" fmla="*/ 373273 h 605239"/>
                <a:gd name="connsiteX113" fmla="*/ 373273 h 605239"/>
                <a:gd name="connsiteY113" fmla="*/ 373273 h 605239"/>
                <a:gd name="connsiteX114" fmla="*/ 373273 h 605239"/>
                <a:gd name="connsiteY114" fmla="*/ 373273 h 605239"/>
                <a:gd name="connsiteX115" fmla="*/ 373273 h 605239"/>
                <a:gd name="connsiteY115" fmla="*/ 373273 h 605239"/>
                <a:gd name="connsiteX116" fmla="*/ 373273 h 605239"/>
                <a:gd name="connsiteY116" fmla="*/ 373273 h 605239"/>
                <a:gd name="connsiteX117" fmla="*/ 373273 h 605239"/>
                <a:gd name="connsiteY117" fmla="*/ 373273 h 605239"/>
                <a:gd name="connsiteX118" fmla="*/ 373273 h 605239"/>
                <a:gd name="connsiteY118" fmla="*/ 373273 h 605239"/>
                <a:gd name="connsiteX119" fmla="*/ 373273 h 605239"/>
                <a:gd name="connsiteY119" fmla="*/ 373273 h 605239"/>
                <a:gd name="connsiteX120" fmla="*/ 373273 h 605239"/>
                <a:gd name="connsiteY120" fmla="*/ 373273 h 605239"/>
                <a:gd name="connsiteX121" fmla="*/ 373273 h 605239"/>
                <a:gd name="connsiteY121" fmla="*/ 373273 h 605239"/>
                <a:gd name="connsiteX122" fmla="*/ 373273 h 605239"/>
                <a:gd name="connsiteY122" fmla="*/ 373273 h 605239"/>
                <a:gd name="connsiteX123" fmla="*/ 373273 h 605239"/>
                <a:gd name="connsiteY123" fmla="*/ 373273 h 605239"/>
                <a:gd name="connsiteX124" fmla="*/ 373273 h 605239"/>
                <a:gd name="connsiteY124" fmla="*/ 373273 h 605239"/>
                <a:gd name="connsiteX125" fmla="*/ 373273 h 605239"/>
                <a:gd name="connsiteY125" fmla="*/ 373273 h 605239"/>
                <a:gd name="connsiteX126" fmla="*/ 373273 h 605239"/>
                <a:gd name="connsiteY126" fmla="*/ 373273 h 605239"/>
                <a:gd name="connsiteX127" fmla="*/ 373273 h 605239"/>
                <a:gd name="connsiteY127" fmla="*/ 373273 h 605239"/>
                <a:gd name="connsiteX128" fmla="*/ 373273 h 605239"/>
                <a:gd name="connsiteY128" fmla="*/ 373273 h 605239"/>
                <a:gd name="connsiteX129" fmla="*/ 373273 h 605239"/>
                <a:gd name="connsiteY129" fmla="*/ 373273 h 605239"/>
                <a:gd name="connsiteX130" fmla="*/ 373273 h 605239"/>
                <a:gd name="connsiteY130" fmla="*/ 373273 h 605239"/>
                <a:gd name="connsiteX131" fmla="*/ 373273 h 605239"/>
                <a:gd name="connsiteY131" fmla="*/ 373273 h 605239"/>
                <a:gd name="connsiteX132" fmla="*/ 373273 h 605239"/>
                <a:gd name="connsiteY132" fmla="*/ 373273 h 605239"/>
                <a:gd name="connsiteX133" fmla="*/ 373273 h 605239"/>
                <a:gd name="connsiteY133" fmla="*/ 373273 h 605239"/>
                <a:gd name="connsiteX134" fmla="*/ 373273 h 605239"/>
                <a:gd name="connsiteY134" fmla="*/ 373273 h 605239"/>
                <a:gd name="connsiteX135" fmla="*/ 373273 h 605239"/>
                <a:gd name="connsiteY135" fmla="*/ 373273 h 605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</a:cxnLst>
              <a:rect l="l" t="t" r="r" b="b"/>
              <a:pathLst>
                <a:path w="609262" h="413866">
                  <a:moveTo>
                    <a:pt x="304584" y="303284"/>
                  </a:moveTo>
                  <a:cubicBezTo>
                    <a:pt x="295970" y="303308"/>
                    <a:pt x="287368" y="306624"/>
                    <a:pt x="280823" y="313163"/>
                  </a:cubicBezTo>
                  <a:cubicBezTo>
                    <a:pt x="267545" y="326335"/>
                    <a:pt x="267732" y="347634"/>
                    <a:pt x="280823" y="360712"/>
                  </a:cubicBezTo>
                  <a:cubicBezTo>
                    <a:pt x="294007" y="373884"/>
                    <a:pt x="315325" y="373790"/>
                    <a:pt x="328416" y="360712"/>
                  </a:cubicBezTo>
                  <a:cubicBezTo>
                    <a:pt x="341506" y="347634"/>
                    <a:pt x="341506" y="326335"/>
                    <a:pt x="328416" y="313163"/>
                  </a:cubicBezTo>
                  <a:cubicBezTo>
                    <a:pt x="321824" y="306530"/>
                    <a:pt x="313198" y="303261"/>
                    <a:pt x="304584" y="303284"/>
                  </a:cubicBezTo>
                  <a:close/>
                  <a:moveTo>
                    <a:pt x="299523" y="259822"/>
                  </a:moveTo>
                  <a:lnTo>
                    <a:pt x="309622" y="259822"/>
                  </a:lnTo>
                  <a:cubicBezTo>
                    <a:pt x="313175" y="259822"/>
                    <a:pt x="316073" y="262718"/>
                    <a:pt x="316073" y="266268"/>
                  </a:cubicBezTo>
                  <a:lnTo>
                    <a:pt x="316073" y="276263"/>
                  </a:lnTo>
                  <a:cubicBezTo>
                    <a:pt x="324208" y="277758"/>
                    <a:pt x="332156" y="281028"/>
                    <a:pt x="339262" y="285885"/>
                  </a:cubicBezTo>
                  <a:lnTo>
                    <a:pt x="346369" y="278786"/>
                  </a:lnTo>
                  <a:cubicBezTo>
                    <a:pt x="348893" y="276263"/>
                    <a:pt x="353101" y="276263"/>
                    <a:pt x="355625" y="278786"/>
                  </a:cubicBezTo>
                  <a:lnTo>
                    <a:pt x="362732" y="285885"/>
                  </a:lnTo>
                  <a:cubicBezTo>
                    <a:pt x="365163" y="288314"/>
                    <a:pt x="365163" y="292611"/>
                    <a:pt x="362732" y="295040"/>
                  </a:cubicBezTo>
                  <a:lnTo>
                    <a:pt x="355625" y="302140"/>
                  </a:lnTo>
                  <a:cubicBezTo>
                    <a:pt x="360581" y="309239"/>
                    <a:pt x="363667" y="317086"/>
                    <a:pt x="365350" y="325307"/>
                  </a:cubicBezTo>
                  <a:lnTo>
                    <a:pt x="375261" y="325307"/>
                  </a:lnTo>
                  <a:cubicBezTo>
                    <a:pt x="378908" y="325307"/>
                    <a:pt x="381900" y="328296"/>
                    <a:pt x="381619" y="331846"/>
                  </a:cubicBezTo>
                  <a:lnTo>
                    <a:pt x="381619" y="341935"/>
                  </a:lnTo>
                  <a:cubicBezTo>
                    <a:pt x="381619" y="345485"/>
                    <a:pt x="378814" y="348381"/>
                    <a:pt x="375168" y="348381"/>
                  </a:cubicBezTo>
                  <a:lnTo>
                    <a:pt x="365350" y="348381"/>
                  </a:lnTo>
                  <a:cubicBezTo>
                    <a:pt x="363667" y="356602"/>
                    <a:pt x="360581" y="364449"/>
                    <a:pt x="355719" y="371642"/>
                  </a:cubicBezTo>
                  <a:lnTo>
                    <a:pt x="362732" y="378648"/>
                  </a:lnTo>
                  <a:cubicBezTo>
                    <a:pt x="365163" y="381170"/>
                    <a:pt x="365163" y="385374"/>
                    <a:pt x="362732" y="387896"/>
                  </a:cubicBezTo>
                  <a:lnTo>
                    <a:pt x="355625" y="394996"/>
                  </a:lnTo>
                  <a:cubicBezTo>
                    <a:pt x="353101" y="397425"/>
                    <a:pt x="348893" y="397425"/>
                    <a:pt x="346369" y="394996"/>
                  </a:cubicBezTo>
                  <a:lnTo>
                    <a:pt x="339543" y="388083"/>
                  </a:lnTo>
                  <a:cubicBezTo>
                    <a:pt x="332437" y="392941"/>
                    <a:pt x="324395" y="396210"/>
                    <a:pt x="316167" y="397798"/>
                  </a:cubicBezTo>
                  <a:lnTo>
                    <a:pt x="316167" y="407420"/>
                  </a:lnTo>
                  <a:cubicBezTo>
                    <a:pt x="316167" y="411064"/>
                    <a:pt x="313362" y="413866"/>
                    <a:pt x="309715" y="413866"/>
                  </a:cubicBezTo>
                  <a:lnTo>
                    <a:pt x="299617" y="413866"/>
                  </a:lnTo>
                  <a:cubicBezTo>
                    <a:pt x="295970" y="413866"/>
                    <a:pt x="293165" y="411064"/>
                    <a:pt x="293165" y="407420"/>
                  </a:cubicBezTo>
                  <a:lnTo>
                    <a:pt x="293165" y="397798"/>
                  </a:lnTo>
                  <a:cubicBezTo>
                    <a:pt x="284750" y="396210"/>
                    <a:pt x="276802" y="392941"/>
                    <a:pt x="269602" y="388083"/>
                  </a:cubicBezTo>
                  <a:lnTo>
                    <a:pt x="262870" y="394809"/>
                  </a:lnTo>
                  <a:cubicBezTo>
                    <a:pt x="260345" y="397331"/>
                    <a:pt x="256138" y="397331"/>
                    <a:pt x="253613" y="394809"/>
                  </a:cubicBezTo>
                  <a:lnTo>
                    <a:pt x="246507" y="387709"/>
                  </a:lnTo>
                  <a:cubicBezTo>
                    <a:pt x="243982" y="385281"/>
                    <a:pt x="243982" y="380983"/>
                    <a:pt x="246507" y="378555"/>
                  </a:cubicBezTo>
                  <a:lnTo>
                    <a:pt x="253239" y="371829"/>
                  </a:lnTo>
                  <a:cubicBezTo>
                    <a:pt x="248283" y="364729"/>
                    <a:pt x="245011" y="356602"/>
                    <a:pt x="243515" y="348381"/>
                  </a:cubicBezTo>
                  <a:lnTo>
                    <a:pt x="233884" y="348381"/>
                  </a:lnTo>
                  <a:cubicBezTo>
                    <a:pt x="230331" y="348381"/>
                    <a:pt x="227432" y="345485"/>
                    <a:pt x="227432" y="341935"/>
                  </a:cubicBezTo>
                  <a:lnTo>
                    <a:pt x="227432" y="331846"/>
                  </a:lnTo>
                  <a:cubicBezTo>
                    <a:pt x="227432" y="328203"/>
                    <a:pt x="230331" y="325307"/>
                    <a:pt x="233884" y="325307"/>
                  </a:cubicBezTo>
                  <a:lnTo>
                    <a:pt x="243515" y="325307"/>
                  </a:lnTo>
                  <a:cubicBezTo>
                    <a:pt x="245011" y="317086"/>
                    <a:pt x="248377" y="309146"/>
                    <a:pt x="253239" y="301953"/>
                  </a:cubicBezTo>
                  <a:lnTo>
                    <a:pt x="246413" y="295040"/>
                  </a:lnTo>
                  <a:cubicBezTo>
                    <a:pt x="243889" y="292611"/>
                    <a:pt x="243889" y="288314"/>
                    <a:pt x="246413" y="285885"/>
                  </a:cubicBezTo>
                  <a:lnTo>
                    <a:pt x="253520" y="278786"/>
                  </a:lnTo>
                  <a:cubicBezTo>
                    <a:pt x="255951" y="276263"/>
                    <a:pt x="260252" y="276263"/>
                    <a:pt x="262683" y="278786"/>
                  </a:cubicBezTo>
                  <a:lnTo>
                    <a:pt x="269696" y="285698"/>
                  </a:lnTo>
                  <a:cubicBezTo>
                    <a:pt x="276802" y="280841"/>
                    <a:pt x="284750" y="277665"/>
                    <a:pt x="292978" y="276170"/>
                  </a:cubicBezTo>
                  <a:lnTo>
                    <a:pt x="292978" y="266268"/>
                  </a:lnTo>
                  <a:cubicBezTo>
                    <a:pt x="292978" y="262718"/>
                    <a:pt x="295877" y="259822"/>
                    <a:pt x="299523" y="259822"/>
                  </a:cubicBezTo>
                  <a:close/>
                  <a:moveTo>
                    <a:pt x="470487" y="50031"/>
                  </a:moveTo>
                  <a:lnTo>
                    <a:pt x="476285" y="50031"/>
                  </a:lnTo>
                  <a:lnTo>
                    <a:pt x="482176" y="50031"/>
                  </a:lnTo>
                  <a:cubicBezTo>
                    <a:pt x="509389" y="50031"/>
                    <a:pt x="531458" y="72069"/>
                    <a:pt x="531458" y="99244"/>
                  </a:cubicBezTo>
                  <a:lnTo>
                    <a:pt x="531458" y="153873"/>
                  </a:lnTo>
                  <a:cubicBezTo>
                    <a:pt x="531458" y="162464"/>
                    <a:pt x="527063" y="170122"/>
                    <a:pt x="520424" y="174417"/>
                  </a:cubicBezTo>
                  <a:lnTo>
                    <a:pt x="520424" y="227086"/>
                  </a:lnTo>
                  <a:cubicBezTo>
                    <a:pt x="520424" y="228113"/>
                    <a:pt x="520985" y="228953"/>
                    <a:pt x="521826" y="229327"/>
                  </a:cubicBezTo>
                  <a:cubicBezTo>
                    <a:pt x="529214" y="232969"/>
                    <a:pt x="565684" y="251365"/>
                    <a:pt x="599630" y="279193"/>
                  </a:cubicBezTo>
                  <a:cubicBezTo>
                    <a:pt x="605708" y="284236"/>
                    <a:pt x="609262" y="291707"/>
                    <a:pt x="609262" y="299551"/>
                  </a:cubicBezTo>
                  <a:lnTo>
                    <a:pt x="609262" y="337091"/>
                  </a:lnTo>
                  <a:lnTo>
                    <a:pt x="483298" y="337091"/>
                  </a:lnTo>
                  <a:lnTo>
                    <a:pt x="483298" y="293108"/>
                  </a:lnTo>
                  <a:cubicBezTo>
                    <a:pt x="483298" y="276952"/>
                    <a:pt x="476191" y="262011"/>
                    <a:pt x="463847" y="251739"/>
                  </a:cubicBezTo>
                  <a:cubicBezTo>
                    <a:pt x="453280" y="243054"/>
                    <a:pt x="442433" y="235117"/>
                    <a:pt x="432053" y="228019"/>
                  </a:cubicBezTo>
                  <a:cubicBezTo>
                    <a:pt x="432053" y="227739"/>
                    <a:pt x="432146" y="227459"/>
                    <a:pt x="432146" y="227086"/>
                  </a:cubicBezTo>
                  <a:lnTo>
                    <a:pt x="432146" y="174417"/>
                  </a:lnTo>
                  <a:cubicBezTo>
                    <a:pt x="425600" y="169935"/>
                    <a:pt x="421205" y="162464"/>
                    <a:pt x="421205" y="153873"/>
                  </a:cubicBezTo>
                  <a:lnTo>
                    <a:pt x="421205" y="99244"/>
                  </a:lnTo>
                  <a:cubicBezTo>
                    <a:pt x="421205" y="72069"/>
                    <a:pt x="443274" y="50031"/>
                    <a:pt x="470487" y="50031"/>
                  </a:cubicBezTo>
                  <a:close/>
                  <a:moveTo>
                    <a:pt x="127086" y="50031"/>
                  </a:moveTo>
                  <a:lnTo>
                    <a:pt x="132884" y="50031"/>
                  </a:lnTo>
                  <a:lnTo>
                    <a:pt x="138775" y="50031"/>
                  </a:lnTo>
                  <a:cubicBezTo>
                    <a:pt x="165988" y="50031"/>
                    <a:pt x="188057" y="72069"/>
                    <a:pt x="188057" y="99244"/>
                  </a:cubicBezTo>
                  <a:lnTo>
                    <a:pt x="188057" y="153873"/>
                  </a:lnTo>
                  <a:cubicBezTo>
                    <a:pt x="188057" y="162464"/>
                    <a:pt x="183662" y="170122"/>
                    <a:pt x="177022" y="174417"/>
                  </a:cubicBezTo>
                  <a:lnTo>
                    <a:pt x="177022" y="227086"/>
                  </a:lnTo>
                  <a:cubicBezTo>
                    <a:pt x="177022" y="227459"/>
                    <a:pt x="177209" y="227739"/>
                    <a:pt x="177209" y="228019"/>
                  </a:cubicBezTo>
                  <a:cubicBezTo>
                    <a:pt x="166829" y="235117"/>
                    <a:pt x="155982" y="243054"/>
                    <a:pt x="145415" y="251739"/>
                  </a:cubicBezTo>
                  <a:cubicBezTo>
                    <a:pt x="133071" y="262011"/>
                    <a:pt x="125964" y="277046"/>
                    <a:pt x="125964" y="293108"/>
                  </a:cubicBezTo>
                  <a:lnTo>
                    <a:pt x="125964" y="337091"/>
                  </a:lnTo>
                  <a:lnTo>
                    <a:pt x="0" y="337091"/>
                  </a:lnTo>
                  <a:lnTo>
                    <a:pt x="0" y="299551"/>
                  </a:lnTo>
                  <a:cubicBezTo>
                    <a:pt x="0" y="291707"/>
                    <a:pt x="3460" y="284143"/>
                    <a:pt x="9632" y="279193"/>
                  </a:cubicBezTo>
                  <a:cubicBezTo>
                    <a:pt x="43391" y="251365"/>
                    <a:pt x="79955" y="232969"/>
                    <a:pt x="87436" y="229327"/>
                  </a:cubicBezTo>
                  <a:cubicBezTo>
                    <a:pt x="88277" y="228860"/>
                    <a:pt x="88745" y="228019"/>
                    <a:pt x="88745" y="227086"/>
                  </a:cubicBezTo>
                  <a:lnTo>
                    <a:pt x="88745" y="174417"/>
                  </a:lnTo>
                  <a:cubicBezTo>
                    <a:pt x="82199" y="169935"/>
                    <a:pt x="77804" y="162464"/>
                    <a:pt x="77804" y="153873"/>
                  </a:cubicBezTo>
                  <a:lnTo>
                    <a:pt x="77804" y="99244"/>
                  </a:lnTo>
                  <a:cubicBezTo>
                    <a:pt x="77804" y="72069"/>
                    <a:pt x="99873" y="50031"/>
                    <a:pt x="127086" y="50031"/>
                  </a:cubicBezTo>
                  <a:close/>
                  <a:moveTo>
                    <a:pt x="297758" y="0"/>
                  </a:moveTo>
                  <a:lnTo>
                    <a:pt x="304585" y="0"/>
                  </a:lnTo>
                  <a:lnTo>
                    <a:pt x="311506" y="0"/>
                  </a:lnTo>
                  <a:cubicBezTo>
                    <a:pt x="343398" y="0"/>
                    <a:pt x="369304" y="25959"/>
                    <a:pt x="369304" y="57800"/>
                  </a:cubicBezTo>
                  <a:lnTo>
                    <a:pt x="369304" y="121950"/>
                  </a:lnTo>
                  <a:cubicBezTo>
                    <a:pt x="369304" y="131848"/>
                    <a:pt x="364067" y="140719"/>
                    <a:pt x="356398" y="145948"/>
                  </a:cubicBezTo>
                  <a:lnTo>
                    <a:pt x="356398" y="207857"/>
                  </a:lnTo>
                  <a:cubicBezTo>
                    <a:pt x="356398" y="208978"/>
                    <a:pt x="356959" y="209912"/>
                    <a:pt x="357987" y="210472"/>
                  </a:cubicBezTo>
                  <a:cubicBezTo>
                    <a:pt x="366872" y="214767"/>
                    <a:pt x="409707" y="236431"/>
                    <a:pt x="449548" y="269113"/>
                  </a:cubicBezTo>
                  <a:cubicBezTo>
                    <a:pt x="456749" y="274902"/>
                    <a:pt x="460864" y="283773"/>
                    <a:pt x="461145" y="293110"/>
                  </a:cubicBezTo>
                  <a:lnTo>
                    <a:pt x="461145" y="337091"/>
                  </a:lnTo>
                  <a:lnTo>
                    <a:pt x="402131" y="337091"/>
                  </a:lnTo>
                  <a:lnTo>
                    <a:pt x="402131" y="331955"/>
                  </a:lnTo>
                  <a:cubicBezTo>
                    <a:pt x="402131" y="318976"/>
                    <a:pt x="392779" y="308331"/>
                    <a:pt x="380527" y="305903"/>
                  </a:cubicBezTo>
                  <a:cubicBezTo>
                    <a:pt x="380433" y="305716"/>
                    <a:pt x="380433" y="305530"/>
                    <a:pt x="380340" y="305436"/>
                  </a:cubicBezTo>
                  <a:cubicBezTo>
                    <a:pt x="387261" y="295071"/>
                    <a:pt x="386138" y="280878"/>
                    <a:pt x="377066" y="271820"/>
                  </a:cubicBezTo>
                  <a:lnTo>
                    <a:pt x="369959" y="264724"/>
                  </a:lnTo>
                  <a:cubicBezTo>
                    <a:pt x="365002" y="259775"/>
                    <a:pt x="358362" y="256974"/>
                    <a:pt x="351254" y="256974"/>
                  </a:cubicBezTo>
                  <a:cubicBezTo>
                    <a:pt x="345736" y="256974"/>
                    <a:pt x="340685" y="258654"/>
                    <a:pt x="336290" y="261642"/>
                  </a:cubicBezTo>
                  <a:cubicBezTo>
                    <a:pt x="336009" y="261456"/>
                    <a:pt x="335916" y="261456"/>
                    <a:pt x="335822" y="261362"/>
                  </a:cubicBezTo>
                  <a:cubicBezTo>
                    <a:pt x="333390" y="249130"/>
                    <a:pt x="322729" y="239979"/>
                    <a:pt x="309729" y="239979"/>
                  </a:cubicBezTo>
                  <a:lnTo>
                    <a:pt x="299628" y="239979"/>
                  </a:lnTo>
                  <a:cubicBezTo>
                    <a:pt x="286628" y="239979"/>
                    <a:pt x="275966" y="249130"/>
                    <a:pt x="273535" y="261362"/>
                  </a:cubicBezTo>
                  <a:cubicBezTo>
                    <a:pt x="273348" y="261456"/>
                    <a:pt x="273161" y="261456"/>
                    <a:pt x="272974" y="261642"/>
                  </a:cubicBezTo>
                  <a:cubicBezTo>
                    <a:pt x="268672" y="258748"/>
                    <a:pt x="263621" y="257160"/>
                    <a:pt x="258197" y="257160"/>
                  </a:cubicBezTo>
                  <a:cubicBezTo>
                    <a:pt x="251089" y="257160"/>
                    <a:pt x="244355" y="259868"/>
                    <a:pt x="239398" y="264817"/>
                  </a:cubicBezTo>
                  <a:lnTo>
                    <a:pt x="232290" y="271914"/>
                  </a:lnTo>
                  <a:cubicBezTo>
                    <a:pt x="227334" y="277050"/>
                    <a:pt x="224528" y="283679"/>
                    <a:pt x="224528" y="290776"/>
                  </a:cubicBezTo>
                  <a:cubicBezTo>
                    <a:pt x="224528" y="296005"/>
                    <a:pt x="226024" y="301047"/>
                    <a:pt x="228924" y="305343"/>
                  </a:cubicBezTo>
                  <a:lnTo>
                    <a:pt x="228550" y="306090"/>
                  </a:lnTo>
                  <a:cubicBezTo>
                    <a:pt x="216485" y="308518"/>
                    <a:pt x="207319" y="319256"/>
                    <a:pt x="207319" y="332049"/>
                  </a:cubicBezTo>
                  <a:lnTo>
                    <a:pt x="207319" y="337091"/>
                  </a:lnTo>
                  <a:lnTo>
                    <a:pt x="148399" y="337091"/>
                  </a:lnTo>
                  <a:lnTo>
                    <a:pt x="148399" y="293110"/>
                  </a:lnTo>
                  <a:cubicBezTo>
                    <a:pt x="148399" y="283773"/>
                    <a:pt x="152514" y="274902"/>
                    <a:pt x="159715" y="269113"/>
                  </a:cubicBezTo>
                  <a:cubicBezTo>
                    <a:pt x="199650" y="236337"/>
                    <a:pt x="242485" y="214674"/>
                    <a:pt x="251276" y="210472"/>
                  </a:cubicBezTo>
                  <a:cubicBezTo>
                    <a:pt x="252211" y="209912"/>
                    <a:pt x="252866" y="208978"/>
                    <a:pt x="252866" y="207857"/>
                  </a:cubicBezTo>
                  <a:lnTo>
                    <a:pt x="252866" y="145948"/>
                  </a:lnTo>
                  <a:cubicBezTo>
                    <a:pt x="245010" y="140813"/>
                    <a:pt x="239866" y="132035"/>
                    <a:pt x="239866" y="121950"/>
                  </a:cubicBezTo>
                  <a:lnTo>
                    <a:pt x="239866" y="57800"/>
                  </a:lnTo>
                  <a:cubicBezTo>
                    <a:pt x="239866" y="25959"/>
                    <a:pt x="265866" y="0"/>
                    <a:pt x="29775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endParaRPr lang="en-US" sz="900">
                <a:cs typeface="+mn-ea"/>
                <a:sym typeface="+mn-lt"/>
              </a:endParaRPr>
            </a:p>
          </p:txBody>
        </p:sp>
        <p:sp>
          <p:nvSpPr>
            <p:cNvPr id="21" name="PA-işḻîḍê">
              <a:extLst>
                <a:ext uri="{FF2B5EF4-FFF2-40B4-BE49-F238E27FC236}">
                  <a16:creationId xmlns:a16="http://schemas.microsoft.com/office/drawing/2014/main" id="{7DACC728-7C5C-4A3D-9A73-3B8B533855DD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 bwMode="auto">
            <a:xfrm>
              <a:off x="7805220" y="2455881"/>
              <a:ext cx="3713680" cy="3969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rmAutofit fontScale="925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>
                <a:lnSpc>
                  <a:spcPct val="150000"/>
                </a:lnSpc>
                <a:spcBef>
                  <a:spcPct val="0"/>
                </a:spcBef>
              </a:pPr>
              <a:r>
                <a:rPr lang="en-US" altLang="zh-CN" sz="1100" dirty="0">
                  <a:cs typeface="+mn-ea"/>
                  <a:sym typeface="+mn-lt"/>
                </a:rPr>
                <a:t>Copy paste fonts. Choose the only option to retain text.</a:t>
              </a:r>
            </a:p>
          </p:txBody>
        </p:sp>
        <p:sp>
          <p:nvSpPr>
            <p:cNvPr id="22" name="PA-íSḻîdê">
              <a:extLst>
                <a:ext uri="{FF2B5EF4-FFF2-40B4-BE49-F238E27FC236}">
                  <a16:creationId xmlns:a16="http://schemas.microsoft.com/office/drawing/2014/main" id="{7DACC728-7C5C-4A3D-9A73-3B8B533855DD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 bwMode="auto">
            <a:xfrm>
              <a:off x="7421638" y="3378099"/>
              <a:ext cx="3713680" cy="3969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rmAutofit fontScale="925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>
                <a:lnSpc>
                  <a:spcPct val="150000"/>
                </a:lnSpc>
                <a:spcBef>
                  <a:spcPct val="0"/>
                </a:spcBef>
              </a:pPr>
              <a:r>
                <a:rPr lang="en-US" altLang="zh-CN" sz="1100" dirty="0">
                  <a:cs typeface="+mn-ea"/>
                  <a:sym typeface="+mn-lt"/>
                </a:rPr>
                <a:t>Copy paste fonts. Choose the only option to retain text.</a:t>
              </a:r>
            </a:p>
          </p:txBody>
        </p:sp>
        <p:cxnSp>
          <p:nvCxnSpPr>
            <p:cNvPr id="23" name="PA-直接连接符 22">
              <a:extLst>
                <a:ext uri="{FF2B5EF4-FFF2-40B4-BE49-F238E27FC236}">
                  <a16:creationId xmlns:a16="http://schemas.microsoft.com/office/drawing/2014/main" id="{9705E993-E654-4724-92E4-E41BBAB9EA8D}"/>
                </a:ext>
              </a:extLst>
            </p:cNvPr>
            <p:cNvCxnSpPr/>
            <p:nvPr>
              <p:custDataLst>
                <p:tags r:id="rId24"/>
              </p:custDataLst>
            </p:nvPr>
          </p:nvCxnSpPr>
          <p:spPr>
            <a:xfrm flipH="1">
              <a:off x="7499726" y="2213639"/>
              <a:ext cx="4019174" cy="0"/>
            </a:xfrm>
            <a:prstGeom prst="line">
              <a:avLst/>
            </a:prstGeom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PA-直接连接符 23">
              <a:extLst>
                <a:ext uri="{FF2B5EF4-FFF2-40B4-BE49-F238E27FC236}">
                  <a16:creationId xmlns:a16="http://schemas.microsoft.com/office/drawing/2014/main" id="{3918FD70-05E2-42AA-8503-DEF384DB83AE}"/>
                </a:ext>
              </a:extLst>
            </p:cNvPr>
            <p:cNvCxnSpPr/>
            <p:nvPr>
              <p:custDataLst>
                <p:tags r:id="rId25"/>
              </p:custDataLst>
            </p:nvPr>
          </p:nvCxnSpPr>
          <p:spPr>
            <a:xfrm flipH="1">
              <a:off x="7499726" y="3095068"/>
              <a:ext cx="4019174" cy="0"/>
            </a:xfrm>
            <a:prstGeom prst="line">
              <a:avLst/>
            </a:prstGeom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PA-îśļïdè">
              <a:extLst>
                <a:ext uri="{FF2B5EF4-FFF2-40B4-BE49-F238E27FC236}">
                  <a16:creationId xmlns:a16="http://schemas.microsoft.com/office/drawing/2014/main" id="{7DACC728-7C5C-4A3D-9A73-3B8B533855DD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 bwMode="auto">
            <a:xfrm>
              <a:off x="1022953" y="1574452"/>
              <a:ext cx="3713680" cy="3969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rmAutofit fontScale="925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r">
                <a:lnSpc>
                  <a:spcPct val="150000"/>
                </a:lnSpc>
                <a:spcBef>
                  <a:spcPct val="0"/>
                </a:spcBef>
              </a:pPr>
              <a:r>
                <a:rPr lang="en-US" altLang="zh-CN" sz="1100" dirty="0">
                  <a:cs typeface="+mn-ea"/>
                  <a:sym typeface="+mn-lt"/>
                </a:rPr>
                <a:t>Copy paste fonts. Choose the only option to retain text.</a:t>
              </a:r>
            </a:p>
          </p:txBody>
        </p:sp>
        <p:sp>
          <p:nvSpPr>
            <p:cNvPr id="26" name="PA-ïšlïḓè">
              <a:extLst>
                <a:ext uri="{FF2B5EF4-FFF2-40B4-BE49-F238E27FC236}">
                  <a16:creationId xmlns:a16="http://schemas.microsoft.com/office/drawing/2014/main" id="{7DACC728-7C5C-4A3D-9A73-3B8B533855DD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 bwMode="auto">
            <a:xfrm>
              <a:off x="673100" y="2455881"/>
              <a:ext cx="3713680" cy="3969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rmAutofit fontScale="925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r">
                <a:lnSpc>
                  <a:spcPct val="150000"/>
                </a:lnSpc>
                <a:spcBef>
                  <a:spcPct val="0"/>
                </a:spcBef>
              </a:pPr>
              <a:r>
                <a:rPr lang="en-US" altLang="zh-CN" sz="1100" dirty="0">
                  <a:cs typeface="+mn-ea"/>
                  <a:sym typeface="+mn-lt"/>
                </a:rPr>
                <a:t>Copy paste fonts. Choose the only option to retain text.</a:t>
              </a:r>
            </a:p>
          </p:txBody>
        </p:sp>
        <p:sp>
          <p:nvSpPr>
            <p:cNvPr id="27" name="PA-íṡlîďê">
              <a:extLst>
                <a:ext uri="{FF2B5EF4-FFF2-40B4-BE49-F238E27FC236}">
                  <a16:creationId xmlns:a16="http://schemas.microsoft.com/office/drawing/2014/main" id="{7DACC728-7C5C-4A3D-9A73-3B8B533855DD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 bwMode="auto">
            <a:xfrm>
              <a:off x="1026874" y="3378099"/>
              <a:ext cx="3713680" cy="3969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rmAutofit fontScale="925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r">
                <a:lnSpc>
                  <a:spcPct val="150000"/>
                </a:lnSpc>
                <a:spcBef>
                  <a:spcPct val="0"/>
                </a:spcBef>
              </a:pPr>
              <a:r>
                <a:rPr lang="en-US" altLang="zh-CN" sz="1100" dirty="0">
                  <a:cs typeface="+mn-ea"/>
                  <a:sym typeface="+mn-lt"/>
                </a:rPr>
                <a:t>Copy paste fonts. Choose the only option to retain text.</a:t>
              </a:r>
            </a:p>
          </p:txBody>
        </p:sp>
        <p:cxnSp>
          <p:nvCxnSpPr>
            <p:cNvPr id="28" name="PA-直接连接符 27">
              <a:extLst>
                <a:ext uri="{FF2B5EF4-FFF2-40B4-BE49-F238E27FC236}">
                  <a16:creationId xmlns:a16="http://schemas.microsoft.com/office/drawing/2014/main" id="{D5D8D42B-F934-42A2-AB96-883FD94301CF}"/>
                </a:ext>
              </a:extLst>
            </p:cNvPr>
            <p:cNvCxnSpPr/>
            <p:nvPr>
              <p:custDataLst>
                <p:tags r:id="rId29"/>
              </p:custDataLst>
            </p:nvPr>
          </p:nvCxnSpPr>
          <p:spPr>
            <a:xfrm flipH="1">
              <a:off x="673100" y="2213639"/>
              <a:ext cx="4019174" cy="0"/>
            </a:xfrm>
            <a:prstGeom prst="line">
              <a:avLst/>
            </a:prstGeom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PA-直接连接符 28">
              <a:extLst>
                <a:ext uri="{FF2B5EF4-FFF2-40B4-BE49-F238E27FC236}">
                  <a16:creationId xmlns:a16="http://schemas.microsoft.com/office/drawing/2014/main" id="{F7C69EA8-17BE-43E3-8D40-1169700CA034}"/>
                </a:ext>
              </a:extLst>
            </p:cNvPr>
            <p:cNvCxnSpPr/>
            <p:nvPr>
              <p:custDataLst>
                <p:tags r:id="rId30"/>
              </p:custDataLst>
            </p:nvPr>
          </p:nvCxnSpPr>
          <p:spPr>
            <a:xfrm flipH="1">
              <a:off x="673100" y="3095068"/>
              <a:ext cx="4019174" cy="0"/>
            </a:xfrm>
            <a:prstGeom prst="line">
              <a:avLst/>
            </a:prstGeom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PA-îşľîďê">
              <a:extLst>
                <a:ext uri="{FF2B5EF4-FFF2-40B4-BE49-F238E27FC236}">
                  <a16:creationId xmlns:a16="http://schemas.microsoft.com/office/drawing/2014/main" id="{A071BDB7-81DA-46CC-B75C-B4B0CC8AA6D9}"/>
                </a:ext>
              </a:extLst>
            </p:cNvPr>
            <p:cNvSpPr/>
            <p:nvPr>
              <p:custDataLst>
                <p:tags r:id="rId31"/>
              </p:custDataLst>
            </p:nvPr>
          </p:nvSpPr>
          <p:spPr bwMode="auto">
            <a:xfrm>
              <a:off x="669925" y="5634000"/>
              <a:ext cx="10850563" cy="5001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810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lIns="91440" tIns="45720" rIns="91440" bIns="45720" rtlCol="0" anchor="ctr" anchorCtr="0">
              <a:noAutofit/>
            </a:bodyPr>
            <a:lstStyle/>
            <a:p>
              <a:pPr lvl="0" algn="ctr">
                <a:buSzPct val="25000"/>
                <a:defRPr/>
              </a:pPr>
              <a:endParaRPr lang="en-US" altLang="zh-CN" i="1" dirty="0">
                <a:cs typeface="+mn-ea"/>
                <a:sym typeface="+mn-lt"/>
              </a:endParaRPr>
            </a:p>
            <a:p>
              <a:pPr lvl="0" algn="ctr">
                <a:buSzPct val="25000"/>
                <a:defRPr/>
              </a:pPr>
              <a:r>
                <a:rPr lang="en-US" altLang="zh-CN" i="1" dirty="0">
                  <a:cs typeface="+mn-ea"/>
                  <a:sym typeface="+mn-lt"/>
                </a:rPr>
                <a:t>Enter your key content
</a:t>
              </a:r>
            </a:p>
          </p:txBody>
        </p:sp>
      </p:grpSp>
      <p:grpSp>
        <p:nvGrpSpPr>
          <p:cNvPr id="33" name="PA-组合 54">
            <a:extLst>
              <a:ext uri="{FF2B5EF4-FFF2-40B4-BE49-F238E27FC236}">
                <a16:creationId xmlns:a16="http://schemas.microsoft.com/office/drawing/2014/main" id="{DF5C350E-D27C-4E70-8DBD-5EE10C85AA7C}"/>
              </a:ext>
            </a:extLst>
          </p:cNvPr>
          <p:cNvGrpSpPr/>
          <p:nvPr>
            <p:custDataLst>
              <p:tags r:id="rId3"/>
            </p:custDataLst>
          </p:nvPr>
        </p:nvGrpSpPr>
        <p:grpSpPr>
          <a:xfrm>
            <a:off x="91440" y="-729138"/>
            <a:ext cx="2820061" cy="1471735"/>
            <a:chOff x="91440" y="-729138"/>
            <a:chExt cx="2820061" cy="1471735"/>
          </a:xfrm>
        </p:grpSpPr>
        <p:sp>
          <p:nvSpPr>
            <p:cNvPr id="34" name="PA-燕尾箭头 50">
              <a:extLst>
                <a:ext uri="{FF2B5EF4-FFF2-40B4-BE49-F238E27FC236}">
                  <a16:creationId xmlns:a16="http://schemas.microsoft.com/office/drawing/2014/main" id="{3C74CA3D-1515-4461-AC25-ED28F535C9BD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>
            <a:xfrm rot="16200000">
              <a:off x="-282761" y="-354937"/>
              <a:ext cx="1458275" cy="709873"/>
            </a:xfrm>
            <a:prstGeom prst="notchedRightArrow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5" name="PA-文本框 52">
              <a:extLst>
                <a:ext uri="{FF2B5EF4-FFF2-40B4-BE49-F238E27FC236}">
                  <a16:creationId xmlns:a16="http://schemas.microsoft.com/office/drawing/2014/main" id="{FDE6538B-0770-48E6-99F3-CC42AEB65F47}"/>
                </a:ext>
              </a:extLst>
            </p:cNvPr>
            <p:cNvSpPr txBox="1"/>
            <p:nvPr>
              <p:custDataLst>
                <p:tags r:id="rId5"/>
              </p:custDataLst>
            </p:nvPr>
          </p:nvSpPr>
          <p:spPr>
            <a:xfrm>
              <a:off x="669925" y="165042"/>
              <a:ext cx="224157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6" name="PA-文本框 53">
              <a:extLst>
                <a:ext uri="{FF2B5EF4-FFF2-40B4-BE49-F238E27FC236}">
                  <a16:creationId xmlns:a16="http://schemas.microsoft.com/office/drawing/2014/main" id="{DDAA1F4B-DC23-417E-AF58-9B8E353CBF5C}"/>
                </a:ext>
              </a:extLst>
            </p:cNvPr>
            <p:cNvSpPr txBox="1"/>
            <p:nvPr>
              <p:custDataLst>
                <p:tags r:id="rId6"/>
              </p:custDataLst>
            </p:nvPr>
          </p:nvSpPr>
          <p:spPr>
            <a:xfrm>
              <a:off x="222350" y="219377"/>
              <a:ext cx="42773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1400" dirty="0">
                  <a:solidFill>
                    <a:schemeClr val="bg1"/>
                  </a:solidFill>
                  <a:cs typeface="+mn-ea"/>
                  <a:sym typeface="+mn-lt"/>
                </a:rPr>
                <a:t> 01</a:t>
              </a:r>
              <a:endParaRPr lang="zh-CN" altLang="en-US" sz="1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029291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 decel="100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8" name="PA-207533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>
            <a:extLst>
              <a:ext uri="{FF2B5EF4-FFF2-40B4-BE49-F238E27FC236}">
                <a16:creationId xmlns:a16="http://schemas.microsoft.com/office/drawing/2014/main" id="{425E370F-F45C-4BBD-A19D-E32DC88C23F3}"/>
              </a:ext>
            </a:extLst>
          </p:cNvPr>
          <p:cNvGrpSpPr>
            <a:grpSpLocks noChangeAspect="1"/>
          </p:cNvGrpSpPr>
          <p:nvPr>
            <p:custDataLst>
              <p:tags r:id="rId2"/>
            </p:custDataLst>
          </p:nvPr>
        </p:nvGrpSpPr>
        <p:grpSpPr>
          <a:xfrm>
            <a:off x="659606" y="1851064"/>
            <a:ext cx="10859294" cy="3596714"/>
            <a:chOff x="659606" y="1851064"/>
            <a:chExt cx="10859294" cy="3596714"/>
          </a:xfrm>
        </p:grpSpPr>
        <p:grpSp>
          <p:nvGrpSpPr>
            <p:cNvPr id="119" name="íṥľïďé">
              <a:extLst>
                <a:ext uri="{FF2B5EF4-FFF2-40B4-BE49-F238E27FC236}">
                  <a16:creationId xmlns:a16="http://schemas.microsoft.com/office/drawing/2014/main" id="{8916EBCD-0985-4E48-AD45-C31B0F74B363}"/>
                </a:ext>
              </a:extLst>
            </p:cNvPr>
            <p:cNvGrpSpPr/>
            <p:nvPr/>
          </p:nvGrpSpPr>
          <p:grpSpPr>
            <a:xfrm>
              <a:off x="3997325" y="1980527"/>
              <a:ext cx="4184650" cy="3303334"/>
              <a:chOff x="3881207" y="1888869"/>
              <a:chExt cx="4416886" cy="3486662"/>
            </a:xfrm>
          </p:grpSpPr>
          <p:sp>
            <p:nvSpPr>
              <p:cNvPr id="135" name="PA-ïṧḷîḋè">
                <a:extLst>
                  <a:ext uri="{FF2B5EF4-FFF2-40B4-BE49-F238E27FC236}">
                    <a16:creationId xmlns:a16="http://schemas.microsoft.com/office/drawing/2014/main" id="{06F8EBF0-AAF5-4B20-A3E2-B13DF4977633}"/>
                  </a:ext>
                </a:extLst>
              </p:cNvPr>
              <p:cNvSpPr/>
              <p:nvPr>
                <p:custDataLst>
                  <p:tags r:id="rId17"/>
                </p:custDataLst>
              </p:nvPr>
            </p:nvSpPr>
            <p:spPr bwMode="auto">
              <a:xfrm>
                <a:off x="3881207" y="4306031"/>
                <a:ext cx="1404130" cy="756743"/>
              </a:xfrm>
              <a:custGeom>
                <a:avLst/>
                <a:gdLst>
                  <a:gd name="T0" fmla="*/ 0 w 1284"/>
                  <a:gd name="T1" fmla="*/ 285 h 692"/>
                  <a:gd name="T2" fmla="*/ 1034 w 1284"/>
                  <a:gd name="T3" fmla="*/ 0 h 692"/>
                  <a:gd name="T4" fmla="*/ 1284 w 1284"/>
                  <a:gd name="T5" fmla="*/ 173 h 692"/>
                  <a:gd name="T6" fmla="*/ 1056 w 1284"/>
                  <a:gd name="T7" fmla="*/ 692 h 692"/>
                  <a:gd name="T8" fmla="*/ 918 w 1284"/>
                  <a:gd name="T9" fmla="*/ 644 h 692"/>
                  <a:gd name="T10" fmla="*/ 132 w 1284"/>
                  <a:gd name="T11" fmla="*/ 328 h 692"/>
                  <a:gd name="T12" fmla="*/ 0 w 1284"/>
                  <a:gd name="T13" fmla="*/ 285 h 6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84" h="692">
                    <a:moveTo>
                      <a:pt x="0" y="285"/>
                    </a:moveTo>
                    <a:lnTo>
                      <a:pt x="1034" y="0"/>
                    </a:lnTo>
                    <a:lnTo>
                      <a:pt x="1284" y="173"/>
                    </a:lnTo>
                    <a:lnTo>
                      <a:pt x="1056" y="692"/>
                    </a:lnTo>
                    <a:lnTo>
                      <a:pt x="918" y="644"/>
                    </a:lnTo>
                    <a:lnTo>
                      <a:pt x="132" y="328"/>
                    </a:lnTo>
                    <a:lnTo>
                      <a:pt x="0" y="285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id-ID" sz="135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36" name="PA-ísļíḋe">
                <a:extLst>
                  <a:ext uri="{FF2B5EF4-FFF2-40B4-BE49-F238E27FC236}">
                    <a16:creationId xmlns:a16="http://schemas.microsoft.com/office/drawing/2014/main" id="{B42FD829-6FE2-4AB5-8397-563478E79D72}"/>
                  </a:ext>
                </a:extLst>
              </p:cNvPr>
              <p:cNvSpPr/>
              <p:nvPr>
                <p:custDataLst>
                  <p:tags r:id="rId18"/>
                </p:custDataLst>
              </p:nvPr>
            </p:nvSpPr>
            <p:spPr bwMode="auto">
              <a:xfrm>
                <a:off x="3908545" y="4537864"/>
                <a:ext cx="4389548" cy="837667"/>
              </a:xfrm>
              <a:custGeom>
                <a:avLst/>
                <a:gdLst>
                  <a:gd name="T0" fmla="*/ 691 w 2666"/>
                  <a:gd name="T1" fmla="*/ 318 h 508"/>
                  <a:gd name="T2" fmla="*/ 0 w 2666"/>
                  <a:gd name="T3" fmla="*/ 48 h 508"/>
                  <a:gd name="T4" fmla="*/ 0 w 2666"/>
                  <a:gd name="T5" fmla="*/ 130 h 508"/>
                  <a:gd name="T6" fmla="*/ 640 w 2666"/>
                  <a:gd name="T7" fmla="*/ 370 h 508"/>
                  <a:gd name="T8" fmla="*/ 1628 w 2666"/>
                  <a:gd name="T9" fmla="*/ 508 h 508"/>
                  <a:gd name="T10" fmla="*/ 2666 w 2666"/>
                  <a:gd name="T11" fmla="*/ 121 h 508"/>
                  <a:gd name="T12" fmla="*/ 2664 w 2666"/>
                  <a:gd name="T13" fmla="*/ 59 h 508"/>
                  <a:gd name="T14" fmla="*/ 1259 w 2666"/>
                  <a:gd name="T15" fmla="*/ 57 h 508"/>
                  <a:gd name="T16" fmla="*/ 691 w 2666"/>
                  <a:gd name="T17" fmla="*/ 318 h 5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666" h="508">
                    <a:moveTo>
                      <a:pt x="691" y="318"/>
                    </a:moveTo>
                    <a:cubicBezTo>
                      <a:pt x="691" y="318"/>
                      <a:pt x="301" y="0"/>
                      <a:pt x="0" y="48"/>
                    </a:cubicBezTo>
                    <a:cubicBezTo>
                      <a:pt x="0" y="130"/>
                      <a:pt x="0" y="130"/>
                      <a:pt x="0" y="130"/>
                    </a:cubicBezTo>
                    <a:cubicBezTo>
                      <a:pt x="0" y="130"/>
                      <a:pt x="352" y="107"/>
                      <a:pt x="640" y="370"/>
                    </a:cubicBezTo>
                    <a:cubicBezTo>
                      <a:pt x="1628" y="508"/>
                      <a:pt x="1628" y="508"/>
                      <a:pt x="1628" y="508"/>
                    </a:cubicBezTo>
                    <a:cubicBezTo>
                      <a:pt x="2666" y="121"/>
                      <a:pt x="2666" y="121"/>
                      <a:pt x="2666" y="121"/>
                    </a:cubicBezTo>
                    <a:cubicBezTo>
                      <a:pt x="2664" y="59"/>
                      <a:pt x="2664" y="59"/>
                      <a:pt x="2664" y="59"/>
                    </a:cubicBezTo>
                    <a:cubicBezTo>
                      <a:pt x="1259" y="57"/>
                      <a:pt x="1259" y="57"/>
                      <a:pt x="1259" y="57"/>
                    </a:cubicBezTo>
                    <a:lnTo>
                      <a:pt x="691" y="318"/>
                    </a:ln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id-ID" sz="135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37" name="PA-îṧļïḓe">
                <a:extLst>
                  <a:ext uri="{FF2B5EF4-FFF2-40B4-BE49-F238E27FC236}">
                    <a16:creationId xmlns:a16="http://schemas.microsoft.com/office/drawing/2014/main" id="{646A50C0-DA3F-4B37-8953-58122FF596AA}"/>
                  </a:ext>
                </a:extLst>
              </p:cNvPr>
              <p:cNvSpPr/>
              <p:nvPr>
                <p:custDataLst>
                  <p:tags r:id="rId19"/>
                </p:custDataLst>
              </p:nvPr>
            </p:nvSpPr>
            <p:spPr bwMode="auto">
              <a:xfrm>
                <a:off x="5036006" y="4453658"/>
                <a:ext cx="3256620" cy="807046"/>
              </a:xfrm>
              <a:custGeom>
                <a:avLst/>
                <a:gdLst>
                  <a:gd name="T0" fmla="*/ 0 w 2978"/>
                  <a:gd name="T1" fmla="*/ 557 h 738"/>
                  <a:gd name="T2" fmla="*/ 1416 w 2978"/>
                  <a:gd name="T3" fmla="*/ 738 h 738"/>
                  <a:gd name="T4" fmla="*/ 2978 w 2978"/>
                  <a:gd name="T5" fmla="*/ 166 h 738"/>
                  <a:gd name="T6" fmla="*/ 1580 w 2978"/>
                  <a:gd name="T7" fmla="*/ 0 h 738"/>
                  <a:gd name="T8" fmla="*/ 0 w 2978"/>
                  <a:gd name="T9" fmla="*/ 557 h 7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78" h="738">
                    <a:moveTo>
                      <a:pt x="0" y="557"/>
                    </a:moveTo>
                    <a:lnTo>
                      <a:pt x="1416" y="738"/>
                    </a:lnTo>
                    <a:lnTo>
                      <a:pt x="2978" y="166"/>
                    </a:lnTo>
                    <a:lnTo>
                      <a:pt x="1580" y="0"/>
                    </a:lnTo>
                    <a:lnTo>
                      <a:pt x="0" y="557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id-ID" sz="135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38" name="PA-iṩḻïdé">
                <a:extLst>
                  <a:ext uri="{FF2B5EF4-FFF2-40B4-BE49-F238E27FC236}">
                    <a16:creationId xmlns:a16="http://schemas.microsoft.com/office/drawing/2014/main" id="{0CD863D3-AA49-4F60-9066-7887D1166F8C}"/>
                  </a:ext>
                </a:extLst>
              </p:cNvPr>
              <p:cNvSpPr/>
              <p:nvPr>
                <p:custDataLst>
                  <p:tags r:id="rId20"/>
                </p:custDataLst>
              </p:nvPr>
            </p:nvSpPr>
            <p:spPr bwMode="auto">
              <a:xfrm>
                <a:off x="5036006" y="4453658"/>
                <a:ext cx="3209597" cy="694410"/>
              </a:xfrm>
              <a:custGeom>
                <a:avLst/>
                <a:gdLst>
                  <a:gd name="T0" fmla="*/ 0 w 2935"/>
                  <a:gd name="T1" fmla="*/ 557 h 635"/>
                  <a:gd name="T2" fmla="*/ 1373 w 2935"/>
                  <a:gd name="T3" fmla="*/ 635 h 635"/>
                  <a:gd name="T4" fmla="*/ 2935 w 2935"/>
                  <a:gd name="T5" fmla="*/ 64 h 635"/>
                  <a:gd name="T6" fmla="*/ 1580 w 2935"/>
                  <a:gd name="T7" fmla="*/ 0 h 635"/>
                  <a:gd name="T8" fmla="*/ 0 w 2935"/>
                  <a:gd name="T9" fmla="*/ 557 h 6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35" h="635">
                    <a:moveTo>
                      <a:pt x="0" y="557"/>
                    </a:moveTo>
                    <a:lnTo>
                      <a:pt x="1373" y="635"/>
                    </a:lnTo>
                    <a:lnTo>
                      <a:pt x="2935" y="64"/>
                    </a:lnTo>
                    <a:lnTo>
                      <a:pt x="1580" y="0"/>
                    </a:lnTo>
                    <a:lnTo>
                      <a:pt x="0" y="557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id-ID" sz="135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39" name="PA-îṡḷiḍé">
                <a:extLst>
                  <a:ext uri="{FF2B5EF4-FFF2-40B4-BE49-F238E27FC236}">
                    <a16:creationId xmlns:a16="http://schemas.microsoft.com/office/drawing/2014/main" id="{F4AF0C47-57F1-420E-A6EA-A7C30C412124}"/>
                  </a:ext>
                </a:extLst>
              </p:cNvPr>
              <p:cNvSpPr/>
              <p:nvPr>
                <p:custDataLst>
                  <p:tags r:id="rId21"/>
                </p:custDataLst>
              </p:nvPr>
            </p:nvSpPr>
            <p:spPr bwMode="auto">
              <a:xfrm>
                <a:off x="5055690" y="4411009"/>
                <a:ext cx="3157106" cy="662697"/>
              </a:xfrm>
              <a:custGeom>
                <a:avLst/>
                <a:gdLst>
                  <a:gd name="T0" fmla="*/ 1037 w 1917"/>
                  <a:gd name="T1" fmla="*/ 26 h 402"/>
                  <a:gd name="T2" fmla="*/ 1917 w 1917"/>
                  <a:gd name="T3" fmla="*/ 0 h 402"/>
                  <a:gd name="T4" fmla="*/ 906 w 1917"/>
                  <a:gd name="T5" fmla="*/ 402 h 402"/>
                  <a:gd name="T6" fmla="*/ 0 w 1917"/>
                  <a:gd name="T7" fmla="*/ 391 h 402"/>
                  <a:gd name="T8" fmla="*/ 1037 w 1917"/>
                  <a:gd name="T9" fmla="*/ 26 h 4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17" h="402">
                    <a:moveTo>
                      <a:pt x="1037" y="26"/>
                    </a:moveTo>
                    <a:cubicBezTo>
                      <a:pt x="1037" y="26"/>
                      <a:pt x="1702" y="68"/>
                      <a:pt x="1917" y="0"/>
                    </a:cubicBezTo>
                    <a:cubicBezTo>
                      <a:pt x="906" y="402"/>
                      <a:pt x="906" y="402"/>
                      <a:pt x="906" y="402"/>
                    </a:cubicBezTo>
                    <a:cubicBezTo>
                      <a:pt x="0" y="391"/>
                      <a:pt x="0" y="391"/>
                      <a:pt x="0" y="391"/>
                    </a:cubicBezTo>
                    <a:lnTo>
                      <a:pt x="1037" y="26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id-ID" sz="135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40" name="PA-iṧḷíḋe">
                <a:extLst>
                  <a:ext uri="{FF2B5EF4-FFF2-40B4-BE49-F238E27FC236}">
                    <a16:creationId xmlns:a16="http://schemas.microsoft.com/office/drawing/2014/main" id="{9534E36A-039D-443A-BD1C-2151B92B9D60}"/>
                  </a:ext>
                </a:extLst>
              </p:cNvPr>
              <p:cNvSpPr/>
              <p:nvPr>
                <p:custDataLst>
                  <p:tags r:id="rId22"/>
                </p:custDataLst>
              </p:nvPr>
            </p:nvSpPr>
            <p:spPr bwMode="auto">
              <a:xfrm>
                <a:off x="3901984" y="3762530"/>
                <a:ext cx="2861845" cy="1300241"/>
              </a:xfrm>
              <a:custGeom>
                <a:avLst/>
                <a:gdLst>
                  <a:gd name="T0" fmla="*/ 689 w 1738"/>
                  <a:gd name="T1" fmla="*/ 788 h 788"/>
                  <a:gd name="T2" fmla="*/ 0 w 1738"/>
                  <a:gd name="T3" fmla="*/ 465 h 788"/>
                  <a:gd name="T4" fmla="*/ 1250 w 1738"/>
                  <a:gd name="T5" fmla="*/ 0 h 788"/>
                  <a:gd name="T6" fmla="*/ 1738 w 1738"/>
                  <a:gd name="T7" fmla="*/ 419 h 788"/>
                  <a:gd name="T8" fmla="*/ 689 w 1738"/>
                  <a:gd name="T9" fmla="*/ 788 h 7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38" h="788">
                    <a:moveTo>
                      <a:pt x="689" y="788"/>
                    </a:moveTo>
                    <a:cubicBezTo>
                      <a:pt x="689" y="788"/>
                      <a:pt x="332" y="453"/>
                      <a:pt x="0" y="465"/>
                    </a:cubicBezTo>
                    <a:cubicBezTo>
                      <a:pt x="1250" y="0"/>
                      <a:pt x="1250" y="0"/>
                      <a:pt x="1250" y="0"/>
                    </a:cubicBezTo>
                    <a:cubicBezTo>
                      <a:pt x="1250" y="0"/>
                      <a:pt x="1647" y="16"/>
                      <a:pt x="1738" y="419"/>
                    </a:cubicBezTo>
                    <a:lnTo>
                      <a:pt x="689" y="788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id-ID" sz="135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41" name="PA-íšḻîďe">
                <a:extLst>
                  <a:ext uri="{FF2B5EF4-FFF2-40B4-BE49-F238E27FC236}">
                    <a16:creationId xmlns:a16="http://schemas.microsoft.com/office/drawing/2014/main" id="{339706F2-E1D6-4D35-BD3A-DC8F41F0E9A2}"/>
                  </a:ext>
                </a:extLst>
              </p:cNvPr>
              <p:cNvSpPr/>
              <p:nvPr>
                <p:custDataLst>
                  <p:tags r:id="rId23"/>
                </p:custDataLst>
              </p:nvPr>
            </p:nvSpPr>
            <p:spPr bwMode="auto">
              <a:xfrm>
                <a:off x="3917294" y="3658642"/>
                <a:ext cx="2846535" cy="1404130"/>
              </a:xfrm>
              <a:custGeom>
                <a:avLst/>
                <a:gdLst>
                  <a:gd name="T0" fmla="*/ 680 w 1729"/>
                  <a:gd name="T1" fmla="*/ 851 h 851"/>
                  <a:gd name="T2" fmla="*/ 0 w 1729"/>
                  <a:gd name="T3" fmla="*/ 480 h 851"/>
                  <a:gd name="T4" fmla="*/ 1243 w 1729"/>
                  <a:gd name="T5" fmla="*/ 0 h 851"/>
                  <a:gd name="T6" fmla="*/ 1729 w 1729"/>
                  <a:gd name="T7" fmla="*/ 482 h 851"/>
                  <a:gd name="T8" fmla="*/ 680 w 1729"/>
                  <a:gd name="T9" fmla="*/ 851 h 8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29" h="851">
                    <a:moveTo>
                      <a:pt x="680" y="851"/>
                    </a:moveTo>
                    <a:cubicBezTo>
                      <a:pt x="680" y="851"/>
                      <a:pt x="420" y="471"/>
                      <a:pt x="0" y="480"/>
                    </a:cubicBezTo>
                    <a:cubicBezTo>
                      <a:pt x="1243" y="0"/>
                      <a:pt x="1243" y="0"/>
                      <a:pt x="1243" y="0"/>
                    </a:cubicBezTo>
                    <a:cubicBezTo>
                      <a:pt x="1243" y="0"/>
                      <a:pt x="1574" y="109"/>
                      <a:pt x="1729" y="482"/>
                    </a:cubicBezTo>
                    <a:lnTo>
                      <a:pt x="680" y="851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id-ID" sz="135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42" name="PA-ïSľïďé">
                <a:extLst>
                  <a:ext uri="{FF2B5EF4-FFF2-40B4-BE49-F238E27FC236}">
                    <a16:creationId xmlns:a16="http://schemas.microsoft.com/office/drawing/2014/main" id="{A7F4445B-3B62-40C7-9C09-D6160A618E61}"/>
                  </a:ext>
                </a:extLst>
              </p:cNvPr>
              <p:cNvSpPr/>
              <p:nvPr>
                <p:custDataLst>
                  <p:tags r:id="rId24"/>
                </p:custDataLst>
              </p:nvPr>
            </p:nvSpPr>
            <p:spPr bwMode="auto">
              <a:xfrm>
                <a:off x="4000405" y="3582093"/>
                <a:ext cx="2763425" cy="1480679"/>
              </a:xfrm>
              <a:custGeom>
                <a:avLst/>
                <a:gdLst>
                  <a:gd name="T0" fmla="*/ 629 w 1678"/>
                  <a:gd name="T1" fmla="*/ 898 h 898"/>
                  <a:gd name="T2" fmla="*/ 0 w 1678"/>
                  <a:gd name="T3" fmla="*/ 434 h 898"/>
                  <a:gd name="T4" fmla="*/ 1170 w 1678"/>
                  <a:gd name="T5" fmla="*/ 0 h 898"/>
                  <a:gd name="T6" fmla="*/ 1678 w 1678"/>
                  <a:gd name="T7" fmla="*/ 529 h 898"/>
                  <a:gd name="T8" fmla="*/ 629 w 1678"/>
                  <a:gd name="T9" fmla="*/ 898 h 8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78" h="898">
                    <a:moveTo>
                      <a:pt x="629" y="898"/>
                    </a:moveTo>
                    <a:cubicBezTo>
                      <a:pt x="629" y="898"/>
                      <a:pt x="499" y="428"/>
                      <a:pt x="0" y="434"/>
                    </a:cubicBezTo>
                    <a:cubicBezTo>
                      <a:pt x="1170" y="0"/>
                      <a:pt x="1170" y="0"/>
                      <a:pt x="1170" y="0"/>
                    </a:cubicBezTo>
                    <a:cubicBezTo>
                      <a:pt x="1170" y="0"/>
                      <a:pt x="1602" y="41"/>
                      <a:pt x="1678" y="529"/>
                    </a:cubicBezTo>
                    <a:lnTo>
                      <a:pt x="629" y="898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id-ID" sz="135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43" name="PA-îṣľiḓé">
                <a:extLst>
                  <a:ext uri="{FF2B5EF4-FFF2-40B4-BE49-F238E27FC236}">
                    <a16:creationId xmlns:a16="http://schemas.microsoft.com/office/drawing/2014/main" id="{63EC7C8E-02A9-4856-8E8D-F703FB578EF2}"/>
                  </a:ext>
                </a:extLst>
              </p:cNvPr>
              <p:cNvSpPr/>
              <p:nvPr>
                <p:custDataLst>
                  <p:tags r:id="rId25"/>
                </p:custDataLst>
              </p:nvPr>
            </p:nvSpPr>
            <p:spPr bwMode="auto">
              <a:xfrm>
                <a:off x="5856693" y="3241220"/>
                <a:ext cx="1022151" cy="1138624"/>
              </a:xfrm>
              <a:custGeom>
                <a:avLst/>
                <a:gdLst>
                  <a:gd name="T0" fmla="*/ 428 w 428"/>
                  <a:gd name="T1" fmla="*/ 194 h 477"/>
                  <a:gd name="T2" fmla="*/ 202 w 428"/>
                  <a:gd name="T3" fmla="*/ 388 h 477"/>
                  <a:gd name="T4" fmla="*/ 178 w 428"/>
                  <a:gd name="T5" fmla="*/ 386 h 477"/>
                  <a:gd name="T6" fmla="*/ 191 w 428"/>
                  <a:gd name="T7" fmla="*/ 477 h 477"/>
                  <a:gd name="T8" fmla="*/ 1 w 428"/>
                  <a:gd name="T9" fmla="*/ 194 h 477"/>
                  <a:gd name="T10" fmla="*/ 215 w 428"/>
                  <a:gd name="T11" fmla="*/ 0 h 477"/>
                  <a:gd name="T12" fmla="*/ 428 w 428"/>
                  <a:gd name="T13" fmla="*/ 194 h 4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28" h="477">
                    <a:moveTo>
                      <a:pt x="428" y="194"/>
                    </a:moveTo>
                    <a:cubicBezTo>
                      <a:pt x="428" y="301"/>
                      <a:pt x="319" y="388"/>
                      <a:pt x="202" y="388"/>
                    </a:cubicBezTo>
                    <a:cubicBezTo>
                      <a:pt x="187" y="388"/>
                      <a:pt x="191" y="388"/>
                      <a:pt x="178" y="386"/>
                    </a:cubicBezTo>
                    <a:cubicBezTo>
                      <a:pt x="138" y="382"/>
                      <a:pt x="191" y="477"/>
                      <a:pt x="191" y="477"/>
                    </a:cubicBezTo>
                    <a:cubicBezTo>
                      <a:pt x="191" y="477"/>
                      <a:pt x="4" y="366"/>
                      <a:pt x="1" y="194"/>
                    </a:cubicBezTo>
                    <a:cubicBezTo>
                      <a:pt x="0" y="87"/>
                      <a:pt x="97" y="0"/>
                      <a:pt x="215" y="0"/>
                    </a:cubicBezTo>
                    <a:cubicBezTo>
                      <a:pt x="332" y="0"/>
                      <a:pt x="428" y="87"/>
                      <a:pt x="428" y="19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id-ID" sz="135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44" name="PA-ïsļiďê">
                <a:extLst>
                  <a:ext uri="{FF2B5EF4-FFF2-40B4-BE49-F238E27FC236}">
                    <a16:creationId xmlns:a16="http://schemas.microsoft.com/office/drawing/2014/main" id="{C1EF46B1-2D8A-4397-A375-22569DFF9E60}"/>
                  </a:ext>
                </a:extLst>
              </p:cNvPr>
              <p:cNvSpPr/>
              <p:nvPr>
                <p:custDataLst>
                  <p:tags r:id="rId26"/>
                </p:custDataLst>
              </p:nvPr>
            </p:nvSpPr>
            <p:spPr bwMode="auto">
              <a:xfrm flipH="1">
                <a:off x="6272943" y="2705469"/>
                <a:ext cx="532146" cy="592788"/>
              </a:xfrm>
              <a:custGeom>
                <a:avLst/>
                <a:gdLst>
                  <a:gd name="T0" fmla="*/ 428 w 428"/>
                  <a:gd name="T1" fmla="*/ 194 h 477"/>
                  <a:gd name="T2" fmla="*/ 202 w 428"/>
                  <a:gd name="T3" fmla="*/ 388 h 477"/>
                  <a:gd name="T4" fmla="*/ 178 w 428"/>
                  <a:gd name="T5" fmla="*/ 386 h 477"/>
                  <a:gd name="T6" fmla="*/ 191 w 428"/>
                  <a:gd name="T7" fmla="*/ 477 h 477"/>
                  <a:gd name="T8" fmla="*/ 1 w 428"/>
                  <a:gd name="T9" fmla="*/ 194 h 477"/>
                  <a:gd name="T10" fmla="*/ 215 w 428"/>
                  <a:gd name="T11" fmla="*/ 0 h 477"/>
                  <a:gd name="T12" fmla="*/ 428 w 428"/>
                  <a:gd name="T13" fmla="*/ 194 h 4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28" h="477">
                    <a:moveTo>
                      <a:pt x="428" y="194"/>
                    </a:moveTo>
                    <a:cubicBezTo>
                      <a:pt x="428" y="301"/>
                      <a:pt x="319" y="388"/>
                      <a:pt x="202" y="388"/>
                    </a:cubicBezTo>
                    <a:cubicBezTo>
                      <a:pt x="187" y="388"/>
                      <a:pt x="191" y="388"/>
                      <a:pt x="178" y="386"/>
                    </a:cubicBezTo>
                    <a:cubicBezTo>
                      <a:pt x="138" y="382"/>
                      <a:pt x="191" y="477"/>
                      <a:pt x="191" y="477"/>
                    </a:cubicBezTo>
                    <a:cubicBezTo>
                      <a:pt x="191" y="477"/>
                      <a:pt x="4" y="366"/>
                      <a:pt x="1" y="194"/>
                    </a:cubicBezTo>
                    <a:cubicBezTo>
                      <a:pt x="0" y="87"/>
                      <a:pt x="97" y="0"/>
                      <a:pt x="215" y="0"/>
                    </a:cubicBezTo>
                    <a:cubicBezTo>
                      <a:pt x="332" y="0"/>
                      <a:pt x="428" y="87"/>
                      <a:pt x="428" y="194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id-ID" sz="135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45" name="PA-îṡļïḋè">
                <a:extLst>
                  <a:ext uri="{FF2B5EF4-FFF2-40B4-BE49-F238E27FC236}">
                    <a16:creationId xmlns:a16="http://schemas.microsoft.com/office/drawing/2014/main" id="{DC33C165-A436-433E-A7E7-84A868578D34}"/>
                  </a:ext>
                </a:extLst>
              </p:cNvPr>
              <p:cNvSpPr/>
              <p:nvPr>
                <p:custDataLst>
                  <p:tags r:id="rId27"/>
                </p:custDataLst>
              </p:nvPr>
            </p:nvSpPr>
            <p:spPr bwMode="auto">
              <a:xfrm>
                <a:off x="5734865" y="1888869"/>
                <a:ext cx="851687" cy="948735"/>
              </a:xfrm>
              <a:custGeom>
                <a:avLst/>
                <a:gdLst>
                  <a:gd name="T0" fmla="*/ 428 w 428"/>
                  <a:gd name="T1" fmla="*/ 194 h 477"/>
                  <a:gd name="T2" fmla="*/ 202 w 428"/>
                  <a:gd name="T3" fmla="*/ 388 h 477"/>
                  <a:gd name="T4" fmla="*/ 178 w 428"/>
                  <a:gd name="T5" fmla="*/ 386 h 477"/>
                  <a:gd name="T6" fmla="*/ 191 w 428"/>
                  <a:gd name="T7" fmla="*/ 477 h 477"/>
                  <a:gd name="T8" fmla="*/ 1 w 428"/>
                  <a:gd name="T9" fmla="*/ 194 h 477"/>
                  <a:gd name="T10" fmla="*/ 215 w 428"/>
                  <a:gd name="T11" fmla="*/ 0 h 477"/>
                  <a:gd name="T12" fmla="*/ 428 w 428"/>
                  <a:gd name="T13" fmla="*/ 194 h 4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28" h="477">
                    <a:moveTo>
                      <a:pt x="428" y="194"/>
                    </a:moveTo>
                    <a:cubicBezTo>
                      <a:pt x="428" y="301"/>
                      <a:pt x="319" y="388"/>
                      <a:pt x="202" y="388"/>
                    </a:cubicBezTo>
                    <a:cubicBezTo>
                      <a:pt x="187" y="388"/>
                      <a:pt x="191" y="388"/>
                      <a:pt x="178" y="386"/>
                    </a:cubicBezTo>
                    <a:cubicBezTo>
                      <a:pt x="138" y="382"/>
                      <a:pt x="191" y="477"/>
                      <a:pt x="191" y="477"/>
                    </a:cubicBezTo>
                    <a:cubicBezTo>
                      <a:pt x="191" y="477"/>
                      <a:pt x="4" y="366"/>
                      <a:pt x="1" y="194"/>
                    </a:cubicBezTo>
                    <a:cubicBezTo>
                      <a:pt x="0" y="87"/>
                      <a:pt x="97" y="0"/>
                      <a:pt x="215" y="0"/>
                    </a:cubicBezTo>
                    <a:cubicBezTo>
                      <a:pt x="332" y="0"/>
                      <a:pt x="428" y="87"/>
                      <a:pt x="428" y="194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id-ID" sz="135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46" name="PA-íṡļíḑê">
                <a:extLst>
                  <a:ext uri="{FF2B5EF4-FFF2-40B4-BE49-F238E27FC236}">
                    <a16:creationId xmlns:a16="http://schemas.microsoft.com/office/drawing/2014/main" id="{6968F7C5-4E25-415A-9845-DDC28E993917}"/>
                  </a:ext>
                </a:extLst>
              </p:cNvPr>
              <p:cNvSpPr/>
              <p:nvPr>
                <p:custDataLst>
                  <p:tags r:id="rId28"/>
                </p:custDataLst>
              </p:nvPr>
            </p:nvSpPr>
            <p:spPr bwMode="auto">
              <a:xfrm>
                <a:off x="5199931" y="2695108"/>
                <a:ext cx="891969" cy="993608"/>
              </a:xfrm>
              <a:custGeom>
                <a:avLst/>
                <a:gdLst>
                  <a:gd name="T0" fmla="*/ 428 w 428"/>
                  <a:gd name="T1" fmla="*/ 194 h 477"/>
                  <a:gd name="T2" fmla="*/ 202 w 428"/>
                  <a:gd name="T3" fmla="*/ 388 h 477"/>
                  <a:gd name="T4" fmla="*/ 178 w 428"/>
                  <a:gd name="T5" fmla="*/ 386 h 477"/>
                  <a:gd name="T6" fmla="*/ 191 w 428"/>
                  <a:gd name="T7" fmla="*/ 477 h 477"/>
                  <a:gd name="T8" fmla="*/ 1 w 428"/>
                  <a:gd name="T9" fmla="*/ 194 h 477"/>
                  <a:gd name="T10" fmla="*/ 215 w 428"/>
                  <a:gd name="T11" fmla="*/ 0 h 477"/>
                  <a:gd name="T12" fmla="*/ 428 w 428"/>
                  <a:gd name="T13" fmla="*/ 194 h 4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28" h="477">
                    <a:moveTo>
                      <a:pt x="428" y="194"/>
                    </a:moveTo>
                    <a:cubicBezTo>
                      <a:pt x="428" y="301"/>
                      <a:pt x="319" y="388"/>
                      <a:pt x="202" y="388"/>
                    </a:cubicBezTo>
                    <a:cubicBezTo>
                      <a:pt x="187" y="388"/>
                      <a:pt x="191" y="388"/>
                      <a:pt x="178" y="386"/>
                    </a:cubicBezTo>
                    <a:cubicBezTo>
                      <a:pt x="138" y="382"/>
                      <a:pt x="191" y="477"/>
                      <a:pt x="191" y="477"/>
                    </a:cubicBezTo>
                    <a:cubicBezTo>
                      <a:pt x="191" y="477"/>
                      <a:pt x="4" y="366"/>
                      <a:pt x="1" y="194"/>
                    </a:cubicBezTo>
                    <a:cubicBezTo>
                      <a:pt x="0" y="87"/>
                      <a:pt x="97" y="0"/>
                      <a:pt x="215" y="0"/>
                    </a:cubicBezTo>
                    <a:cubicBezTo>
                      <a:pt x="332" y="0"/>
                      <a:pt x="428" y="87"/>
                      <a:pt x="428" y="194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id-ID" sz="135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47" name="PA-iṥļïďe">
                <a:extLst>
                  <a:ext uri="{FF2B5EF4-FFF2-40B4-BE49-F238E27FC236}">
                    <a16:creationId xmlns:a16="http://schemas.microsoft.com/office/drawing/2014/main" id="{DD1829BC-DC84-4181-86D0-434274816F53}"/>
                  </a:ext>
                </a:extLst>
              </p:cNvPr>
              <p:cNvSpPr/>
              <p:nvPr>
                <p:custDataLst>
                  <p:tags r:id="rId29"/>
                </p:custDataLst>
              </p:nvPr>
            </p:nvSpPr>
            <p:spPr bwMode="auto">
              <a:xfrm flipH="1">
                <a:off x="6878844" y="3210055"/>
                <a:ext cx="742373" cy="826966"/>
              </a:xfrm>
              <a:custGeom>
                <a:avLst/>
                <a:gdLst>
                  <a:gd name="T0" fmla="*/ 428 w 428"/>
                  <a:gd name="T1" fmla="*/ 194 h 477"/>
                  <a:gd name="T2" fmla="*/ 202 w 428"/>
                  <a:gd name="T3" fmla="*/ 388 h 477"/>
                  <a:gd name="T4" fmla="*/ 178 w 428"/>
                  <a:gd name="T5" fmla="*/ 386 h 477"/>
                  <a:gd name="T6" fmla="*/ 191 w 428"/>
                  <a:gd name="T7" fmla="*/ 477 h 477"/>
                  <a:gd name="T8" fmla="*/ 1 w 428"/>
                  <a:gd name="T9" fmla="*/ 194 h 477"/>
                  <a:gd name="T10" fmla="*/ 215 w 428"/>
                  <a:gd name="T11" fmla="*/ 0 h 477"/>
                  <a:gd name="T12" fmla="*/ 428 w 428"/>
                  <a:gd name="T13" fmla="*/ 194 h 4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28" h="477">
                    <a:moveTo>
                      <a:pt x="428" y="194"/>
                    </a:moveTo>
                    <a:cubicBezTo>
                      <a:pt x="428" y="301"/>
                      <a:pt x="319" y="388"/>
                      <a:pt x="202" y="388"/>
                    </a:cubicBezTo>
                    <a:cubicBezTo>
                      <a:pt x="187" y="388"/>
                      <a:pt x="191" y="388"/>
                      <a:pt x="178" y="386"/>
                    </a:cubicBezTo>
                    <a:cubicBezTo>
                      <a:pt x="138" y="382"/>
                      <a:pt x="191" y="477"/>
                      <a:pt x="191" y="477"/>
                    </a:cubicBezTo>
                    <a:cubicBezTo>
                      <a:pt x="191" y="477"/>
                      <a:pt x="4" y="366"/>
                      <a:pt x="1" y="194"/>
                    </a:cubicBezTo>
                    <a:cubicBezTo>
                      <a:pt x="0" y="87"/>
                      <a:pt x="97" y="0"/>
                      <a:pt x="215" y="0"/>
                    </a:cubicBezTo>
                    <a:cubicBezTo>
                      <a:pt x="332" y="0"/>
                      <a:pt x="428" y="87"/>
                      <a:pt x="428" y="194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id-ID" sz="135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48" name="PA-íṣľiḍê">
                <a:extLst>
                  <a:ext uri="{FF2B5EF4-FFF2-40B4-BE49-F238E27FC236}">
                    <a16:creationId xmlns:a16="http://schemas.microsoft.com/office/drawing/2014/main" id="{B0D69DA3-A294-4323-AC32-0CF58473B99B}"/>
                  </a:ext>
                </a:extLst>
              </p:cNvPr>
              <p:cNvSpPr/>
              <p:nvPr>
                <p:custDataLst>
                  <p:tags r:id="rId30"/>
                </p:custDataLst>
              </p:nvPr>
            </p:nvSpPr>
            <p:spPr bwMode="auto">
              <a:xfrm>
                <a:off x="6867397" y="2607816"/>
                <a:ext cx="457234" cy="509336"/>
              </a:xfrm>
              <a:custGeom>
                <a:avLst/>
                <a:gdLst>
                  <a:gd name="T0" fmla="*/ 428 w 428"/>
                  <a:gd name="T1" fmla="*/ 194 h 477"/>
                  <a:gd name="T2" fmla="*/ 202 w 428"/>
                  <a:gd name="T3" fmla="*/ 388 h 477"/>
                  <a:gd name="T4" fmla="*/ 178 w 428"/>
                  <a:gd name="T5" fmla="*/ 386 h 477"/>
                  <a:gd name="T6" fmla="*/ 191 w 428"/>
                  <a:gd name="T7" fmla="*/ 477 h 477"/>
                  <a:gd name="T8" fmla="*/ 1 w 428"/>
                  <a:gd name="T9" fmla="*/ 194 h 477"/>
                  <a:gd name="T10" fmla="*/ 215 w 428"/>
                  <a:gd name="T11" fmla="*/ 0 h 477"/>
                  <a:gd name="T12" fmla="*/ 428 w 428"/>
                  <a:gd name="T13" fmla="*/ 194 h 4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28" h="477">
                    <a:moveTo>
                      <a:pt x="428" y="194"/>
                    </a:moveTo>
                    <a:cubicBezTo>
                      <a:pt x="428" y="301"/>
                      <a:pt x="319" y="388"/>
                      <a:pt x="202" y="388"/>
                    </a:cubicBezTo>
                    <a:cubicBezTo>
                      <a:pt x="187" y="388"/>
                      <a:pt x="191" y="388"/>
                      <a:pt x="178" y="386"/>
                    </a:cubicBezTo>
                    <a:cubicBezTo>
                      <a:pt x="138" y="382"/>
                      <a:pt x="191" y="477"/>
                      <a:pt x="191" y="477"/>
                    </a:cubicBezTo>
                    <a:cubicBezTo>
                      <a:pt x="191" y="477"/>
                      <a:pt x="4" y="366"/>
                      <a:pt x="1" y="194"/>
                    </a:cubicBezTo>
                    <a:cubicBezTo>
                      <a:pt x="0" y="87"/>
                      <a:pt x="97" y="0"/>
                      <a:pt x="215" y="0"/>
                    </a:cubicBezTo>
                    <a:cubicBezTo>
                      <a:pt x="332" y="0"/>
                      <a:pt x="428" y="87"/>
                      <a:pt x="428" y="194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id-ID" sz="135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49" name="PA-ís1iḑe">
                <a:extLst>
                  <a:ext uri="{FF2B5EF4-FFF2-40B4-BE49-F238E27FC236}">
                    <a16:creationId xmlns:a16="http://schemas.microsoft.com/office/drawing/2014/main" id="{5FB28AB0-F311-4DBF-98A9-16FE40EBB5EE}"/>
                  </a:ext>
                </a:extLst>
              </p:cNvPr>
              <p:cNvSpPr/>
              <p:nvPr>
                <p:custDataLst>
                  <p:tags r:id="rId31"/>
                </p:custDataLst>
              </p:nvPr>
            </p:nvSpPr>
            <p:spPr bwMode="auto">
              <a:xfrm flipH="1">
                <a:off x="5285337" y="2196124"/>
                <a:ext cx="348660" cy="388390"/>
              </a:xfrm>
              <a:custGeom>
                <a:avLst/>
                <a:gdLst>
                  <a:gd name="T0" fmla="*/ 428 w 428"/>
                  <a:gd name="T1" fmla="*/ 194 h 477"/>
                  <a:gd name="T2" fmla="*/ 202 w 428"/>
                  <a:gd name="T3" fmla="*/ 388 h 477"/>
                  <a:gd name="T4" fmla="*/ 178 w 428"/>
                  <a:gd name="T5" fmla="*/ 386 h 477"/>
                  <a:gd name="T6" fmla="*/ 191 w 428"/>
                  <a:gd name="T7" fmla="*/ 477 h 477"/>
                  <a:gd name="T8" fmla="*/ 1 w 428"/>
                  <a:gd name="T9" fmla="*/ 194 h 477"/>
                  <a:gd name="T10" fmla="*/ 215 w 428"/>
                  <a:gd name="T11" fmla="*/ 0 h 477"/>
                  <a:gd name="T12" fmla="*/ 428 w 428"/>
                  <a:gd name="T13" fmla="*/ 194 h 4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28" h="477">
                    <a:moveTo>
                      <a:pt x="428" y="194"/>
                    </a:moveTo>
                    <a:cubicBezTo>
                      <a:pt x="428" y="301"/>
                      <a:pt x="319" y="388"/>
                      <a:pt x="202" y="388"/>
                    </a:cubicBezTo>
                    <a:cubicBezTo>
                      <a:pt x="187" y="388"/>
                      <a:pt x="191" y="388"/>
                      <a:pt x="178" y="386"/>
                    </a:cubicBezTo>
                    <a:cubicBezTo>
                      <a:pt x="138" y="382"/>
                      <a:pt x="191" y="477"/>
                      <a:pt x="191" y="477"/>
                    </a:cubicBezTo>
                    <a:cubicBezTo>
                      <a:pt x="191" y="477"/>
                      <a:pt x="4" y="366"/>
                      <a:pt x="1" y="194"/>
                    </a:cubicBezTo>
                    <a:cubicBezTo>
                      <a:pt x="0" y="87"/>
                      <a:pt x="97" y="0"/>
                      <a:pt x="215" y="0"/>
                    </a:cubicBezTo>
                    <a:cubicBezTo>
                      <a:pt x="332" y="0"/>
                      <a:pt x="428" y="87"/>
                      <a:pt x="428" y="194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id-ID" sz="135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50" name="PA-î$ḻiďè">
                <a:extLst>
                  <a:ext uri="{FF2B5EF4-FFF2-40B4-BE49-F238E27FC236}">
                    <a16:creationId xmlns:a16="http://schemas.microsoft.com/office/drawing/2014/main" id="{29FDFE2D-ABF8-46FD-A01A-5F9F7ACB03E6}"/>
                  </a:ext>
                </a:extLst>
              </p:cNvPr>
              <p:cNvSpPr/>
              <p:nvPr>
                <p:custDataLst>
                  <p:tags r:id="rId32"/>
                </p:custDataLst>
              </p:nvPr>
            </p:nvSpPr>
            <p:spPr bwMode="auto">
              <a:xfrm flipH="1">
                <a:off x="6613812" y="2099048"/>
                <a:ext cx="381130" cy="424562"/>
              </a:xfrm>
              <a:custGeom>
                <a:avLst/>
                <a:gdLst>
                  <a:gd name="T0" fmla="*/ 428 w 428"/>
                  <a:gd name="T1" fmla="*/ 194 h 477"/>
                  <a:gd name="T2" fmla="*/ 202 w 428"/>
                  <a:gd name="T3" fmla="*/ 388 h 477"/>
                  <a:gd name="T4" fmla="*/ 178 w 428"/>
                  <a:gd name="T5" fmla="*/ 386 h 477"/>
                  <a:gd name="T6" fmla="*/ 191 w 428"/>
                  <a:gd name="T7" fmla="*/ 477 h 477"/>
                  <a:gd name="T8" fmla="*/ 1 w 428"/>
                  <a:gd name="T9" fmla="*/ 194 h 477"/>
                  <a:gd name="T10" fmla="*/ 215 w 428"/>
                  <a:gd name="T11" fmla="*/ 0 h 477"/>
                  <a:gd name="T12" fmla="*/ 428 w 428"/>
                  <a:gd name="T13" fmla="*/ 194 h 4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28" h="477">
                    <a:moveTo>
                      <a:pt x="428" y="194"/>
                    </a:moveTo>
                    <a:cubicBezTo>
                      <a:pt x="428" y="301"/>
                      <a:pt x="319" y="388"/>
                      <a:pt x="202" y="388"/>
                    </a:cubicBezTo>
                    <a:cubicBezTo>
                      <a:pt x="187" y="388"/>
                      <a:pt x="191" y="388"/>
                      <a:pt x="178" y="386"/>
                    </a:cubicBezTo>
                    <a:cubicBezTo>
                      <a:pt x="138" y="382"/>
                      <a:pt x="191" y="477"/>
                      <a:pt x="191" y="477"/>
                    </a:cubicBezTo>
                    <a:cubicBezTo>
                      <a:pt x="191" y="477"/>
                      <a:pt x="4" y="366"/>
                      <a:pt x="1" y="194"/>
                    </a:cubicBezTo>
                    <a:cubicBezTo>
                      <a:pt x="0" y="87"/>
                      <a:pt x="97" y="0"/>
                      <a:pt x="215" y="0"/>
                    </a:cubicBezTo>
                    <a:cubicBezTo>
                      <a:pt x="332" y="0"/>
                      <a:pt x="428" y="87"/>
                      <a:pt x="428" y="194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id-ID" sz="135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51" name="PA-íSḻiḑé">
                <a:extLst>
                  <a:ext uri="{FF2B5EF4-FFF2-40B4-BE49-F238E27FC236}">
                    <a16:creationId xmlns:a16="http://schemas.microsoft.com/office/drawing/2014/main" id="{56EC010E-2209-4CA5-AAA7-200C7D0478EC}"/>
                  </a:ext>
                </a:extLst>
              </p:cNvPr>
              <p:cNvSpPr/>
              <p:nvPr>
                <p:custDataLst>
                  <p:tags r:id="rId33"/>
                </p:custDataLst>
              </p:nvPr>
            </p:nvSpPr>
            <p:spPr bwMode="auto">
              <a:xfrm>
                <a:off x="5453005" y="2915200"/>
                <a:ext cx="385820" cy="385094"/>
              </a:xfrm>
              <a:custGeom>
                <a:avLst/>
                <a:gdLst>
                  <a:gd name="connsiteX0" fmla="*/ 290910 w 605702"/>
                  <a:gd name="connsiteY0" fmla="*/ 156336 h 604568"/>
                  <a:gd name="connsiteX1" fmla="*/ 335849 w 605702"/>
                  <a:gd name="connsiteY1" fmla="*/ 164992 h 604568"/>
                  <a:gd name="connsiteX2" fmla="*/ 288310 w 605702"/>
                  <a:gd name="connsiteY2" fmla="*/ 212456 h 604568"/>
                  <a:gd name="connsiteX3" fmla="*/ 203632 w 605702"/>
                  <a:gd name="connsiteY3" fmla="*/ 244717 h 604568"/>
                  <a:gd name="connsiteX4" fmla="*/ 203632 w 605702"/>
                  <a:gd name="connsiteY4" fmla="*/ 401388 h 604568"/>
                  <a:gd name="connsiteX5" fmla="*/ 360547 w 605702"/>
                  <a:gd name="connsiteY5" fmla="*/ 401388 h 604568"/>
                  <a:gd name="connsiteX6" fmla="*/ 392859 w 605702"/>
                  <a:gd name="connsiteY6" fmla="*/ 316749 h 604568"/>
                  <a:gd name="connsiteX7" fmla="*/ 440397 w 605702"/>
                  <a:gd name="connsiteY7" fmla="*/ 269284 h 604568"/>
                  <a:gd name="connsiteX8" fmla="*/ 400287 w 605702"/>
                  <a:gd name="connsiteY8" fmla="*/ 441065 h 604568"/>
                  <a:gd name="connsiteX9" fmla="*/ 163892 w 605702"/>
                  <a:gd name="connsiteY9" fmla="*/ 441065 h 604568"/>
                  <a:gd name="connsiteX10" fmla="*/ 163892 w 605702"/>
                  <a:gd name="connsiteY10" fmla="*/ 205040 h 604568"/>
                  <a:gd name="connsiteX11" fmla="*/ 290910 w 605702"/>
                  <a:gd name="connsiteY11" fmla="*/ 156336 h 604568"/>
                  <a:gd name="connsiteX12" fmla="*/ 246542 w 605702"/>
                  <a:gd name="connsiteY12" fmla="*/ 43775 h 604568"/>
                  <a:gd name="connsiteX13" fmla="*/ 422196 w 605702"/>
                  <a:gd name="connsiteY13" fmla="*/ 78723 h 604568"/>
                  <a:gd name="connsiteX14" fmla="*/ 376794 w 605702"/>
                  <a:gd name="connsiteY14" fmla="*/ 124054 h 604568"/>
                  <a:gd name="connsiteX15" fmla="*/ 126109 w 605702"/>
                  <a:gd name="connsiteY15" fmla="*/ 167345 h 604568"/>
                  <a:gd name="connsiteX16" fmla="*/ 126109 w 605702"/>
                  <a:gd name="connsiteY16" fmla="*/ 478820 h 604568"/>
                  <a:gd name="connsiteX17" fmla="*/ 438073 w 605702"/>
                  <a:gd name="connsiteY17" fmla="*/ 478820 h 604568"/>
                  <a:gd name="connsiteX18" fmla="*/ 481432 w 605702"/>
                  <a:gd name="connsiteY18" fmla="*/ 228527 h 604568"/>
                  <a:gd name="connsiteX19" fmla="*/ 526741 w 605702"/>
                  <a:gd name="connsiteY19" fmla="*/ 183011 h 604568"/>
                  <a:gd name="connsiteX20" fmla="*/ 481432 w 605702"/>
                  <a:gd name="connsiteY20" fmla="*/ 522111 h 604568"/>
                  <a:gd name="connsiteX21" fmla="*/ 82657 w 605702"/>
                  <a:gd name="connsiteY21" fmla="*/ 522111 h 604568"/>
                  <a:gd name="connsiteX22" fmla="*/ 82657 w 605702"/>
                  <a:gd name="connsiteY22" fmla="*/ 123961 h 604568"/>
                  <a:gd name="connsiteX23" fmla="*/ 246542 w 605702"/>
                  <a:gd name="connsiteY23" fmla="*/ 43775 h 604568"/>
                  <a:gd name="connsiteX24" fmla="*/ 536061 w 605702"/>
                  <a:gd name="connsiteY24" fmla="*/ 0 h 604568"/>
                  <a:gd name="connsiteX25" fmla="*/ 544232 w 605702"/>
                  <a:gd name="connsiteY25" fmla="*/ 61368 h 604568"/>
                  <a:gd name="connsiteX26" fmla="*/ 605702 w 605702"/>
                  <a:gd name="connsiteY26" fmla="*/ 69526 h 604568"/>
                  <a:gd name="connsiteX27" fmla="*/ 524361 w 605702"/>
                  <a:gd name="connsiteY27" fmla="*/ 150732 h 604568"/>
                  <a:gd name="connsiteX28" fmla="*/ 498361 w 605702"/>
                  <a:gd name="connsiteY28" fmla="*/ 147302 h 604568"/>
                  <a:gd name="connsiteX29" fmla="*/ 337721 w 605702"/>
                  <a:gd name="connsiteY29" fmla="*/ 307767 h 604568"/>
                  <a:gd name="connsiteX30" fmla="*/ 339764 w 605702"/>
                  <a:gd name="connsiteY30" fmla="*/ 323063 h 604568"/>
                  <a:gd name="connsiteX31" fmla="*/ 282101 w 605702"/>
                  <a:gd name="connsiteY31" fmla="*/ 380630 h 604568"/>
                  <a:gd name="connsiteX32" fmla="*/ 224437 w 605702"/>
                  <a:gd name="connsiteY32" fmla="*/ 323063 h 604568"/>
                  <a:gd name="connsiteX33" fmla="*/ 282101 w 605702"/>
                  <a:gd name="connsiteY33" fmla="*/ 265495 h 604568"/>
                  <a:gd name="connsiteX34" fmla="*/ 297422 w 605702"/>
                  <a:gd name="connsiteY34" fmla="*/ 267535 h 604568"/>
                  <a:gd name="connsiteX35" fmla="*/ 458155 w 605702"/>
                  <a:gd name="connsiteY35" fmla="*/ 107162 h 604568"/>
                  <a:gd name="connsiteX36" fmla="*/ 454719 w 605702"/>
                  <a:gd name="connsiteY36" fmla="*/ 81206 h 6045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605702" h="604568">
                    <a:moveTo>
                      <a:pt x="290910" y="156336"/>
                    </a:moveTo>
                    <a:cubicBezTo>
                      <a:pt x="306137" y="157147"/>
                      <a:pt x="321272" y="160032"/>
                      <a:pt x="335849" y="164992"/>
                    </a:cubicBezTo>
                    <a:lnTo>
                      <a:pt x="288310" y="212456"/>
                    </a:lnTo>
                    <a:cubicBezTo>
                      <a:pt x="257856" y="210695"/>
                      <a:pt x="226844" y="221449"/>
                      <a:pt x="203632" y="244717"/>
                    </a:cubicBezTo>
                    <a:cubicBezTo>
                      <a:pt x="160271" y="287918"/>
                      <a:pt x="160271" y="358187"/>
                      <a:pt x="203632" y="401388"/>
                    </a:cubicBezTo>
                    <a:cubicBezTo>
                      <a:pt x="246900" y="444680"/>
                      <a:pt x="317279" y="444680"/>
                      <a:pt x="360547" y="401388"/>
                    </a:cubicBezTo>
                    <a:cubicBezTo>
                      <a:pt x="383852" y="378211"/>
                      <a:pt x="394623" y="347156"/>
                      <a:pt x="392859" y="316749"/>
                    </a:cubicBezTo>
                    <a:lnTo>
                      <a:pt x="440397" y="269284"/>
                    </a:lnTo>
                    <a:cubicBezTo>
                      <a:pt x="460267" y="327595"/>
                      <a:pt x="446897" y="394620"/>
                      <a:pt x="400287" y="441065"/>
                    </a:cubicBezTo>
                    <a:cubicBezTo>
                      <a:pt x="335106" y="506236"/>
                      <a:pt x="229073" y="506236"/>
                      <a:pt x="163892" y="441065"/>
                    </a:cubicBezTo>
                    <a:cubicBezTo>
                      <a:pt x="98619" y="375987"/>
                      <a:pt x="98619" y="270118"/>
                      <a:pt x="163892" y="205040"/>
                    </a:cubicBezTo>
                    <a:cubicBezTo>
                      <a:pt x="198711" y="170137"/>
                      <a:pt x="245228" y="153902"/>
                      <a:pt x="290910" y="156336"/>
                    </a:cubicBezTo>
                    <a:close/>
                    <a:moveTo>
                      <a:pt x="246542" y="43775"/>
                    </a:moveTo>
                    <a:cubicBezTo>
                      <a:pt x="306463" y="36243"/>
                      <a:pt x="368345" y="47900"/>
                      <a:pt x="422196" y="78723"/>
                    </a:cubicBezTo>
                    <a:lnTo>
                      <a:pt x="376794" y="124054"/>
                    </a:lnTo>
                    <a:cubicBezTo>
                      <a:pt x="294811" y="85305"/>
                      <a:pt x="193980" y="99581"/>
                      <a:pt x="126109" y="167345"/>
                    </a:cubicBezTo>
                    <a:cubicBezTo>
                      <a:pt x="39948" y="253371"/>
                      <a:pt x="39948" y="392793"/>
                      <a:pt x="126109" y="478820"/>
                    </a:cubicBezTo>
                    <a:cubicBezTo>
                      <a:pt x="212271" y="564846"/>
                      <a:pt x="351912" y="564846"/>
                      <a:pt x="438073" y="478820"/>
                    </a:cubicBezTo>
                    <a:cubicBezTo>
                      <a:pt x="505944" y="411055"/>
                      <a:pt x="520428" y="310382"/>
                      <a:pt x="481432" y="228527"/>
                    </a:cubicBezTo>
                    <a:lnTo>
                      <a:pt x="526741" y="183011"/>
                    </a:lnTo>
                    <a:cubicBezTo>
                      <a:pt x="588484" y="290544"/>
                      <a:pt x="573350" y="430244"/>
                      <a:pt x="481432" y="522111"/>
                    </a:cubicBezTo>
                    <a:cubicBezTo>
                      <a:pt x="371316" y="632054"/>
                      <a:pt x="192866" y="632054"/>
                      <a:pt x="82657" y="522111"/>
                    </a:cubicBezTo>
                    <a:cubicBezTo>
                      <a:pt x="-27552" y="412168"/>
                      <a:pt x="-27552" y="233997"/>
                      <a:pt x="82657" y="123961"/>
                    </a:cubicBezTo>
                    <a:cubicBezTo>
                      <a:pt x="128662" y="78028"/>
                      <a:pt x="186622" y="51307"/>
                      <a:pt x="246542" y="43775"/>
                    </a:cubicBezTo>
                    <a:close/>
                    <a:moveTo>
                      <a:pt x="536061" y="0"/>
                    </a:moveTo>
                    <a:lnTo>
                      <a:pt x="544232" y="61368"/>
                    </a:lnTo>
                    <a:lnTo>
                      <a:pt x="605702" y="69526"/>
                    </a:lnTo>
                    <a:lnTo>
                      <a:pt x="524361" y="150732"/>
                    </a:lnTo>
                    <a:lnTo>
                      <a:pt x="498361" y="147302"/>
                    </a:lnTo>
                    <a:lnTo>
                      <a:pt x="337721" y="307767"/>
                    </a:lnTo>
                    <a:cubicBezTo>
                      <a:pt x="339021" y="312588"/>
                      <a:pt x="339764" y="317779"/>
                      <a:pt x="339764" y="323063"/>
                    </a:cubicBezTo>
                    <a:cubicBezTo>
                      <a:pt x="339764" y="354859"/>
                      <a:pt x="313950" y="380630"/>
                      <a:pt x="282101" y="380630"/>
                    </a:cubicBezTo>
                    <a:cubicBezTo>
                      <a:pt x="250251" y="380630"/>
                      <a:pt x="224437" y="354859"/>
                      <a:pt x="224437" y="323063"/>
                    </a:cubicBezTo>
                    <a:cubicBezTo>
                      <a:pt x="224437" y="291266"/>
                      <a:pt x="250251" y="265495"/>
                      <a:pt x="282101" y="265495"/>
                    </a:cubicBezTo>
                    <a:cubicBezTo>
                      <a:pt x="287393" y="265495"/>
                      <a:pt x="292500" y="266237"/>
                      <a:pt x="297422" y="267535"/>
                    </a:cubicBezTo>
                    <a:lnTo>
                      <a:pt x="458155" y="107162"/>
                    </a:lnTo>
                    <a:lnTo>
                      <a:pt x="454719" y="81206"/>
                    </a:lnTo>
                    <a:close/>
                  </a:path>
                </a:pathLst>
              </a:custGeom>
              <a:solidFill>
                <a:schemeClr val="bg1"/>
              </a:solidFill>
              <a:ln w="254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rmAutofit lnSpcReduction="1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52" name="PA-i$1îdè">
                <a:extLst>
                  <a:ext uri="{FF2B5EF4-FFF2-40B4-BE49-F238E27FC236}">
                    <a16:creationId xmlns:a16="http://schemas.microsoft.com/office/drawing/2014/main" id="{B2516AB6-98FB-453B-AA96-F493A28FD85C}"/>
                  </a:ext>
                </a:extLst>
              </p:cNvPr>
              <p:cNvSpPr/>
              <p:nvPr>
                <p:custDataLst>
                  <p:tags r:id="rId34"/>
                </p:custDataLst>
              </p:nvPr>
            </p:nvSpPr>
            <p:spPr bwMode="auto">
              <a:xfrm>
                <a:off x="7061352" y="3349538"/>
                <a:ext cx="377356" cy="366542"/>
              </a:xfrm>
              <a:custGeom>
                <a:avLst/>
                <a:gdLst>
                  <a:gd name="connsiteX0" fmla="*/ 357006 w 608274"/>
                  <a:gd name="connsiteY0" fmla="*/ 315793 h 590844"/>
                  <a:gd name="connsiteX1" fmla="*/ 344664 w 608274"/>
                  <a:gd name="connsiteY1" fmla="*/ 351821 h 590844"/>
                  <a:gd name="connsiteX2" fmla="*/ 552405 w 608274"/>
                  <a:gd name="connsiteY2" fmla="*/ 559238 h 590844"/>
                  <a:gd name="connsiteX3" fmla="*/ 554572 w 608274"/>
                  <a:gd name="connsiteY3" fmla="*/ 560178 h 590844"/>
                  <a:gd name="connsiteX4" fmla="*/ 554666 w 608274"/>
                  <a:gd name="connsiteY4" fmla="*/ 560178 h 590844"/>
                  <a:gd name="connsiteX5" fmla="*/ 556928 w 608274"/>
                  <a:gd name="connsiteY5" fmla="*/ 559238 h 590844"/>
                  <a:gd name="connsiteX6" fmla="*/ 576618 w 608274"/>
                  <a:gd name="connsiteY6" fmla="*/ 539578 h 590844"/>
                  <a:gd name="connsiteX7" fmla="*/ 577560 w 608274"/>
                  <a:gd name="connsiteY7" fmla="*/ 537320 h 590844"/>
                  <a:gd name="connsiteX8" fmla="*/ 576618 w 608274"/>
                  <a:gd name="connsiteY8" fmla="*/ 535063 h 590844"/>
                  <a:gd name="connsiteX9" fmla="*/ 347019 w 608274"/>
                  <a:gd name="connsiteY9" fmla="*/ 272617 h 590844"/>
                  <a:gd name="connsiteX10" fmla="*/ 361339 w 608274"/>
                  <a:gd name="connsiteY10" fmla="*/ 276756 h 590844"/>
                  <a:gd name="connsiteX11" fmla="*/ 370572 w 608274"/>
                  <a:gd name="connsiteY11" fmla="*/ 285974 h 590844"/>
                  <a:gd name="connsiteX12" fmla="*/ 598287 w 608274"/>
                  <a:gd name="connsiteY12" fmla="*/ 513333 h 590844"/>
                  <a:gd name="connsiteX13" fmla="*/ 608274 w 608274"/>
                  <a:gd name="connsiteY13" fmla="*/ 537320 h 590844"/>
                  <a:gd name="connsiteX14" fmla="*/ 598287 w 608274"/>
                  <a:gd name="connsiteY14" fmla="*/ 561213 h 590844"/>
                  <a:gd name="connsiteX15" fmla="*/ 578691 w 608274"/>
                  <a:gd name="connsiteY15" fmla="*/ 580873 h 590844"/>
                  <a:gd name="connsiteX16" fmla="*/ 554666 w 608274"/>
                  <a:gd name="connsiteY16" fmla="*/ 590844 h 590844"/>
                  <a:gd name="connsiteX17" fmla="*/ 554572 w 608274"/>
                  <a:gd name="connsiteY17" fmla="*/ 590844 h 590844"/>
                  <a:gd name="connsiteX18" fmla="*/ 530736 w 608274"/>
                  <a:gd name="connsiteY18" fmla="*/ 580873 h 590844"/>
                  <a:gd name="connsiteX19" fmla="*/ 316211 w 608274"/>
                  <a:gd name="connsiteY19" fmla="*/ 366683 h 590844"/>
                  <a:gd name="connsiteX20" fmla="*/ 312442 w 608274"/>
                  <a:gd name="connsiteY20" fmla="*/ 350880 h 590844"/>
                  <a:gd name="connsiteX21" fmla="*/ 327328 w 608274"/>
                  <a:gd name="connsiteY21" fmla="*/ 307610 h 590844"/>
                  <a:gd name="connsiteX22" fmla="*/ 335902 w 608274"/>
                  <a:gd name="connsiteY22" fmla="*/ 282588 h 590844"/>
                  <a:gd name="connsiteX23" fmla="*/ 347019 w 608274"/>
                  <a:gd name="connsiteY23" fmla="*/ 272617 h 590844"/>
                  <a:gd name="connsiteX24" fmla="*/ 74870 w 608274"/>
                  <a:gd name="connsiteY24" fmla="*/ 82350 h 590844"/>
                  <a:gd name="connsiteX25" fmla="*/ 426850 w 608274"/>
                  <a:gd name="connsiteY25" fmla="*/ 82350 h 590844"/>
                  <a:gd name="connsiteX26" fmla="*/ 426850 w 608274"/>
                  <a:gd name="connsiteY26" fmla="*/ 306027 h 590844"/>
                  <a:gd name="connsiteX27" fmla="*/ 379461 w 608274"/>
                  <a:gd name="connsiteY27" fmla="*/ 258714 h 590844"/>
                  <a:gd name="connsiteX28" fmla="*/ 341210 w 608274"/>
                  <a:gd name="connsiteY28" fmla="*/ 247709 h 590844"/>
                  <a:gd name="connsiteX29" fmla="*/ 315867 w 608274"/>
                  <a:gd name="connsiteY29" fmla="*/ 265957 h 590844"/>
                  <a:gd name="connsiteX30" fmla="*/ 204507 w 608274"/>
                  <a:gd name="connsiteY30" fmla="*/ 235763 h 590844"/>
                  <a:gd name="connsiteX31" fmla="*/ 195274 w 608274"/>
                  <a:gd name="connsiteY31" fmla="*/ 230590 h 590844"/>
                  <a:gd name="connsiteX32" fmla="*/ 213740 w 608274"/>
                  <a:gd name="connsiteY32" fmla="*/ 231154 h 590844"/>
                  <a:gd name="connsiteX33" fmla="*/ 225517 w 608274"/>
                  <a:gd name="connsiteY33" fmla="*/ 231719 h 590844"/>
                  <a:gd name="connsiteX34" fmla="*/ 248599 w 608274"/>
                  <a:gd name="connsiteY34" fmla="*/ 232377 h 590844"/>
                  <a:gd name="connsiteX35" fmla="*/ 322085 w 608274"/>
                  <a:gd name="connsiteY35" fmla="*/ 227674 h 590844"/>
                  <a:gd name="connsiteX36" fmla="*/ 361749 w 608274"/>
                  <a:gd name="connsiteY36" fmla="*/ 186852 h 590844"/>
                  <a:gd name="connsiteX37" fmla="*/ 323216 w 608274"/>
                  <a:gd name="connsiteY37" fmla="*/ 133049 h 590844"/>
                  <a:gd name="connsiteX38" fmla="*/ 205167 w 608274"/>
                  <a:gd name="connsiteY38" fmla="*/ 122514 h 590844"/>
                  <a:gd name="connsiteX39" fmla="*/ 158248 w 608274"/>
                  <a:gd name="connsiteY39" fmla="*/ 124395 h 590844"/>
                  <a:gd name="connsiteX40" fmla="*/ 157683 w 608274"/>
                  <a:gd name="connsiteY40" fmla="*/ 124395 h 590844"/>
                  <a:gd name="connsiteX41" fmla="*/ 137239 w 608274"/>
                  <a:gd name="connsiteY41" fmla="*/ 144336 h 590844"/>
                  <a:gd name="connsiteX42" fmla="*/ 157212 w 608274"/>
                  <a:gd name="connsiteY42" fmla="*/ 165312 h 590844"/>
                  <a:gd name="connsiteX43" fmla="*/ 208087 w 608274"/>
                  <a:gd name="connsiteY43" fmla="*/ 163336 h 590844"/>
                  <a:gd name="connsiteX44" fmla="*/ 306634 w 608274"/>
                  <a:gd name="connsiteY44" fmla="*/ 170485 h 590844"/>
                  <a:gd name="connsiteX45" fmla="*/ 321049 w 608274"/>
                  <a:gd name="connsiteY45" fmla="*/ 183465 h 590844"/>
                  <a:gd name="connsiteX46" fmla="*/ 311251 w 608274"/>
                  <a:gd name="connsiteY46" fmla="*/ 188263 h 590844"/>
                  <a:gd name="connsiteX47" fmla="*/ 250200 w 608274"/>
                  <a:gd name="connsiteY47" fmla="*/ 191461 h 590844"/>
                  <a:gd name="connsiteX48" fmla="*/ 225517 w 608274"/>
                  <a:gd name="connsiteY48" fmla="*/ 190896 h 590844"/>
                  <a:gd name="connsiteX49" fmla="*/ 216755 w 608274"/>
                  <a:gd name="connsiteY49" fmla="*/ 190426 h 590844"/>
                  <a:gd name="connsiteX50" fmla="*/ 156929 w 608274"/>
                  <a:gd name="connsiteY50" fmla="*/ 206040 h 590844"/>
                  <a:gd name="connsiteX51" fmla="*/ 150335 w 608274"/>
                  <a:gd name="connsiteY51" fmla="*/ 236516 h 590844"/>
                  <a:gd name="connsiteX52" fmla="*/ 187078 w 608274"/>
                  <a:gd name="connsiteY52" fmla="*/ 272823 h 590844"/>
                  <a:gd name="connsiteX53" fmla="*/ 300887 w 608274"/>
                  <a:gd name="connsiteY53" fmla="*/ 305839 h 590844"/>
                  <a:gd name="connsiteX54" fmla="*/ 291277 w 608274"/>
                  <a:gd name="connsiteY54" fmla="*/ 334057 h 590844"/>
                  <a:gd name="connsiteX55" fmla="*/ 74870 w 608274"/>
                  <a:gd name="connsiteY55" fmla="*/ 334057 h 590844"/>
                  <a:gd name="connsiteX56" fmla="*/ 41731 w 608274"/>
                  <a:gd name="connsiteY56" fmla="*/ 0 h 590844"/>
                  <a:gd name="connsiteX57" fmla="*/ 459894 w 608274"/>
                  <a:gd name="connsiteY57" fmla="*/ 0 h 590844"/>
                  <a:gd name="connsiteX58" fmla="*/ 501720 w 608274"/>
                  <a:gd name="connsiteY58" fmla="*/ 41669 h 590844"/>
                  <a:gd name="connsiteX59" fmla="*/ 501720 w 608274"/>
                  <a:gd name="connsiteY59" fmla="*/ 374737 h 590844"/>
                  <a:gd name="connsiteX60" fmla="*/ 501155 w 608274"/>
                  <a:gd name="connsiteY60" fmla="*/ 380193 h 590844"/>
                  <a:gd name="connsiteX61" fmla="*/ 457539 w 608274"/>
                  <a:gd name="connsiteY61" fmla="*/ 336643 h 590844"/>
                  <a:gd name="connsiteX62" fmla="*/ 457539 w 608274"/>
                  <a:gd name="connsiteY62" fmla="*/ 66971 h 590844"/>
                  <a:gd name="connsiteX63" fmla="*/ 442184 w 608274"/>
                  <a:gd name="connsiteY63" fmla="*/ 51639 h 590844"/>
                  <a:gd name="connsiteX64" fmla="*/ 59536 w 608274"/>
                  <a:gd name="connsiteY64" fmla="*/ 51639 h 590844"/>
                  <a:gd name="connsiteX65" fmla="*/ 44181 w 608274"/>
                  <a:gd name="connsiteY65" fmla="*/ 66971 h 590844"/>
                  <a:gd name="connsiteX66" fmla="*/ 44181 w 608274"/>
                  <a:gd name="connsiteY66" fmla="*/ 349341 h 590844"/>
                  <a:gd name="connsiteX67" fmla="*/ 59536 w 608274"/>
                  <a:gd name="connsiteY67" fmla="*/ 364673 h 590844"/>
                  <a:gd name="connsiteX68" fmla="*/ 287128 w 608274"/>
                  <a:gd name="connsiteY68" fmla="*/ 364673 h 590844"/>
                  <a:gd name="connsiteX69" fmla="*/ 298055 w 608274"/>
                  <a:gd name="connsiteY69" fmla="*/ 384708 h 590844"/>
                  <a:gd name="connsiteX70" fmla="*/ 329801 w 608274"/>
                  <a:gd name="connsiteY70" fmla="*/ 416406 h 590844"/>
                  <a:gd name="connsiteX71" fmla="*/ 41731 w 608274"/>
                  <a:gd name="connsiteY71" fmla="*/ 416406 h 590844"/>
                  <a:gd name="connsiteX72" fmla="*/ 0 w 608274"/>
                  <a:gd name="connsiteY72" fmla="*/ 374737 h 590844"/>
                  <a:gd name="connsiteX73" fmla="*/ 0 w 608274"/>
                  <a:gd name="connsiteY73" fmla="*/ 41669 h 590844"/>
                  <a:gd name="connsiteX74" fmla="*/ 41731 w 608274"/>
                  <a:gd name="connsiteY74" fmla="*/ 0 h 5908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</a:cxnLst>
                <a:rect l="l" t="t" r="r" b="b"/>
                <a:pathLst>
                  <a:path w="608274" h="590844">
                    <a:moveTo>
                      <a:pt x="357006" y="315793"/>
                    </a:moveTo>
                    <a:lnTo>
                      <a:pt x="344664" y="351821"/>
                    </a:lnTo>
                    <a:lnTo>
                      <a:pt x="552405" y="559238"/>
                    </a:lnTo>
                    <a:cubicBezTo>
                      <a:pt x="552971" y="559802"/>
                      <a:pt x="553818" y="560178"/>
                      <a:pt x="554572" y="560178"/>
                    </a:cubicBezTo>
                    <a:lnTo>
                      <a:pt x="554666" y="560178"/>
                    </a:lnTo>
                    <a:cubicBezTo>
                      <a:pt x="555514" y="560178"/>
                      <a:pt x="556362" y="559802"/>
                      <a:pt x="556928" y="559238"/>
                    </a:cubicBezTo>
                    <a:lnTo>
                      <a:pt x="576618" y="539578"/>
                    </a:lnTo>
                    <a:cubicBezTo>
                      <a:pt x="577372" y="538825"/>
                      <a:pt x="577560" y="537885"/>
                      <a:pt x="577560" y="537320"/>
                    </a:cubicBezTo>
                    <a:cubicBezTo>
                      <a:pt x="577560" y="536756"/>
                      <a:pt x="577372" y="535815"/>
                      <a:pt x="576618" y="535063"/>
                    </a:cubicBezTo>
                    <a:close/>
                    <a:moveTo>
                      <a:pt x="347019" y="272617"/>
                    </a:moveTo>
                    <a:cubicBezTo>
                      <a:pt x="352106" y="271394"/>
                      <a:pt x="357571" y="272993"/>
                      <a:pt x="361339" y="276756"/>
                    </a:cubicBezTo>
                    <a:lnTo>
                      <a:pt x="370572" y="285974"/>
                    </a:lnTo>
                    <a:lnTo>
                      <a:pt x="598287" y="513333"/>
                    </a:lnTo>
                    <a:cubicBezTo>
                      <a:pt x="604694" y="519730"/>
                      <a:pt x="608274" y="528290"/>
                      <a:pt x="608274" y="537320"/>
                    </a:cubicBezTo>
                    <a:cubicBezTo>
                      <a:pt x="608274" y="546351"/>
                      <a:pt x="604694" y="554817"/>
                      <a:pt x="598287" y="561213"/>
                    </a:cubicBezTo>
                    <a:lnTo>
                      <a:pt x="578691" y="580873"/>
                    </a:lnTo>
                    <a:cubicBezTo>
                      <a:pt x="572284" y="587269"/>
                      <a:pt x="563805" y="590844"/>
                      <a:pt x="554666" y="590844"/>
                    </a:cubicBezTo>
                    <a:lnTo>
                      <a:pt x="554572" y="590844"/>
                    </a:lnTo>
                    <a:cubicBezTo>
                      <a:pt x="545622" y="590844"/>
                      <a:pt x="537143" y="587269"/>
                      <a:pt x="530736" y="580873"/>
                    </a:cubicBezTo>
                    <a:lnTo>
                      <a:pt x="316211" y="366683"/>
                    </a:lnTo>
                    <a:cubicBezTo>
                      <a:pt x="312066" y="362544"/>
                      <a:pt x="310558" y="356430"/>
                      <a:pt x="312442" y="350880"/>
                    </a:cubicBezTo>
                    <a:lnTo>
                      <a:pt x="327328" y="307610"/>
                    </a:lnTo>
                    <a:lnTo>
                      <a:pt x="335902" y="282588"/>
                    </a:lnTo>
                    <a:cubicBezTo>
                      <a:pt x="337598" y="277602"/>
                      <a:pt x="341837" y="273840"/>
                      <a:pt x="347019" y="272617"/>
                    </a:cubicBezTo>
                    <a:close/>
                    <a:moveTo>
                      <a:pt x="74870" y="82350"/>
                    </a:moveTo>
                    <a:lnTo>
                      <a:pt x="426850" y="82350"/>
                    </a:lnTo>
                    <a:lnTo>
                      <a:pt x="426850" y="306027"/>
                    </a:lnTo>
                    <a:lnTo>
                      <a:pt x="379461" y="258714"/>
                    </a:lnTo>
                    <a:cubicBezTo>
                      <a:pt x="369474" y="248650"/>
                      <a:pt x="354966" y="244511"/>
                      <a:pt x="341210" y="247709"/>
                    </a:cubicBezTo>
                    <a:cubicBezTo>
                      <a:pt x="330564" y="250249"/>
                      <a:pt x="321520" y="256927"/>
                      <a:pt x="315867" y="265957"/>
                    </a:cubicBezTo>
                    <a:cubicBezTo>
                      <a:pt x="275073" y="263229"/>
                      <a:pt x="245113" y="254764"/>
                      <a:pt x="204507" y="235763"/>
                    </a:cubicBezTo>
                    <a:cubicBezTo>
                      <a:pt x="200550" y="233882"/>
                      <a:pt x="197535" y="232095"/>
                      <a:pt x="195274" y="230590"/>
                    </a:cubicBezTo>
                    <a:cubicBezTo>
                      <a:pt x="201398" y="230308"/>
                      <a:pt x="209500" y="230872"/>
                      <a:pt x="213740" y="231154"/>
                    </a:cubicBezTo>
                    <a:cubicBezTo>
                      <a:pt x="218262" y="231531"/>
                      <a:pt x="222313" y="231719"/>
                      <a:pt x="225517" y="231719"/>
                    </a:cubicBezTo>
                    <a:cubicBezTo>
                      <a:pt x="232959" y="231719"/>
                      <a:pt x="240779" y="232095"/>
                      <a:pt x="248599" y="232377"/>
                    </a:cubicBezTo>
                    <a:cubicBezTo>
                      <a:pt x="272812" y="233318"/>
                      <a:pt x="297966" y="234258"/>
                      <a:pt x="322085" y="227674"/>
                    </a:cubicBezTo>
                    <a:cubicBezTo>
                      <a:pt x="355813" y="218456"/>
                      <a:pt x="361089" y="196070"/>
                      <a:pt x="361749" y="186852"/>
                    </a:cubicBezTo>
                    <a:cubicBezTo>
                      <a:pt x="363351" y="165594"/>
                      <a:pt x="347900" y="143960"/>
                      <a:pt x="323216" y="133049"/>
                    </a:cubicBezTo>
                    <a:cubicBezTo>
                      <a:pt x="286190" y="116776"/>
                      <a:pt x="245019" y="119692"/>
                      <a:pt x="205167" y="122514"/>
                    </a:cubicBezTo>
                    <a:cubicBezTo>
                      <a:pt x="188585" y="123737"/>
                      <a:pt x="172851" y="124866"/>
                      <a:pt x="158248" y="124395"/>
                    </a:cubicBezTo>
                    <a:lnTo>
                      <a:pt x="157683" y="124395"/>
                    </a:lnTo>
                    <a:cubicBezTo>
                      <a:pt x="146660" y="124395"/>
                      <a:pt x="137522" y="133237"/>
                      <a:pt x="137239" y="144336"/>
                    </a:cubicBezTo>
                    <a:cubicBezTo>
                      <a:pt x="136956" y="155623"/>
                      <a:pt x="145907" y="165030"/>
                      <a:pt x="157212" y="165312"/>
                    </a:cubicBezTo>
                    <a:cubicBezTo>
                      <a:pt x="173699" y="165688"/>
                      <a:pt x="191223" y="164465"/>
                      <a:pt x="208087" y="163336"/>
                    </a:cubicBezTo>
                    <a:cubicBezTo>
                      <a:pt x="242946" y="160891"/>
                      <a:pt x="278935" y="158257"/>
                      <a:pt x="306634" y="170485"/>
                    </a:cubicBezTo>
                    <a:cubicBezTo>
                      <a:pt x="316809" y="174906"/>
                      <a:pt x="320955" y="181866"/>
                      <a:pt x="321049" y="183465"/>
                    </a:cubicBezTo>
                    <a:cubicBezTo>
                      <a:pt x="320672" y="184124"/>
                      <a:pt x="318034" y="186381"/>
                      <a:pt x="311251" y="188263"/>
                    </a:cubicBezTo>
                    <a:cubicBezTo>
                      <a:pt x="293256" y="193248"/>
                      <a:pt x="271398" y="192307"/>
                      <a:pt x="250200" y="191461"/>
                    </a:cubicBezTo>
                    <a:cubicBezTo>
                      <a:pt x="241815" y="191178"/>
                      <a:pt x="233525" y="190896"/>
                      <a:pt x="225517" y="190896"/>
                    </a:cubicBezTo>
                    <a:cubicBezTo>
                      <a:pt x="223067" y="190896"/>
                      <a:pt x="220052" y="190614"/>
                      <a:pt x="216755" y="190426"/>
                    </a:cubicBezTo>
                    <a:cubicBezTo>
                      <a:pt x="198477" y="189015"/>
                      <a:pt x="170873" y="187134"/>
                      <a:pt x="156929" y="206040"/>
                    </a:cubicBezTo>
                    <a:cubicBezTo>
                      <a:pt x="150052" y="215258"/>
                      <a:pt x="147697" y="226075"/>
                      <a:pt x="150335" y="236516"/>
                    </a:cubicBezTo>
                    <a:cubicBezTo>
                      <a:pt x="154857" y="254387"/>
                      <a:pt x="172851" y="266145"/>
                      <a:pt x="187078" y="272823"/>
                    </a:cubicBezTo>
                    <a:cubicBezTo>
                      <a:pt x="228437" y="292200"/>
                      <a:pt x="260752" y="301888"/>
                      <a:pt x="300887" y="305839"/>
                    </a:cubicBezTo>
                    <a:lnTo>
                      <a:pt x="291277" y="334057"/>
                    </a:lnTo>
                    <a:lnTo>
                      <a:pt x="74870" y="334057"/>
                    </a:lnTo>
                    <a:close/>
                    <a:moveTo>
                      <a:pt x="41731" y="0"/>
                    </a:moveTo>
                    <a:lnTo>
                      <a:pt x="459894" y="0"/>
                    </a:lnTo>
                    <a:cubicBezTo>
                      <a:pt x="482974" y="0"/>
                      <a:pt x="501720" y="18624"/>
                      <a:pt x="501720" y="41669"/>
                    </a:cubicBezTo>
                    <a:lnTo>
                      <a:pt x="501720" y="374737"/>
                    </a:lnTo>
                    <a:cubicBezTo>
                      <a:pt x="501720" y="376618"/>
                      <a:pt x="501343" y="378311"/>
                      <a:pt x="501155" y="380193"/>
                    </a:cubicBezTo>
                    <a:lnTo>
                      <a:pt x="457539" y="336643"/>
                    </a:lnTo>
                    <a:lnTo>
                      <a:pt x="457539" y="66971"/>
                    </a:lnTo>
                    <a:cubicBezTo>
                      <a:pt x="457539" y="58506"/>
                      <a:pt x="450663" y="51639"/>
                      <a:pt x="442184" y="51639"/>
                    </a:cubicBezTo>
                    <a:lnTo>
                      <a:pt x="59536" y="51639"/>
                    </a:lnTo>
                    <a:cubicBezTo>
                      <a:pt x="51057" y="51639"/>
                      <a:pt x="44181" y="58506"/>
                      <a:pt x="44181" y="66971"/>
                    </a:cubicBezTo>
                    <a:lnTo>
                      <a:pt x="44181" y="349341"/>
                    </a:lnTo>
                    <a:cubicBezTo>
                      <a:pt x="44181" y="357806"/>
                      <a:pt x="51057" y="364673"/>
                      <a:pt x="59536" y="364673"/>
                    </a:cubicBezTo>
                    <a:lnTo>
                      <a:pt x="287128" y="364673"/>
                    </a:lnTo>
                    <a:cubicBezTo>
                      <a:pt x="288729" y="372198"/>
                      <a:pt x="292497" y="379158"/>
                      <a:pt x="298055" y="384708"/>
                    </a:cubicBezTo>
                    <a:lnTo>
                      <a:pt x="329801" y="416406"/>
                    </a:lnTo>
                    <a:lnTo>
                      <a:pt x="41731" y="416406"/>
                    </a:lnTo>
                    <a:cubicBezTo>
                      <a:pt x="18746" y="416406"/>
                      <a:pt x="0" y="397688"/>
                      <a:pt x="0" y="374737"/>
                    </a:cubicBezTo>
                    <a:lnTo>
                      <a:pt x="0" y="41669"/>
                    </a:lnTo>
                    <a:cubicBezTo>
                      <a:pt x="0" y="18624"/>
                      <a:pt x="18746" y="0"/>
                      <a:pt x="41731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254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rmAutofit fontScale="92500" lnSpcReduction="1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id-ID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53" name="PA-iš1îḓè">
                <a:extLst>
                  <a:ext uri="{FF2B5EF4-FFF2-40B4-BE49-F238E27FC236}">
                    <a16:creationId xmlns:a16="http://schemas.microsoft.com/office/drawing/2014/main" id="{5CAE3452-14A2-4679-BDB1-35C02CC7DEF3}"/>
                  </a:ext>
                </a:extLst>
              </p:cNvPr>
              <p:cNvSpPr/>
              <p:nvPr>
                <p:custDataLst>
                  <p:tags r:id="rId35"/>
                </p:custDataLst>
              </p:nvPr>
            </p:nvSpPr>
            <p:spPr bwMode="auto">
              <a:xfrm>
                <a:off x="5985744" y="2134448"/>
                <a:ext cx="349928" cy="286903"/>
              </a:xfrm>
              <a:custGeom>
                <a:avLst/>
                <a:gdLst>
                  <a:gd name="connsiteX0" fmla="*/ 188055 w 610145"/>
                  <a:gd name="connsiteY0" fmla="*/ 389904 h 500254"/>
                  <a:gd name="connsiteX1" fmla="*/ 193726 w 610145"/>
                  <a:gd name="connsiteY1" fmla="*/ 389904 h 500254"/>
                  <a:gd name="connsiteX2" fmla="*/ 196561 w 610145"/>
                  <a:gd name="connsiteY2" fmla="*/ 389904 h 500254"/>
                  <a:gd name="connsiteX3" fmla="*/ 196561 w 610145"/>
                  <a:gd name="connsiteY3" fmla="*/ 500254 h 500254"/>
                  <a:gd name="connsiteX4" fmla="*/ 188055 w 610145"/>
                  <a:gd name="connsiteY4" fmla="*/ 500254 h 500254"/>
                  <a:gd name="connsiteX5" fmla="*/ 413354 w 610145"/>
                  <a:gd name="connsiteY5" fmla="*/ 388524 h 500254"/>
                  <a:gd name="connsiteX6" fmla="*/ 416228 w 610145"/>
                  <a:gd name="connsiteY6" fmla="*/ 388524 h 500254"/>
                  <a:gd name="connsiteX7" fmla="*/ 424849 w 610145"/>
                  <a:gd name="connsiteY7" fmla="*/ 388524 h 500254"/>
                  <a:gd name="connsiteX8" fmla="*/ 424849 w 610145"/>
                  <a:gd name="connsiteY8" fmla="*/ 500254 h 500254"/>
                  <a:gd name="connsiteX9" fmla="*/ 413354 w 610145"/>
                  <a:gd name="connsiteY9" fmla="*/ 500254 h 500254"/>
                  <a:gd name="connsiteX10" fmla="*/ 295647 w 610145"/>
                  <a:gd name="connsiteY10" fmla="*/ 366914 h 500254"/>
                  <a:gd name="connsiteX11" fmla="*/ 330131 w 610145"/>
                  <a:gd name="connsiteY11" fmla="*/ 366914 h 500254"/>
                  <a:gd name="connsiteX12" fmla="*/ 330131 w 610145"/>
                  <a:gd name="connsiteY12" fmla="*/ 389904 h 500254"/>
                  <a:gd name="connsiteX13" fmla="*/ 334442 w 610145"/>
                  <a:gd name="connsiteY13" fmla="*/ 389904 h 500254"/>
                  <a:gd name="connsiteX14" fmla="*/ 353121 w 610145"/>
                  <a:gd name="connsiteY14" fmla="*/ 394214 h 500254"/>
                  <a:gd name="connsiteX15" fmla="*/ 353121 w 610145"/>
                  <a:gd name="connsiteY15" fmla="*/ 412893 h 500254"/>
                  <a:gd name="connsiteX16" fmla="*/ 337316 w 610145"/>
                  <a:gd name="connsiteY16" fmla="*/ 412893 h 500254"/>
                  <a:gd name="connsiteX17" fmla="*/ 317200 w 610145"/>
                  <a:gd name="connsiteY17" fmla="*/ 408583 h 500254"/>
                  <a:gd name="connsiteX18" fmla="*/ 317200 w 610145"/>
                  <a:gd name="connsiteY18" fmla="*/ 412893 h 500254"/>
                  <a:gd name="connsiteX19" fmla="*/ 295647 w 610145"/>
                  <a:gd name="connsiteY19" fmla="*/ 412893 h 500254"/>
                  <a:gd name="connsiteX20" fmla="*/ 295647 w 610145"/>
                  <a:gd name="connsiteY20" fmla="*/ 392777 h 500254"/>
                  <a:gd name="connsiteX21" fmla="*/ 295647 w 610145"/>
                  <a:gd name="connsiteY21" fmla="*/ 389904 h 500254"/>
                  <a:gd name="connsiteX22" fmla="*/ 248288 w 610145"/>
                  <a:gd name="connsiteY22" fmla="*/ 366914 h 500254"/>
                  <a:gd name="connsiteX23" fmla="*/ 282772 w 610145"/>
                  <a:gd name="connsiteY23" fmla="*/ 366914 h 500254"/>
                  <a:gd name="connsiteX24" fmla="*/ 282772 w 610145"/>
                  <a:gd name="connsiteY24" fmla="*/ 389904 h 500254"/>
                  <a:gd name="connsiteX25" fmla="*/ 282772 w 610145"/>
                  <a:gd name="connsiteY25" fmla="*/ 392777 h 500254"/>
                  <a:gd name="connsiteX26" fmla="*/ 282772 w 610145"/>
                  <a:gd name="connsiteY26" fmla="*/ 412893 h 500254"/>
                  <a:gd name="connsiteX27" fmla="*/ 261219 w 610145"/>
                  <a:gd name="connsiteY27" fmla="*/ 412893 h 500254"/>
                  <a:gd name="connsiteX28" fmla="*/ 261219 w 610145"/>
                  <a:gd name="connsiteY28" fmla="*/ 408583 h 500254"/>
                  <a:gd name="connsiteX29" fmla="*/ 241103 w 610145"/>
                  <a:gd name="connsiteY29" fmla="*/ 412893 h 500254"/>
                  <a:gd name="connsiteX30" fmla="*/ 225298 w 610145"/>
                  <a:gd name="connsiteY30" fmla="*/ 412893 h 500254"/>
                  <a:gd name="connsiteX31" fmla="*/ 225298 w 610145"/>
                  <a:gd name="connsiteY31" fmla="*/ 394214 h 500254"/>
                  <a:gd name="connsiteX32" fmla="*/ 243977 w 610145"/>
                  <a:gd name="connsiteY32" fmla="*/ 389904 h 500254"/>
                  <a:gd name="connsiteX33" fmla="*/ 248288 w 610145"/>
                  <a:gd name="connsiteY33" fmla="*/ 389904 h 500254"/>
                  <a:gd name="connsiteX34" fmla="*/ 20099 w 610145"/>
                  <a:gd name="connsiteY34" fmla="*/ 311049 h 500254"/>
                  <a:gd name="connsiteX35" fmla="*/ 48811 w 610145"/>
                  <a:gd name="connsiteY35" fmla="*/ 424211 h 500254"/>
                  <a:gd name="connsiteX36" fmla="*/ 129206 w 610145"/>
                  <a:gd name="connsiteY36" fmla="*/ 424211 h 500254"/>
                  <a:gd name="connsiteX37" fmla="*/ 129206 w 610145"/>
                  <a:gd name="connsiteY37" fmla="*/ 444265 h 500254"/>
                  <a:gd name="connsiteX38" fmla="*/ 113415 w 610145"/>
                  <a:gd name="connsiteY38" fmla="*/ 444265 h 500254"/>
                  <a:gd name="connsiteX39" fmla="*/ 134949 w 610145"/>
                  <a:gd name="connsiteY39" fmla="*/ 491535 h 500254"/>
                  <a:gd name="connsiteX40" fmla="*/ 122028 w 610145"/>
                  <a:gd name="connsiteY40" fmla="*/ 497265 h 500254"/>
                  <a:gd name="connsiteX41" fmla="*/ 99058 w 610145"/>
                  <a:gd name="connsiteY41" fmla="*/ 444265 h 500254"/>
                  <a:gd name="connsiteX42" fmla="*/ 64603 w 610145"/>
                  <a:gd name="connsiteY42" fmla="*/ 444265 h 500254"/>
                  <a:gd name="connsiteX43" fmla="*/ 40198 w 610145"/>
                  <a:gd name="connsiteY43" fmla="*/ 497265 h 500254"/>
                  <a:gd name="connsiteX44" fmla="*/ 27277 w 610145"/>
                  <a:gd name="connsiteY44" fmla="*/ 491535 h 500254"/>
                  <a:gd name="connsiteX45" fmla="*/ 48811 w 610145"/>
                  <a:gd name="connsiteY45" fmla="*/ 444265 h 500254"/>
                  <a:gd name="connsiteX46" fmla="*/ 33019 w 610145"/>
                  <a:gd name="connsiteY46" fmla="*/ 444265 h 500254"/>
                  <a:gd name="connsiteX47" fmla="*/ 0 w 610145"/>
                  <a:gd name="connsiteY47" fmla="*/ 315346 h 500254"/>
                  <a:gd name="connsiteX48" fmla="*/ 590038 w 610145"/>
                  <a:gd name="connsiteY48" fmla="*/ 309670 h 500254"/>
                  <a:gd name="connsiteX49" fmla="*/ 610145 w 610145"/>
                  <a:gd name="connsiteY49" fmla="*/ 315400 h 500254"/>
                  <a:gd name="connsiteX50" fmla="*/ 578548 w 610145"/>
                  <a:gd name="connsiteY50" fmla="*/ 444319 h 500254"/>
                  <a:gd name="connsiteX51" fmla="*/ 561313 w 610145"/>
                  <a:gd name="connsiteY51" fmla="*/ 444319 h 500254"/>
                  <a:gd name="connsiteX52" fmla="*/ 582857 w 610145"/>
                  <a:gd name="connsiteY52" fmla="*/ 490156 h 500254"/>
                  <a:gd name="connsiteX53" fmla="*/ 569930 w 610145"/>
                  <a:gd name="connsiteY53" fmla="*/ 495886 h 500254"/>
                  <a:gd name="connsiteX54" fmla="*/ 546951 w 610145"/>
                  <a:gd name="connsiteY54" fmla="*/ 444319 h 500254"/>
                  <a:gd name="connsiteX55" fmla="*/ 511045 w 610145"/>
                  <a:gd name="connsiteY55" fmla="*/ 444319 h 500254"/>
                  <a:gd name="connsiteX56" fmla="*/ 489501 w 610145"/>
                  <a:gd name="connsiteY56" fmla="*/ 495886 h 500254"/>
                  <a:gd name="connsiteX57" fmla="*/ 476575 w 610145"/>
                  <a:gd name="connsiteY57" fmla="*/ 490156 h 500254"/>
                  <a:gd name="connsiteX58" fmla="*/ 496682 w 610145"/>
                  <a:gd name="connsiteY58" fmla="*/ 444319 h 500254"/>
                  <a:gd name="connsiteX59" fmla="*/ 482320 w 610145"/>
                  <a:gd name="connsiteY59" fmla="*/ 444319 h 500254"/>
                  <a:gd name="connsiteX60" fmla="*/ 482320 w 610145"/>
                  <a:gd name="connsiteY60" fmla="*/ 422832 h 500254"/>
                  <a:gd name="connsiteX61" fmla="*/ 561313 w 610145"/>
                  <a:gd name="connsiteY61" fmla="*/ 422832 h 500254"/>
                  <a:gd name="connsiteX62" fmla="*/ 473648 w 610145"/>
                  <a:gd name="connsiteY62" fmla="*/ 279554 h 500254"/>
                  <a:gd name="connsiteX63" fmla="*/ 519590 w 610145"/>
                  <a:gd name="connsiteY63" fmla="*/ 279554 h 500254"/>
                  <a:gd name="connsiteX64" fmla="*/ 548303 w 610145"/>
                  <a:gd name="connsiteY64" fmla="*/ 417133 h 500254"/>
                  <a:gd name="connsiteX65" fmla="*/ 531075 w 610145"/>
                  <a:gd name="connsiteY65" fmla="*/ 417133 h 500254"/>
                  <a:gd name="connsiteX66" fmla="*/ 525332 w 610145"/>
                  <a:gd name="connsiteY66" fmla="*/ 417133 h 500254"/>
                  <a:gd name="connsiteX67" fmla="*/ 515283 w 610145"/>
                  <a:gd name="connsiteY67" fmla="*/ 417133 h 500254"/>
                  <a:gd name="connsiteX68" fmla="*/ 486569 w 610145"/>
                  <a:gd name="connsiteY68" fmla="*/ 417133 h 500254"/>
                  <a:gd name="connsiteX69" fmla="*/ 483698 w 610145"/>
                  <a:gd name="connsiteY69" fmla="*/ 417133 h 500254"/>
                  <a:gd name="connsiteX70" fmla="*/ 467906 w 610145"/>
                  <a:gd name="connsiteY70" fmla="*/ 417133 h 500254"/>
                  <a:gd name="connsiteX71" fmla="*/ 462163 w 610145"/>
                  <a:gd name="connsiteY71" fmla="*/ 417133 h 500254"/>
                  <a:gd name="connsiteX72" fmla="*/ 462163 w 610145"/>
                  <a:gd name="connsiteY72" fmla="*/ 388471 h 500254"/>
                  <a:gd name="connsiteX73" fmla="*/ 472213 w 610145"/>
                  <a:gd name="connsiteY73" fmla="*/ 388471 h 500254"/>
                  <a:gd name="connsiteX74" fmla="*/ 489441 w 610145"/>
                  <a:gd name="connsiteY74" fmla="*/ 388471 h 500254"/>
                  <a:gd name="connsiteX75" fmla="*/ 470777 w 610145"/>
                  <a:gd name="connsiteY75" fmla="*/ 325414 h 500254"/>
                  <a:gd name="connsiteX76" fmla="*/ 463599 w 610145"/>
                  <a:gd name="connsiteY76" fmla="*/ 336879 h 500254"/>
                  <a:gd name="connsiteX77" fmla="*/ 470777 w 610145"/>
                  <a:gd name="connsiteY77" fmla="*/ 336879 h 500254"/>
                  <a:gd name="connsiteX78" fmla="*/ 470777 w 610145"/>
                  <a:gd name="connsiteY78" fmla="*/ 358376 h 500254"/>
                  <a:gd name="connsiteX79" fmla="*/ 457856 w 610145"/>
                  <a:gd name="connsiteY79" fmla="*/ 358376 h 500254"/>
                  <a:gd name="connsiteX80" fmla="*/ 457856 w 610145"/>
                  <a:gd name="connsiteY80" fmla="*/ 388471 h 500254"/>
                  <a:gd name="connsiteX81" fmla="*/ 457856 w 610145"/>
                  <a:gd name="connsiteY81" fmla="*/ 417133 h 500254"/>
                  <a:gd name="connsiteX82" fmla="*/ 457856 w 610145"/>
                  <a:gd name="connsiteY82" fmla="*/ 500254 h 500254"/>
                  <a:gd name="connsiteX83" fmla="*/ 449242 w 610145"/>
                  <a:gd name="connsiteY83" fmla="*/ 500254 h 500254"/>
                  <a:gd name="connsiteX84" fmla="*/ 429143 w 610145"/>
                  <a:gd name="connsiteY84" fmla="*/ 500254 h 500254"/>
                  <a:gd name="connsiteX85" fmla="*/ 429143 w 610145"/>
                  <a:gd name="connsiteY85" fmla="*/ 388471 h 500254"/>
                  <a:gd name="connsiteX86" fmla="*/ 429143 w 610145"/>
                  <a:gd name="connsiteY86" fmla="*/ 358376 h 500254"/>
                  <a:gd name="connsiteX87" fmla="*/ 185079 w 610145"/>
                  <a:gd name="connsiteY87" fmla="*/ 358376 h 500254"/>
                  <a:gd name="connsiteX88" fmla="*/ 185079 w 610145"/>
                  <a:gd name="connsiteY88" fmla="*/ 389904 h 500254"/>
                  <a:gd name="connsiteX89" fmla="*/ 185079 w 610145"/>
                  <a:gd name="connsiteY89" fmla="*/ 500254 h 500254"/>
                  <a:gd name="connsiteX90" fmla="*/ 160673 w 610145"/>
                  <a:gd name="connsiteY90" fmla="*/ 500254 h 500254"/>
                  <a:gd name="connsiteX91" fmla="*/ 154930 w 610145"/>
                  <a:gd name="connsiteY91" fmla="*/ 500254 h 500254"/>
                  <a:gd name="connsiteX92" fmla="*/ 154930 w 610145"/>
                  <a:gd name="connsiteY92" fmla="*/ 417133 h 500254"/>
                  <a:gd name="connsiteX93" fmla="*/ 154930 w 610145"/>
                  <a:gd name="connsiteY93" fmla="*/ 389904 h 500254"/>
                  <a:gd name="connsiteX94" fmla="*/ 154930 w 610145"/>
                  <a:gd name="connsiteY94" fmla="*/ 358376 h 500254"/>
                  <a:gd name="connsiteX95" fmla="*/ 142009 w 610145"/>
                  <a:gd name="connsiteY95" fmla="*/ 358376 h 500254"/>
                  <a:gd name="connsiteX96" fmla="*/ 142009 w 610145"/>
                  <a:gd name="connsiteY96" fmla="*/ 336879 h 500254"/>
                  <a:gd name="connsiteX97" fmla="*/ 146316 w 610145"/>
                  <a:gd name="connsiteY97" fmla="*/ 336879 h 500254"/>
                  <a:gd name="connsiteX98" fmla="*/ 139138 w 610145"/>
                  <a:gd name="connsiteY98" fmla="*/ 325414 h 500254"/>
                  <a:gd name="connsiteX99" fmla="*/ 120474 w 610145"/>
                  <a:gd name="connsiteY99" fmla="*/ 389904 h 500254"/>
                  <a:gd name="connsiteX100" fmla="*/ 137702 w 610145"/>
                  <a:gd name="connsiteY100" fmla="*/ 389904 h 500254"/>
                  <a:gd name="connsiteX101" fmla="*/ 152059 w 610145"/>
                  <a:gd name="connsiteY101" fmla="*/ 389904 h 500254"/>
                  <a:gd name="connsiteX102" fmla="*/ 152059 w 610145"/>
                  <a:gd name="connsiteY102" fmla="*/ 417133 h 500254"/>
                  <a:gd name="connsiteX103" fmla="*/ 142009 w 610145"/>
                  <a:gd name="connsiteY103" fmla="*/ 417133 h 500254"/>
                  <a:gd name="connsiteX104" fmla="*/ 126217 w 610145"/>
                  <a:gd name="connsiteY104" fmla="*/ 417133 h 500254"/>
                  <a:gd name="connsiteX105" fmla="*/ 123346 w 610145"/>
                  <a:gd name="connsiteY105" fmla="*/ 417133 h 500254"/>
                  <a:gd name="connsiteX106" fmla="*/ 94632 w 610145"/>
                  <a:gd name="connsiteY106" fmla="*/ 417133 h 500254"/>
                  <a:gd name="connsiteX107" fmla="*/ 86018 w 610145"/>
                  <a:gd name="connsiteY107" fmla="*/ 417133 h 500254"/>
                  <a:gd name="connsiteX108" fmla="*/ 78840 w 610145"/>
                  <a:gd name="connsiteY108" fmla="*/ 417133 h 500254"/>
                  <a:gd name="connsiteX109" fmla="*/ 61612 w 610145"/>
                  <a:gd name="connsiteY109" fmla="*/ 417133 h 500254"/>
                  <a:gd name="connsiteX110" fmla="*/ 90325 w 610145"/>
                  <a:gd name="connsiteY110" fmla="*/ 280987 h 500254"/>
                  <a:gd name="connsiteX111" fmla="*/ 136267 w 610145"/>
                  <a:gd name="connsiteY111" fmla="*/ 280987 h 500254"/>
                  <a:gd name="connsiteX112" fmla="*/ 167851 w 610145"/>
                  <a:gd name="connsiteY112" fmla="*/ 331146 h 500254"/>
                  <a:gd name="connsiteX113" fmla="*/ 202307 w 610145"/>
                  <a:gd name="connsiteY113" fmla="*/ 316815 h 500254"/>
                  <a:gd name="connsiteX114" fmla="*/ 209486 w 610145"/>
                  <a:gd name="connsiteY114" fmla="*/ 332579 h 500254"/>
                  <a:gd name="connsiteX115" fmla="*/ 400429 w 610145"/>
                  <a:gd name="connsiteY115" fmla="*/ 334013 h 500254"/>
                  <a:gd name="connsiteX116" fmla="*/ 407608 w 610145"/>
                  <a:gd name="connsiteY116" fmla="*/ 315382 h 500254"/>
                  <a:gd name="connsiteX117" fmla="*/ 442064 w 610145"/>
                  <a:gd name="connsiteY117" fmla="*/ 329713 h 500254"/>
                  <a:gd name="connsiteX118" fmla="*/ 347427 w 610145"/>
                  <a:gd name="connsiteY118" fmla="*/ 227827 h 500254"/>
                  <a:gd name="connsiteX119" fmla="*/ 410488 w 610145"/>
                  <a:gd name="connsiteY119" fmla="*/ 229264 h 500254"/>
                  <a:gd name="connsiteX120" fmla="*/ 410488 w 610145"/>
                  <a:gd name="connsiteY120" fmla="*/ 230701 h 500254"/>
                  <a:gd name="connsiteX121" fmla="*/ 413354 w 610145"/>
                  <a:gd name="connsiteY121" fmla="*/ 245069 h 500254"/>
                  <a:gd name="connsiteX122" fmla="*/ 345994 w 610145"/>
                  <a:gd name="connsiteY122" fmla="*/ 245069 h 500254"/>
                  <a:gd name="connsiteX123" fmla="*/ 200955 w 610145"/>
                  <a:gd name="connsiteY123" fmla="*/ 227827 h 500254"/>
                  <a:gd name="connsiteX124" fmla="*/ 221160 w 610145"/>
                  <a:gd name="connsiteY124" fmla="*/ 227827 h 500254"/>
                  <a:gd name="connsiteX125" fmla="*/ 219717 w 610145"/>
                  <a:gd name="connsiteY125" fmla="*/ 245069 h 500254"/>
                  <a:gd name="connsiteX126" fmla="*/ 213944 w 610145"/>
                  <a:gd name="connsiteY126" fmla="*/ 245069 h 500254"/>
                  <a:gd name="connsiteX127" fmla="*/ 195182 w 610145"/>
                  <a:gd name="connsiteY127" fmla="*/ 245069 h 500254"/>
                  <a:gd name="connsiteX128" fmla="*/ 200955 w 610145"/>
                  <a:gd name="connsiteY128" fmla="*/ 227827 h 500254"/>
                  <a:gd name="connsiteX129" fmla="*/ 470755 w 610145"/>
                  <a:gd name="connsiteY129" fmla="*/ 169204 h 500254"/>
                  <a:gd name="connsiteX130" fmla="*/ 479367 w 610145"/>
                  <a:gd name="connsiteY130" fmla="*/ 187832 h 500254"/>
                  <a:gd name="connsiteX131" fmla="*/ 498024 w 610145"/>
                  <a:gd name="connsiteY131" fmla="*/ 177801 h 500254"/>
                  <a:gd name="connsiteX132" fmla="*/ 493719 w 610145"/>
                  <a:gd name="connsiteY132" fmla="*/ 196429 h 500254"/>
                  <a:gd name="connsiteX133" fmla="*/ 508071 w 610145"/>
                  <a:gd name="connsiteY133" fmla="*/ 197862 h 500254"/>
                  <a:gd name="connsiteX134" fmla="*/ 498024 w 610145"/>
                  <a:gd name="connsiteY134" fmla="*/ 210758 h 500254"/>
                  <a:gd name="connsiteX135" fmla="*/ 500895 w 610145"/>
                  <a:gd name="connsiteY135" fmla="*/ 215057 h 500254"/>
                  <a:gd name="connsiteX136" fmla="*/ 502330 w 610145"/>
                  <a:gd name="connsiteY136" fmla="*/ 222222 h 500254"/>
                  <a:gd name="connsiteX137" fmla="*/ 502330 w 610145"/>
                  <a:gd name="connsiteY137" fmla="*/ 227954 h 500254"/>
                  <a:gd name="connsiteX138" fmla="*/ 502330 w 610145"/>
                  <a:gd name="connsiteY138" fmla="*/ 229387 h 500254"/>
                  <a:gd name="connsiteX139" fmla="*/ 502330 w 610145"/>
                  <a:gd name="connsiteY139" fmla="*/ 230820 h 500254"/>
                  <a:gd name="connsiteX140" fmla="*/ 502330 w 610145"/>
                  <a:gd name="connsiteY140" fmla="*/ 232253 h 500254"/>
                  <a:gd name="connsiteX141" fmla="*/ 489413 w 610145"/>
                  <a:gd name="connsiteY141" fmla="*/ 259478 h 500254"/>
                  <a:gd name="connsiteX142" fmla="*/ 487978 w 610145"/>
                  <a:gd name="connsiteY142" fmla="*/ 260911 h 500254"/>
                  <a:gd name="connsiteX143" fmla="*/ 483672 w 610145"/>
                  <a:gd name="connsiteY143" fmla="*/ 263777 h 500254"/>
                  <a:gd name="connsiteX144" fmla="*/ 477932 w 610145"/>
                  <a:gd name="connsiteY144" fmla="*/ 266643 h 500254"/>
                  <a:gd name="connsiteX145" fmla="*/ 466450 w 610145"/>
                  <a:gd name="connsiteY145" fmla="*/ 270941 h 500254"/>
                  <a:gd name="connsiteX146" fmla="*/ 417652 w 610145"/>
                  <a:gd name="connsiteY146" fmla="*/ 235118 h 500254"/>
                  <a:gd name="connsiteX147" fmla="*/ 417652 w 610145"/>
                  <a:gd name="connsiteY147" fmla="*/ 222222 h 500254"/>
                  <a:gd name="connsiteX148" fmla="*/ 407606 w 610145"/>
                  <a:gd name="connsiteY148" fmla="*/ 210758 h 500254"/>
                  <a:gd name="connsiteX149" fmla="*/ 421958 w 610145"/>
                  <a:gd name="connsiteY149" fmla="*/ 203594 h 500254"/>
                  <a:gd name="connsiteX150" fmla="*/ 417652 w 610145"/>
                  <a:gd name="connsiteY150" fmla="*/ 187832 h 500254"/>
                  <a:gd name="connsiteX151" fmla="*/ 436310 w 610145"/>
                  <a:gd name="connsiteY151" fmla="*/ 190698 h 500254"/>
                  <a:gd name="connsiteX152" fmla="*/ 442051 w 610145"/>
                  <a:gd name="connsiteY152" fmla="*/ 172070 h 500254"/>
                  <a:gd name="connsiteX153" fmla="*/ 460709 w 610145"/>
                  <a:gd name="connsiteY153" fmla="*/ 186399 h 500254"/>
                  <a:gd name="connsiteX154" fmla="*/ 137781 w 610145"/>
                  <a:gd name="connsiteY154" fmla="*/ 169204 h 500254"/>
                  <a:gd name="connsiteX155" fmla="*/ 147827 w 610145"/>
                  <a:gd name="connsiteY155" fmla="*/ 186378 h 500254"/>
                  <a:gd name="connsiteX156" fmla="*/ 166485 w 610145"/>
                  <a:gd name="connsiteY156" fmla="*/ 172066 h 500254"/>
                  <a:gd name="connsiteX157" fmla="*/ 172226 w 610145"/>
                  <a:gd name="connsiteY157" fmla="*/ 190672 h 500254"/>
                  <a:gd name="connsiteX158" fmla="*/ 192319 w 610145"/>
                  <a:gd name="connsiteY158" fmla="*/ 187809 h 500254"/>
                  <a:gd name="connsiteX159" fmla="*/ 186578 w 610145"/>
                  <a:gd name="connsiteY159" fmla="*/ 203552 h 500254"/>
                  <a:gd name="connsiteX160" fmla="*/ 200930 w 610145"/>
                  <a:gd name="connsiteY160" fmla="*/ 210708 h 500254"/>
                  <a:gd name="connsiteX161" fmla="*/ 190884 w 610145"/>
                  <a:gd name="connsiteY161" fmla="*/ 222158 h 500254"/>
                  <a:gd name="connsiteX162" fmla="*/ 190884 w 610145"/>
                  <a:gd name="connsiteY162" fmla="*/ 235039 h 500254"/>
                  <a:gd name="connsiteX163" fmla="*/ 156438 w 610145"/>
                  <a:gd name="connsiteY163" fmla="*/ 270818 h 500254"/>
                  <a:gd name="connsiteX164" fmla="*/ 149262 w 610145"/>
                  <a:gd name="connsiteY164" fmla="*/ 270818 h 500254"/>
                  <a:gd name="connsiteX165" fmla="*/ 147827 w 610145"/>
                  <a:gd name="connsiteY165" fmla="*/ 270818 h 500254"/>
                  <a:gd name="connsiteX166" fmla="*/ 143521 w 610145"/>
                  <a:gd name="connsiteY166" fmla="*/ 270818 h 500254"/>
                  <a:gd name="connsiteX167" fmla="*/ 142086 w 610145"/>
                  <a:gd name="connsiteY167" fmla="*/ 270818 h 500254"/>
                  <a:gd name="connsiteX168" fmla="*/ 126299 w 610145"/>
                  <a:gd name="connsiteY168" fmla="*/ 265093 h 500254"/>
                  <a:gd name="connsiteX169" fmla="*/ 121993 w 610145"/>
                  <a:gd name="connsiteY169" fmla="*/ 260800 h 500254"/>
                  <a:gd name="connsiteX170" fmla="*/ 120558 w 610145"/>
                  <a:gd name="connsiteY170" fmla="*/ 259369 h 500254"/>
                  <a:gd name="connsiteX171" fmla="*/ 119123 w 610145"/>
                  <a:gd name="connsiteY171" fmla="*/ 257937 h 500254"/>
                  <a:gd name="connsiteX172" fmla="*/ 107641 w 610145"/>
                  <a:gd name="connsiteY172" fmla="*/ 222158 h 500254"/>
                  <a:gd name="connsiteX173" fmla="*/ 109076 w 610145"/>
                  <a:gd name="connsiteY173" fmla="*/ 215002 h 500254"/>
                  <a:gd name="connsiteX174" fmla="*/ 110512 w 610145"/>
                  <a:gd name="connsiteY174" fmla="*/ 210708 h 500254"/>
                  <a:gd name="connsiteX175" fmla="*/ 100465 w 610145"/>
                  <a:gd name="connsiteY175" fmla="*/ 197828 h 500254"/>
                  <a:gd name="connsiteX176" fmla="*/ 114817 w 610145"/>
                  <a:gd name="connsiteY176" fmla="*/ 196396 h 500254"/>
                  <a:gd name="connsiteX177" fmla="*/ 110512 w 610145"/>
                  <a:gd name="connsiteY177" fmla="*/ 177791 h 500254"/>
                  <a:gd name="connsiteX178" fmla="*/ 129169 w 610145"/>
                  <a:gd name="connsiteY178" fmla="*/ 187809 h 500254"/>
                  <a:gd name="connsiteX179" fmla="*/ 503767 w 610145"/>
                  <a:gd name="connsiteY179" fmla="*/ 81613 h 500254"/>
                  <a:gd name="connsiteX180" fmla="*/ 508071 w 610145"/>
                  <a:gd name="connsiteY180" fmla="*/ 88782 h 500254"/>
                  <a:gd name="connsiteX181" fmla="*/ 417800 w 610145"/>
                  <a:gd name="connsiteY181" fmla="*/ 140329 h 500254"/>
                  <a:gd name="connsiteX182" fmla="*/ 416244 w 610145"/>
                  <a:gd name="connsiteY182" fmla="*/ 137531 h 500254"/>
                  <a:gd name="connsiteX183" fmla="*/ 417679 w 610145"/>
                  <a:gd name="connsiteY183" fmla="*/ 140398 h 500254"/>
                  <a:gd name="connsiteX184" fmla="*/ 417800 w 610145"/>
                  <a:gd name="connsiteY184" fmla="*/ 140329 h 500254"/>
                  <a:gd name="connsiteX185" fmla="*/ 423418 w 610145"/>
                  <a:gd name="connsiteY185" fmla="*/ 150435 h 500254"/>
                  <a:gd name="connsiteX186" fmla="*/ 338766 w 610145"/>
                  <a:gd name="connsiteY186" fmla="*/ 194883 h 500254"/>
                  <a:gd name="connsiteX187" fmla="*/ 334461 w 610145"/>
                  <a:gd name="connsiteY187" fmla="*/ 283778 h 500254"/>
                  <a:gd name="connsiteX188" fmla="*/ 330157 w 610145"/>
                  <a:gd name="connsiteY188" fmla="*/ 283778 h 500254"/>
                  <a:gd name="connsiteX189" fmla="*/ 330157 w 610145"/>
                  <a:gd name="connsiteY189" fmla="*/ 293814 h 500254"/>
                  <a:gd name="connsiteX190" fmla="*/ 330157 w 610145"/>
                  <a:gd name="connsiteY190" fmla="*/ 302417 h 500254"/>
                  <a:gd name="connsiteX191" fmla="*/ 330157 w 610145"/>
                  <a:gd name="connsiteY191" fmla="*/ 323924 h 500254"/>
                  <a:gd name="connsiteX192" fmla="*/ 295722 w 610145"/>
                  <a:gd name="connsiteY192" fmla="*/ 323924 h 500254"/>
                  <a:gd name="connsiteX193" fmla="*/ 295722 w 610145"/>
                  <a:gd name="connsiteY193" fmla="*/ 302417 h 500254"/>
                  <a:gd name="connsiteX194" fmla="*/ 282809 w 610145"/>
                  <a:gd name="connsiteY194" fmla="*/ 302417 h 500254"/>
                  <a:gd name="connsiteX195" fmla="*/ 282809 w 610145"/>
                  <a:gd name="connsiteY195" fmla="*/ 323924 h 500254"/>
                  <a:gd name="connsiteX196" fmla="*/ 248374 w 610145"/>
                  <a:gd name="connsiteY196" fmla="*/ 323924 h 500254"/>
                  <a:gd name="connsiteX197" fmla="*/ 248374 w 610145"/>
                  <a:gd name="connsiteY197" fmla="*/ 302417 h 500254"/>
                  <a:gd name="connsiteX198" fmla="*/ 248374 w 610145"/>
                  <a:gd name="connsiteY198" fmla="*/ 293814 h 500254"/>
                  <a:gd name="connsiteX199" fmla="*/ 248374 w 610145"/>
                  <a:gd name="connsiteY199" fmla="*/ 283778 h 500254"/>
                  <a:gd name="connsiteX200" fmla="*/ 245504 w 610145"/>
                  <a:gd name="connsiteY200" fmla="*/ 283778 h 500254"/>
                  <a:gd name="connsiteX201" fmla="*/ 244070 w 610145"/>
                  <a:gd name="connsiteY201" fmla="*/ 265139 h 500254"/>
                  <a:gd name="connsiteX202" fmla="*/ 228287 w 610145"/>
                  <a:gd name="connsiteY202" fmla="*/ 265139 h 500254"/>
                  <a:gd name="connsiteX203" fmla="*/ 229722 w 610145"/>
                  <a:gd name="connsiteY203" fmla="*/ 176243 h 500254"/>
                  <a:gd name="connsiteX204" fmla="*/ 269896 w 610145"/>
                  <a:gd name="connsiteY204" fmla="*/ 169074 h 500254"/>
                  <a:gd name="connsiteX205" fmla="*/ 288548 w 610145"/>
                  <a:gd name="connsiteY205" fmla="*/ 190581 h 500254"/>
                  <a:gd name="connsiteX206" fmla="*/ 307200 w 610145"/>
                  <a:gd name="connsiteY206" fmla="*/ 169074 h 500254"/>
                  <a:gd name="connsiteX207" fmla="*/ 334461 w 610145"/>
                  <a:gd name="connsiteY207" fmla="*/ 169074 h 500254"/>
                  <a:gd name="connsiteX208" fmla="*/ 411940 w 610145"/>
                  <a:gd name="connsiteY208" fmla="*/ 128928 h 500254"/>
                  <a:gd name="connsiteX209" fmla="*/ 413375 w 610145"/>
                  <a:gd name="connsiteY209" fmla="*/ 133229 h 500254"/>
                  <a:gd name="connsiteX210" fmla="*/ 288520 w 610145"/>
                  <a:gd name="connsiteY210" fmla="*/ 64371 h 500254"/>
                  <a:gd name="connsiteX211" fmla="*/ 337258 w 610145"/>
                  <a:gd name="connsiteY211" fmla="*/ 113109 h 500254"/>
                  <a:gd name="connsiteX212" fmla="*/ 288520 w 610145"/>
                  <a:gd name="connsiteY212" fmla="*/ 161847 h 500254"/>
                  <a:gd name="connsiteX213" fmla="*/ 239782 w 610145"/>
                  <a:gd name="connsiteY213" fmla="*/ 113109 h 500254"/>
                  <a:gd name="connsiteX214" fmla="*/ 288520 w 610145"/>
                  <a:gd name="connsiteY214" fmla="*/ 64371 h 500254"/>
                  <a:gd name="connsiteX215" fmla="*/ 107592 w 610145"/>
                  <a:gd name="connsiteY215" fmla="*/ 0 h 500254"/>
                  <a:gd name="connsiteX216" fmla="*/ 572672 w 610145"/>
                  <a:gd name="connsiteY216" fmla="*/ 0 h 500254"/>
                  <a:gd name="connsiteX217" fmla="*/ 572672 w 610145"/>
                  <a:gd name="connsiteY217" fmla="*/ 245069 h 500254"/>
                  <a:gd name="connsiteX218" fmla="*/ 509513 w 610145"/>
                  <a:gd name="connsiteY218" fmla="*/ 245069 h 500254"/>
                  <a:gd name="connsiteX219" fmla="*/ 512384 w 610145"/>
                  <a:gd name="connsiteY219" fmla="*/ 230738 h 500254"/>
                  <a:gd name="connsiteX220" fmla="*/ 512384 w 610145"/>
                  <a:gd name="connsiteY220" fmla="*/ 229304 h 500254"/>
                  <a:gd name="connsiteX221" fmla="*/ 551141 w 610145"/>
                  <a:gd name="connsiteY221" fmla="*/ 229304 h 500254"/>
                  <a:gd name="connsiteX222" fmla="*/ 551141 w 610145"/>
                  <a:gd name="connsiteY222" fmla="*/ 15765 h 500254"/>
                  <a:gd name="connsiteX223" fmla="*/ 129123 w 610145"/>
                  <a:gd name="connsiteY223" fmla="*/ 15765 h 500254"/>
                  <a:gd name="connsiteX224" fmla="*/ 129123 w 610145"/>
                  <a:gd name="connsiteY224" fmla="*/ 32962 h 500254"/>
                  <a:gd name="connsiteX225" fmla="*/ 127688 w 610145"/>
                  <a:gd name="connsiteY225" fmla="*/ 32962 h 500254"/>
                  <a:gd name="connsiteX226" fmla="*/ 127688 w 610145"/>
                  <a:gd name="connsiteY226" fmla="*/ 176278 h 500254"/>
                  <a:gd name="connsiteX227" fmla="*/ 107592 w 610145"/>
                  <a:gd name="connsiteY227" fmla="*/ 167679 h 500254"/>
                  <a:gd name="connsiteX228" fmla="*/ 107592 w 610145"/>
                  <a:gd name="connsiteY228" fmla="*/ 37262 h 500254"/>
                  <a:gd name="connsiteX229" fmla="*/ 107592 w 610145"/>
                  <a:gd name="connsiteY229" fmla="*/ 15765 h 5002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</a:cxnLst>
                <a:rect l="l" t="t" r="r" b="b"/>
                <a:pathLst>
                  <a:path w="610145" h="500254">
                    <a:moveTo>
                      <a:pt x="188055" y="389904"/>
                    </a:moveTo>
                    <a:lnTo>
                      <a:pt x="193726" y="389904"/>
                    </a:lnTo>
                    <a:lnTo>
                      <a:pt x="196561" y="389904"/>
                    </a:lnTo>
                    <a:lnTo>
                      <a:pt x="196561" y="500254"/>
                    </a:lnTo>
                    <a:lnTo>
                      <a:pt x="188055" y="500254"/>
                    </a:lnTo>
                    <a:close/>
                    <a:moveTo>
                      <a:pt x="413354" y="388524"/>
                    </a:moveTo>
                    <a:lnTo>
                      <a:pt x="416228" y="388524"/>
                    </a:lnTo>
                    <a:lnTo>
                      <a:pt x="424849" y="388524"/>
                    </a:lnTo>
                    <a:lnTo>
                      <a:pt x="424849" y="500254"/>
                    </a:lnTo>
                    <a:lnTo>
                      <a:pt x="413354" y="500254"/>
                    </a:lnTo>
                    <a:close/>
                    <a:moveTo>
                      <a:pt x="295647" y="366914"/>
                    </a:moveTo>
                    <a:lnTo>
                      <a:pt x="330131" y="366914"/>
                    </a:lnTo>
                    <a:lnTo>
                      <a:pt x="330131" y="389904"/>
                    </a:lnTo>
                    <a:lnTo>
                      <a:pt x="334442" y="389904"/>
                    </a:lnTo>
                    <a:lnTo>
                      <a:pt x="353121" y="394214"/>
                    </a:lnTo>
                    <a:lnTo>
                      <a:pt x="353121" y="412893"/>
                    </a:lnTo>
                    <a:lnTo>
                      <a:pt x="337316" y="412893"/>
                    </a:lnTo>
                    <a:lnTo>
                      <a:pt x="317200" y="408583"/>
                    </a:lnTo>
                    <a:lnTo>
                      <a:pt x="317200" y="412893"/>
                    </a:lnTo>
                    <a:lnTo>
                      <a:pt x="295647" y="412893"/>
                    </a:lnTo>
                    <a:lnTo>
                      <a:pt x="295647" y="392777"/>
                    </a:lnTo>
                    <a:lnTo>
                      <a:pt x="295647" y="389904"/>
                    </a:lnTo>
                    <a:close/>
                    <a:moveTo>
                      <a:pt x="248288" y="366914"/>
                    </a:moveTo>
                    <a:lnTo>
                      <a:pt x="282772" y="366914"/>
                    </a:lnTo>
                    <a:lnTo>
                      <a:pt x="282772" y="389904"/>
                    </a:lnTo>
                    <a:lnTo>
                      <a:pt x="282772" y="392777"/>
                    </a:lnTo>
                    <a:lnTo>
                      <a:pt x="282772" y="412893"/>
                    </a:lnTo>
                    <a:lnTo>
                      <a:pt x="261219" y="412893"/>
                    </a:lnTo>
                    <a:lnTo>
                      <a:pt x="261219" y="408583"/>
                    </a:lnTo>
                    <a:lnTo>
                      <a:pt x="241103" y="412893"/>
                    </a:lnTo>
                    <a:lnTo>
                      <a:pt x="225298" y="412893"/>
                    </a:lnTo>
                    <a:lnTo>
                      <a:pt x="225298" y="394214"/>
                    </a:lnTo>
                    <a:lnTo>
                      <a:pt x="243977" y="389904"/>
                    </a:lnTo>
                    <a:lnTo>
                      <a:pt x="248288" y="389904"/>
                    </a:lnTo>
                    <a:close/>
                    <a:moveTo>
                      <a:pt x="20099" y="311049"/>
                    </a:moveTo>
                    <a:lnTo>
                      <a:pt x="48811" y="424211"/>
                    </a:lnTo>
                    <a:lnTo>
                      <a:pt x="129206" y="424211"/>
                    </a:lnTo>
                    <a:lnTo>
                      <a:pt x="129206" y="444265"/>
                    </a:lnTo>
                    <a:lnTo>
                      <a:pt x="113415" y="444265"/>
                    </a:lnTo>
                    <a:lnTo>
                      <a:pt x="134949" y="491535"/>
                    </a:lnTo>
                    <a:lnTo>
                      <a:pt x="122028" y="497265"/>
                    </a:lnTo>
                    <a:lnTo>
                      <a:pt x="99058" y="444265"/>
                    </a:lnTo>
                    <a:lnTo>
                      <a:pt x="64603" y="444265"/>
                    </a:lnTo>
                    <a:lnTo>
                      <a:pt x="40198" y="497265"/>
                    </a:lnTo>
                    <a:lnTo>
                      <a:pt x="27277" y="491535"/>
                    </a:lnTo>
                    <a:lnTo>
                      <a:pt x="48811" y="444265"/>
                    </a:lnTo>
                    <a:lnTo>
                      <a:pt x="33019" y="444265"/>
                    </a:lnTo>
                    <a:lnTo>
                      <a:pt x="0" y="315346"/>
                    </a:lnTo>
                    <a:close/>
                    <a:moveTo>
                      <a:pt x="590038" y="309670"/>
                    </a:moveTo>
                    <a:lnTo>
                      <a:pt x="610145" y="315400"/>
                    </a:lnTo>
                    <a:lnTo>
                      <a:pt x="578548" y="444319"/>
                    </a:lnTo>
                    <a:lnTo>
                      <a:pt x="561313" y="444319"/>
                    </a:lnTo>
                    <a:lnTo>
                      <a:pt x="582857" y="490156"/>
                    </a:lnTo>
                    <a:lnTo>
                      <a:pt x="569930" y="495886"/>
                    </a:lnTo>
                    <a:lnTo>
                      <a:pt x="546951" y="444319"/>
                    </a:lnTo>
                    <a:lnTo>
                      <a:pt x="511045" y="444319"/>
                    </a:lnTo>
                    <a:lnTo>
                      <a:pt x="489501" y="495886"/>
                    </a:lnTo>
                    <a:lnTo>
                      <a:pt x="476575" y="490156"/>
                    </a:lnTo>
                    <a:lnTo>
                      <a:pt x="496682" y="444319"/>
                    </a:lnTo>
                    <a:lnTo>
                      <a:pt x="482320" y="444319"/>
                    </a:lnTo>
                    <a:lnTo>
                      <a:pt x="482320" y="422832"/>
                    </a:lnTo>
                    <a:lnTo>
                      <a:pt x="561313" y="422832"/>
                    </a:lnTo>
                    <a:close/>
                    <a:moveTo>
                      <a:pt x="473648" y="279554"/>
                    </a:moveTo>
                    <a:lnTo>
                      <a:pt x="519590" y="279554"/>
                    </a:lnTo>
                    <a:lnTo>
                      <a:pt x="548303" y="417133"/>
                    </a:lnTo>
                    <a:lnTo>
                      <a:pt x="531075" y="417133"/>
                    </a:lnTo>
                    <a:lnTo>
                      <a:pt x="525332" y="417133"/>
                    </a:lnTo>
                    <a:lnTo>
                      <a:pt x="515283" y="417133"/>
                    </a:lnTo>
                    <a:lnTo>
                      <a:pt x="486569" y="417133"/>
                    </a:lnTo>
                    <a:lnTo>
                      <a:pt x="483698" y="417133"/>
                    </a:lnTo>
                    <a:lnTo>
                      <a:pt x="467906" y="417133"/>
                    </a:lnTo>
                    <a:lnTo>
                      <a:pt x="462163" y="417133"/>
                    </a:lnTo>
                    <a:lnTo>
                      <a:pt x="462163" y="388471"/>
                    </a:lnTo>
                    <a:lnTo>
                      <a:pt x="472213" y="388471"/>
                    </a:lnTo>
                    <a:lnTo>
                      <a:pt x="489441" y="388471"/>
                    </a:lnTo>
                    <a:lnTo>
                      <a:pt x="470777" y="325414"/>
                    </a:lnTo>
                    <a:lnTo>
                      <a:pt x="463599" y="336879"/>
                    </a:lnTo>
                    <a:lnTo>
                      <a:pt x="470777" y="336879"/>
                    </a:lnTo>
                    <a:lnTo>
                      <a:pt x="470777" y="358376"/>
                    </a:lnTo>
                    <a:lnTo>
                      <a:pt x="457856" y="358376"/>
                    </a:lnTo>
                    <a:lnTo>
                      <a:pt x="457856" y="388471"/>
                    </a:lnTo>
                    <a:lnTo>
                      <a:pt x="457856" y="417133"/>
                    </a:lnTo>
                    <a:lnTo>
                      <a:pt x="457856" y="500254"/>
                    </a:lnTo>
                    <a:lnTo>
                      <a:pt x="449242" y="500254"/>
                    </a:lnTo>
                    <a:lnTo>
                      <a:pt x="429143" y="500254"/>
                    </a:lnTo>
                    <a:lnTo>
                      <a:pt x="429143" y="388471"/>
                    </a:lnTo>
                    <a:lnTo>
                      <a:pt x="429143" y="358376"/>
                    </a:lnTo>
                    <a:lnTo>
                      <a:pt x="185079" y="358376"/>
                    </a:lnTo>
                    <a:lnTo>
                      <a:pt x="185079" y="389904"/>
                    </a:lnTo>
                    <a:lnTo>
                      <a:pt x="185079" y="500254"/>
                    </a:lnTo>
                    <a:lnTo>
                      <a:pt x="160673" y="500254"/>
                    </a:lnTo>
                    <a:lnTo>
                      <a:pt x="154930" y="500254"/>
                    </a:lnTo>
                    <a:lnTo>
                      <a:pt x="154930" y="417133"/>
                    </a:lnTo>
                    <a:lnTo>
                      <a:pt x="154930" y="389904"/>
                    </a:lnTo>
                    <a:lnTo>
                      <a:pt x="154930" y="358376"/>
                    </a:lnTo>
                    <a:lnTo>
                      <a:pt x="142009" y="358376"/>
                    </a:lnTo>
                    <a:lnTo>
                      <a:pt x="142009" y="336879"/>
                    </a:lnTo>
                    <a:lnTo>
                      <a:pt x="146316" y="336879"/>
                    </a:lnTo>
                    <a:lnTo>
                      <a:pt x="139138" y="325414"/>
                    </a:lnTo>
                    <a:lnTo>
                      <a:pt x="120474" y="389904"/>
                    </a:lnTo>
                    <a:lnTo>
                      <a:pt x="137702" y="389904"/>
                    </a:lnTo>
                    <a:lnTo>
                      <a:pt x="152059" y="389904"/>
                    </a:lnTo>
                    <a:lnTo>
                      <a:pt x="152059" y="417133"/>
                    </a:lnTo>
                    <a:lnTo>
                      <a:pt x="142009" y="417133"/>
                    </a:lnTo>
                    <a:lnTo>
                      <a:pt x="126217" y="417133"/>
                    </a:lnTo>
                    <a:lnTo>
                      <a:pt x="123346" y="417133"/>
                    </a:lnTo>
                    <a:lnTo>
                      <a:pt x="94632" y="417133"/>
                    </a:lnTo>
                    <a:lnTo>
                      <a:pt x="86018" y="417133"/>
                    </a:lnTo>
                    <a:lnTo>
                      <a:pt x="78840" y="417133"/>
                    </a:lnTo>
                    <a:lnTo>
                      <a:pt x="61612" y="417133"/>
                    </a:lnTo>
                    <a:lnTo>
                      <a:pt x="90325" y="280987"/>
                    </a:lnTo>
                    <a:lnTo>
                      <a:pt x="136267" y="280987"/>
                    </a:lnTo>
                    <a:lnTo>
                      <a:pt x="167851" y="331146"/>
                    </a:lnTo>
                    <a:lnTo>
                      <a:pt x="202307" y="316815"/>
                    </a:lnTo>
                    <a:lnTo>
                      <a:pt x="209486" y="332579"/>
                    </a:lnTo>
                    <a:lnTo>
                      <a:pt x="400429" y="334013"/>
                    </a:lnTo>
                    <a:lnTo>
                      <a:pt x="407608" y="315382"/>
                    </a:lnTo>
                    <a:lnTo>
                      <a:pt x="442064" y="329713"/>
                    </a:lnTo>
                    <a:close/>
                    <a:moveTo>
                      <a:pt x="347427" y="227827"/>
                    </a:moveTo>
                    <a:lnTo>
                      <a:pt x="410488" y="229264"/>
                    </a:lnTo>
                    <a:cubicBezTo>
                      <a:pt x="410488" y="229264"/>
                      <a:pt x="410488" y="230701"/>
                      <a:pt x="410488" y="230701"/>
                    </a:cubicBezTo>
                    <a:cubicBezTo>
                      <a:pt x="410488" y="236448"/>
                      <a:pt x="411921" y="240759"/>
                      <a:pt x="413354" y="245069"/>
                    </a:cubicBezTo>
                    <a:lnTo>
                      <a:pt x="345994" y="245069"/>
                    </a:lnTo>
                    <a:close/>
                    <a:moveTo>
                      <a:pt x="200955" y="227827"/>
                    </a:moveTo>
                    <a:lnTo>
                      <a:pt x="221160" y="227827"/>
                    </a:lnTo>
                    <a:lnTo>
                      <a:pt x="219717" y="245069"/>
                    </a:lnTo>
                    <a:lnTo>
                      <a:pt x="213944" y="245069"/>
                    </a:lnTo>
                    <a:lnTo>
                      <a:pt x="195182" y="245069"/>
                    </a:lnTo>
                    <a:cubicBezTo>
                      <a:pt x="198068" y="239322"/>
                      <a:pt x="199512" y="233574"/>
                      <a:pt x="200955" y="227827"/>
                    </a:cubicBezTo>
                    <a:close/>
                    <a:moveTo>
                      <a:pt x="470755" y="169204"/>
                    </a:moveTo>
                    <a:lnTo>
                      <a:pt x="479367" y="187832"/>
                    </a:lnTo>
                    <a:lnTo>
                      <a:pt x="498024" y="177801"/>
                    </a:lnTo>
                    <a:lnTo>
                      <a:pt x="493719" y="196429"/>
                    </a:lnTo>
                    <a:lnTo>
                      <a:pt x="508071" y="197862"/>
                    </a:lnTo>
                    <a:lnTo>
                      <a:pt x="498024" y="210758"/>
                    </a:lnTo>
                    <a:cubicBezTo>
                      <a:pt x="499460" y="212191"/>
                      <a:pt x="499460" y="213624"/>
                      <a:pt x="500895" y="215057"/>
                    </a:cubicBezTo>
                    <a:cubicBezTo>
                      <a:pt x="500895" y="217923"/>
                      <a:pt x="500895" y="219356"/>
                      <a:pt x="502330" y="222222"/>
                    </a:cubicBezTo>
                    <a:cubicBezTo>
                      <a:pt x="502330" y="223655"/>
                      <a:pt x="502330" y="226521"/>
                      <a:pt x="502330" y="227954"/>
                    </a:cubicBezTo>
                    <a:cubicBezTo>
                      <a:pt x="502330" y="229387"/>
                      <a:pt x="502330" y="229387"/>
                      <a:pt x="502330" y="229387"/>
                    </a:cubicBezTo>
                    <a:cubicBezTo>
                      <a:pt x="502330" y="229387"/>
                      <a:pt x="502330" y="230820"/>
                      <a:pt x="502330" y="230820"/>
                    </a:cubicBezTo>
                    <a:cubicBezTo>
                      <a:pt x="502330" y="230820"/>
                      <a:pt x="502330" y="232253"/>
                      <a:pt x="502330" y="232253"/>
                    </a:cubicBezTo>
                    <a:cubicBezTo>
                      <a:pt x="500895" y="243716"/>
                      <a:pt x="496589" y="252313"/>
                      <a:pt x="489413" y="259478"/>
                    </a:cubicBezTo>
                    <a:cubicBezTo>
                      <a:pt x="487978" y="259478"/>
                      <a:pt x="487978" y="259478"/>
                      <a:pt x="487978" y="260911"/>
                    </a:cubicBezTo>
                    <a:cubicBezTo>
                      <a:pt x="486543" y="262344"/>
                      <a:pt x="485108" y="262344"/>
                      <a:pt x="483672" y="263777"/>
                    </a:cubicBezTo>
                    <a:cubicBezTo>
                      <a:pt x="482237" y="265210"/>
                      <a:pt x="479367" y="266643"/>
                      <a:pt x="477932" y="266643"/>
                    </a:cubicBezTo>
                    <a:cubicBezTo>
                      <a:pt x="473626" y="268075"/>
                      <a:pt x="470755" y="269508"/>
                      <a:pt x="466450" y="270941"/>
                    </a:cubicBezTo>
                    <a:cubicBezTo>
                      <a:pt x="443486" y="273807"/>
                      <a:pt x="421958" y="258045"/>
                      <a:pt x="417652" y="235118"/>
                    </a:cubicBezTo>
                    <a:cubicBezTo>
                      <a:pt x="417652" y="230820"/>
                      <a:pt x="417652" y="226521"/>
                      <a:pt x="417652" y="222222"/>
                    </a:cubicBezTo>
                    <a:lnTo>
                      <a:pt x="407606" y="210758"/>
                    </a:lnTo>
                    <a:lnTo>
                      <a:pt x="421958" y="203594"/>
                    </a:lnTo>
                    <a:lnTo>
                      <a:pt x="417652" y="187832"/>
                    </a:lnTo>
                    <a:lnTo>
                      <a:pt x="436310" y="190698"/>
                    </a:lnTo>
                    <a:lnTo>
                      <a:pt x="442051" y="172070"/>
                    </a:lnTo>
                    <a:lnTo>
                      <a:pt x="460709" y="186399"/>
                    </a:lnTo>
                    <a:close/>
                    <a:moveTo>
                      <a:pt x="137781" y="169204"/>
                    </a:moveTo>
                    <a:lnTo>
                      <a:pt x="147827" y="186378"/>
                    </a:lnTo>
                    <a:lnTo>
                      <a:pt x="166485" y="172066"/>
                    </a:lnTo>
                    <a:lnTo>
                      <a:pt x="172226" y="190672"/>
                    </a:lnTo>
                    <a:lnTo>
                      <a:pt x="192319" y="187809"/>
                    </a:lnTo>
                    <a:lnTo>
                      <a:pt x="186578" y="203552"/>
                    </a:lnTo>
                    <a:lnTo>
                      <a:pt x="200930" y="210708"/>
                    </a:lnTo>
                    <a:lnTo>
                      <a:pt x="190884" y="222158"/>
                    </a:lnTo>
                    <a:cubicBezTo>
                      <a:pt x="190884" y="226451"/>
                      <a:pt x="192319" y="230745"/>
                      <a:pt x="190884" y="235039"/>
                    </a:cubicBezTo>
                    <a:cubicBezTo>
                      <a:pt x="188013" y="253644"/>
                      <a:pt x="173661" y="266525"/>
                      <a:pt x="156438" y="270818"/>
                    </a:cubicBezTo>
                    <a:cubicBezTo>
                      <a:pt x="153568" y="270818"/>
                      <a:pt x="152133" y="270818"/>
                      <a:pt x="149262" y="270818"/>
                    </a:cubicBezTo>
                    <a:cubicBezTo>
                      <a:pt x="149262" y="270818"/>
                      <a:pt x="149262" y="270818"/>
                      <a:pt x="147827" y="270818"/>
                    </a:cubicBezTo>
                    <a:cubicBezTo>
                      <a:pt x="146392" y="270818"/>
                      <a:pt x="144957" y="270818"/>
                      <a:pt x="143521" y="270818"/>
                    </a:cubicBezTo>
                    <a:cubicBezTo>
                      <a:pt x="143521" y="270818"/>
                      <a:pt x="143521" y="270818"/>
                      <a:pt x="142086" y="270818"/>
                    </a:cubicBezTo>
                    <a:cubicBezTo>
                      <a:pt x="136345" y="269387"/>
                      <a:pt x="132040" y="267956"/>
                      <a:pt x="126299" y="265093"/>
                    </a:cubicBezTo>
                    <a:cubicBezTo>
                      <a:pt x="124864" y="263662"/>
                      <a:pt x="123428" y="262231"/>
                      <a:pt x="121993" y="260800"/>
                    </a:cubicBezTo>
                    <a:cubicBezTo>
                      <a:pt x="121993" y="260800"/>
                      <a:pt x="120558" y="259369"/>
                      <a:pt x="120558" y="259369"/>
                    </a:cubicBezTo>
                    <a:cubicBezTo>
                      <a:pt x="119123" y="259369"/>
                      <a:pt x="119123" y="259369"/>
                      <a:pt x="119123" y="257937"/>
                    </a:cubicBezTo>
                    <a:cubicBezTo>
                      <a:pt x="110512" y="249350"/>
                      <a:pt x="104771" y="236470"/>
                      <a:pt x="107641" y="222158"/>
                    </a:cubicBezTo>
                    <a:cubicBezTo>
                      <a:pt x="107641" y="219295"/>
                      <a:pt x="107641" y="217864"/>
                      <a:pt x="109076" y="215002"/>
                    </a:cubicBezTo>
                    <a:cubicBezTo>
                      <a:pt x="109076" y="213571"/>
                      <a:pt x="110512" y="212139"/>
                      <a:pt x="110512" y="210708"/>
                    </a:cubicBezTo>
                    <a:lnTo>
                      <a:pt x="100465" y="197828"/>
                    </a:lnTo>
                    <a:lnTo>
                      <a:pt x="114817" y="196396"/>
                    </a:lnTo>
                    <a:lnTo>
                      <a:pt x="110512" y="177791"/>
                    </a:lnTo>
                    <a:lnTo>
                      <a:pt x="129169" y="187809"/>
                    </a:lnTo>
                    <a:close/>
                    <a:moveTo>
                      <a:pt x="503767" y="81613"/>
                    </a:moveTo>
                    <a:lnTo>
                      <a:pt x="508071" y="88782"/>
                    </a:lnTo>
                    <a:lnTo>
                      <a:pt x="417800" y="140329"/>
                    </a:lnTo>
                    <a:lnTo>
                      <a:pt x="416244" y="137531"/>
                    </a:lnTo>
                    <a:lnTo>
                      <a:pt x="417679" y="140398"/>
                    </a:lnTo>
                    <a:lnTo>
                      <a:pt x="417800" y="140329"/>
                    </a:lnTo>
                    <a:lnTo>
                      <a:pt x="423418" y="150435"/>
                    </a:lnTo>
                    <a:lnTo>
                      <a:pt x="338766" y="194883"/>
                    </a:lnTo>
                    <a:lnTo>
                      <a:pt x="334461" y="283778"/>
                    </a:lnTo>
                    <a:lnTo>
                      <a:pt x="330157" y="283778"/>
                    </a:lnTo>
                    <a:lnTo>
                      <a:pt x="330157" y="293814"/>
                    </a:lnTo>
                    <a:lnTo>
                      <a:pt x="330157" y="302417"/>
                    </a:lnTo>
                    <a:lnTo>
                      <a:pt x="330157" y="323924"/>
                    </a:lnTo>
                    <a:lnTo>
                      <a:pt x="295722" y="323924"/>
                    </a:lnTo>
                    <a:lnTo>
                      <a:pt x="295722" y="302417"/>
                    </a:lnTo>
                    <a:lnTo>
                      <a:pt x="282809" y="302417"/>
                    </a:lnTo>
                    <a:lnTo>
                      <a:pt x="282809" y="323924"/>
                    </a:lnTo>
                    <a:lnTo>
                      <a:pt x="248374" y="323924"/>
                    </a:lnTo>
                    <a:lnTo>
                      <a:pt x="248374" y="302417"/>
                    </a:lnTo>
                    <a:lnTo>
                      <a:pt x="248374" y="293814"/>
                    </a:lnTo>
                    <a:lnTo>
                      <a:pt x="248374" y="283778"/>
                    </a:lnTo>
                    <a:lnTo>
                      <a:pt x="245504" y="283778"/>
                    </a:lnTo>
                    <a:lnTo>
                      <a:pt x="244070" y="265139"/>
                    </a:lnTo>
                    <a:lnTo>
                      <a:pt x="228287" y="265139"/>
                    </a:lnTo>
                    <a:lnTo>
                      <a:pt x="229722" y="176243"/>
                    </a:lnTo>
                    <a:lnTo>
                      <a:pt x="269896" y="169074"/>
                    </a:lnTo>
                    <a:lnTo>
                      <a:pt x="288548" y="190581"/>
                    </a:lnTo>
                    <a:lnTo>
                      <a:pt x="307200" y="169074"/>
                    </a:lnTo>
                    <a:lnTo>
                      <a:pt x="334461" y="169074"/>
                    </a:lnTo>
                    <a:lnTo>
                      <a:pt x="411940" y="128928"/>
                    </a:lnTo>
                    <a:lnTo>
                      <a:pt x="413375" y="133229"/>
                    </a:lnTo>
                    <a:close/>
                    <a:moveTo>
                      <a:pt x="288520" y="64371"/>
                    </a:moveTo>
                    <a:cubicBezTo>
                      <a:pt x="315437" y="64371"/>
                      <a:pt x="337258" y="86192"/>
                      <a:pt x="337258" y="113109"/>
                    </a:cubicBezTo>
                    <a:cubicBezTo>
                      <a:pt x="337258" y="140026"/>
                      <a:pt x="315437" y="161847"/>
                      <a:pt x="288520" y="161847"/>
                    </a:cubicBezTo>
                    <a:cubicBezTo>
                      <a:pt x="261603" y="161847"/>
                      <a:pt x="239782" y="140026"/>
                      <a:pt x="239782" y="113109"/>
                    </a:cubicBezTo>
                    <a:cubicBezTo>
                      <a:pt x="239782" y="86192"/>
                      <a:pt x="261603" y="64371"/>
                      <a:pt x="288520" y="64371"/>
                    </a:cubicBezTo>
                    <a:close/>
                    <a:moveTo>
                      <a:pt x="107592" y="0"/>
                    </a:moveTo>
                    <a:lnTo>
                      <a:pt x="572672" y="0"/>
                    </a:lnTo>
                    <a:lnTo>
                      <a:pt x="572672" y="245069"/>
                    </a:lnTo>
                    <a:lnTo>
                      <a:pt x="509513" y="245069"/>
                    </a:lnTo>
                    <a:cubicBezTo>
                      <a:pt x="510948" y="240770"/>
                      <a:pt x="512384" y="236470"/>
                      <a:pt x="512384" y="230738"/>
                    </a:cubicBezTo>
                    <a:cubicBezTo>
                      <a:pt x="512384" y="230738"/>
                      <a:pt x="512384" y="229304"/>
                      <a:pt x="512384" y="229304"/>
                    </a:cubicBezTo>
                    <a:lnTo>
                      <a:pt x="551141" y="229304"/>
                    </a:lnTo>
                    <a:lnTo>
                      <a:pt x="551141" y="15765"/>
                    </a:lnTo>
                    <a:lnTo>
                      <a:pt x="129123" y="15765"/>
                    </a:lnTo>
                    <a:lnTo>
                      <a:pt x="129123" y="32962"/>
                    </a:lnTo>
                    <a:lnTo>
                      <a:pt x="127688" y="32962"/>
                    </a:lnTo>
                    <a:lnTo>
                      <a:pt x="127688" y="176278"/>
                    </a:lnTo>
                    <a:lnTo>
                      <a:pt x="107592" y="167679"/>
                    </a:lnTo>
                    <a:lnTo>
                      <a:pt x="107592" y="37262"/>
                    </a:lnTo>
                    <a:lnTo>
                      <a:pt x="107592" y="15765"/>
                    </a:lnTo>
                    <a:close/>
                  </a:path>
                </a:pathLst>
              </a:custGeom>
              <a:solidFill>
                <a:schemeClr val="bg1"/>
              </a:solidFill>
              <a:ln w="254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rmAutofit fontScale="775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54" name="PA-íṩ1ïḍe">
                <a:extLst>
                  <a:ext uri="{FF2B5EF4-FFF2-40B4-BE49-F238E27FC236}">
                    <a16:creationId xmlns:a16="http://schemas.microsoft.com/office/drawing/2014/main" id="{66A4919B-AF46-48FD-8962-78AE7A8F1C5E}"/>
                  </a:ext>
                </a:extLst>
              </p:cNvPr>
              <p:cNvSpPr/>
              <p:nvPr>
                <p:custDataLst>
                  <p:tags r:id="rId36"/>
                </p:custDataLst>
              </p:nvPr>
            </p:nvSpPr>
            <p:spPr bwMode="auto">
              <a:xfrm>
                <a:off x="6178917" y="3501453"/>
                <a:ext cx="377702" cy="368149"/>
              </a:xfrm>
              <a:custGeom>
                <a:avLst/>
                <a:gdLst>
                  <a:gd name="connsiteX0" fmla="*/ 470315 w 608274"/>
                  <a:gd name="connsiteY0" fmla="*/ 435616 h 592891"/>
                  <a:gd name="connsiteX1" fmla="*/ 479040 w 608274"/>
                  <a:gd name="connsiteY1" fmla="*/ 568751 h 592891"/>
                  <a:gd name="connsiteX2" fmla="*/ 510576 w 608274"/>
                  <a:gd name="connsiteY2" fmla="*/ 568751 h 592891"/>
                  <a:gd name="connsiteX3" fmla="*/ 501760 w 608274"/>
                  <a:gd name="connsiteY3" fmla="*/ 435616 h 592891"/>
                  <a:gd name="connsiteX4" fmla="*/ 106514 w 608274"/>
                  <a:gd name="connsiteY4" fmla="*/ 435616 h 592891"/>
                  <a:gd name="connsiteX5" fmla="*/ 97789 w 608274"/>
                  <a:gd name="connsiteY5" fmla="*/ 568751 h 592891"/>
                  <a:gd name="connsiteX6" fmla="*/ 129234 w 608274"/>
                  <a:gd name="connsiteY6" fmla="*/ 568751 h 592891"/>
                  <a:gd name="connsiteX7" fmla="*/ 138050 w 608274"/>
                  <a:gd name="connsiteY7" fmla="*/ 435616 h 592891"/>
                  <a:gd name="connsiteX8" fmla="*/ 578019 w 608274"/>
                  <a:gd name="connsiteY8" fmla="*/ 411397 h 592891"/>
                  <a:gd name="connsiteX9" fmla="*/ 588922 w 608274"/>
                  <a:gd name="connsiteY9" fmla="*/ 411397 h 592891"/>
                  <a:gd name="connsiteX10" fmla="*/ 601006 w 608274"/>
                  <a:gd name="connsiteY10" fmla="*/ 423545 h 592891"/>
                  <a:gd name="connsiteX11" fmla="*/ 588922 w 608274"/>
                  <a:gd name="connsiteY11" fmla="*/ 435601 h 592891"/>
                  <a:gd name="connsiteX12" fmla="*/ 578019 w 608274"/>
                  <a:gd name="connsiteY12" fmla="*/ 435601 h 592891"/>
                  <a:gd name="connsiteX13" fmla="*/ 565935 w 608274"/>
                  <a:gd name="connsiteY13" fmla="*/ 423545 h 592891"/>
                  <a:gd name="connsiteX14" fmla="*/ 578019 w 608274"/>
                  <a:gd name="connsiteY14" fmla="*/ 411397 h 592891"/>
                  <a:gd name="connsiteX15" fmla="*/ 467498 w 608274"/>
                  <a:gd name="connsiteY15" fmla="*/ 393234 h 592891"/>
                  <a:gd name="connsiteX16" fmla="*/ 468679 w 608274"/>
                  <a:gd name="connsiteY16" fmla="*/ 411385 h 592891"/>
                  <a:gd name="connsiteX17" fmla="*/ 500124 w 608274"/>
                  <a:gd name="connsiteY17" fmla="*/ 411385 h 592891"/>
                  <a:gd name="connsiteX18" fmla="*/ 498943 w 608274"/>
                  <a:gd name="connsiteY18" fmla="*/ 393234 h 592891"/>
                  <a:gd name="connsiteX19" fmla="*/ 165133 w 608274"/>
                  <a:gd name="connsiteY19" fmla="*/ 393234 h 592891"/>
                  <a:gd name="connsiteX20" fmla="*/ 163860 w 608274"/>
                  <a:gd name="connsiteY20" fmla="*/ 411385 h 592891"/>
                  <a:gd name="connsiteX21" fmla="*/ 444414 w 608274"/>
                  <a:gd name="connsiteY21" fmla="*/ 411385 h 592891"/>
                  <a:gd name="connsiteX22" fmla="*/ 443232 w 608274"/>
                  <a:gd name="connsiteY22" fmla="*/ 393234 h 592891"/>
                  <a:gd name="connsiteX23" fmla="*/ 109331 w 608274"/>
                  <a:gd name="connsiteY23" fmla="*/ 393234 h 592891"/>
                  <a:gd name="connsiteX24" fmla="*/ 108150 w 608274"/>
                  <a:gd name="connsiteY24" fmla="*/ 411385 h 592891"/>
                  <a:gd name="connsiteX25" fmla="*/ 139595 w 608274"/>
                  <a:gd name="connsiteY25" fmla="*/ 411385 h 592891"/>
                  <a:gd name="connsiteX26" fmla="*/ 140776 w 608274"/>
                  <a:gd name="connsiteY26" fmla="*/ 393234 h 592891"/>
                  <a:gd name="connsiteX27" fmla="*/ 392635 w 608274"/>
                  <a:gd name="connsiteY27" fmla="*/ 91947 h 592891"/>
                  <a:gd name="connsiteX28" fmla="*/ 422869 w 608274"/>
                  <a:gd name="connsiteY28" fmla="*/ 91947 h 592891"/>
                  <a:gd name="connsiteX29" fmla="*/ 435036 w 608274"/>
                  <a:gd name="connsiteY29" fmla="*/ 104095 h 592891"/>
                  <a:gd name="connsiteX30" fmla="*/ 422869 w 608274"/>
                  <a:gd name="connsiteY30" fmla="*/ 116151 h 592891"/>
                  <a:gd name="connsiteX31" fmla="*/ 392635 w 608274"/>
                  <a:gd name="connsiteY31" fmla="*/ 116151 h 592891"/>
                  <a:gd name="connsiteX32" fmla="*/ 380559 w 608274"/>
                  <a:gd name="connsiteY32" fmla="*/ 104095 h 592891"/>
                  <a:gd name="connsiteX33" fmla="*/ 392635 w 608274"/>
                  <a:gd name="connsiteY33" fmla="*/ 91947 h 592891"/>
                  <a:gd name="connsiteX34" fmla="*/ 66633 w 608274"/>
                  <a:gd name="connsiteY34" fmla="*/ 91947 h 592891"/>
                  <a:gd name="connsiteX35" fmla="*/ 340529 w 608274"/>
                  <a:gd name="connsiteY35" fmla="*/ 91947 h 592891"/>
                  <a:gd name="connsiteX36" fmla="*/ 352615 w 608274"/>
                  <a:gd name="connsiteY36" fmla="*/ 104095 h 592891"/>
                  <a:gd name="connsiteX37" fmla="*/ 340529 w 608274"/>
                  <a:gd name="connsiteY37" fmla="*/ 116151 h 592891"/>
                  <a:gd name="connsiteX38" fmla="*/ 66633 w 608274"/>
                  <a:gd name="connsiteY38" fmla="*/ 116151 h 592891"/>
                  <a:gd name="connsiteX39" fmla="*/ 54547 w 608274"/>
                  <a:gd name="connsiteY39" fmla="*/ 104095 h 592891"/>
                  <a:gd name="connsiteX40" fmla="*/ 66633 w 608274"/>
                  <a:gd name="connsiteY40" fmla="*/ 91947 h 592891"/>
                  <a:gd name="connsiteX41" fmla="*/ 24266 w 608274"/>
                  <a:gd name="connsiteY41" fmla="*/ 67792 h 592891"/>
                  <a:gd name="connsiteX42" fmla="*/ 24266 w 608274"/>
                  <a:gd name="connsiteY42" fmla="*/ 369094 h 592891"/>
                  <a:gd name="connsiteX43" fmla="*/ 584099 w 608274"/>
                  <a:gd name="connsiteY43" fmla="*/ 369094 h 592891"/>
                  <a:gd name="connsiteX44" fmla="*/ 584099 w 608274"/>
                  <a:gd name="connsiteY44" fmla="*/ 67792 h 592891"/>
                  <a:gd name="connsiteX45" fmla="*/ 443141 w 608274"/>
                  <a:gd name="connsiteY45" fmla="*/ 24231 h 592891"/>
                  <a:gd name="connsiteX46" fmla="*/ 444414 w 608274"/>
                  <a:gd name="connsiteY46" fmla="*/ 43561 h 592891"/>
                  <a:gd name="connsiteX47" fmla="*/ 475859 w 608274"/>
                  <a:gd name="connsiteY47" fmla="*/ 43561 h 592891"/>
                  <a:gd name="connsiteX48" fmla="*/ 474586 w 608274"/>
                  <a:gd name="connsiteY48" fmla="*/ 24231 h 592891"/>
                  <a:gd name="connsiteX49" fmla="*/ 133688 w 608274"/>
                  <a:gd name="connsiteY49" fmla="*/ 24231 h 592891"/>
                  <a:gd name="connsiteX50" fmla="*/ 132415 w 608274"/>
                  <a:gd name="connsiteY50" fmla="*/ 43561 h 592891"/>
                  <a:gd name="connsiteX51" fmla="*/ 163951 w 608274"/>
                  <a:gd name="connsiteY51" fmla="*/ 43561 h 592891"/>
                  <a:gd name="connsiteX52" fmla="*/ 165224 w 608274"/>
                  <a:gd name="connsiteY52" fmla="*/ 24231 h 592891"/>
                  <a:gd name="connsiteX53" fmla="*/ 122418 w 608274"/>
                  <a:gd name="connsiteY53" fmla="*/ 0 h 592891"/>
                  <a:gd name="connsiteX54" fmla="*/ 178129 w 608274"/>
                  <a:gd name="connsiteY54" fmla="*/ 0 h 592891"/>
                  <a:gd name="connsiteX55" fmla="*/ 186945 w 608274"/>
                  <a:gd name="connsiteY55" fmla="*/ 3811 h 592891"/>
                  <a:gd name="connsiteX56" fmla="*/ 190216 w 608274"/>
                  <a:gd name="connsiteY56" fmla="*/ 12887 h 592891"/>
                  <a:gd name="connsiteX57" fmla="*/ 188217 w 608274"/>
                  <a:gd name="connsiteY57" fmla="*/ 43561 h 592891"/>
                  <a:gd name="connsiteX58" fmla="*/ 420148 w 608274"/>
                  <a:gd name="connsiteY58" fmla="*/ 43561 h 592891"/>
                  <a:gd name="connsiteX59" fmla="*/ 418058 w 608274"/>
                  <a:gd name="connsiteY59" fmla="*/ 12887 h 592891"/>
                  <a:gd name="connsiteX60" fmla="*/ 421330 w 608274"/>
                  <a:gd name="connsiteY60" fmla="*/ 3811 h 592891"/>
                  <a:gd name="connsiteX61" fmla="*/ 430145 w 608274"/>
                  <a:gd name="connsiteY61" fmla="*/ 0 h 592891"/>
                  <a:gd name="connsiteX62" fmla="*/ 485947 w 608274"/>
                  <a:gd name="connsiteY62" fmla="*/ 0 h 592891"/>
                  <a:gd name="connsiteX63" fmla="*/ 498034 w 608274"/>
                  <a:gd name="connsiteY63" fmla="*/ 11344 h 592891"/>
                  <a:gd name="connsiteX64" fmla="*/ 500124 w 608274"/>
                  <a:gd name="connsiteY64" fmla="*/ 43561 h 592891"/>
                  <a:gd name="connsiteX65" fmla="*/ 596187 w 608274"/>
                  <a:gd name="connsiteY65" fmla="*/ 43561 h 592891"/>
                  <a:gd name="connsiteX66" fmla="*/ 608274 w 608274"/>
                  <a:gd name="connsiteY66" fmla="*/ 55631 h 592891"/>
                  <a:gd name="connsiteX67" fmla="*/ 608274 w 608274"/>
                  <a:gd name="connsiteY67" fmla="*/ 381164 h 592891"/>
                  <a:gd name="connsiteX68" fmla="*/ 596187 w 608274"/>
                  <a:gd name="connsiteY68" fmla="*/ 393234 h 592891"/>
                  <a:gd name="connsiteX69" fmla="*/ 523208 w 608274"/>
                  <a:gd name="connsiteY69" fmla="*/ 393234 h 592891"/>
                  <a:gd name="connsiteX70" fmla="*/ 524481 w 608274"/>
                  <a:gd name="connsiteY70" fmla="*/ 411385 h 592891"/>
                  <a:gd name="connsiteX71" fmla="*/ 535568 w 608274"/>
                  <a:gd name="connsiteY71" fmla="*/ 411385 h 592891"/>
                  <a:gd name="connsiteX72" fmla="*/ 547746 w 608274"/>
                  <a:gd name="connsiteY72" fmla="*/ 423546 h 592891"/>
                  <a:gd name="connsiteX73" fmla="*/ 535568 w 608274"/>
                  <a:gd name="connsiteY73" fmla="*/ 435616 h 592891"/>
                  <a:gd name="connsiteX74" fmla="*/ 526026 w 608274"/>
                  <a:gd name="connsiteY74" fmla="*/ 435616 h 592891"/>
                  <a:gd name="connsiteX75" fmla="*/ 535568 w 608274"/>
                  <a:gd name="connsiteY75" fmla="*/ 580004 h 592891"/>
                  <a:gd name="connsiteX76" fmla="*/ 532297 w 608274"/>
                  <a:gd name="connsiteY76" fmla="*/ 589080 h 592891"/>
                  <a:gd name="connsiteX77" fmla="*/ 523481 w 608274"/>
                  <a:gd name="connsiteY77" fmla="*/ 592891 h 592891"/>
                  <a:gd name="connsiteX78" fmla="*/ 467770 w 608274"/>
                  <a:gd name="connsiteY78" fmla="*/ 592891 h 592891"/>
                  <a:gd name="connsiteX79" fmla="*/ 455683 w 608274"/>
                  <a:gd name="connsiteY79" fmla="*/ 581638 h 592891"/>
                  <a:gd name="connsiteX80" fmla="*/ 446049 w 608274"/>
                  <a:gd name="connsiteY80" fmla="*/ 435616 h 592891"/>
                  <a:gd name="connsiteX81" fmla="*/ 162315 w 608274"/>
                  <a:gd name="connsiteY81" fmla="*/ 435616 h 592891"/>
                  <a:gd name="connsiteX82" fmla="*/ 152682 w 608274"/>
                  <a:gd name="connsiteY82" fmla="*/ 581638 h 592891"/>
                  <a:gd name="connsiteX83" fmla="*/ 140595 w 608274"/>
                  <a:gd name="connsiteY83" fmla="*/ 592891 h 592891"/>
                  <a:gd name="connsiteX84" fmla="*/ 84793 w 608274"/>
                  <a:gd name="connsiteY84" fmla="*/ 592891 h 592891"/>
                  <a:gd name="connsiteX85" fmla="*/ 75977 w 608274"/>
                  <a:gd name="connsiteY85" fmla="*/ 589080 h 592891"/>
                  <a:gd name="connsiteX86" fmla="*/ 72706 w 608274"/>
                  <a:gd name="connsiteY86" fmla="*/ 580004 h 592891"/>
                  <a:gd name="connsiteX87" fmla="*/ 82248 w 608274"/>
                  <a:gd name="connsiteY87" fmla="*/ 435616 h 592891"/>
                  <a:gd name="connsiteX88" fmla="*/ 19358 w 608274"/>
                  <a:gd name="connsiteY88" fmla="*/ 435616 h 592891"/>
                  <a:gd name="connsiteX89" fmla="*/ 7271 w 608274"/>
                  <a:gd name="connsiteY89" fmla="*/ 423546 h 592891"/>
                  <a:gd name="connsiteX90" fmla="*/ 19358 w 608274"/>
                  <a:gd name="connsiteY90" fmla="*/ 411385 h 592891"/>
                  <a:gd name="connsiteX91" fmla="*/ 83884 w 608274"/>
                  <a:gd name="connsiteY91" fmla="*/ 411385 h 592891"/>
                  <a:gd name="connsiteX92" fmla="*/ 85066 w 608274"/>
                  <a:gd name="connsiteY92" fmla="*/ 393234 h 592891"/>
                  <a:gd name="connsiteX93" fmla="*/ 12087 w 608274"/>
                  <a:gd name="connsiteY93" fmla="*/ 393234 h 592891"/>
                  <a:gd name="connsiteX94" fmla="*/ 0 w 608274"/>
                  <a:gd name="connsiteY94" fmla="*/ 381164 h 592891"/>
                  <a:gd name="connsiteX95" fmla="*/ 0 w 608274"/>
                  <a:gd name="connsiteY95" fmla="*/ 55631 h 592891"/>
                  <a:gd name="connsiteX96" fmla="*/ 12087 w 608274"/>
                  <a:gd name="connsiteY96" fmla="*/ 43561 h 592891"/>
                  <a:gd name="connsiteX97" fmla="*/ 108150 w 608274"/>
                  <a:gd name="connsiteY97" fmla="*/ 43561 h 592891"/>
                  <a:gd name="connsiteX98" fmla="*/ 110331 w 608274"/>
                  <a:gd name="connsiteY98" fmla="*/ 11344 h 592891"/>
                  <a:gd name="connsiteX99" fmla="*/ 122418 w 608274"/>
                  <a:gd name="connsiteY99" fmla="*/ 0 h 592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</a:cxnLst>
                <a:rect l="l" t="t" r="r" b="b"/>
                <a:pathLst>
                  <a:path w="608274" h="592891">
                    <a:moveTo>
                      <a:pt x="470315" y="435616"/>
                    </a:moveTo>
                    <a:lnTo>
                      <a:pt x="479040" y="568751"/>
                    </a:lnTo>
                    <a:lnTo>
                      <a:pt x="510576" y="568751"/>
                    </a:lnTo>
                    <a:lnTo>
                      <a:pt x="501760" y="435616"/>
                    </a:lnTo>
                    <a:close/>
                    <a:moveTo>
                      <a:pt x="106514" y="435616"/>
                    </a:moveTo>
                    <a:lnTo>
                      <a:pt x="97789" y="568751"/>
                    </a:lnTo>
                    <a:lnTo>
                      <a:pt x="129234" y="568751"/>
                    </a:lnTo>
                    <a:lnTo>
                      <a:pt x="138050" y="435616"/>
                    </a:lnTo>
                    <a:close/>
                    <a:moveTo>
                      <a:pt x="578019" y="411397"/>
                    </a:moveTo>
                    <a:lnTo>
                      <a:pt x="588922" y="411397"/>
                    </a:lnTo>
                    <a:cubicBezTo>
                      <a:pt x="595645" y="411397"/>
                      <a:pt x="601006" y="416836"/>
                      <a:pt x="601006" y="423545"/>
                    </a:cubicBezTo>
                    <a:cubicBezTo>
                      <a:pt x="601006" y="430162"/>
                      <a:pt x="595645" y="435601"/>
                      <a:pt x="588922" y="435601"/>
                    </a:cubicBezTo>
                    <a:lnTo>
                      <a:pt x="578019" y="435601"/>
                    </a:lnTo>
                    <a:cubicBezTo>
                      <a:pt x="571296" y="435601"/>
                      <a:pt x="565935" y="430162"/>
                      <a:pt x="565935" y="423545"/>
                    </a:cubicBezTo>
                    <a:cubicBezTo>
                      <a:pt x="565935" y="416836"/>
                      <a:pt x="571296" y="411397"/>
                      <a:pt x="578019" y="411397"/>
                    </a:cubicBezTo>
                    <a:close/>
                    <a:moveTo>
                      <a:pt x="467498" y="393234"/>
                    </a:moveTo>
                    <a:lnTo>
                      <a:pt x="468679" y="411385"/>
                    </a:lnTo>
                    <a:lnTo>
                      <a:pt x="500124" y="411385"/>
                    </a:lnTo>
                    <a:lnTo>
                      <a:pt x="498943" y="393234"/>
                    </a:lnTo>
                    <a:close/>
                    <a:moveTo>
                      <a:pt x="165133" y="393234"/>
                    </a:moveTo>
                    <a:lnTo>
                      <a:pt x="163860" y="411385"/>
                    </a:lnTo>
                    <a:lnTo>
                      <a:pt x="444414" y="411385"/>
                    </a:lnTo>
                    <a:lnTo>
                      <a:pt x="443232" y="393234"/>
                    </a:lnTo>
                    <a:close/>
                    <a:moveTo>
                      <a:pt x="109331" y="393234"/>
                    </a:moveTo>
                    <a:lnTo>
                      <a:pt x="108150" y="411385"/>
                    </a:lnTo>
                    <a:lnTo>
                      <a:pt x="139595" y="411385"/>
                    </a:lnTo>
                    <a:lnTo>
                      <a:pt x="140776" y="393234"/>
                    </a:lnTo>
                    <a:close/>
                    <a:moveTo>
                      <a:pt x="392635" y="91947"/>
                    </a:moveTo>
                    <a:lnTo>
                      <a:pt x="422869" y="91947"/>
                    </a:lnTo>
                    <a:cubicBezTo>
                      <a:pt x="429588" y="91947"/>
                      <a:pt x="435036" y="97386"/>
                      <a:pt x="435036" y="104095"/>
                    </a:cubicBezTo>
                    <a:cubicBezTo>
                      <a:pt x="435036" y="110712"/>
                      <a:pt x="429588" y="116151"/>
                      <a:pt x="422869" y="116151"/>
                    </a:cubicBezTo>
                    <a:lnTo>
                      <a:pt x="392635" y="116151"/>
                    </a:lnTo>
                    <a:cubicBezTo>
                      <a:pt x="385916" y="116151"/>
                      <a:pt x="380559" y="110712"/>
                      <a:pt x="380559" y="104095"/>
                    </a:cubicBezTo>
                    <a:cubicBezTo>
                      <a:pt x="380559" y="97386"/>
                      <a:pt x="385916" y="91947"/>
                      <a:pt x="392635" y="91947"/>
                    </a:cubicBezTo>
                    <a:close/>
                    <a:moveTo>
                      <a:pt x="66633" y="91947"/>
                    </a:moveTo>
                    <a:lnTo>
                      <a:pt x="340529" y="91947"/>
                    </a:lnTo>
                    <a:cubicBezTo>
                      <a:pt x="347163" y="91947"/>
                      <a:pt x="352615" y="97386"/>
                      <a:pt x="352615" y="104095"/>
                    </a:cubicBezTo>
                    <a:cubicBezTo>
                      <a:pt x="352615" y="110712"/>
                      <a:pt x="347163" y="116151"/>
                      <a:pt x="340529" y="116151"/>
                    </a:cubicBezTo>
                    <a:lnTo>
                      <a:pt x="66633" y="116151"/>
                    </a:lnTo>
                    <a:cubicBezTo>
                      <a:pt x="59999" y="116151"/>
                      <a:pt x="54547" y="110712"/>
                      <a:pt x="54547" y="104095"/>
                    </a:cubicBezTo>
                    <a:cubicBezTo>
                      <a:pt x="54547" y="97386"/>
                      <a:pt x="59999" y="91947"/>
                      <a:pt x="66633" y="91947"/>
                    </a:cubicBezTo>
                    <a:close/>
                    <a:moveTo>
                      <a:pt x="24266" y="67792"/>
                    </a:moveTo>
                    <a:lnTo>
                      <a:pt x="24266" y="369094"/>
                    </a:lnTo>
                    <a:lnTo>
                      <a:pt x="584099" y="369094"/>
                    </a:lnTo>
                    <a:lnTo>
                      <a:pt x="584099" y="67792"/>
                    </a:lnTo>
                    <a:close/>
                    <a:moveTo>
                      <a:pt x="443141" y="24231"/>
                    </a:moveTo>
                    <a:lnTo>
                      <a:pt x="444414" y="43561"/>
                    </a:lnTo>
                    <a:lnTo>
                      <a:pt x="475859" y="43561"/>
                    </a:lnTo>
                    <a:lnTo>
                      <a:pt x="474586" y="24231"/>
                    </a:lnTo>
                    <a:close/>
                    <a:moveTo>
                      <a:pt x="133688" y="24231"/>
                    </a:moveTo>
                    <a:lnTo>
                      <a:pt x="132415" y="43561"/>
                    </a:lnTo>
                    <a:lnTo>
                      <a:pt x="163951" y="43561"/>
                    </a:lnTo>
                    <a:lnTo>
                      <a:pt x="165224" y="24231"/>
                    </a:lnTo>
                    <a:close/>
                    <a:moveTo>
                      <a:pt x="122418" y="0"/>
                    </a:moveTo>
                    <a:lnTo>
                      <a:pt x="178129" y="0"/>
                    </a:lnTo>
                    <a:cubicBezTo>
                      <a:pt x="181492" y="0"/>
                      <a:pt x="184672" y="1361"/>
                      <a:pt x="186945" y="3811"/>
                    </a:cubicBezTo>
                    <a:cubicBezTo>
                      <a:pt x="189307" y="6262"/>
                      <a:pt x="190398" y="9529"/>
                      <a:pt x="190216" y="12887"/>
                    </a:cubicBezTo>
                    <a:lnTo>
                      <a:pt x="188217" y="43561"/>
                    </a:lnTo>
                    <a:lnTo>
                      <a:pt x="420148" y="43561"/>
                    </a:lnTo>
                    <a:lnTo>
                      <a:pt x="418058" y="12887"/>
                    </a:lnTo>
                    <a:cubicBezTo>
                      <a:pt x="417876" y="9529"/>
                      <a:pt x="419057" y="6262"/>
                      <a:pt x="421330" y="3811"/>
                    </a:cubicBezTo>
                    <a:cubicBezTo>
                      <a:pt x="423602" y="1361"/>
                      <a:pt x="426782" y="0"/>
                      <a:pt x="430145" y="0"/>
                    </a:cubicBezTo>
                    <a:lnTo>
                      <a:pt x="485947" y="0"/>
                    </a:lnTo>
                    <a:cubicBezTo>
                      <a:pt x="492308" y="0"/>
                      <a:pt x="497580" y="4900"/>
                      <a:pt x="498034" y="11344"/>
                    </a:cubicBezTo>
                    <a:lnTo>
                      <a:pt x="500124" y="43561"/>
                    </a:lnTo>
                    <a:lnTo>
                      <a:pt x="596187" y="43561"/>
                    </a:lnTo>
                    <a:cubicBezTo>
                      <a:pt x="602912" y="43561"/>
                      <a:pt x="608274" y="49007"/>
                      <a:pt x="608274" y="55631"/>
                    </a:cubicBezTo>
                    <a:lnTo>
                      <a:pt x="608274" y="381164"/>
                    </a:lnTo>
                    <a:cubicBezTo>
                      <a:pt x="608274" y="387880"/>
                      <a:pt x="602912" y="393234"/>
                      <a:pt x="596187" y="393234"/>
                    </a:cubicBezTo>
                    <a:lnTo>
                      <a:pt x="523208" y="393234"/>
                    </a:lnTo>
                    <a:lnTo>
                      <a:pt x="524481" y="411385"/>
                    </a:lnTo>
                    <a:lnTo>
                      <a:pt x="535568" y="411385"/>
                    </a:lnTo>
                    <a:cubicBezTo>
                      <a:pt x="542294" y="411385"/>
                      <a:pt x="547746" y="416830"/>
                      <a:pt x="547746" y="423546"/>
                    </a:cubicBezTo>
                    <a:cubicBezTo>
                      <a:pt x="547746" y="430171"/>
                      <a:pt x="542294" y="435616"/>
                      <a:pt x="535568" y="435616"/>
                    </a:cubicBezTo>
                    <a:lnTo>
                      <a:pt x="526026" y="435616"/>
                    </a:lnTo>
                    <a:lnTo>
                      <a:pt x="535568" y="580004"/>
                    </a:lnTo>
                    <a:cubicBezTo>
                      <a:pt x="535750" y="583362"/>
                      <a:pt x="534660" y="586629"/>
                      <a:pt x="532297" y="589080"/>
                    </a:cubicBezTo>
                    <a:cubicBezTo>
                      <a:pt x="530024" y="591530"/>
                      <a:pt x="526844" y="592891"/>
                      <a:pt x="523481" y="592891"/>
                    </a:cubicBezTo>
                    <a:lnTo>
                      <a:pt x="467770" y="592891"/>
                    </a:lnTo>
                    <a:cubicBezTo>
                      <a:pt x="461318" y="592891"/>
                      <a:pt x="456046" y="587991"/>
                      <a:pt x="455683" y="581638"/>
                    </a:cubicBezTo>
                    <a:lnTo>
                      <a:pt x="446049" y="435616"/>
                    </a:lnTo>
                    <a:lnTo>
                      <a:pt x="162315" y="435616"/>
                    </a:lnTo>
                    <a:lnTo>
                      <a:pt x="152682" y="581638"/>
                    </a:lnTo>
                    <a:cubicBezTo>
                      <a:pt x="152228" y="587991"/>
                      <a:pt x="146956" y="592891"/>
                      <a:pt x="140595" y="592891"/>
                    </a:cubicBezTo>
                    <a:lnTo>
                      <a:pt x="84793" y="592891"/>
                    </a:lnTo>
                    <a:cubicBezTo>
                      <a:pt x="81430" y="592891"/>
                      <a:pt x="78250" y="591530"/>
                      <a:pt x="75977" y="589080"/>
                    </a:cubicBezTo>
                    <a:cubicBezTo>
                      <a:pt x="73705" y="586629"/>
                      <a:pt x="72524" y="583362"/>
                      <a:pt x="72706" y="580004"/>
                    </a:cubicBezTo>
                    <a:lnTo>
                      <a:pt x="82248" y="435616"/>
                    </a:lnTo>
                    <a:lnTo>
                      <a:pt x="19358" y="435616"/>
                    </a:lnTo>
                    <a:cubicBezTo>
                      <a:pt x="12723" y="435616"/>
                      <a:pt x="7271" y="430171"/>
                      <a:pt x="7271" y="423546"/>
                    </a:cubicBezTo>
                    <a:cubicBezTo>
                      <a:pt x="7271" y="416830"/>
                      <a:pt x="12723" y="411385"/>
                      <a:pt x="19358" y="411385"/>
                    </a:cubicBezTo>
                    <a:lnTo>
                      <a:pt x="83884" y="411385"/>
                    </a:lnTo>
                    <a:lnTo>
                      <a:pt x="85066" y="393234"/>
                    </a:lnTo>
                    <a:lnTo>
                      <a:pt x="12087" y="393234"/>
                    </a:lnTo>
                    <a:cubicBezTo>
                      <a:pt x="5453" y="393234"/>
                      <a:pt x="0" y="387880"/>
                      <a:pt x="0" y="381164"/>
                    </a:cubicBezTo>
                    <a:lnTo>
                      <a:pt x="0" y="55631"/>
                    </a:lnTo>
                    <a:cubicBezTo>
                      <a:pt x="0" y="49007"/>
                      <a:pt x="5453" y="43561"/>
                      <a:pt x="12087" y="43561"/>
                    </a:cubicBezTo>
                    <a:lnTo>
                      <a:pt x="108150" y="43561"/>
                    </a:lnTo>
                    <a:lnTo>
                      <a:pt x="110331" y="11344"/>
                    </a:lnTo>
                    <a:cubicBezTo>
                      <a:pt x="110694" y="4900"/>
                      <a:pt x="115966" y="0"/>
                      <a:pt x="122418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wrap="square" lIns="91440" tIns="45720" rIns="91440" bIns="45720">
                <a:normAutofit lnSpcReduction="1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120" name="ïṣľiḑê">
              <a:extLst>
                <a:ext uri="{FF2B5EF4-FFF2-40B4-BE49-F238E27FC236}">
                  <a16:creationId xmlns:a16="http://schemas.microsoft.com/office/drawing/2014/main" id="{E6BD204D-FEB8-4BDC-B829-537E14F2BAF8}"/>
                </a:ext>
              </a:extLst>
            </p:cNvPr>
            <p:cNvGrpSpPr/>
            <p:nvPr/>
          </p:nvGrpSpPr>
          <p:grpSpPr>
            <a:xfrm>
              <a:off x="659606" y="1851064"/>
              <a:ext cx="3134220" cy="3596714"/>
              <a:chOff x="659606" y="1851064"/>
              <a:chExt cx="2940844" cy="3596714"/>
            </a:xfrm>
          </p:grpSpPr>
          <p:grpSp>
            <p:nvGrpSpPr>
              <p:cNvPr id="124" name="ïṩľïḓê">
                <a:extLst>
                  <a:ext uri="{FF2B5EF4-FFF2-40B4-BE49-F238E27FC236}">
                    <a16:creationId xmlns:a16="http://schemas.microsoft.com/office/drawing/2014/main" id="{433E3580-74C7-4EB0-A50F-4091F5229BEB}"/>
                  </a:ext>
                </a:extLst>
              </p:cNvPr>
              <p:cNvGrpSpPr/>
              <p:nvPr/>
            </p:nvGrpSpPr>
            <p:grpSpPr>
              <a:xfrm>
                <a:off x="661193" y="1851064"/>
                <a:ext cx="2939257" cy="920531"/>
                <a:chOff x="661193" y="2711671"/>
                <a:chExt cx="2939257" cy="920531"/>
              </a:xfrm>
            </p:grpSpPr>
            <p:sp>
              <p:nvSpPr>
                <p:cNvPr id="133" name="PA-íṡḷîďè">
                  <a:extLst>
                    <a:ext uri="{FF2B5EF4-FFF2-40B4-BE49-F238E27FC236}">
                      <a16:creationId xmlns:a16="http://schemas.microsoft.com/office/drawing/2014/main" id="{49DA7769-BF6F-4A9F-B98C-74D448F26F1A}"/>
                    </a:ext>
                  </a:extLst>
                </p:cNvPr>
                <p:cNvSpPr/>
                <p:nvPr>
                  <p:custDataLst>
                    <p:tags r:id="rId15"/>
                  </p:custDataLst>
                </p:nvPr>
              </p:nvSpPr>
              <p:spPr bwMode="auto">
                <a:xfrm>
                  <a:off x="661193" y="3099270"/>
                  <a:ext cx="2939257" cy="5329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91440" tIns="45720" rIns="91440" bIns="45720" anchor="t" anchorCtr="0">
                  <a:norm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>
                    <a:lnSpc>
                      <a:spcPct val="120000"/>
                    </a:lnSpc>
                  </a:pPr>
                  <a:r>
                    <a:rPr lang="en-US" altLang="zh-CN" sz="11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cs typeface="+mn-ea"/>
                      <a:sym typeface="+mn-lt"/>
                    </a:rPr>
                    <a:t>Copy paste fonts. Choose the only option to retain text.</a:t>
                  </a:r>
                </a:p>
              </p:txBody>
            </p:sp>
            <p:sp>
              <p:nvSpPr>
                <p:cNvPr id="134" name="PA-ïSļiḑê">
                  <a:extLst>
                    <a:ext uri="{FF2B5EF4-FFF2-40B4-BE49-F238E27FC236}">
                      <a16:creationId xmlns:a16="http://schemas.microsoft.com/office/drawing/2014/main" id="{473BA06F-DFDD-4F2C-B23A-8D51E5258AB8}"/>
                    </a:ext>
                  </a:extLst>
                </p:cNvPr>
                <p:cNvSpPr txBox="1"/>
                <p:nvPr>
                  <p:custDataLst>
                    <p:tags r:id="rId16"/>
                  </p:custDataLst>
                </p:nvPr>
              </p:nvSpPr>
              <p:spPr bwMode="auto">
                <a:xfrm>
                  <a:off x="661193" y="2711671"/>
                  <a:ext cx="2939257" cy="38759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91440" tIns="45720" rIns="91440" bIns="45720" anchor="b" anchorCtr="0">
                  <a:normAutofit lnSpcReduction="10000"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r>
                    <a:rPr lang="en-US" altLang="zh-CN" sz="2000" b="1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cs typeface="+mn-ea"/>
                      <a:sym typeface="+mn-lt"/>
                    </a:rPr>
                    <a:t>Add title text</a:t>
                  </a:r>
                </a:p>
              </p:txBody>
            </p:sp>
          </p:grpSp>
          <p:grpSp>
            <p:nvGrpSpPr>
              <p:cNvPr id="125" name="íṩļïdé">
                <a:extLst>
                  <a:ext uri="{FF2B5EF4-FFF2-40B4-BE49-F238E27FC236}">
                    <a16:creationId xmlns:a16="http://schemas.microsoft.com/office/drawing/2014/main" id="{5A845EA5-E409-465F-8CC7-BCB0DA00486A}"/>
                  </a:ext>
                </a:extLst>
              </p:cNvPr>
              <p:cNvGrpSpPr/>
              <p:nvPr/>
            </p:nvGrpSpPr>
            <p:grpSpPr>
              <a:xfrm>
                <a:off x="661193" y="3189155"/>
                <a:ext cx="2939257" cy="920531"/>
                <a:chOff x="661193" y="3777534"/>
                <a:chExt cx="2939257" cy="920531"/>
              </a:xfrm>
            </p:grpSpPr>
            <p:sp>
              <p:nvSpPr>
                <p:cNvPr id="131" name="PA-i$1ïde">
                  <a:extLst>
                    <a:ext uri="{FF2B5EF4-FFF2-40B4-BE49-F238E27FC236}">
                      <a16:creationId xmlns:a16="http://schemas.microsoft.com/office/drawing/2014/main" id="{ADF8ED41-4812-4ED4-BBC5-7F3E0BFD9CF8}"/>
                    </a:ext>
                  </a:extLst>
                </p:cNvPr>
                <p:cNvSpPr/>
                <p:nvPr>
                  <p:custDataLst>
                    <p:tags r:id="rId13"/>
                  </p:custDataLst>
                </p:nvPr>
              </p:nvSpPr>
              <p:spPr bwMode="auto">
                <a:xfrm>
                  <a:off x="661193" y="4165133"/>
                  <a:ext cx="2939257" cy="5329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91440" tIns="45720" rIns="91440" bIns="45720" anchor="t" anchorCtr="0">
                  <a:norm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>
                    <a:lnSpc>
                      <a:spcPct val="120000"/>
                    </a:lnSpc>
                  </a:pPr>
                  <a:r>
                    <a:rPr lang="en-US" altLang="zh-CN" sz="11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cs typeface="+mn-ea"/>
                      <a:sym typeface="+mn-lt"/>
                    </a:rPr>
                    <a:t>Copy paste fonts. Choose the only option to retain text.</a:t>
                  </a:r>
                </a:p>
              </p:txBody>
            </p:sp>
            <p:sp>
              <p:nvSpPr>
                <p:cNvPr id="132" name="PA-ïš1ïďé">
                  <a:extLst>
                    <a:ext uri="{FF2B5EF4-FFF2-40B4-BE49-F238E27FC236}">
                      <a16:creationId xmlns:a16="http://schemas.microsoft.com/office/drawing/2014/main" id="{48AB33B9-045C-488B-AE9D-ED5C55E6553F}"/>
                    </a:ext>
                  </a:extLst>
                </p:cNvPr>
                <p:cNvSpPr txBox="1"/>
                <p:nvPr>
                  <p:custDataLst>
                    <p:tags r:id="rId14"/>
                  </p:custDataLst>
                </p:nvPr>
              </p:nvSpPr>
              <p:spPr bwMode="auto">
                <a:xfrm>
                  <a:off x="661193" y="3777534"/>
                  <a:ext cx="2939257" cy="38759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91440" tIns="45720" rIns="91440" bIns="45720" anchor="b" anchorCtr="0">
                  <a:normAutofit lnSpcReduction="10000"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r>
                    <a:rPr lang="en-US" altLang="zh-CN" sz="2000" b="1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cs typeface="+mn-ea"/>
                      <a:sym typeface="+mn-lt"/>
                    </a:rPr>
                    <a:t>Add title text</a:t>
                  </a:r>
                </a:p>
              </p:txBody>
            </p:sp>
          </p:grpSp>
          <p:grpSp>
            <p:nvGrpSpPr>
              <p:cNvPr id="126" name="ïSlide">
                <a:extLst>
                  <a:ext uri="{FF2B5EF4-FFF2-40B4-BE49-F238E27FC236}">
                    <a16:creationId xmlns:a16="http://schemas.microsoft.com/office/drawing/2014/main" id="{14241687-BF2B-4B6D-90C4-581EF523B3F5}"/>
                  </a:ext>
                </a:extLst>
              </p:cNvPr>
              <p:cNvGrpSpPr/>
              <p:nvPr/>
            </p:nvGrpSpPr>
            <p:grpSpPr>
              <a:xfrm>
                <a:off x="659606" y="4527247"/>
                <a:ext cx="2939257" cy="920531"/>
                <a:chOff x="659606" y="4843396"/>
                <a:chExt cx="2939257" cy="920531"/>
              </a:xfrm>
            </p:grpSpPr>
            <p:sp>
              <p:nvSpPr>
                <p:cNvPr id="129" name="PA-ïşľîḑé">
                  <a:extLst>
                    <a:ext uri="{FF2B5EF4-FFF2-40B4-BE49-F238E27FC236}">
                      <a16:creationId xmlns:a16="http://schemas.microsoft.com/office/drawing/2014/main" id="{102839D1-1E0D-42D1-A40D-9441A90A50E8}"/>
                    </a:ext>
                  </a:extLst>
                </p:cNvPr>
                <p:cNvSpPr/>
                <p:nvPr>
                  <p:custDataLst>
                    <p:tags r:id="rId11"/>
                  </p:custDataLst>
                </p:nvPr>
              </p:nvSpPr>
              <p:spPr bwMode="auto">
                <a:xfrm>
                  <a:off x="659606" y="5230995"/>
                  <a:ext cx="2939257" cy="5329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91440" tIns="45720" rIns="91440" bIns="45720" anchor="t" anchorCtr="0">
                  <a:norm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>
                    <a:lnSpc>
                      <a:spcPct val="120000"/>
                    </a:lnSpc>
                  </a:pPr>
                  <a:r>
                    <a:rPr lang="en-US" altLang="zh-CN" sz="11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cs typeface="+mn-ea"/>
                      <a:sym typeface="+mn-lt"/>
                    </a:rPr>
                    <a:t>Copy paste fonts. Choose the only option to retain text.</a:t>
                  </a:r>
                </a:p>
              </p:txBody>
            </p:sp>
            <p:sp>
              <p:nvSpPr>
                <p:cNvPr id="130" name="PA-íṣļïḑe">
                  <a:extLst>
                    <a:ext uri="{FF2B5EF4-FFF2-40B4-BE49-F238E27FC236}">
                      <a16:creationId xmlns:a16="http://schemas.microsoft.com/office/drawing/2014/main" id="{A53EB4DA-B969-44B3-84C1-539C6C3C0FF3}"/>
                    </a:ext>
                  </a:extLst>
                </p:cNvPr>
                <p:cNvSpPr txBox="1"/>
                <p:nvPr>
                  <p:custDataLst>
                    <p:tags r:id="rId12"/>
                  </p:custDataLst>
                </p:nvPr>
              </p:nvSpPr>
              <p:spPr bwMode="auto">
                <a:xfrm>
                  <a:off x="659606" y="4843396"/>
                  <a:ext cx="2939257" cy="387597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91440" tIns="45720" rIns="91440" bIns="45720" anchor="b" anchorCtr="0">
                  <a:normAutofit lnSpcReduction="10000"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r>
                    <a:rPr lang="en-US" altLang="zh-CN" sz="2000" b="1" dirty="0">
                      <a:solidFill>
                        <a:schemeClr val="bg1"/>
                      </a:solidFill>
                      <a:cs typeface="+mn-ea"/>
                      <a:sym typeface="+mn-lt"/>
                    </a:rPr>
                    <a:t>Add title text</a:t>
                  </a:r>
                </a:p>
              </p:txBody>
            </p:sp>
          </p:grpSp>
          <p:cxnSp>
            <p:nvCxnSpPr>
              <p:cNvPr id="127" name="PA-直接连接符 126">
                <a:extLst>
                  <a:ext uri="{FF2B5EF4-FFF2-40B4-BE49-F238E27FC236}">
                    <a16:creationId xmlns:a16="http://schemas.microsoft.com/office/drawing/2014/main" id="{78095D09-3C64-4DA7-8376-AE43F4C51A24}"/>
                  </a:ext>
                </a:extLst>
              </p:cNvPr>
              <p:cNvCxnSpPr/>
              <p:nvPr>
                <p:custDataLst>
                  <p:tags r:id="rId9"/>
                </p:custDataLst>
              </p:nvPr>
            </p:nvCxnSpPr>
            <p:spPr>
              <a:xfrm>
                <a:off x="660400" y="2980375"/>
                <a:ext cx="2829181" cy="0"/>
              </a:xfrm>
              <a:prstGeom prst="line">
                <a:avLst/>
              </a:prstGeom>
              <a:ln w="31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PA-直接连接符 127">
                <a:extLst>
                  <a:ext uri="{FF2B5EF4-FFF2-40B4-BE49-F238E27FC236}">
                    <a16:creationId xmlns:a16="http://schemas.microsoft.com/office/drawing/2014/main" id="{72243E57-EE0B-4EFE-BF7B-84CBFB02651D}"/>
                  </a:ext>
                </a:extLst>
              </p:cNvPr>
              <p:cNvCxnSpPr/>
              <p:nvPr>
                <p:custDataLst>
                  <p:tags r:id="rId10"/>
                </p:custDataLst>
              </p:nvPr>
            </p:nvCxnSpPr>
            <p:spPr>
              <a:xfrm>
                <a:off x="660400" y="4318466"/>
                <a:ext cx="2829181" cy="0"/>
              </a:xfrm>
              <a:prstGeom prst="line">
                <a:avLst/>
              </a:prstGeom>
              <a:ln w="31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1" name="íŝļïḋe">
              <a:extLst>
                <a:ext uri="{FF2B5EF4-FFF2-40B4-BE49-F238E27FC236}">
                  <a16:creationId xmlns:a16="http://schemas.microsoft.com/office/drawing/2014/main" id="{7C5BF84B-221F-4C41-9E94-2AFC8BA39405}"/>
                </a:ext>
              </a:extLst>
            </p:cNvPr>
            <p:cNvGrpSpPr/>
            <p:nvPr/>
          </p:nvGrpSpPr>
          <p:grpSpPr>
            <a:xfrm>
              <a:off x="8579643" y="3189156"/>
              <a:ext cx="2939257" cy="920531"/>
              <a:chOff x="661193" y="3777534"/>
              <a:chExt cx="2939257" cy="920531"/>
            </a:xfrm>
          </p:grpSpPr>
          <p:sp>
            <p:nvSpPr>
              <p:cNvPr id="122" name="PA-ïṥlïḑê">
                <a:extLst>
                  <a:ext uri="{FF2B5EF4-FFF2-40B4-BE49-F238E27FC236}">
                    <a16:creationId xmlns:a16="http://schemas.microsoft.com/office/drawing/2014/main" id="{15DD2ADE-32E8-4D3E-996C-4AA221F587C6}"/>
                  </a:ext>
                </a:extLst>
              </p:cNvPr>
              <p:cNvSpPr/>
              <p:nvPr>
                <p:custDataLst>
                  <p:tags r:id="rId7"/>
                </p:custDataLst>
              </p:nvPr>
            </p:nvSpPr>
            <p:spPr bwMode="auto">
              <a:xfrm>
                <a:off x="661193" y="4165133"/>
                <a:ext cx="2939257" cy="5329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t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20000"/>
                  </a:lnSpc>
                </a:pPr>
                <a:r>
                  <a:rPr lang="en-US" altLang="zh-CN" sz="11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Copy paste fonts. Choose the only option to retain text.</a:t>
                </a:r>
              </a:p>
            </p:txBody>
          </p:sp>
          <p:sp>
            <p:nvSpPr>
              <p:cNvPr id="123" name="PA-îşľíḍé">
                <a:extLst>
                  <a:ext uri="{FF2B5EF4-FFF2-40B4-BE49-F238E27FC236}">
                    <a16:creationId xmlns:a16="http://schemas.microsoft.com/office/drawing/2014/main" id="{3B8CE9AA-8533-49C2-84C8-667555820055}"/>
                  </a:ext>
                </a:extLst>
              </p:cNvPr>
              <p:cNvSpPr txBox="1"/>
              <p:nvPr>
                <p:custDataLst>
                  <p:tags r:id="rId8"/>
                </p:custDataLst>
              </p:nvPr>
            </p:nvSpPr>
            <p:spPr bwMode="auto">
              <a:xfrm>
                <a:off x="661193" y="3777534"/>
                <a:ext cx="2939257" cy="3875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b" anchorCtr="0">
                <a:normAutofit lnSpcReduction="1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zh-CN" sz="20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Add title text</a:t>
                </a:r>
              </a:p>
            </p:txBody>
          </p:sp>
        </p:grpSp>
      </p:grpSp>
      <p:grpSp>
        <p:nvGrpSpPr>
          <p:cNvPr id="155" name="PA-组合 54">
            <a:extLst>
              <a:ext uri="{FF2B5EF4-FFF2-40B4-BE49-F238E27FC236}">
                <a16:creationId xmlns:a16="http://schemas.microsoft.com/office/drawing/2014/main" id="{C90419CC-1695-461B-8000-C50DC80E9063}"/>
              </a:ext>
            </a:extLst>
          </p:cNvPr>
          <p:cNvGrpSpPr/>
          <p:nvPr>
            <p:custDataLst>
              <p:tags r:id="rId3"/>
            </p:custDataLst>
          </p:nvPr>
        </p:nvGrpSpPr>
        <p:grpSpPr>
          <a:xfrm>
            <a:off x="91440" y="-729138"/>
            <a:ext cx="2820061" cy="1471735"/>
            <a:chOff x="91440" y="-729138"/>
            <a:chExt cx="2820061" cy="1471735"/>
          </a:xfrm>
        </p:grpSpPr>
        <p:sp>
          <p:nvSpPr>
            <p:cNvPr id="156" name="PA-燕尾箭头 50">
              <a:extLst>
                <a:ext uri="{FF2B5EF4-FFF2-40B4-BE49-F238E27FC236}">
                  <a16:creationId xmlns:a16="http://schemas.microsoft.com/office/drawing/2014/main" id="{995A4ACD-0822-4128-9FB3-D5F0F7C5D238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>
            <a:xfrm rot="16200000">
              <a:off x="-282761" y="-354937"/>
              <a:ext cx="1458275" cy="709873"/>
            </a:xfrm>
            <a:prstGeom prst="notchedRightArrow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7" name="PA-文本框 52">
              <a:extLst>
                <a:ext uri="{FF2B5EF4-FFF2-40B4-BE49-F238E27FC236}">
                  <a16:creationId xmlns:a16="http://schemas.microsoft.com/office/drawing/2014/main" id="{D0864F91-4DE2-470F-911D-8AFA51D0D6BE}"/>
                </a:ext>
              </a:extLst>
            </p:cNvPr>
            <p:cNvSpPr txBox="1"/>
            <p:nvPr>
              <p:custDataLst>
                <p:tags r:id="rId5"/>
              </p:custDataLst>
            </p:nvPr>
          </p:nvSpPr>
          <p:spPr>
            <a:xfrm>
              <a:off x="669925" y="165042"/>
              <a:ext cx="224157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58" name="PA-文本框 53">
              <a:extLst>
                <a:ext uri="{FF2B5EF4-FFF2-40B4-BE49-F238E27FC236}">
                  <a16:creationId xmlns:a16="http://schemas.microsoft.com/office/drawing/2014/main" id="{F1FA3841-DA0A-4D15-AA62-6BEA56D68807}"/>
                </a:ext>
              </a:extLst>
            </p:cNvPr>
            <p:cNvSpPr txBox="1"/>
            <p:nvPr>
              <p:custDataLst>
                <p:tags r:id="rId6"/>
              </p:custDataLst>
            </p:nvPr>
          </p:nvSpPr>
          <p:spPr>
            <a:xfrm>
              <a:off x="222350" y="219377"/>
              <a:ext cx="42773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1400" dirty="0">
                  <a:solidFill>
                    <a:schemeClr val="bg1"/>
                  </a:solidFill>
                  <a:cs typeface="+mn-ea"/>
                  <a:sym typeface="+mn-lt"/>
                </a:rPr>
                <a:t> 01</a:t>
              </a:r>
              <a:endParaRPr lang="zh-CN" altLang="en-US" sz="1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85940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 decel="100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PA-271976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>
            <a:extLst>
              <a:ext uri="{FF2B5EF4-FFF2-40B4-BE49-F238E27FC236}">
                <a16:creationId xmlns:a16="http://schemas.microsoft.com/office/drawing/2014/main" id="{F375E05C-58BC-46D7-AD9C-EFB7C30405F1}"/>
              </a:ext>
            </a:extLst>
          </p:cNvPr>
          <p:cNvGrpSpPr>
            <a:grpSpLocks noChangeAspect="1"/>
          </p:cNvGrpSpPr>
          <p:nvPr>
            <p:custDataLst>
              <p:tags r:id="rId2"/>
            </p:custDataLst>
          </p:nvPr>
        </p:nvGrpSpPr>
        <p:grpSpPr>
          <a:xfrm>
            <a:off x="660400" y="1510588"/>
            <a:ext cx="10860088" cy="4554449"/>
            <a:chOff x="660400" y="1510588"/>
            <a:chExt cx="10860088" cy="4554449"/>
          </a:xfrm>
        </p:grpSpPr>
        <p:grpSp>
          <p:nvGrpSpPr>
            <p:cNvPr id="28" name="ïsļíḑe">
              <a:extLst>
                <a:ext uri="{FF2B5EF4-FFF2-40B4-BE49-F238E27FC236}">
                  <a16:creationId xmlns:a16="http://schemas.microsoft.com/office/drawing/2014/main" id="{C2CFDA0C-2BC4-4694-B780-FFE981162BE0}"/>
                </a:ext>
              </a:extLst>
            </p:cNvPr>
            <p:cNvGrpSpPr/>
            <p:nvPr/>
          </p:nvGrpSpPr>
          <p:grpSpPr>
            <a:xfrm>
              <a:off x="4448300" y="1510588"/>
              <a:ext cx="3295396" cy="3160168"/>
              <a:chOff x="673100" y="1231175"/>
              <a:chExt cx="5020779" cy="4814749"/>
            </a:xfrm>
          </p:grpSpPr>
          <p:sp>
            <p:nvSpPr>
              <p:cNvPr id="44" name="PA-iSḻïḋè">
                <a:extLst>
                  <a:ext uri="{FF2B5EF4-FFF2-40B4-BE49-F238E27FC236}">
                    <a16:creationId xmlns:a16="http://schemas.microsoft.com/office/drawing/2014/main" id="{A1D9F3D3-C2E1-4467-AF9C-B4825B8A53BE}"/>
                  </a:ext>
                </a:extLst>
              </p:cNvPr>
              <p:cNvSpPr/>
              <p:nvPr>
                <p:custDataLst>
                  <p:tags r:id="rId19"/>
                </p:custDataLst>
              </p:nvPr>
            </p:nvSpPr>
            <p:spPr bwMode="auto">
              <a:xfrm>
                <a:off x="1466037" y="2602366"/>
                <a:ext cx="3441831" cy="3443558"/>
              </a:xfrm>
              <a:custGeom>
                <a:avLst/>
                <a:gdLst>
                  <a:gd name="T0" fmla="*/ 1325 w 1988"/>
                  <a:gd name="T1" fmla="*/ 1191 h 1989"/>
                  <a:gd name="T2" fmla="*/ 1098 w 1988"/>
                  <a:gd name="T3" fmla="*/ 1133 h 1989"/>
                  <a:gd name="T4" fmla="*/ 961 w 1988"/>
                  <a:gd name="T5" fmla="*/ 1069 h 1989"/>
                  <a:gd name="T6" fmla="*/ 841 w 1988"/>
                  <a:gd name="T7" fmla="*/ 991 h 1989"/>
                  <a:gd name="T8" fmla="*/ 735 w 1988"/>
                  <a:gd name="T9" fmla="*/ 897 h 1989"/>
                  <a:gd name="T10" fmla="*/ 643 w 1988"/>
                  <a:gd name="T11" fmla="*/ 788 h 1989"/>
                  <a:gd name="T12" fmla="*/ 585 w 1988"/>
                  <a:gd name="T13" fmla="*/ 698 h 1989"/>
                  <a:gd name="T14" fmla="*/ 556 w 1988"/>
                  <a:gd name="T15" fmla="*/ 639 h 1989"/>
                  <a:gd name="T16" fmla="*/ 529 w 1988"/>
                  <a:gd name="T17" fmla="*/ 527 h 1989"/>
                  <a:gd name="T18" fmla="*/ 526 w 1988"/>
                  <a:gd name="T19" fmla="*/ 444 h 1989"/>
                  <a:gd name="T20" fmla="*/ 539 w 1988"/>
                  <a:gd name="T21" fmla="*/ 351 h 1989"/>
                  <a:gd name="T22" fmla="*/ 571 w 1988"/>
                  <a:gd name="T23" fmla="*/ 267 h 1989"/>
                  <a:gd name="T24" fmla="*/ 617 w 1988"/>
                  <a:gd name="T25" fmla="*/ 188 h 1989"/>
                  <a:gd name="T26" fmla="*/ 678 w 1988"/>
                  <a:gd name="T27" fmla="*/ 123 h 1989"/>
                  <a:gd name="T28" fmla="*/ 750 w 1988"/>
                  <a:gd name="T29" fmla="*/ 68 h 1989"/>
                  <a:gd name="T30" fmla="*/ 831 w 1988"/>
                  <a:gd name="T31" fmla="*/ 28 h 1989"/>
                  <a:gd name="T32" fmla="*/ 921 w 1988"/>
                  <a:gd name="T33" fmla="*/ 6 h 1989"/>
                  <a:gd name="T34" fmla="*/ 991 w 1988"/>
                  <a:gd name="T35" fmla="*/ 0 h 1989"/>
                  <a:gd name="T36" fmla="*/ 846 w 1988"/>
                  <a:gd name="T37" fmla="*/ 11 h 1989"/>
                  <a:gd name="T38" fmla="*/ 707 w 1988"/>
                  <a:gd name="T39" fmla="*/ 43 h 1989"/>
                  <a:gd name="T40" fmla="*/ 575 w 1988"/>
                  <a:gd name="T41" fmla="*/ 92 h 1989"/>
                  <a:gd name="T42" fmla="*/ 454 w 1988"/>
                  <a:gd name="T43" fmla="*/ 160 h 1989"/>
                  <a:gd name="T44" fmla="*/ 310 w 1988"/>
                  <a:gd name="T45" fmla="*/ 273 h 1989"/>
                  <a:gd name="T46" fmla="*/ 155 w 1988"/>
                  <a:gd name="T47" fmla="*/ 460 h 1989"/>
                  <a:gd name="T48" fmla="*/ 72 w 1988"/>
                  <a:gd name="T49" fmla="*/ 623 h 1989"/>
                  <a:gd name="T50" fmla="*/ 32 w 1988"/>
                  <a:gd name="T51" fmla="*/ 742 h 1989"/>
                  <a:gd name="T52" fmla="*/ 8 w 1988"/>
                  <a:gd name="T53" fmla="*/ 866 h 1989"/>
                  <a:gd name="T54" fmla="*/ 0 w 1988"/>
                  <a:gd name="T55" fmla="*/ 994 h 1989"/>
                  <a:gd name="T56" fmla="*/ 4 w 1988"/>
                  <a:gd name="T57" fmla="*/ 1089 h 1989"/>
                  <a:gd name="T58" fmla="*/ 40 w 1988"/>
                  <a:gd name="T59" fmla="*/ 1279 h 1989"/>
                  <a:gd name="T60" fmla="*/ 112 w 1988"/>
                  <a:gd name="T61" fmla="*/ 1453 h 1989"/>
                  <a:gd name="T62" fmla="*/ 212 w 1988"/>
                  <a:gd name="T63" fmla="*/ 1610 h 1989"/>
                  <a:gd name="T64" fmla="*/ 340 w 1988"/>
                  <a:gd name="T65" fmla="*/ 1744 h 1989"/>
                  <a:gd name="T66" fmla="*/ 491 w 1988"/>
                  <a:gd name="T67" fmla="*/ 1853 h 1989"/>
                  <a:gd name="T68" fmla="*/ 660 w 1988"/>
                  <a:gd name="T69" fmla="*/ 1933 h 1989"/>
                  <a:gd name="T70" fmla="*/ 847 w 1988"/>
                  <a:gd name="T71" fmla="*/ 1979 h 1989"/>
                  <a:gd name="T72" fmla="*/ 994 w 1988"/>
                  <a:gd name="T73" fmla="*/ 1989 h 1989"/>
                  <a:gd name="T74" fmla="*/ 1190 w 1988"/>
                  <a:gd name="T75" fmla="*/ 1970 h 1989"/>
                  <a:gd name="T76" fmla="*/ 1372 w 1988"/>
                  <a:gd name="T77" fmla="*/ 1915 h 1989"/>
                  <a:gd name="T78" fmla="*/ 1538 w 1988"/>
                  <a:gd name="T79" fmla="*/ 1827 h 1989"/>
                  <a:gd name="T80" fmla="*/ 1684 w 1988"/>
                  <a:gd name="T81" fmla="*/ 1712 h 1989"/>
                  <a:gd name="T82" fmla="*/ 1804 w 1988"/>
                  <a:gd name="T83" fmla="*/ 1571 h 1989"/>
                  <a:gd name="T84" fmla="*/ 1898 w 1988"/>
                  <a:gd name="T85" fmla="*/ 1410 h 1989"/>
                  <a:gd name="T86" fmla="*/ 1960 w 1988"/>
                  <a:gd name="T87" fmla="*/ 1231 h 1989"/>
                  <a:gd name="T88" fmla="*/ 1988 w 1988"/>
                  <a:gd name="T89" fmla="*/ 1037 h 1989"/>
                  <a:gd name="T90" fmla="*/ 1896 w 1988"/>
                  <a:gd name="T91" fmla="*/ 1090 h 1989"/>
                  <a:gd name="T92" fmla="*/ 1767 w 1988"/>
                  <a:gd name="T93" fmla="*/ 1145 h 1989"/>
                  <a:gd name="T94" fmla="*/ 1629 w 1988"/>
                  <a:gd name="T95" fmla="*/ 1181 h 1989"/>
                  <a:gd name="T96" fmla="*/ 1484 w 1988"/>
                  <a:gd name="T97" fmla="*/ 1197 h 19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988" h="1989">
                    <a:moveTo>
                      <a:pt x="1447" y="1197"/>
                    </a:moveTo>
                    <a:lnTo>
                      <a:pt x="1447" y="1197"/>
                    </a:lnTo>
                    <a:lnTo>
                      <a:pt x="1386" y="1196"/>
                    </a:lnTo>
                    <a:lnTo>
                      <a:pt x="1325" y="1191"/>
                    </a:lnTo>
                    <a:lnTo>
                      <a:pt x="1268" y="1181"/>
                    </a:lnTo>
                    <a:lnTo>
                      <a:pt x="1209" y="1169"/>
                    </a:lnTo>
                    <a:lnTo>
                      <a:pt x="1153" y="1153"/>
                    </a:lnTo>
                    <a:lnTo>
                      <a:pt x="1098" y="1133"/>
                    </a:lnTo>
                    <a:lnTo>
                      <a:pt x="1044" y="1113"/>
                    </a:lnTo>
                    <a:lnTo>
                      <a:pt x="993" y="1087"/>
                    </a:lnTo>
                    <a:lnTo>
                      <a:pt x="993" y="1087"/>
                    </a:lnTo>
                    <a:lnTo>
                      <a:pt x="961" y="1069"/>
                    </a:lnTo>
                    <a:lnTo>
                      <a:pt x="929" y="1052"/>
                    </a:lnTo>
                    <a:lnTo>
                      <a:pt x="900" y="1033"/>
                    </a:lnTo>
                    <a:lnTo>
                      <a:pt x="870" y="1012"/>
                    </a:lnTo>
                    <a:lnTo>
                      <a:pt x="841" y="991"/>
                    </a:lnTo>
                    <a:lnTo>
                      <a:pt x="814" y="969"/>
                    </a:lnTo>
                    <a:lnTo>
                      <a:pt x="786" y="946"/>
                    </a:lnTo>
                    <a:lnTo>
                      <a:pt x="761" y="922"/>
                    </a:lnTo>
                    <a:lnTo>
                      <a:pt x="735" y="897"/>
                    </a:lnTo>
                    <a:lnTo>
                      <a:pt x="710" y="871"/>
                    </a:lnTo>
                    <a:lnTo>
                      <a:pt x="687" y="844"/>
                    </a:lnTo>
                    <a:lnTo>
                      <a:pt x="665" y="817"/>
                    </a:lnTo>
                    <a:lnTo>
                      <a:pt x="643" y="788"/>
                    </a:lnTo>
                    <a:lnTo>
                      <a:pt x="622" y="759"/>
                    </a:lnTo>
                    <a:lnTo>
                      <a:pt x="603" y="729"/>
                    </a:lnTo>
                    <a:lnTo>
                      <a:pt x="585" y="698"/>
                    </a:lnTo>
                    <a:lnTo>
                      <a:pt x="585" y="698"/>
                    </a:lnTo>
                    <a:lnTo>
                      <a:pt x="580" y="690"/>
                    </a:lnTo>
                    <a:lnTo>
                      <a:pt x="580" y="690"/>
                    </a:lnTo>
                    <a:lnTo>
                      <a:pt x="567" y="665"/>
                    </a:lnTo>
                    <a:lnTo>
                      <a:pt x="556" y="639"/>
                    </a:lnTo>
                    <a:lnTo>
                      <a:pt x="547" y="612"/>
                    </a:lnTo>
                    <a:lnTo>
                      <a:pt x="539" y="585"/>
                    </a:lnTo>
                    <a:lnTo>
                      <a:pt x="532" y="556"/>
                    </a:lnTo>
                    <a:lnTo>
                      <a:pt x="529" y="527"/>
                    </a:lnTo>
                    <a:lnTo>
                      <a:pt x="526" y="499"/>
                    </a:lnTo>
                    <a:lnTo>
                      <a:pt x="524" y="468"/>
                    </a:lnTo>
                    <a:lnTo>
                      <a:pt x="524" y="468"/>
                    </a:lnTo>
                    <a:lnTo>
                      <a:pt x="526" y="444"/>
                    </a:lnTo>
                    <a:lnTo>
                      <a:pt x="527" y="420"/>
                    </a:lnTo>
                    <a:lnTo>
                      <a:pt x="531" y="398"/>
                    </a:lnTo>
                    <a:lnTo>
                      <a:pt x="534" y="374"/>
                    </a:lnTo>
                    <a:lnTo>
                      <a:pt x="539" y="351"/>
                    </a:lnTo>
                    <a:lnTo>
                      <a:pt x="545" y="329"/>
                    </a:lnTo>
                    <a:lnTo>
                      <a:pt x="553" y="308"/>
                    </a:lnTo>
                    <a:lnTo>
                      <a:pt x="561" y="288"/>
                    </a:lnTo>
                    <a:lnTo>
                      <a:pt x="571" y="267"/>
                    </a:lnTo>
                    <a:lnTo>
                      <a:pt x="580" y="246"/>
                    </a:lnTo>
                    <a:lnTo>
                      <a:pt x="591" y="227"/>
                    </a:lnTo>
                    <a:lnTo>
                      <a:pt x="604" y="208"/>
                    </a:lnTo>
                    <a:lnTo>
                      <a:pt x="617" y="188"/>
                    </a:lnTo>
                    <a:lnTo>
                      <a:pt x="631" y="171"/>
                    </a:lnTo>
                    <a:lnTo>
                      <a:pt x="646" y="155"/>
                    </a:lnTo>
                    <a:lnTo>
                      <a:pt x="662" y="139"/>
                    </a:lnTo>
                    <a:lnTo>
                      <a:pt x="678" y="123"/>
                    </a:lnTo>
                    <a:lnTo>
                      <a:pt x="694" y="108"/>
                    </a:lnTo>
                    <a:lnTo>
                      <a:pt x="711" y="94"/>
                    </a:lnTo>
                    <a:lnTo>
                      <a:pt x="731" y="81"/>
                    </a:lnTo>
                    <a:lnTo>
                      <a:pt x="750" y="68"/>
                    </a:lnTo>
                    <a:lnTo>
                      <a:pt x="769" y="57"/>
                    </a:lnTo>
                    <a:lnTo>
                      <a:pt x="790" y="48"/>
                    </a:lnTo>
                    <a:lnTo>
                      <a:pt x="810" y="38"/>
                    </a:lnTo>
                    <a:lnTo>
                      <a:pt x="831" y="28"/>
                    </a:lnTo>
                    <a:lnTo>
                      <a:pt x="852" y="22"/>
                    </a:lnTo>
                    <a:lnTo>
                      <a:pt x="874" y="16"/>
                    </a:lnTo>
                    <a:lnTo>
                      <a:pt x="897" y="11"/>
                    </a:lnTo>
                    <a:lnTo>
                      <a:pt x="921" y="6"/>
                    </a:lnTo>
                    <a:lnTo>
                      <a:pt x="943" y="3"/>
                    </a:lnTo>
                    <a:lnTo>
                      <a:pt x="967" y="1"/>
                    </a:lnTo>
                    <a:lnTo>
                      <a:pt x="991" y="0"/>
                    </a:lnTo>
                    <a:lnTo>
                      <a:pt x="991" y="0"/>
                    </a:lnTo>
                    <a:lnTo>
                      <a:pt x="954" y="1"/>
                    </a:lnTo>
                    <a:lnTo>
                      <a:pt x="918" y="3"/>
                    </a:lnTo>
                    <a:lnTo>
                      <a:pt x="881" y="6"/>
                    </a:lnTo>
                    <a:lnTo>
                      <a:pt x="846" y="11"/>
                    </a:lnTo>
                    <a:lnTo>
                      <a:pt x="810" y="17"/>
                    </a:lnTo>
                    <a:lnTo>
                      <a:pt x="775" y="25"/>
                    </a:lnTo>
                    <a:lnTo>
                      <a:pt x="740" y="33"/>
                    </a:lnTo>
                    <a:lnTo>
                      <a:pt x="707" y="43"/>
                    </a:lnTo>
                    <a:lnTo>
                      <a:pt x="673" y="54"/>
                    </a:lnTo>
                    <a:lnTo>
                      <a:pt x="639" y="65"/>
                    </a:lnTo>
                    <a:lnTo>
                      <a:pt x="607" y="78"/>
                    </a:lnTo>
                    <a:lnTo>
                      <a:pt x="575" y="92"/>
                    </a:lnTo>
                    <a:lnTo>
                      <a:pt x="543" y="108"/>
                    </a:lnTo>
                    <a:lnTo>
                      <a:pt x="513" y="124"/>
                    </a:lnTo>
                    <a:lnTo>
                      <a:pt x="483" y="142"/>
                    </a:lnTo>
                    <a:lnTo>
                      <a:pt x="454" y="160"/>
                    </a:lnTo>
                    <a:lnTo>
                      <a:pt x="454" y="160"/>
                    </a:lnTo>
                    <a:lnTo>
                      <a:pt x="404" y="195"/>
                    </a:lnTo>
                    <a:lnTo>
                      <a:pt x="356" y="233"/>
                    </a:lnTo>
                    <a:lnTo>
                      <a:pt x="310" y="273"/>
                    </a:lnTo>
                    <a:lnTo>
                      <a:pt x="267" y="316"/>
                    </a:lnTo>
                    <a:lnTo>
                      <a:pt x="227" y="361"/>
                    </a:lnTo>
                    <a:lnTo>
                      <a:pt x="190" y="409"/>
                    </a:lnTo>
                    <a:lnTo>
                      <a:pt x="155" y="460"/>
                    </a:lnTo>
                    <a:lnTo>
                      <a:pt x="124" y="513"/>
                    </a:lnTo>
                    <a:lnTo>
                      <a:pt x="96" y="567"/>
                    </a:lnTo>
                    <a:lnTo>
                      <a:pt x="83" y="595"/>
                    </a:lnTo>
                    <a:lnTo>
                      <a:pt x="72" y="623"/>
                    </a:lnTo>
                    <a:lnTo>
                      <a:pt x="60" y="652"/>
                    </a:lnTo>
                    <a:lnTo>
                      <a:pt x="49" y="682"/>
                    </a:lnTo>
                    <a:lnTo>
                      <a:pt x="40" y="711"/>
                    </a:lnTo>
                    <a:lnTo>
                      <a:pt x="32" y="742"/>
                    </a:lnTo>
                    <a:lnTo>
                      <a:pt x="24" y="772"/>
                    </a:lnTo>
                    <a:lnTo>
                      <a:pt x="17" y="802"/>
                    </a:lnTo>
                    <a:lnTo>
                      <a:pt x="12" y="834"/>
                    </a:lnTo>
                    <a:lnTo>
                      <a:pt x="8" y="866"/>
                    </a:lnTo>
                    <a:lnTo>
                      <a:pt x="4" y="898"/>
                    </a:lnTo>
                    <a:lnTo>
                      <a:pt x="1" y="930"/>
                    </a:lnTo>
                    <a:lnTo>
                      <a:pt x="0" y="962"/>
                    </a:lnTo>
                    <a:lnTo>
                      <a:pt x="0" y="994"/>
                    </a:lnTo>
                    <a:lnTo>
                      <a:pt x="0" y="994"/>
                    </a:lnTo>
                    <a:lnTo>
                      <a:pt x="0" y="1041"/>
                    </a:lnTo>
                    <a:lnTo>
                      <a:pt x="0" y="1041"/>
                    </a:lnTo>
                    <a:lnTo>
                      <a:pt x="4" y="1089"/>
                    </a:lnTo>
                    <a:lnTo>
                      <a:pt x="9" y="1138"/>
                    </a:lnTo>
                    <a:lnTo>
                      <a:pt x="17" y="1186"/>
                    </a:lnTo>
                    <a:lnTo>
                      <a:pt x="28" y="1232"/>
                    </a:lnTo>
                    <a:lnTo>
                      <a:pt x="40" y="1279"/>
                    </a:lnTo>
                    <a:lnTo>
                      <a:pt x="56" y="1324"/>
                    </a:lnTo>
                    <a:lnTo>
                      <a:pt x="72" y="1368"/>
                    </a:lnTo>
                    <a:lnTo>
                      <a:pt x="91" y="1412"/>
                    </a:lnTo>
                    <a:lnTo>
                      <a:pt x="112" y="1453"/>
                    </a:lnTo>
                    <a:lnTo>
                      <a:pt x="134" y="1495"/>
                    </a:lnTo>
                    <a:lnTo>
                      <a:pt x="158" y="1535"/>
                    </a:lnTo>
                    <a:lnTo>
                      <a:pt x="184" y="1573"/>
                    </a:lnTo>
                    <a:lnTo>
                      <a:pt x="212" y="1610"/>
                    </a:lnTo>
                    <a:lnTo>
                      <a:pt x="241" y="1645"/>
                    </a:lnTo>
                    <a:lnTo>
                      <a:pt x="273" y="1680"/>
                    </a:lnTo>
                    <a:lnTo>
                      <a:pt x="305" y="1712"/>
                    </a:lnTo>
                    <a:lnTo>
                      <a:pt x="340" y="1744"/>
                    </a:lnTo>
                    <a:lnTo>
                      <a:pt x="375" y="1775"/>
                    </a:lnTo>
                    <a:lnTo>
                      <a:pt x="412" y="1802"/>
                    </a:lnTo>
                    <a:lnTo>
                      <a:pt x="451" y="1829"/>
                    </a:lnTo>
                    <a:lnTo>
                      <a:pt x="491" y="1853"/>
                    </a:lnTo>
                    <a:lnTo>
                      <a:pt x="532" y="1875"/>
                    </a:lnTo>
                    <a:lnTo>
                      <a:pt x="574" y="1896"/>
                    </a:lnTo>
                    <a:lnTo>
                      <a:pt x="617" y="1915"/>
                    </a:lnTo>
                    <a:lnTo>
                      <a:pt x="660" y="1933"/>
                    </a:lnTo>
                    <a:lnTo>
                      <a:pt x="707" y="1947"/>
                    </a:lnTo>
                    <a:lnTo>
                      <a:pt x="751" y="1960"/>
                    </a:lnTo>
                    <a:lnTo>
                      <a:pt x="799" y="1971"/>
                    </a:lnTo>
                    <a:lnTo>
                      <a:pt x="847" y="1979"/>
                    </a:lnTo>
                    <a:lnTo>
                      <a:pt x="895" y="1984"/>
                    </a:lnTo>
                    <a:lnTo>
                      <a:pt x="945" y="1989"/>
                    </a:lnTo>
                    <a:lnTo>
                      <a:pt x="994" y="1989"/>
                    </a:lnTo>
                    <a:lnTo>
                      <a:pt x="994" y="1989"/>
                    </a:lnTo>
                    <a:lnTo>
                      <a:pt x="1044" y="1989"/>
                    </a:lnTo>
                    <a:lnTo>
                      <a:pt x="1094" y="1984"/>
                    </a:lnTo>
                    <a:lnTo>
                      <a:pt x="1142" y="1979"/>
                    </a:lnTo>
                    <a:lnTo>
                      <a:pt x="1190" y="1970"/>
                    </a:lnTo>
                    <a:lnTo>
                      <a:pt x="1236" y="1960"/>
                    </a:lnTo>
                    <a:lnTo>
                      <a:pt x="1282" y="1947"/>
                    </a:lnTo>
                    <a:lnTo>
                      <a:pt x="1327" y="1933"/>
                    </a:lnTo>
                    <a:lnTo>
                      <a:pt x="1372" y="1915"/>
                    </a:lnTo>
                    <a:lnTo>
                      <a:pt x="1415" y="1896"/>
                    </a:lnTo>
                    <a:lnTo>
                      <a:pt x="1457" y="1875"/>
                    </a:lnTo>
                    <a:lnTo>
                      <a:pt x="1498" y="1853"/>
                    </a:lnTo>
                    <a:lnTo>
                      <a:pt x="1538" y="1827"/>
                    </a:lnTo>
                    <a:lnTo>
                      <a:pt x="1577" y="1802"/>
                    </a:lnTo>
                    <a:lnTo>
                      <a:pt x="1613" y="1773"/>
                    </a:lnTo>
                    <a:lnTo>
                      <a:pt x="1649" y="1744"/>
                    </a:lnTo>
                    <a:lnTo>
                      <a:pt x="1684" y="1712"/>
                    </a:lnTo>
                    <a:lnTo>
                      <a:pt x="1716" y="1679"/>
                    </a:lnTo>
                    <a:lnTo>
                      <a:pt x="1748" y="1645"/>
                    </a:lnTo>
                    <a:lnTo>
                      <a:pt x="1776" y="1608"/>
                    </a:lnTo>
                    <a:lnTo>
                      <a:pt x="1804" y="1571"/>
                    </a:lnTo>
                    <a:lnTo>
                      <a:pt x="1831" y="1533"/>
                    </a:lnTo>
                    <a:lnTo>
                      <a:pt x="1855" y="1493"/>
                    </a:lnTo>
                    <a:lnTo>
                      <a:pt x="1877" y="1452"/>
                    </a:lnTo>
                    <a:lnTo>
                      <a:pt x="1898" y="1410"/>
                    </a:lnTo>
                    <a:lnTo>
                      <a:pt x="1917" y="1367"/>
                    </a:lnTo>
                    <a:lnTo>
                      <a:pt x="1933" y="1322"/>
                    </a:lnTo>
                    <a:lnTo>
                      <a:pt x="1948" y="1277"/>
                    </a:lnTo>
                    <a:lnTo>
                      <a:pt x="1960" y="1231"/>
                    </a:lnTo>
                    <a:lnTo>
                      <a:pt x="1970" y="1183"/>
                    </a:lnTo>
                    <a:lnTo>
                      <a:pt x="1978" y="1135"/>
                    </a:lnTo>
                    <a:lnTo>
                      <a:pt x="1984" y="1087"/>
                    </a:lnTo>
                    <a:lnTo>
                      <a:pt x="1988" y="1037"/>
                    </a:lnTo>
                    <a:lnTo>
                      <a:pt x="1988" y="1037"/>
                    </a:lnTo>
                    <a:lnTo>
                      <a:pt x="1959" y="1057"/>
                    </a:lnTo>
                    <a:lnTo>
                      <a:pt x="1928" y="1074"/>
                    </a:lnTo>
                    <a:lnTo>
                      <a:pt x="1896" y="1090"/>
                    </a:lnTo>
                    <a:lnTo>
                      <a:pt x="1866" y="1105"/>
                    </a:lnTo>
                    <a:lnTo>
                      <a:pt x="1834" y="1119"/>
                    </a:lnTo>
                    <a:lnTo>
                      <a:pt x="1800" y="1133"/>
                    </a:lnTo>
                    <a:lnTo>
                      <a:pt x="1767" y="1145"/>
                    </a:lnTo>
                    <a:lnTo>
                      <a:pt x="1733" y="1156"/>
                    </a:lnTo>
                    <a:lnTo>
                      <a:pt x="1700" y="1165"/>
                    </a:lnTo>
                    <a:lnTo>
                      <a:pt x="1665" y="1173"/>
                    </a:lnTo>
                    <a:lnTo>
                      <a:pt x="1629" y="1181"/>
                    </a:lnTo>
                    <a:lnTo>
                      <a:pt x="1594" y="1186"/>
                    </a:lnTo>
                    <a:lnTo>
                      <a:pt x="1557" y="1191"/>
                    </a:lnTo>
                    <a:lnTo>
                      <a:pt x="1522" y="1194"/>
                    </a:lnTo>
                    <a:lnTo>
                      <a:pt x="1484" y="1197"/>
                    </a:lnTo>
                    <a:lnTo>
                      <a:pt x="1447" y="1197"/>
                    </a:lnTo>
                    <a:lnTo>
                      <a:pt x="1447" y="1197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7620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wrap="square" lIns="91440" tIns="45720" rIns="91440" bIns="45720" anchor="ctr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45" name="PA-iŝlïḑè">
                <a:extLst>
                  <a:ext uri="{FF2B5EF4-FFF2-40B4-BE49-F238E27FC236}">
                    <a16:creationId xmlns:a16="http://schemas.microsoft.com/office/drawing/2014/main" id="{A4368E9A-419C-479F-A520-343797FC6EE5}"/>
                  </a:ext>
                </a:extLst>
              </p:cNvPr>
              <p:cNvSpPr/>
              <p:nvPr>
                <p:custDataLst>
                  <p:tags r:id="rId20"/>
                </p:custDataLst>
              </p:nvPr>
            </p:nvSpPr>
            <p:spPr bwMode="auto">
              <a:xfrm>
                <a:off x="2515207" y="1231175"/>
                <a:ext cx="3178672" cy="3443558"/>
              </a:xfrm>
              <a:custGeom>
                <a:avLst/>
                <a:gdLst>
                  <a:gd name="T0" fmla="*/ 719 w 1836"/>
                  <a:gd name="T1" fmla="*/ 8 h 1989"/>
                  <a:gd name="T2" fmla="*/ 492 w 1836"/>
                  <a:gd name="T3" fmla="*/ 64 h 1989"/>
                  <a:gd name="T4" fmla="*/ 414 w 1836"/>
                  <a:gd name="T5" fmla="*/ 127 h 1989"/>
                  <a:gd name="T6" fmla="*/ 523 w 1836"/>
                  <a:gd name="T7" fmla="*/ 195 h 1989"/>
                  <a:gd name="T8" fmla="*/ 622 w 1836"/>
                  <a:gd name="T9" fmla="*/ 278 h 1989"/>
                  <a:gd name="T10" fmla="*/ 708 w 1836"/>
                  <a:gd name="T11" fmla="*/ 374 h 1989"/>
                  <a:gd name="T12" fmla="*/ 782 w 1836"/>
                  <a:gd name="T13" fmla="*/ 480 h 1989"/>
                  <a:gd name="T14" fmla="*/ 843 w 1836"/>
                  <a:gd name="T15" fmla="*/ 595 h 1989"/>
                  <a:gd name="T16" fmla="*/ 886 w 1836"/>
                  <a:gd name="T17" fmla="*/ 718 h 1989"/>
                  <a:gd name="T18" fmla="*/ 915 w 1836"/>
                  <a:gd name="T19" fmla="*/ 848 h 1989"/>
                  <a:gd name="T20" fmla="*/ 924 w 1836"/>
                  <a:gd name="T21" fmla="*/ 950 h 1989"/>
                  <a:gd name="T22" fmla="*/ 919 w 1836"/>
                  <a:gd name="T23" fmla="*/ 1115 h 1989"/>
                  <a:gd name="T24" fmla="*/ 865 w 1836"/>
                  <a:gd name="T25" fmla="*/ 1339 h 1989"/>
                  <a:gd name="T26" fmla="*/ 807 w 1836"/>
                  <a:gd name="T27" fmla="*/ 1468 h 1989"/>
                  <a:gd name="T28" fmla="*/ 763 w 1836"/>
                  <a:gd name="T29" fmla="*/ 1540 h 1989"/>
                  <a:gd name="T30" fmla="*/ 691 w 1836"/>
                  <a:gd name="T31" fmla="*/ 1618 h 1989"/>
                  <a:gd name="T32" fmla="*/ 601 w 1836"/>
                  <a:gd name="T33" fmla="*/ 1678 h 1989"/>
                  <a:gd name="T34" fmla="*/ 499 w 1836"/>
                  <a:gd name="T35" fmla="*/ 1716 h 1989"/>
                  <a:gd name="T36" fmla="*/ 387 w 1836"/>
                  <a:gd name="T37" fmla="*/ 1729 h 1989"/>
                  <a:gd name="T38" fmla="*/ 299 w 1836"/>
                  <a:gd name="T39" fmla="*/ 1721 h 1989"/>
                  <a:gd name="T40" fmla="*/ 190 w 1836"/>
                  <a:gd name="T41" fmla="*/ 1686 h 1989"/>
                  <a:gd name="T42" fmla="*/ 94 w 1836"/>
                  <a:gd name="T43" fmla="*/ 1626 h 1989"/>
                  <a:gd name="T44" fmla="*/ 16 w 1836"/>
                  <a:gd name="T45" fmla="*/ 1545 h 1989"/>
                  <a:gd name="T46" fmla="*/ 37 w 1836"/>
                  <a:gd name="T47" fmla="*/ 1578 h 1989"/>
                  <a:gd name="T48" fmla="*/ 121 w 1836"/>
                  <a:gd name="T49" fmla="*/ 1681 h 1989"/>
                  <a:gd name="T50" fmla="*/ 219 w 1836"/>
                  <a:gd name="T51" fmla="*/ 1770 h 1989"/>
                  <a:gd name="T52" fmla="*/ 328 w 1836"/>
                  <a:gd name="T53" fmla="*/ 1847 h 1989"/>
                  <a:gd name="T54" fmla="*/ 438 w 1836"/>
                  <a:gd name="T55" fmla="*/ 1905 h 1989"/>
                  <a:gd name="T56" fmla="*/ 662 w 1836"/>
                  <a:gd name="T57" fmla="*/ 1973 h 1989"/>
                  <a:gd name="T58" fmla="*/ 841 w 1836"/>
                  <a:gd name="T59" fmla="*/ 1989 h 1989"/>
                  <a:gd name="T60" fmla="*/ 988 w 1836"/>
                  <a:gd name="T61" fmla="*/ 1978 h 1989"/>
                  <a:gd name="T62" fmla="*/ 1127 w 1836"/>
                  <a:gd name="T63" fmla="*/ 1948 h 1989"/>
                  <a:gd name="T64" fmla="*/ 1260 w 1836"/>
                  <a:gd name="T65" fmla="*/ 1897 h 1989"/>
                  <a:gd name="T66" fmla="*/ 1382 w 1836"/>
                  <a:gd name="T67" fmla="*/ 1829 h 1989"/>
                  <a:gd name="T68" fmla="*/ 1526 w 1836"/>
                  <a:gd name="T69" fmla="*/ 1717 h 1989"/>
                  <a:gd name="T70" fmla="*/ 1681 w 1836"/>
                  <a:gd name="T71" fmla="*/ 1530 h 1989"/>
                  <a:gd name="T72" fmla="*/ 1764 w 1836"/>
                  <a:gd name="T73" fmla="*/ 1366 h 1989"/>
                  <a:gd name="T74" fmla="*/ 1804 w 1836"/>
                  <a:gd name="T75" fmla="*/ 1247 h 1989"/>
                  <a:gd name="T76" fmla="*/ 1828 w 1836"/>
                  <a:gd name="T77" fmla="*/ 1124 h 1989"/>
                  <a:gd name="T78" fmla="*/ 1836 w 1836"/>
                  <a:gd name="T79" fmla="*/ 995 h 1989"/>
                  <a:gd name="T80" fmla="*/ 1825 w 1836"/>
                  <a:gd name="T81" fmla="*/ 843 h 1989"/>
                  <a:gd name="T82" fmla="*/ 1777 w 1836"/>
                  <a:gd name="T83" fmla="*/ 653 h 1989"/>
                  <a:gd name="T84" fmla="*/ 1692 w 1836"/>
                  <a:gd name="T85" fmla="*/ 480 h 1989"/>
                  <a:gd name="T86" fmla="*/ 1578 w 1836"/>
                  <a:gd name="T87" fmla="*/ 326 h 1989"/>
                  <a:gd name="T88" fmla="*/ 1436 w 1836"/>
                  <a:gd name="T89" fmla="*/ 198 h 1989"/>
                  <a:gd name="T90" fmla="*/ 1273 w 1836"/>
                  <a:gd name="T91" fmla="*/ 98 h 1989"/>
                  <a:gd name="T92" fmla="*/ 1091 w 1836"/>
                  <a:gd name="T93" fmla="*/ 32 h 1989"/>
                  <a:gd name="T94" fmla="*/ 892 w 1836"/>
                  <a:gd name="T95" fmla="*/ 2 h 19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836" h="1989">
                    <a:moveTo>
                      <a:pt x="841" y="0"/>
                    </a:moveTo>
                    <a:lnTo>
                      <a:pt x="841" y="0"/>
                    </a:lnTo>
                    <a:lnTo>
                      <a:pt x="780" y="2"/>
                    </a:lnTo>
                    <a:lnTo>
                      <a:pt x="719" y="8"/>
                    </a:lnTo>
                    <a:lnTo>
                      <a:pt x="662" y="16"/>
                    </a:lnTo>
                    <a:lnTo>
                      <a:pt x="603" y="29"/>
                    </a:lnTo>
                    <a:lnTo>
                      <a:pt x="547" y="45"/>
                    </a:lnTo>
                    <a:lnTo>
                      <a:pt x="492" y="64"/>
                    </a:lnTo>
                    <a:lnTo>
                      <a:pt x="438" y="85"/>
                    </a:lnTo>
                    <a:lnTo>
                      <a:pt x="387" y="111"/>
                    </a:lnTo>
                    <a:lnTo>
                      <a:pt x="387" y="111"/>
                    </a:lnTo>
                    <a:lnTo>
                      <a:pt x="414" y="127"/>
                    </a:lnTo>
                    <a:lnTo>
                      <a:pt x="443" y="143"/>
                    </a:lnTo>
                    <a:lnTo>
                      <a:pt x="470" y="158"/>
                    </a:lnTo>
                    <a:lnTo>
                      <a:pt x="497" y="178"/>
                    </a:lnTo>
                    <a:lnTo>
                      <a:pt x="523" y="195"/>
                    </a:lnTo>
                    <a:lnTo>
                      <a:pt x="548" y="216"/>
                    </a:lnTo>
                    <a:lnTo>
                      <a:pt x="574" y="235"/>
                    </a:lnTo>
                    <a:lnTo>
                      <a:pt x="598" y="258"/>
                    </a:lnTo>
                    <a:lnTo>
                      <a:pt x="622" y="278"/>
                    </a:lnTo>
                    <a:lnTo>
                      <a:pt x="644" y="302"/>
                    </a:lnTo>
                    <a:lnTo>
                      <a:pt x="667" y="325"/>
                    </a:lnTo>
                    <a:lnTo>
                      <a:pt x="687" y="349"/>
                    </a:lnTo>
                    <a:lnTo>
                      <a:pt x="708" y="374"/>
                    </a:lnTo>
                    <a:lnTo>
                      <a:pt x="727" y="400"/>
                    </a:lnTo>
                    <a:lnTo>
                      <a:pt x="747" y="426"/>
                    </a:lnTo>
                    <a:lnTo>
                      <a:pt x="764" y="453"/>
                    </a:lnTo>
                    <a:lnTo>
                      <a:pt x="782" y="480"/>
                    </a:lnTo>
                    <a:lnTo>
                      <a:pt x="798" y="507"/>
                    </a:lnTo>
                    <a:lnTo>
                      <a:pt x="814" y="536"/>
                    </a:lnTo>
                    <a:lnTo>
                      <a:pt x="828" y="565"/>
                    </a:lnTo>
                    <a:lnTo>
                      <a:pt x="843" y="595"/>
                    </a:lnTo>
                    <a:lnTo>
                      <a:pt x="854" y="625"/>
                    </a:lnTo>
                    <a:lnTo>
                      <a:pt x="867" y="656"/>
                    </a:lnTo>
                    <a:lnTo>
                      <a:pt x="876" y="686"/>
                    </a:lnTo>
                    <a:lnTo>
                      <a:pt x="886" y="718"/>
                    </a:lnTo>
                    <a:lnTo>
                      <a:pt x="895" y="750"/>
                    </a:lnTo>
                    <a:lnTo>
                      <a:pt x="903" y="782"/>
                    </a:lnTo>
                    <a:lnTo>
                      <a:pt x="910" y="816"/>
                    </a:lnTo>
                    <a:lnTo>
                      <a:pt x="915" y="848"/>
                    </a:lnTo>
                    <a:lnTo>
                      <a:pt x="919" y="881"/>
                    </a:lnTo>
                    <a:lnTo>
                      <a:pt x="923" y="915"/>
                    </a:lnTo>
                    <a:lnTo>
                      <a:pt x="924" y="950"/>
                    </a:lnTo>
                    <a:lnTo>
                      <a:pt x="924" y="950"/>
                    </a:lnTo>
                    <a:lnTo>
                      <a:pt x="926" y="995"/>
                    </a:lnTo>
                    <a:lnTo>
                      <a:pt x="926" y="995"/>
                    </a:lnTo>
                    <a:lnTo>
                      <a:pt x="924" y="1056"/>
                    </a:lnTo>
                    <a:lnTo>
                      <a:pt x="919" y="1115"/>
                    </a:lnTo>
                    <a:lnTo>
                      <a:pt x="910" y="1172"/>
                    </a:lnTo>
                    <a:lnTo>
                      <a:pt x="899" y="1228"/>
                    </a:lnTo>
                    <a:lnTo>
                      <a:pt x="883" y="1284"/>
                    </a:lnTo>
                    <a:lnTo>
                      <a:pt x="865" y="1339"/>
                    </a:lnTo>
                    <a:lnTo>
                      <a:pt x="843" y="1391"/>
                    </a:lnTo>
                    <a:lnTo>
                      <a:pt x="819" y="1442"/>
                    </a:lnTo>
                    <a:lnTo>
                      <a:pt x="819" y="1442"/>
                    </a:lnTo>
                    <a:lnTo>
                      <a:pt x="807" y="1468"/>
                    </a:lnTo>
                    <a:lnTo>
                      <a:pt x="795" y="1494"/>
                    </a:lnTo>
                    <a:lnTo>
                      <a:pt x="779" y="1518"/>
                    </a:lnTo>
                    <a:lnTo>
                      <a:pt x="763" y="1540"/>
                    </a:lnTo>
                    <a:lnTo>
                      <a:pt x="763" y="1540"/>
                    </a:lnTo>
                    <a:lnTo>
                      <a:pt x="747" y="1561"/>
                    </a:lnTo>
                    <a:lnTo>
                      <a:pt x="729" y="1582"/>
                    </a:lnTo>
                    <a:lnTo>
                      <a:pt x="710" y="1599"/>
                    </a:lnTo>
                    <a:lnTo>
                      <a:pt x="691" y="1618"/>
                    </a:lnTo>
                    <a:lnTo>
                      <a:pt x="670" y="1634"/>
                    </a:lnTo>
                    <a:lnTo>
                      <a:pt x="647" y="1650"/>
                    </a:lnTo>
                    <a:lnTo>
                      <a:pt x="625" y="1665"/>
                    </a:lnTo>
                    <a:lnTo>
                      <a:pt x="601" y="1678"/>
                    </a:lnTo>
                    <a:lnTo>
                      <a:pt x="577" y="1689"/>
                    </a:lnTo>
                    <a:lnTo>
                      <a:pt x="552" y="1700"/>
                    </a:lnTo>
                    <a:lnTo>
                      <a:pt x="526" y="1708"/>
                    </a:lnTo>
                    <a:lnTo>
                      <a:pt x="499" y="1716"/>
                    </a:lnTo>
                    <a:lnTo>
                      <a:pt x="472" y="1722"/>
                    </a:lnTo>
                    <a:lnTo>
                      <a:pt x="444" y="1725"/>
                    </a:lnTo>
                    <a:lnTo>
                      <a:pt x="416" y="1729"/>
                    </a:lnTo>
                    <a:lnTo>
                      <a:pt x="387" y="1729"/>
                    </a:lnTo>
                    <a:lnTo>
                      <a:pt x="387" y="1729"/>
                    </a:lnTo>
                    <a:lnTo>
                      <a:pt x="356" y="1729"/>
                    </a:lnTo>
                    <a:lnTo>
                      <a:pt x="328" y="1725"/>
                    </a:lnTo>
                    <a:lnTo>
                      <a:pt x="299" y="1721"/>
                    </a:lnTo>
                    <a:lnTo>
                      <a:pt x="270" y="1714"/>
                    </a:lnTo>
                    <a:lnTo>
                      <a:pt x="243" y="1706"/>
                    </a:lnTo>
                    <a:lnTo>
                      <a:pt x="216" y="1697"/>
                    </a:lnTo>
                    <a:lnTo>
                      <a:pt x="190" y="1686"/>
                    </a:lnTo>
                    <a:lnTo>
                      <a:pt x="164" y="1673"/>
                    </a:lnTo>
                    <a:lnTo>
                      <a:pt x="139" y="1658"/>
                    </a:lnTo>
                    <a:lnTo>
                      <a:pt x="117" y="1642"/>
                    </a:lnTo>
                    <a:lnTo>
                      <a:pt x="94" y="1626"/>
                    </a:lnTo>
                    <a:lnTo>
                      <a:pt x="72" y="1607"/>
                    </a:lnTo>
                    <a:lnTo>
                      <a:pt x="53" y="1588"/>
                    </a:lnTo>
                    <a:lnTo>
                      <a:pt x="33" y="1567"/>
                    </a:lnTo>
                    <a:lnTo>
                      <a:pt x="16" y="1545"/>
                    </a:lnTo>
                    <a:lnTo>
                      <a:pt x="0" y="1522"/>
                    </a:lnTo>
                    <a:lnTo>
                      <a:pt x="0" y="1522"/>
                    </a:lnTo>
                    <a:lnTo>
                      <a:pt x="17" y="1551"/>
                    </a:lnTo>
                    <a:lnTo>
                      <a:pt x="37" y="1578"/>
                    </a:lnTo>
                    <a:lnTo>
                      <a:pt x="56" y="1604"/>
                    </a:lnTo>
                    <a:lnTo>
                      <a:pt x="77" y="1630"/>
                    </a:lnTo>
                    <a:lnTo>
                      <a:pt x="99" y="1655"/>
                    </a:lnTo>
                    <a:lnTo>
                      <a:pt x="121" y="1681"/>
                    </a:lnTo>
                    <a:lnTo>
                      <a:pt x="144" y="1703"/>
                    </a:lnTo>
                    <a:lnTo>
                      <a:pt x="168" y="1727"/>
                    </a:lnTo>
                    <a:lnTo>
                      <a:pt x="193" y="1749"/>
                    </a:lnTo>
                    <a:lnTo>
                      <a:pt x="219" y="1770"/>
                    </a:lnTo>
                    <a:lnTo>
                      <a:pt x="244" y="1791"/>
                    </a:lnTo>
                    <a:lnTo>
                      <a:pt x="272" y="1810"/>
                    </a:lnTo>
                    <a:lnTo>
                      <a:pt x="299" y="1829"/>
                    </a:lnTo>
                    <a:lnTo>
                      <a:pt x="328" y="1847"/>
                    </a:lnTo>
                    <a:lnTo>
                      <a:pt x="356" y="1863"/>
                    </a:lnTo>
                    <a:lnTo>
                      <a:pt x="387" y="1879"/>
                    </a:lnTo>
                    <a:lnTo>
                      <a:pt x="387" y="1879"/>
                    </a:lnTo>
                    <a:lnTo>
                      <a:pt x="438" y="1905"/>
                    </a:lnTo>
                    <a:lnTo>
                      <a:pt x="492" y="1925"/>
                    </a:lnTo>
                    <a:lnTo>
                      <a:pt x="547" y="1945"/>
                    </a:lnTo>
                    <a:lnTo>
                      <a:pt x="603" y="1961"/>
                    </a:lnTo>
                    <a:lnTo>
                      <a:pt x="662" y="1973"/>
                    </a:lnTo>
                    <a:lnTo>
                      <a:pt x="719" y="1983"/>
                    </a:lnTo>
                    <a:lnTo>
                      <a:pt x="780" y="1988"/>
                    </a:lnTo>
                    <a:lnTo>
                      <a:pt x="841" y="1989"/>
                    </a:lnTo>
                    <a:lnTo>
                      <a:pt x="841" y="1989"/>
                    </a:lnTo>
                    <a:lnTo>
                      <a:pt x="878" y="1989"/>
                    </a:lnTo>
                    <a:lnTo>
                      <a:pt x="916" y="1986"/>
                    </a:lnTo>
                    <a:lnTo>
                      <a:pt x="951" y="1983"/>
                    </a:lnTo>
                    <a:lnTo>
                      <a:pt x="988" y="1978"/>
                    </a:lnTo>
                    <a:lnTo>
                      <a:pt x="1023" y="1973"/>
                    </a:lnTo>
                    <a:lnTo>
                      <a:pt x="1059" y="1965"/>
                    </a:lnTo>
                    <a:lnTo>
                      <a:pt x="1094" y="1957"/>
                    </a:lnTo>
                    <a:lnTo>
                      <a:pt x="1127" y="1948"/>
                    </a:lnTo>
                    <a:lnTo>
                      <a:pt x="1161" y="1937"/>
                    </a:lnTo>
                    <a:lnTo>
                      <a:pt x="1194" y="1925"/>
                    </a:lnTo>
                    <a:lnTo>
                      <a:pt x="1228" y="1911"/>
                    </a:lnTo>
                    <a:lnTo>
                      <a:pt x="1260" y="1897"/>
                    </a:lnTo>
                    <a:lnTo>
                      <a:pt x="1290" y="1882"/>
                    </a:lnTo>
                    <a:lnTo>
                      <a:pt x="1322" y="1866"/>
                    </a:lnTo>
                    <a:lnTo>
                      <a:pt x="1353" y="1849"/>
                    </a:lnTo>
                    <a:lnTo>
                      <a:pt x="1382" y="1829"/>
                    </a:lnTo>
                    <a:lnTo>
                      <a:pt x="1382" y="1829"/>
                    </a:lnTo>
                    <a:lnTo>
                      <a:pt x="1431" y="1796"/>
                    </a:lnTo>
                    <a:lnTo>
                      <a:pt x="1479" y="1757"/>
                    </a:lnTo>
                    <a:lnTo>
                      <a:pt x="1526" y="1717"/>
                    </a:lnTo>
                    <a:lnTo>
                      <a:pt x="1569" y="1674"/>
                    </a:lnTo>
                    <a:lnTo>
                      <a:pt x="1609" y="1628"/>
                    </a:lnTo>
                    <a:lnTo>
                      <a:pt x="1645" y="1580"/>
                    </a:lnTo>
                    <a:lnTo>
                      <a:pt x="1681" y="1530"/>
                    </a:lnTo>
                    <a:lnTo>
                      <a:pt x="1711" y="1478"/>
                    </a:lnTo>
                    <a:lnTo>
                      <a:pt x="1740" y="1423"/>
                    </a:lnTo>
                    <a:lnTo>
                      <a:pt x="1753" y="1394"/>
                    </a:lnTo>
                    <a:lnTo>
                      <a:pt x="1764" y="1366"/>
                    </a:lnTo>
                    <a:lnTo>
                      <a:pt x="1775" y="1337"/>
                    </a:lnTo>
                    <a:lnTo>
                      <a:pt x="1786" y="1308"/>
                    </a:lnTo>
                    <a:lnTo>
                      <a:pt x="1796" y="1278"/>
                    </a:lnTo>
                    <a:lnTo>
                      <a:pt x="1804" y="1247"/>
                    </a:lnTo>
                    <a:lnTo>
                      <a:pt x="1812" y="1217"/>
                    </a:lnTo>
                    <a:lnTo>
                      <a:pt x="1818" y="1187"/>
                    </a:lnTo>
                    <a:lnTo>
                      <a:pt x="1823" y="1156"/>
                    </a:lnTo>
                    <a:lnTo>
                      <a:pt x="1828" y="1124"/>
                    </a:lnTo>
                    <a:lnTo>
                      <a:pt x="1831" y="1092"/>
                    </a:lnTo>
                    <a:lnTo>
                      <a:pt x="1834" y="1060"/>
                    </a:lnTo>
                    <a:lnTo>
                      <a:pt x="1836" y="1028"/>
                    </a:lnTo>
                    <a:lnTo>
                      <a:pt x="1836" y="995"/>
                    </a:lnTo>
                    <a:lnTo>
                      <a:pt x="1836" y="995"/>
                    </a:lnTo>
                    <a:lnTo>
                      <a:pt x="1834" y="944"/>
                    </a:lnTo>
                    <a:lnTo>
                      <a:pt x="1831" y="892"/>
                    </a:lnTo>
                    <a:lnTo>
                      <a:pt x="1825" y="843"/>
                    </a:lnTo>
                    <a:lnTo>
                      <a:pt x="1817" y="795"/>
                    </a:lnTo>
                    <a:lnTo>
                      <a:pt x="1805" y="747"/>
                    </a:lnTo>
                    <a:lnTo>
                      <a:pt x="1791" y="699"/>
                    </a:lnTo>
                    <a:lnTo>
                      <a:pt x="1777" y="653"/>
                    </a:lnTo>
                    <a:lnTo>
                      <a:pt x="1757" y="608"/>
                    </a:lnTo>
                    <a:lnTo>
                      <a:pt x="1738" y="563"/>
                    </a:lnTo>
                    <a:lnTo>
                      <a:pt x="1716" y="521"/>
                    </a:lnTo>
                    <a:lnTo>
                      <a:pt x="1692" y="480"/>
                    </a:lnTo>
                    <a:lnTo>
                      <a:pt x="1666" y="438"/>
                    </a:lnTo>
                    <a:lnTo>
                      <a:pt x="1639" y="400"/>
                    </a:lnTo>
                    <a:lnTo>
                      <a:pt x="1609" y="362"/>
                    </a:lnTo>
                    <a:lnTo>
                      <a:pt x="1578" y="326"/>
                    </a:lnTo>
                    <a:lnTo>
                      <a:pt x="1545" y="291"/>
                    </a:lnTo>
                    <a:lnTo>
                      <a:pt x="1510" y="259"/>
                    </a:lnTo>
                    <a:lnTo>
                      <a:pt x="1474" y="227"/>
                    </a:lnTo>
                    <a:lnTo>
                      <a:pt x="1436" y="198"/>
                    </a:lnTo>
                    <a:lnTo>
                      <a:pt x="1398" y="170"/>
                    </a:lnTo>
                    <a:lnTo>
                      <a:pt x="1358" y="144"/>
                    </a:lnTo>
                    <a:lnTo>
                      <a:pt x="1316" y="120"/>
                    </a:lnTo>
                    <a:lnTo>
                      <a:pt x="1273" y="98"/>
                    </a:lnTo>
                    <a:lnTo>
                      <a:pt x="1228" y="79"/>
                    </a:lnTo>
                    <a:lnTo>
                      <a:pt x="1183" y="61"/>
                    </a:lnTo>
                    <a:lnTo>
                      <a:pt x="1137" y="45"/>
                    </a:lnTo>
                    <a:lnTo>
                      <a:pt x="1091" y="32"/>
                    </a:lnTo>
                    <a:lnTo>
                      <a:pt x="1043" y="21"/>
                    </a:lnTo>
                    <a:lnTo>
                      <a:pt x="993" y="11"/>
                    </a:lnTo>
                    <a:lnTo>
                      <a:pt x="943" y="5"/>
                    </a:lnTo>
                    <a:lnTo>
                      <a:pt x="892" y="2"/>
                    </a:lnTo>
                    <a:lnTo>
                      <a:pt x="841" y="0"/>
                    </a:lnTo>
                    <a:lnTo>
                      <a:pt x="841" y="0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7620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wrap="square" lIns="91440" tIns="45720" rIns="91440" bIns="45720" anchor="ctr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46" name="PA-îṥḻïďè">
                <a:extLst>
                  <a:ext uri="{FF2B5EF4-FFF2-40B4-BE49-F238E27FC236}">
                    <a16:creationId xmlns:a16="http://schemas.microsoft.com/office/drawing/2014/main" id="{5858E1DA-41C5-4CF6-8A1D-30D2CBB2EEBE}"/>
                  </a:ext>
                </a:extLst>
              </p:cNvPr>
              <p:cNvSpPr/>
              <p:nvPr>
                <p:custDataLst>
                  <p:tags r:id="rId21"/>
                </p:custDataLst>
              </p:nvPr>
            </p:nvSpPr>
            <p:spPr bwMode="auto">
              <a:xfrm>
                <a:off x="673100" y="1231175"/>
                <a:ext cx="3445293" cy="3173475"/>
              </a:xfrm>
              <a:custGeom>
                <a:avLst/>
                <a:gdLst>
                  <a:gd name="T0" fmla="*/ 1988 w 1990"/>
                  <a:gd name="T1" fmla="*/ 950 h 1833"/>
                  <a:gd name="T2" fmla="*/ 1974 w 1990"/>
                  <a:gd name="T3" fmla="*/ 816 h 1833"/>
                  <a:gd name="T4" fmla="*/ 1940 w 1990"/>
                  <a:gd name="T5" fmla="*/ 686 h 1833"/>
                  <a:gd name="T6" fmla="*/ 1892 w 1990"/>
                  <a:gd name="T7" fmla="*/ 565 h 1833"/>
                  <a:gd name="T8" fmla="*/ 1828 w 1990"/>
                  <a:gd name="T9" fmla="*/ 453 h 1833"/>
                  <a:gd name="T10" fmla="*/ 1751 w 1990"/>
                  <a:gd name="T11" fmla="*/ 349 h 1833"/>
                  <a:gd name="T12" fmla="*/ 1662 w 1990"/>
                  <a:gd name="T13" fmla="*/ 258 h 1833"/>
                  <a:gd name="T14" fmla="*/ 1561 w 1990"/>
                  <a:gd name="T15" fmla="*/ 178 h 1833"/>
                  <a:gd name="T16" fmla="*/ 1451 w 1990"/>
                  <a:gd name="T17" fmla="*/ 111 h 1833"/>
                  <a:gd name="T18" fmla="*/ 1289 w 1990"/>
                  <a:gd name="T19" fmla="*/ 45 h 1833"/>
                  <a:gd name="T20" fmla="*/ 1056 w 1990"/>
                  <a:gd name="T21" fmla="*/ 2 h 1833"/>
                  <a:gd name="T22" fmla="*/ 893 w 1990"/>
                  <a:gd name="T23" fmla="*/ 5 h 1833"/>
                  <a:gd name="T24" fmla="*/ 699 w 1990"/>
                  <a:gd name="T25" fmla="*/ 45 h 1833"/>
                  <a:gd name="T26" fmla="*/ 520 w 1990"/>
                  <a:gd name="T27" fmla="*/ 120 h 1833"/>
                  <a:gd name="T28" fmla="*/ 362 w 1990"/>
                  <a:gd name="T29" fmla="*/ 227 h 1833"/>
                  <a:gd name="T30" fmla="*/ 227 w 1990"/>
                  <a:gd name="T31" fmla="*/ 362 h 1833"/>
                  <a:gd name="T32" fmla="*/ 120 w 1990"/>
                  <a:gd name="T33" fmla="*/ 521 h 1833"/>
                  <a:gd name="T34" fmla="*/ 45 w 1990"/>
                  <a:gd name="T35" fmla="*/ 699 h 1833"/>
                  <a:gd name="T36" fmla="*/ 5 w 1990"/>
                  <a:gd name="T37" fmla="*/ 892 h 1833"/>
                  <a:gd name="T38" fmla="*/ 0 w 1990"/>
                  <a:gd name="T39" fmla="*/ 1028 h 1833"/>
                  <a:gd name="T40" fmla="*/ 13 w 1990"/>
                  <a:gd name="T41" fmla="*/ 1156 h 1833"/>
                  <a:gd name="T42" fmla="*/ 42 w 1990"/>
                  <a:gd name="T43" fmla="*/ 1279 h 1833"/>
                  <a:gd name="T44" fmla="*/ 85 w 1990"/>
                  <a:gd name="T45" fmla="*/ 1396 h 1833"/>
                  <a:gd name="T46" fmla="*/ 157 w 1990"/>
                  <a:gd name="T47" fmla="*/ 1532 h 1833"/>
                  <a:gd name="T48" fmla="*/ 314 w 1990"/>
                  <a:gd name="T49" fmla="*/ 1719 h 1833"/>
                  <a:gd name="T50" fmla="*/ 458 w 1990"/>
                  <a:gd name="T51" fmla="*/ 1833 h 1833"/>
                  <a:gd name="T52" fmla="*/ 459 w 1990"/>
                  <a:gd name="T53" fmla="*/ 1722 h 1833"/>
                  <a:gd name="T54" fmla="*/ 475 w 1990"/>
                  <a:gd name="T55" fmla="*/ 1594 h 1833"/>
                  <a:gd name="T56" fmla="*/ 507 w 1990"/>
                  <a:gd name="T57" fmla="*/ 1474 h 1833"/>
                  <a:gd name="T58" fmla="*/ 554 w 1990"/>
                  <a:gd name="T59" fmla="*/ 1359 h 1833"/>
                  <a:gd name="T60" fmla="*/ 685 w 1990"/>
                  <a:gd name="T61" fmla="*/ 1153 h 1833"/>
                  <a:gd name="T62" fmla="*/ 862 w 1990"/>
                  <a:gd name="T63" fmla="*/ 987 h 1833"/>
                  <a:gd name="T64" fmla="*/ 971 w 1990"/>
                  <a:gd name="T65" fmla="*/ 916 h 1833"/>
                  <a:gd name="T66" fmla="*/ 1097 w 1990"/>
                  <a:gd name="T67" fmla="*/ 857 h 1833"/>
                  <a:gd name="T68" fmla="*/ 1233 w 1990"/>
                  <a:gd name="T69" fmla="*/ 817 h 1833"/>
                  <a:gd name="T70" fmla="*/ 1376 w 1990"/>
                  <a:gd name="T71" fmla="*/ 795 h 1833"/>
                  <a:gd name="T72" fmla="*/ 1451 w 1990"/>
                  <a:gd name="T73" fmla="*/ 792 h 1833"/>
                  <a:gd name="T74" fmla="*/ 1476 w 1990"/>
                  <a:gd name="T75" fmla="*/ 793 h 1833"/>
                  <a:gd name="T76" fmla="*/ 1569 w 1990"/>
                  <a:gd name="T77" fmla="*/ 808 h 1833"/>
                  <a:gd name="T78" fmla="*/ 1654 w 1990"/>
                  <a:gd name="T79" fmla="*/ 838 h 1833"/>
                  <a:gd name="T80" fmla="*/ 1732 w 1990"/>
                  <a:gd name="T81" fmla="*/ 886 h 1833"/>
                  <a:gd name="T82" fmla="*/ 1798 w 1990"/>
                  <a:gd name="T83" fmla="*/ 945 h 1833"/>
                  <a:gd name="T84" fmla="*/ 1852 w 1990"/>
                  <a:gd name="T85" fmla="*/ 1019 h 1833"/>
                  <a:gd name="T86" fmla="*/ 1891 w 1990"/>
                  <a:gd name="T87" fmla="*/ 1100 h 1833"/>
                  <a:gd name="T88" fmla="*/ 1915 w 1990"/>
                  <a:gd name="T89" fmla="*/ 1190 h 1833"/>
                  <a:gd name="T90" fmla="*/ 1919 w 1990"/>
                  <a:gd name="T91" fmla="*/ 1260 h 1833"/>
                  <a:gd name="T92" fmla="*/ 1910 w 1990"/>
                  <a:gd name="T93" fmla="*/ 1355 h 1833"/>
                  <a:gd name="T94" fmla="*/ 1883 w 1990"/>
                  <a:gd name="T95" fmla="*/ 1442 h 1833"/>
                  <a:gd name="T96" fmla="*/ 1947 w 1990"/>
                  <a:gd name="T97" fmla="*/ 1284 h 1833"/>
                  <a:gd name="T98" fmla="*/ 1988 w 1990"/>
                  <a:gd name="T99" fmla="*/ 1056 h 18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990" h="1833">
                    <a:moveTo>
                      <a:pt x="1990" y="995"/>
                    </a:moveTo>
                    <a:lnTo>
                      <a:pt x="1990" y="995"/>
                    </a:lnTo>
                    <a:lnTo>
                      <a:pt x="1988" y="950"/>
                    </a:lnTo>
                    <a:lnTo>
                      <a:pt x="1988" y="950"/>
                    </a:lnTo>
                    <a:lnTo>
                      <a:pt x="1987" y="915"/>
                    </a:lnTo>
                    <a:lnTo>
                      <a:pt x="1983" y="881"/>
                    </a:lnTo>
                    <a:lnTo>
                      <a:pt x="1979" y="848"/>
                    </a:lnTo>
                    <a:lnTo>
                      <a:pt x="1974" y="816"/>
                    </a:lnTo>
                    <a:lnTo>
                      <a:pt x="1967" y="782"/>
                    </a:lnTo>
                    <a:lnTo>
                      <a:pt x="1959" y="750"/>
                    </a:lnTo>
                    <a:lnTo>
                      <a:pt x="1950" y="718"/>
                    </a:lnTo>
                    <a:lnTo>
                      <a:pt x="1940" y="686"/>
                    </a:lnTo>
                    <a:lnTo>
                      <a:pt x="1931" y="656"/>
                    </a:lnTo>
                    <a:lnTo>
                      <a:pt x="1918" y="625"/>
                    </a:lnTo>
                    <a:lnTo>
                      <a:pt x="1907" y="595"/>
                    </a:lnTo>
                    <a:lnTo>
                      <a:pt x="1892" y="565"/>
                    </a:lnTo>
                    <a:lnTo>
                      <a:pt x="1878" y="536"/>
                    </a:lnTo>
                    <a:lnTo>
                      <a:pt x="1862" y="507"/>
                    </a:lnTo>
                    <a:lnTo>
                      <a:pt x="1846" y="480"/>
                    </a:lnTo>
                    <a:lnTo>
                      <a:pt x="1828" y="453"/>
                    </a:lnTo>
                    <a:lnTo>
                      <a:pt x="1811" y="426"/>
                    </a:lnTo>
                    <a:lnTo>
                      <a:pt x="1791" y="400"/>
                    </a:lnTo>
                    <a:lnTo>
                      <a:pt x="1772" y="374"/>
                    </a:lnTo>
                    <a:lnTo>
                      <a:pt x="1751" y="349"/>
                    </a:lnTo>
                    <a:lnTo>
                      <a:pt x="1731" y="325"/>
                    </a:lnTo>
                    <a:lnTo>
                      <a:pt x="1708" y="302"/>
                    </a:lnTo>
                    <a:lnTo>
                      <a:pt x="1686" y="278"/>
                    </a:lnTo>
                    <a:lnTo>
                      <a:pt x="1662" y="258"/>
                    </a:lnTo>
                    <a:lnTo>
                      <a:pt x="1638" y="235"/>
                    </a:lnTo>
                    <a:lnTo>
                      <a:pt x="1612" y="216"/>
                    </a:lnTo>
                    <a:lnTo>
                      <a:pt x="1587" y="195"/>
                    </a:lnTo>
                    <a:lnTo>
                      <a:pt x="1561" y="178"/>
                    </a:lnTo>
                    <a:lnTo>
                      <a:pt x="1534" y="158"/>
                    </a:lnTo>
                    <a:lnTo>
                      <a:pt x="1507" y="143"/>
                    </a:lnTo>
                    <a:lnTo>
                      <a:pt x="1478" y="127"/>
                    </a:lnTo>
                    <a:lnTo>
                      <a:pt x="1451" y="111"/>
                    </a:lnTo>
                    <a:lnTo>
                      <a:pt x="1451" y="111"/>
                    </a:lnTo>
                    <a:lnTo>
                      <a:pt x="1398" y="85"/>
                    </a:lnTo>
                    <a:lnTo>
                      <a:pt x="1345" y="64"/>
                    </a:lnTo>
                    <a:lnTo>
                      <a:pt x="1289" y="45"/>
                    </a:lnTo>
                    <a:lnTo>
                      <a:pt x="1233" y="29"/>
                    </a:lnTo>
                    <a:lnTo>
                      <a:pt x="1176" y="16"/>
                    </a:lnTo>
                    <a:lnTo>
                      <a:pt x="1117" y="8"/>
                    </a:lnTo>
                    <a:lnTo>
                      <a:pt x="1056" y="2"/>
                    </a:lnTo>
                    <a:lnTo>
                      <a:pt x="995" y="0"/>
                    </a:lnTo>
                    <a:lnTo>
                      <a:pt x="995" y="0"/>
                    </a:lnTo>
                    <a:lnTo>
                      <a:pt x="944" y="2"/>
                    </a:lnTo>
                    <a:lnTo>
                      <a:pt x="893" y="5"/>
                    </a:lnTo>
                    <a:lnTo>
                      <a:pt x="843" y="11"/>
                    </a:lnTo>
                    <a:lnTo>
                      <a:pt x="795" y="21"/>
                    </a:lnTo>
                    <a:lnTo>
                      <a:pt x="745" y="32"/>
                    </a:lnTo>
                    <a:lnTo>
                      <a:pt x="699" y="45"/>
                    </a:lnTo>
                    <a:lnTo>
                      <a:pt x="653" y="61"/>
                    </a:lnTo>
                    <a:lnTo>
                      <a:pt x="608" y="79"/>
                    </a:lnTo>
                    <a:lnTo>
                      <a:pt x="563" y="98"/>
                    </a:lnTo>
                    <a:lnTo>
                      <a:pt x="520" y="120"/>
                    </a:lnTo>
                    <a:lnTo>
                      <a:pt x="478" y="144"/>
                    </a:lnTo>
                    <a:lnTo>
                      <a:pt x="438" y="170"/>
                    </a:lnTo>
                    <a:lnTo>
                      <a:pt x="400" y="198"/>
                    </a:lnTo>
                    <a:lnTo>
                      <a:pt x="362" y="227"/>
                    </a:lnTo>
                    <a:lnTo>
                      <a:pt x="326" y="259"/>
                    </a:lnTo>
                    <a:lnTo>
                      <a:pt x="291" y="291"/>
                    </a:lnTo>
                    <a:lnTo>
                      <a:pt x="259" y="326"/>
                    </a:lnTo>
                    <a:lnTo>
                      <a:pt x="227" y="362"/>
                    </a:lnTo>
                    <a:lnTo>
                      <a:pt x="197" y="400"/>
                    </a:lnTo>
                    <a:lnTo>
                      <a:pt x="170" y="438"/>
                    </a:lnTo>
                    <a:lnTo>
                      <a:pt x="144" y="480"/>
                    </a:lnTo>
                    <a:lnTo>
                      <a:pt x="120" y="521"/>
                    </a:lnTo>
                    <a:lnTo>
                      <a:pt x="98" y="563"/>
                    </a:lnTo>
                    <a:lnTo>
                      <a:pt x="79" y="608"/>
                    </a:lnTo>
                    <a:lnTo>
                      <a:pt x="61" y="653"/>
                    </a:lnTo>
                    <a:lnTo>
                      <a:pt x="45" y="699"/>
                    </a:lnTo>
                    <a:lnTo>
                      <a:pt x="32" y="747"/>
                    </a:lnTo>
                    <a:lnTo>
                      <a:pt x="21" y="795"/>
                    </a:lnTo>
                    <a:lnTo>
                      <a:pt x="11" y="843"/>
                    </a:lnTo>
                    <a:lnTo>
                      <a:pt x="5" y="892"/>
                    </a:lnTo>
                    <a:lnTo>
                      <a:pt x="2" y="944"/>
                    </a:lnTo>
                    <a:lnTo>
                      <a:pt x="0" y="995"/>
                    </a:lnTo>
                    <a:lnTo>
                      <a:pt x="0" y="995"/>
                    </a:lnTo>
                    <a:lnTo>
                      <a:pt x="0" y="1028"/>
                    </a:lnTo>
                    <a:lnTo>
                      <a:pt x="2" y="1060"/>
                    </a:lnTo>
                    <a:lnTo>
                      <a:pt x="5" y="1092"/>
                    </a:lnTo>
                    <a:lnTo>
                      <a:pt x="8" y="1124"/>
                    </a:lnTo>
                    <a:lnTo>
                      <a:pt x="13" y="1156"/>
                    </a:lnTo>
                    <a:lnTo>
                      <a:pt x="19" y="1188"/>
                    </a:lnTo>
                    <a:lnTo>
                      <a:pt x="26" y="1219"/>
                    </a:lnTo>
                    <a:lnTo>
                      <a:pt x="32" y="1249"/>
                    </a:lnTo>
                    <a:lnTo>
                      <a:pt x="42" y="1279"/>
                    </a:lnTo>
                    <a:lnTo>
                      <a:pt x="51" y="1310"/>
                    </a:lnTo>
                    <a:lnTo>
                      <a:pt x="61" y="1339"/>
                    </a:lnTo>
                    <a:lnTo>
                      <a:pt x="72" y="1367"/>
                    </a:lnTo>
                    <a:lnTo>
                      <a:pt x="85" y="1396"/>
                    </a:lnTo>
                    <a:lnTo>
                      <a:pt x="98" y="1425"/>
                    </a:lnTo>
                    <a:lnTo>
                      <a:pt x="111" y="1452"/>
                    </a:lnTo>
                    <a:lnTo>
                      <a:pt x="127" y="1479"/>
                    </a:lnTo>
                    <a:lnTo>
                      <a:pt x="157" y="1532"/>
                    </a:lnTo>
                    <a:lnTo>
                      <a:pt x="192" y="1582"/>
                    </a:lnTo>
                    <a:lnTo>
                      <a:pt x="231" y="1631"/>
                    </a:lnTo>
                    <a:lnTo>
                      <a:pt x="270" y="1676"/>
                    </a:lnTo>
                    <a:lnTo>
                      <a:pt x="314" y="1719"/>
                    </a:lnTo>
                    <a:lnTo>
                      <a:pt x="360" y="1759"/>
                    </a:lnTo>
                    <a:lnTo>
                      <a:pt x="408" y="1797"/>
                    </a:lnTo>
                    <a:lnTo>
                      <a:pt x="458" y="1833"/>
                    </a:lnTo>
                    <a:lnTo>
                      <a:pt x="458" y="1833"/>
                    </a:lnTo>
                    <a:lnTo>
                      <a:pt x="458" y="1786"/>
                    </a:lnTo>
                    <a:lnTo>
                      <a:pt x="458" y="1786"/>
                    </a:lnTo>
                    <a:lnTo>
                      <a:pt x="458" y="1754"/>
                    </a:lnTo>
                    <a:lnTo>
                      <a:pt x="459" y="1722"/>
                    </a:lnTo>
                    <a:lnTo>
                      <a:pt x="462" y="1690"/>
                    </a:lnTo>
                    <a:lnTo>
                      <a:pt x="466" y="1658"/>
                    </a:lnTo>
                    <a:lnTo>
                      <a:pt x="470" y="1626"/>
                    </a:lnTo>
                    <a:lnTo>
                      <a:pt x="475" y="1594"/>
                    </a:lnTo>
                    <a:lnTo>
                      <a:pt x="482" y="1564"/>
                    </a:lnTo>
                    <a:lnTo>
                      <a:pt x="490" y="1534"/>
                    </a:lnTo>
                    <a:lnTo>
                      <a:pt x="498" y="1503"/>
                    </a:lnTo>
                    <a:lnTo>
                      <a:pt x="507" y="1474"/>
                    </a:lnTo>
                    <a:lnTo>
                      <a:pt x="518" y="1444"/>
                    </a:lnTo>
                    <a:lnTo>
                      <a:pt x="530" y="1415"/>
                    </a:lnTo>
                    <a:lnTo>
                      <a:pt x="541" y="1387"/>
                    </a:lnTo>
                    <a:lnTo>
                      <a:pt x="554" y="1359"/>
                    </a:lnTo>
                    <a:lnTo>
                      <a:pt x="582" y="1305"/>
                    </a:lnTo>
                    <a:lnTo>
                      <a:pt x="613" y="1252"/>
                    </a:lnTo>
                    <a:lnTo>
                      <a:pt x="648" y="1201"/>
                    </a:lnTo>
                    <a:lnTo>
                      <a:pt x="685" y="1153"/>
                    </a:lnTo>
                    <a:lnTo>
                      <a:pt x="725" y="1108"/>
                    </a:lnTo>
                    <a:lnTo>
                      <a:pt x="768" y="1065"/>
                    </a:lnTo>
                    <a:lnTo>
                      <a:pt x="814" y="1025"/>
                    </a:lnTo>
                    <a:lnTo>
                      <a:pt x="862" y="987"/>
                    </a:lnTo>
                    <a:lnTo>
                      <a:pt x="912" y="952"/>
                    </a:lnTo>
                    <a:lnTo>
                      <a:pt x="912" y="952"/>
                    </a:lnTo>
                    <a:lnTo>
                      <a:pt x="941" y="934"/>
                    </a:lnTo>
                    <a:lnTo>
                      <a:pt x="971" y="916"/>
                    </a:lnTo>
                    <a:lnTo>
                      <a:pt x="1001" y="900"/>
                    </a:lnTo>
                    <a:lnTo>
                      <a:pt x="1033" y="884"/>
                    </a:lnTo>
                    <a:lnTo>
                      <a:pt x="1065" y="870"/>
                    </a:lnTo>
                    <a:lnTo>
                      <a:pt x="1097" y="857"/>
                    </a:lnTo>
                    <a:lnTo>
                      <a:pt x="1131" y="846"/>
                    </a:lnTo>
                    <a:lnTo>
                      <a:pt x="1165" y="835"/>
                    </a:lnTo>
                    <a:lnTo>
                      <a:pt x="1198" y="825"/>
                    </a:lnTo>
                    <a:lnTo>
                      <a:pt x="1233" y="817"/>
                    </a:lnTo>
                    <a:lnTo>
                      <a:pt x="1268" y="809"/>
                    </a:lnTo>
                    <a:lnTo>
                      <a:pt x="1304" y="803"/>
                    </a:lnTo>
                    <a:lnTo>
                      <a:pt x="1339" y="798"/>
                    </a:lnTo>
                    <a:lnTo>
                      <a:pt x="1376" y="795"/>
                    </a:lnTo>
                    <a:lnTo>
                      <a:pt x="1412" y="793"/>
                    </a:lnTo>
                    <a:lnTo>
                      <a:pt x="1449" y="792"/>
                    </a:lnTo>
                    <a:lnTo>
                      <a:pt x="1449" y="792"/>
                    </a:lnTo>
                    <a:lnTo>
                      <a:pt x="1451" y="792"/>
                    </a:lnTo>
                    <a:lnTo>
                      <a:pt x="1451" y="792"/>
                    </a:lnTo>
                    <a:lnTo>
                      <a:pt x="1452" y="792"/>
                    </a:lnTo>
                    <a:lnTo>
                      <a:pt x="1452" y="792"/>
                    </a:lnTo>
                    <a:lnTo>
                      <a:pt x="1476" y="793"/>
                    </a:lnTo>
                    <a:lnTo>
                      <a:pt x="1500" y="795"/>
                    </a:lnTo>
                    <a:lnTo>
                      <a:pt x="1523" y="798"/>
                    </a:lnTo>
                    <a:lnTo>
                      <a:pt x="1547" y="801"/>
                    </a:lnTo>
                    <a:lnTo>
                      <a:pt x="1569" y="808"/>
                    </a:lnTo>
                    <a:lnTo>
                      <a:pt x="1592" y="814"/>
                    </a:lnTo>
                    <a:lnTo>
                      <a:pt x="1612" y="820"/>
                    </a:lnTo>
                    <a:lnTo>
                      <a:pt x="1635" y="830"/>
                    </a:lnTo>
                    <a:lnTo>
                      <a:pt x="1654" y="838"/>
                    </a:lnTo>
                    <a:lnTo>
                      <a:pt x="1675" y="849"/>
                    </a:lnTo>
                    <a:lnTo>
                      <a:pt x="1694" y="860"/>
                    </a:lnTo>
                    <a:lnTo>
                      <a:pt x="1713" y="873"/>
                    </a:lnTo>
                    <a:lnTo>
                      <a:pt x="1732" y="886"/>
                    </a:lnTo>
                    <a:lnTo>
                      <a:pt x="1750" y="899"/>
                    </a:lnTo>
                    <a:lnTo>
                      <a:pt x="1766" y="915"/>
                    </a:lnTo>
                    <a:lnTo>
                      <a:pt x="1783" y="929"/>
                    </a:lnTo>
                    <a:lnTo>
                      <a:pt x="1798" y="945"/>
                    </a:lnTo>
                    <a:lnTo>
                      <a:pt x="1812" y="963"/>
                    </a:lnTo>
                    <a:lnTo>
                      <a:pt x="1827" y="980"/>
                    </a:lnTo>
                    <a:lnTo>
                      <a:pt x="1839" y="1000"/>
                    </a:lnTo>
                    <a:lnTo>
                      <a:pt x="1852" y="1019"/>
                    </a:lnTo>
                    <a:lnTo>
                      <a:pt x="1863" y="1038"/>
                    </a:lnTo>
                    <a:lnTo>
                      <a:pt x="1873" y="1057"/>
                    </a:lnTo>
                    <a:lnTo>
                      <a:pt x="1883" y="1078"/>
                    </a:lnTo>
                    <a:lnTo>
                      <a:pt x="1891" y="1100"/>
                    </a:lnTo>
                    <a:lnTo>
                      <a:pt x="1899" y="1121"/>
                    </a:lnTo>
                    <a:lnTo>
                      <a:pt x="1905" y="1143"/>
                    </a:lnTo>
                    <a:lnTo>
                      <a:pt x="1910" y="1166"/>
                    </a:lnTo>
                    <a:lnTo>
                      <a:pt x="1915" y="1190"/>
                    </a:lnTo>
                    <a:lnTo>
                      <a:pt x="1918" y="1212"/>
                    </a:lnTo>
                    <a:lnTo>
                      <a:pt x="1919" y="1236"/>
                    </a:lnTo>
                    <a:lnTo>
                      <a:pt x="1919" y="1260"/>
                    </a:lnTo>
                    <a:lnTo>
                      <a:pt x="1919" y="1260"/>
                    </a:lnTo>
                    <a:lnTo>
                      <a:pt x="1919" y="1284"/>
                    </a:lnTo>
                    <a:lnTo>
                      <a:pt x="1918" y="1308"/>
                    </a:lnTo>
                    <a:lnTo>
                      <a:pt x="1915" y="1332"/>
                    </a:lnTo>
                    <a:lnTo>
                      <a:pt x="1910" y="1355"/>
                    </a:lnTo>
                    <a:lnTo>
                      <a:pt x="1905" y="1377"/>
                    </a:lnTo>
                    <a:lnTo>
                      <a:pt x="1899" y="1399"/>
                    </a:lnTo>
                    <a:lnTo>
                      <a:pt x="1892" y="1422"/>
                    </a:lnTo>
                    <a:lnTo>
                      <a:pt x="1883" y="1442"/>
                    </a:lnTo>
                    <a:lnTo>
                      <a:pt x="1883" y="1442"/>
                    </a:lnTo>
                    <a:lnTo>
                      <a:pt x="1907" y="1391"/>
                    </a:lnTo>
                    <a:lnTo>
                      <a:pt x="1929" y="1339"/>
                    </a:lnTo>
                    <a:lnTo>
                      <a:pt x="1947" y="1284"/>
                    </a:lnTo>
                    <a:lnTo>
                      <a:pt x="1963" y="1228"/>
                    </a:lnTo>
                    <a:lnTo>
                      <a:pt x="1974" y="1172"/>
                    </a:lnTo>
                    <a:lnTo>
                      <a:pt x="1983" y="1115"/>
                    </a:lnTo>
                    <a:lnTo>
                      <a:pt x="1988" y="1056"/>
                    </a:lnTo>
                    <a:lnTo>
                      <a:pt x="1990" y="995"/>
                    </a:lnTo>
                    <a:lnTo>
                      <a:pt x="1990" y="995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7620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wrap="square" lIns="91440" tIns="45720" rIns="91440" bIns="45720" anchor="ctr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sp>
          <p:nvSpPr>
            <p:cNvPr id="29" name="PA-íS1îḑè">
              <a:extLst>
                <a:ext uri="{FF2B5EF4-FFF2-40B4-BE49-F238E27FC236}">
                  <a16:creationId xmlns:a16="http://schemas.microsoft.com/office/drawing/2014/main" id="{F9BE5DC1-19B2-4069-A6E9-4DE2C80FE56D}"/>
                </a:ext>
              </a:extLst>
            </p:cNvPr>
            <p:cNvSpPr txBox="1"/>
            <p:nvPr>
              <p:custDataLst>
                <p:tags r:id="rId7"/>
              </p:custDataLst>
            </p:nvPr>
          </p:nvSpPr>
          <p:spPr bwMode="auto">
            <a:xfrm>
              <a:off x="5267531" y="2714807"/>
              <a:ext cx="1656939" cy="441805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zh-CN" sz="1400" b="1" i="1">
                  <a:cs typeface="+mn-ea"/>
                  <a:sym typeface="+mn-lt"/>
                </a:rPr>
                <a:t>…Text</a:t>
              </a:r>
              <a:endParaRPr lang="en-US" altLang="zh-CN" sz="1400" b="1" i="1" dirty="0">
                <a:cs typeface="+mn-ea"/>
                <a:sym typeface="+mn-lt"/>
              </a:endParaRPr>
            </a:p>
          </p:txBody>
        </p:sp>
        <p:sp>
          <p:nvSpPr>
            <p:cNvPr id="30" name="PA-îSļïḋè">
              <a:extLst>
                <a:ext uri="{FF2B5EF4-FFF2-40B4-BE49-F238E27FC236}">
                  <a16:creationId xmlns:a16="http://schemas.microsoft.com/office/drawing/2014/main" id="{6BBC2F3C-16E5-4556-9DA6-7322056977C4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 bwMode="auto">
            <a:xfrm>
              <a:off x="4873527" y="2188471"/>
              <a:ext cx="358619" cy="294029"/>
            </a:xfrm>
            <a:custGeom>
              <a:avLst/>
              <a:gdLst>
                <a:gd name="connsiteX0" fmla="*/ 188055 w 610145"/>
                <a:gd name="connsiteY0" fmla="*/ 389904 h 500254"/>
                <a:gd name="connsiteX1" fmla="*/ 193726 w 610145"/>
                <a:gd name="connsiteY1" fmla="*/ 389904 h 500254"/>
                <a:gd name="connsiteX2" fmla="*/ 196561 w 610145"/>
                <a:gd name="connsiteY2" fmla="*/ 389904 h 500254"/>
                <a:gd name="connsiteX3" fmla="*/ 196561 w 610145"/>
                <a:gd name="connsiteY3" fmla="*/ 500254 h 500254"/>
                <a:gd name="connsiteX4" fmla="*/ 188055 w 610145"/>
                <a:gd name="connsiteY4" fmla="*/ 500254 h 500254"/>
                <a:gd name="connsiteX5" fmla="*/ 413354 w 610145"/>
                <a:gd name="connsiteY5" fmla="*/ 388524 h 500254"/>
                <a:gd name="connsiteX6" fmla="*/ 416228 w 610145"/>
                <a:gd name="connsiteY6" fmla="*/ 388524 h 500254"/>
                <a:gd name="connsiteX7" fmla="*/ 424849 w 610145"/>
                <a:gd name="connsiteY7" fmla="*/ 388524 h 500254"/>
                <a:gd name="connsiteX8" fmla="*/ 424849 w 610145"/>
                <a:gd name="connsiteY8" fmla="*/ 500254 h 500254"/>
                <a:gd name="connsiteX9" fmla="*/ 413354 w 610145"/>
                <a:gd name="connsiteY9" fmla="*/ 500254 h 500254"/>
                <a:gd name="connsiteX10" fmla="*/ 295647 w 610145"/>
                <a:gd name="connsiteY10" fmla="*/ 366914 h 500254"/>
                <a:gd name="connsiteX11" fmla="*/ 330131 w 610145"/>
                <a:gd name="connsiteY11" fmla="*/ 366914 h 500254"/>
                <a:gd name="connsiteX12" fmla="*/ 330131 w 610145"/>
                <a:gd name="connsiteY12" fmla="*/ 389904 h 500254"/>
                <a:gd name="connsiteX13" fmla="*/ 334442 w 610145"/>
                <a:gd name="connsiteY13" fmla="*/ 389904 h 500254"/>
                <a:gd name="connsiteX14" fmla="*/ 353121 w 610145"/>
                <a:gd name="connsiteY14" fmla="*/ 394214 h 500254"/>
                <a:gd name="connsiteX15" fmla="*/ 353121 w 610145"/>
                <a:gd name="connsiteY15" fmla="*/ 412893 h 500254"/>
                <a:gd name="connsiteX16" fmla="*/ 337316 w 610145"/>
                <a:gd name="connsiteY16" fmla="*/ 412893 h 500254"/>
                <a:gd name="connsiteX17" fmla="*/ 317200 w 610145"/>
                <a:gd name="connsiteY17" fmla="*/ 408583 h 500254"/>
                <a:gd name="connsiteX18" fmla="*/ 317200 w 610145"/>
                <a:gd name="connsiteY18" fmla="*/ 412893 h 500254"/>
                <a:gd name="connsiteX19" fmla="*/ 295647 w 610145"/>
                <a:gd name="connsiteY19" fmla="*/ 412893 h 500254"/>
                <a:gd name="connsiteX20" fmla="*/ 295647 w 610145"/>
                <a:gd name="connsiteY20" fmla="*/ 392777 h 500254"/>
                <a:gd name="connsiteX21" fmla="*/ 295647 w 610145"/>
                <a:gd name="connsiteY21" fmla="*/ 389904 h 500254"/>
                <a:gd name="connsiteX22" fmla="*/ 248288 w 610145"/>
                <a:gd name="connsiteY22" fmla="*/ 366914 h 500254"/>
                <a:gd name="connsiteX23" fmla="*/ 282772 w 610145"/>
                <a:gd name="connsiteY23" fmla="*/ 366914 h 500254"/>
                <a:gd name="connsiteX24" fmla="*/ 282772 w 610145"/>
                <a:gd name="connsiteY24" fmla="*/ 389904 h 500254"/>
                <a:gd name="connsiteX25" fmla="*/ 282772 w 610145"/>
                <a:gd name="connsiteY25" fmla="*/ 392777 h 500254"/>
                <a:gd name="connsiteX26" fmla="*/ 282772 w 610145"/>
                <a:gd name="connsiteY26" fmla="*/ 412893 h 500254"/>
                <a:gd name="connsiteX27" fmla="*/ 261219 w 610145"/>
                <a:gd name="connsiteY27" fmla="*/ 412893 h 500254"/>
                <a:gd name="connsiteX28" fmla="*/ 261219 w 610145"/>
                <a:gd name="connsiteY28" fmla="*/ 408583 h 500254"/>
                <a:gd name="connsiteX29" fmla="*/ 241103 w 610145"/>
                <a:gd name="connsiteY29" fmla="*/ 412893 h 500254"/>
                <a:gd name="connsiteX30" fmla="*/ 225298 w 610145"/>
                <a:gd name="connsiteY30" fmla="*/ 412893 h 500254"/>
                <a:gd name="connsiteX31" fmla="*/ 225298 w 610145"/>
                <a:gd name="connsiteY31" fmla="*/ 394214 h 500254"/>
                <a:gd name="connsiteX32" fmla="*/ 243977 w 610145"/>
                <a:gd name="connsiteY32" fmla="*/ 389904 h 500254"/>
                <a:gd name="connsiteX33" fmla="*/ 248288 w 610145"/>
                <a:gd name="connsiteY33" fmla="*/ 389904 h 500254"/>
                <a:gd name="connsiteX34" fmla="*/ 20099 w 610145"/>
                <a:gd name="connsiteY34" fmla="*/ 311049 h 500254"/>
                <a:gd name="connsiteX35" fmla="*/ 48811 w 610145"/>
                <a:gd name="connsiteY35" fmla="*/ 424211 h 500254"/>
                <a:gd name="connsiteX36" fmla="*/ 129206 w 610145"/>
                <a:gd name="connsiteY36" fmla="*/ 424211 h 500254"/>
                <a:gd name="connsiteX37" fmla="*/ 129206 w 610145"/>
                <a:gd name="connsiteY37" fmla="*/ 444265 h 500254"/>
                <a:gd name="connsiteX38" fmla="*/ 113415 w 610145"/>
                <a:gd name="connsiteY38" fmla="*/ 444265 h 500254"/>
                <a:gd name="connsiteX39" fmla="*/ 134949 w 610145"/>
                <a:gd name="connsiteY39" fmla="*/ 491535 h 500254"/>
                <a:gd name="connsiteX40" fmla="*/ 122028 w 610145"/>
                <a:gd name="connsiteY40" fmla="*/ 497265 h 500254"/>
                <a:gd name="connsiteX41" fmla="*/ 99058 w 610145"/>
                <a:gd name="connsiteY41" fmla="*/ 444265 h 500254"/>
                <a:gd name="connsiteX42" fmla="*/ 64603 w 610145"/>
                <a:gd name="connsiteY42" fmla="*/ 444265 h 500254"/>
                <a:gd name="connsiteX43" fmla="*/ 40198 w 610145"/>
                <a:gd name="connsiteY43" fmla="*/ 497265 h 500254"/>
                <a:gd name="connsiteX44" fmla="*/ 27277 w 610145"/>
                <a:gd name="connsiteY44" fmla="*/ 491535 h 500254"/>
                <a:gd name="connsiteX45" fmla="*/ 48811 w 610145"/>
                <a:gd name="connsiteY45" fmla="*/ 444265 h 500254"/>
                <a:gd name="connsiteX46" fmla="*/ 33019 w 610145"/>
                <a:gd name="connsiteY46" fmla="*/ 444265 h 500254"/>
                <a:gd name="connsiteX47" fmla="*/ 0 w 610145"/>
                <a:gd name="connsiteY47" fmla="*/ 315346 h 500254"/>
                <a:gd name="connsiteX48" fmla="*/ 590038 w 610145"/>
                <a:gd name="connsiteY48" fmla="*/ 309670 h 500254"/>
                <a:gd name="connsiteX49" fmla="*/ 610145 w 610145"/>
                <a:gd name="connsiteY49" fmla="*/ 315400 h 500254"/>
                <a:gd name="connsiteX50" fmla="*/ 578548 w 610145"/>
                <a:gd name="connsiteY50" fmla="*/ 444319 h 500254"/>
                <a:gd name="connsiteX51" fmla="*/ 561313 w 610145"/>
                <a:gd name="connsiteY51" fmla="*/ 444319 h 500254"/>
                <a:gd name="connsiteX52" fmla="*/ 582857 w 610145"/>
                <a:gd name="connsiteY52" fmla="*/ 490156 h 500254"/>
                <a:gd name="connsiteX53" fmla="*/ 569930 w 610145"/>
                <a:gd name="connsiteY53" fmla="*/ 495886 h 500254"/>
                <a:gd name="connsiteX54" fmla="*/ 546951 w 610145"/>
                <a:gd name="connsiteY54" fmla="*/ 444319 h 500254"/>
                <a:gd name="connsiteX55" fmla="*/ 511045 w 610145"/>
                <a:gd name="connsiteY55" fmla="*/ 444319 h 500254"/>
                <a:gd name="connsiteX56" fmla="*/ 489501 w 610145"/>
                <a:gd name="connsiteY56" fmla="*/ 495886 h 500254"/>
                <a:gd name="connsiteX57" fmla="*/ 476575 w 610145"/>
                <a:gd name="connsiteY57" fmla="*/ 490156 h 500254"/>
                <a:gd name="connsiteX58" fmla="*/ 496682 w 610145"/>
                <a:gd name="connsiteY58" fmla="*/ 444319 h 500254"/>
                <a:gd name="connsiteX59" fmla="*/ 482320 w 610145"/>
                <a:gd name="connsiteY59" fmla="*/ 444319 h 500254"/>
                <a:gd name="connsiteX60" fmla="*/ 482320 w 610145"/>
                <a:gd name="connsiteY60" fmla="*/ 422832 h 500254"/>
                <a:gd name="connsiteX61" fmla="*/ 561313 w 610145"/>
                <a:gd name="connsiteY61" fmla="*/ 422832 h 500254"/>
                <a:gd name="connsiteX62" fmla="*/ 473648 w 610145"/>
                <a:gd name="connsiteY62" fmla="*/ 279554 h 500254"/>
                <a:gd name="connsiteX63" fmla="*/ 519590 w 610145"/>
                <a:gd name="connsiteY63" fmla="*/ 279554 h 500254"/>
                <a:gd name="connsiteX64" fmla="*/ 548303 w 610145"/>
                <a:gd name="connsiteY64" fmla="*/ 417133 h 500254"/>
                <a:gd name="connsiteX65" fmla="*/ 531075 w 610145"/>
                <a:gd name="connsiteY65" fmla="*/ 417133 h 500254"/>
                <a:gd name="connsiteX66" fmla="*/ 525332 w 610145"/>
                <a:gd name="connsiteY66" fmla="*/ 417133 h 500254"/>
                <a:gd name="connsiteX67" fmla="*/ 515283 w 610145"/>
                <a:gd name="connsiteY67" fmla="*/ 417133 h 500254"/>
                <a:gd name="connsiteX68" fmla="*/ 486569 w 610145"/>
                <a:gd name="connsiteY68" fmla="*/ 417133 h 500254"/>
                <a:gd name="connsiteX69" fmla="*/ 483698 w 610145"/>
                <a:gd name="connsiteY69" fmla="*/ 417133 h 500254"/>
                <a:gd name="connsiteX70" fmla="*/ 467906 w 610145"/>
                <a:gd name="connsiteY70" fmla="*/ 417133 h 500254"/>
                <a:gd name="connsiteX71" fmla="*/ 462163 w 610145"/>
                <a:gd name="connsiteY71" fmla="*/ 417133 h 500254"/>
                <a:gd name="connsiteX72" fmla="*/ 462163 w 610145"/>
                <a:gd name="connsiteY72" fmla="*/ 388471 h 500254"/>
                <a:gd name="connsiteX73" fmla="*/ 472213 w 610145"/>
                <a:gd name="connsiteY73" fmla="*/ 388471 h 500254"/>
                <a:gd name="connsiteX74" fmla="*/ 489441 w 610145"/>
                <a:gd name="connsiteY74" fmla="*/ 388471 h 500254"/>
                <a:gd name="connsiteX75" fmla="*/ 470777 w 610145"/>
                <a:gd name="connsiteY75" fmla="*/ 325414 h 500254"/>
                <a:gd name="connsiteX76" fmla="*/ 463599 w 610145"/>
                <a:gd name="connsiteY76" fmla="*/ 336879 h 500254"/>
                <a:gd name="connsiteX77" fmla="*/ 470777 w 610145"/>
                <a:gd name="connsiteY77" fmla="*/ 336879 h 500254"/>
                <a:gd name="connsiteX78" fmla="*/ 470777 w 610145"/>
                <a:gd name="connsiteY78" fmla="*/ 358376 h 500254"/>
                <a:gd name="connsiteX79" fmla="*/ 457856 w 610145"/>
                <a:gd name="connsiteY79" fmla="*/ 358376 h 500254"/>
                <a:gd name="connsiteX80" fmla="*/ 457856 w 610145"/>
                <a:gd name="connsiteY80" fmla="*/ 388471 h 500254"/>
                <a:gd name="connsiteX81" fmla="*/ 457856 w 610145"/>
                <a:gd name="connsiteY81" fmla="*/ 417133 h 500254"/>
                <a:gd name="connsiteX82" fmla="*/ 457856 w 610145"/>
                <a:gd name="connsiteY82" fmla="*/ 500254 h 500254"/>
                <a:gd name="connsiteX83" fmla="*/ 449242 w 610145"/>
                <a:gd name="connsiteY83" fmla="*/ 500254 h 500254"/>
                <a:gd name="connsiteX84" fmla="*/ 429143 w 610145"/>
                <a:gd name="connsiteY84" fmla="*/ 500254 h 500254"/>
                <a:gd name="connsiteX85" fmla="*/ 429143 w 610145"/>
                <a:gd name="connsiteY85" fmla="*/ 388471 h 500254"/>
                <a:gd name="connsiteX86" fmla="*/ 429143 w 610145"/>
                <a:gd name="connsiteY86" fmla="*/ 358376 h 500254"/>
                <a:gd name="connsiteX87" fmla="*/ 185079 w 610145"/>
                <a:gd name="connsiteY87" fmla="*/ 358376 h 500254"/>
                <a:gd name="connsiteX88" fmla="*/ 185079 w 610145"/>
                <a:gd name="connsiteY88" fmla="*/ 389904 h 500254"/>
                <a:gd name="connsiteX89" fmla="*/ 185079 w 610145"/>
                <a:gd name="connsiteY89" fmla="*/ 500254 h 500254"/>
                <a:gd name="connsiteX90" fmla="*/ 160673 w 610145"/>
                <a:gd name="connsiteY90" fmla="*/ 500254 h 500254"/>
                <a:gd name="connsiteX91" fmla="*/ 154930 w 610145"/>
                <a:gd name="connsiteY91" fmla="*/ 500254 h 500254"/>
                <a:gd name="connsiteX92" fmla="*/ 154930 w 610145"/>
                <a:gd name="connsiteY92" fmla="*/ 417133 h 500254"/>
                <a:gd name="connsiteX93" fmla="*/ 154930 w 610145"/>
                <a:gd name="connsiteY93" fmla="*/ 389904 h 500254"/>
                <a:gd name="connsiteX94" fmla="*/ 154930 w 610145"/>
                <a:gd name="connsiteY94" fmla="*/ 358376 h 500254"/>
                <a:gd name="connsiteX95" fmla="*/ 142009 w 610145"/>
                <a:gd name="connsiteY95" fmla="*/ 358376 h 500254"/>
                <a:gd name="connsiteX96" fmla="*/ 142009 w 610145"/>
                <a:gd name="connsiteY96" fmla="*/ 336879 h 500254"/>
                <a:gd name="connsiteX97" fmla="*/ 146316 w 610145"/>
                <a:gd name="connsiteY97" fmla="*/ 336879 h 500254"/>
                <a:gd name="connsiteX98" fmla="*/ 139138 w 610145"/>
                <a:gd name="connsiteY98" fmla="*/ 325414 h 500254"/>
                <a:gd name="connsiteX99" fmla="*/ 120474 w 610145"/>
                <a:gd name="connsiteY99" fmla="*/ 389904 h 500254"/>
                <a:gd name="connsiteX100" fmla="*/ 137702 w 610145"/>
                <a:gd name="connsiteY100" fmla="*/ 389904 h 500254"/>
                <a:gd name="connsiteX101" fmla="*/ 152059 w 610145"/>
                <a:gd name="connsiteY101" fmla="*/ 389904 h 500254"/>
                <a:gd name="connsiteX102" fmla="*/ 152059 w 610145"/>
                <a:gd name="connsiteY102" fmla="*/ 417133 h 500254"/>
                <a:gd name="connsiteX103" fmla="*/ 142009 w 610145"/>
                <a:gd name="connsiteY103" fmla="*/ 417133 h 500254"/>
                <a:gd name="connsiteX104" fmla="*/ 126217 w 610145"/>
                <a:gd name="connsiteY104" fmla="*/ 417133 h 500254"/>
                <a:gd name="connsiteX105" fmla="*/ 123346 w 610145"/>
                <a:gd name="connsiteY105" fmla="*/ 417133 h 500254"/>
                <a:gd name="connsiteX106" fmla="*/ 94632 w 610145"/>
                <a:gd name="connsiteY106" fmla="*/ 417133 h 500254"/>
                <a:gd name="connsiteX107" fmla="*/ 86018 w 610145"/>
                <a:gd name="connsiteY107" fmla="*/ 417133 h 500254"/>
                <a:gd name="connsiteX108" fmla="*/ 78840 w 610145"/>
                <a:gd name="connsiteY108" fmla="*/ 417133 h 500254"/>
                <a:gd name="connsiteX109" fmla="*/ 61612 w 610145"/>
                <a:gd name="connsiteY109" fmla="*/ 417133 h 500254"/>
                <a:gd name="connsiteX110" fmla="*/ 90325 w 610145"/>
                <a:gd name="connsiteY110" fmla="*/ 280987 h 500254"/>
                <a:gd name="connsiteX111" fmla="*/ 136267 w 610145"/>
                <a:gd name="connsiteY111" fmla="*/ 280987 h 500254"/>
                <a:gd name="connsiteX112" fmla="*/ 167851 w 610145"/>
                <a:gd name="connsiteY112" fmla="*/ 331146 h 500254"/>
                <a:gd name="connsiteX113" fmla="*/ 202307 w 610145"/>
                <a:gd name="connsiteY113" fmla="*/ 316815 h 500254"/>
                <a:gd name="connsiteX114" fmla="*/ 209486 w 610145"/>
                <a:gd name="connsiteY114" fmla="*/ 332579 h 500254"/>
                <a:gd name="connsiteX115" fmla="*/ 400429 w 610145"/>
                <a:gd name="connsiteY115" fmla="*/ 334013 h 500254"/>
                <a:gd name="connsiteX116" fmla="*/ 407608 w 610145"/>
                <a:gd name="connsiteY116" fmla="*/ 315382 h 500254"/>
                <a:gd name="connsiteX117" fmla="*/ 442064 w 610145"/>
                <a:gd name="connsiteY117" fmla="*/ 329713 h 500254"/>
                <a:gd name="connsiteX118" fmla="*/ 347427 w 610145"/>
                <a:gd name="connsiteY118" fmla="*/ 227827 h 500254"/>
                <a:gd name="connsiteX119" fmla="*/ 410488 w 610145"/>
                <a:gd name="connsiteY119" fmla="*/ 229264 h 500254"/>
                <a:gd name="connsiteX120" fmla="*/ 410488 w 610145"/>
                <a:gd name="connsiteY120" fmla="*/ 230701 h 500254"/>
                <a:gd name="connsiteX121" fmla="*/ 413354 w 610145"/>
                <a:gd name="connsiteY121" fmla="*/ 245069 h 500254"/>
                <a:gd name="connsiteX122" fmla="*/ 345994 w 610145"/>
                <a:gd name="connsiteY122" fmla="*/ 245069 h 500254"/>
                <a:gd name="connsiteX123" fmla="*/ 200955 w 610145"/>
                <a:gd name="connsiteY123" fmla="*/ 227827 h 500254"/>
                <a:gd name="connsiteX124" fmla="*/ 221160 w 610145"/>
                <a:gd name="connsiteY124" fmla="*/ 227827 h 500254"/>
                <a:gd name="connsiteX125" fmla="*/ 219717 w 610145"/>
                <a:gd name="connsiteY125" fmla="*/ 245069 h 500254"/>
                <a:gd name="connsiteX126" fmla="*/ 213944 w 610145"/>
                <a:gd name="connsiteY126" fmla="*/ 245069 h 500254"/>
                <a:gd name="connsiteX127" fmla="*/ 195182 w 610145"/>
                <a:gd name="connsiteY127" fmla="*/ 245069 h 500254"/>
                <a:gd name="connsiteX128" fmla="*/ 200955 w 610145"/>
                <a:gd name="connsiteY128" fmla="*/ 227827 h 500254"/>
                <a:gd name="connsiteX129" fmla="*/ 470755 w 610145"/>
                <a:gd name="connsiteY129" fmla="*/ 169204 h 500254"/>
                <a:gd name="connsiteX130" fmla="*/ 479367 w 610145"/>
                <a:gd name="connsiteY130" fmla="*/ 187832 h 500254"/>
                <a:gd name="connsiteX131" fmla="*/ 498024 w 610145"/>
                <a:gd name="connsiteY131" fmla="*/ 177801 h 500254"/>
                <a:gd name="connsiteX132" fmla="*/ 493719 w 610145"/>
                <a:gd name="connsiteY132" fmla="*/ 196429 h 500254"/>
                <a:gd name="connsiteX133" fmla="*/ 508071 w 610145"/>
                <a:gd name="connsiteY133" fmla="*/ 197862 h 500254"/>
                <a:gd name="connsiteX134" fmla="*/ 498024 w 610145"/>
                <a:gd name="connsiteY134" fmla="*/ 210758 h 500254"/>
                <a:gd name="connsiteX135" fmla="*/ 500895 w 610145"/>
                <a:gd name="connsiteY135" fmla="*/ 215057 h 500254"/>
                <a:gd name="connsiteX136" fmla="*/ 502330 w 610145"/>
                <a:gd name="connsiteY136" fmla="*/ 222222 h 500254"/>
                <a:gd name="connsiteX137" fmla="*/ 502330 w 610145"/>
                <a:gd name="connsiteY137" fmla="*/ 227954 h 500254"/>
                <a:gd name="connsiteX138" fmla="*/ 502330 w 610145"/>
                <a:gd name="connsiteY138" fmla="*/ 229387 h 500254"/>
                <a:gd name="connsiteX139" fmla="*/ 502330 w 610145"/>
                <a:gd name="connsiteY139" fmla="*/ 230820 h 500254"/>
                <a:gd name="connsiteX140" fmla="*/ 502330 w 610145"/>
                <a:gd name="connsiteY140" fmla="*/ 232253 h 500254"/>
                <a:gd name="connsiteX141" fmla="*/ 489413 w 610145"/>
                <a:gd name="connsiteY141" fmla="*/ 259478 h 500254"/>
                <a:gd name="connsiteX142" fmla="*/ 487978 w 610145"/>
                <a:gd name="connsiteY142" fmla="*/ 260911 h 500254"/>
                <a:gd name="connsiteX143" fmla="*/ 483672 w 610145"/>
                <a:gd name="connsiteY143" fmla="*/ 263777 h 500254"/>
                <a:gd name="connsiteX144" fmla="*/ 477932 w 610145"/>
                <a:gd name="connsiteY144" fmla="*/ 266643 h 500254"/>
                <a:gd name="connsiteX145" fmla="*/ 466450 w 610145"/>
                <a:gd name="connsiteY145" fmla="*/ 270941 h 500254"/>
                <a:gd name="connsiteX146" fmla="*/ 417652 w 610145"/>
                <a:gd name="connsiteY146" fmla="*/ 235118 h 500254"/>
                <a:gd name="connsiteX147" fmla="*/ 417652 w 610145"/>
                <a:gd name="connsiteY147" fmla="*/ 222222 h 500254"/>
                <a:gd name="connsiteX148" fmla="*/ 407606 w 610145"/>
                <a:gd name="connsiteY148" fmla="*/ 210758 h 500254"/>
                <a:gd name="connsiteX149" fmla="*/ 421958 w 610145"/>
                <a:gd name="connsiteY149" fmla="*/ 203594 h 500254"/>
                <a:gd name="connsiteX150" fmla="*/ 417652 w 610145"/>
                <a:gd name="connsiteY150" fmla="*/ 187832 h 500254"/>
                <a:gd name="connsiteX151" fmla="*/ 436310 w 610145"/>
                <a:gd name="connsiteY151" fmla="*/ 190698 h 500254"/>
                <a:gd name="connsiteX152" fmla="*/ 442051 w 610145"/>
                <a:gd name="connsiteY152" fmla="*/ 172070 h 500254"/>
                <a:gd name="connsiteX153" fmla="*/ 460709 w 610145"/>
                <a:gd name="connsiteY153" fmla="*/ 186399 h 500254"/>
                <a:gd name="connsiteX154" fmla="*/ 137781 w 610145"/>
                <a:gd name="connsiteY154" fmla="*/ 169204 h 500254"/>
                <a:gd name="connsiteX155" fmla="*/ 147827 w 610145"/>
                <a:gd name="connsiteY155" fmla="*/ 186378 h 500254"/>
                <a:gd name="connsiteX156" fmla="*/ 166485 w 610145"/>
                <a:gd name="connsiteY156" fmla="*/ 172066 h 500254"/>
                <a:gd name="connsiteX157" fmla="*/ 172226 w 610145"/>
                <a:gd name="connsiteY157" fmla="*/ 190672 h 500254"/>
                <a:gd name="connsiteX158" fmla="*/ 192319 w 610145"/>
                <a:gd name="connsiteY158" fmla="*/ 187809 h 500254"/>
                <a:gd name="connsiteX159" fmla="*/ 186578 w 610145"/>
                <a:gd name="connsiteY159" fmla="*/ 203552 h 500254"/>
                <a:gd name="connsiteX160" fmla="*/ 200930 w 610145"/>
                <a:gd name="connsiteY160" fmla="*/ 210708 h 500254"/>
                <a:gd name="connsiteX161" fmla="*/ 190884 w 610145"/>
                <a:gd name="connsiteY161" fmla="*/ 222158 h 500254"/>
                <a:gd name="connsiteX162" fmla="*/ 190884 w 610145"/>
                <a:gd name="connsiteY162" fmla="*/ 235039 h 500254"/>
                <a:gd name="connsiteX163" fmla="*/ 156438 w 610145"/>
                <a:gd name="connsiteY163" fmla="*/ 270818 h 500254"/>
                <a:gd name="connsiteX164" fmla="*/ 149262 w 610145"/>
                <a:gd name="connsiteY164" fmla="*/ 270818 h 500254"/>
                <a:gd name="connsiteX165" fmla="*/ 147827 w 610145"/>
                <a:gd name="connsiteY165" fmla="*/ 270818 h 500254"/>
                <a:gd name="connsiteX166" fmla="*/ 143521 w 610145"/>
                <a:gd name="connsiteY166" fmla="*/ 270818 h 500254"/>
                <a:gd name="connsiteX167" fmla="*/ 142086 w 610145"/>
                <a:gd name="connsiteY167" fmla="*/ 270818 h 500254"/>
                <a:gd name="connsiteX168" fmla="*/ 126299 w 610145"/>
                <a:gd name="connsiteY168" fmla="*/ 265093 h 500254"/>
                <a:gd name="connsiteX169" fmla="*/ 121993 w 610145"/>
                <a:gd name="connsiteY169" fmla="*/ 260800 h 500254"/>
                <a:gd name="connsiteX170" fmla="*/ 120558 w 610145"/>
                <a:gd name="connsiteY170" fmla="*/ 259369 h 500254"/>
                <a:gd name="connsiteX171" fmla="*/ 119123 w 610145"/>
                <a:gd name="connsiteY171" fmla="*/ 257937 h 500254"/>
                <a:gd name="connsiteX172" fmla="*/ 107641 w 610145"/>
                <a:gd name="connsiteY172" fmla="*/ 222158 h 500254"/>
                <a:gd name="connsiteX173" fmla="*/ 109076 w 610145"/>
                <a:gd name="connsiteY173" fmla="*/ 215002 h 500254"/>
                <a:gd name="connsiteX174" fmla="*/ 110512 w 610145"/>
                <a:gd name="connsiteY174" fmla="*/ 210708 h 500254"/>
                <a:gd name="connsiteX175" fmla="*/ 100465 w 610145"/>
                <a:gd name="connsiteY175" fmla="*/ 197828 h 500254"/>
                <a:gd name="connsiteX176" fmla="*/ 114817 w 610145"/>
                <a:gd name="connsiteY176" fmla="*/ 196396 h 500254"/>
                <a:gd name="connsiteX177" fmla="*/ 110512 w 610145"/>
                <a:gd name="connsiteY177" fmla="*/ 177791 h 500254"/>
                <a:gd name="connsiteX178" fmla="*/ 129169 w 610145"/>
                <a:gd name="connsiteY178" fmla="*/ 187809 h 500254"/>
                <a:gd name="connsiteX179" fmla="*/ 503767 w 610145"/>
                <a:gd name="connsiteY179" fmla="*/ 81613 h 500254"/>
                <a:gd name="connsiteX180" fmla="*/ 508071 w 610145"/>
                <a:gd name="connsiteY180" fmla="*/ 88782 h 500254"/>
                <a:gd name="connsiteX181" fmla="*/ 417800 w 610145"/>
                <a:gd name="connsiteY181" fmla="*/ 140329 h 500254"/>
                <a:gd name="connsiteX182" fmla="*/ 416244 w 610145"/>
                <a:gd name="connsiteY182" fmla="*/ 137531 h 500254"/>
                <a:gd name="connsiteX183" fmla="*/ 417679 w 610145"/>
                <a:gd name="connsiteY183" fmla="*/ 140398 h 500254"/>
                <a:gd name="connsiteX184" fmla="*/ 417800 w 610145"/>
                <a:gd name="connsiteY184" fmla="*/ 140329 h 500254"/>
                <a:gd name="connsiteX185" fmla="*/ 423418 w 610145"/>
                <a:gd name="connsiteY185" fmla="*/ 150435 h 500254"/>
                <a:gd name="connsiteX186" fmla="*/ 338766 w 610145"/>
                <a:gd name="connsiteY186" fmla="*/ 194883 h 500254"/>
                <a:gd name="connsiteX187" fmla="*/ 334461 w 610145"/>
                <a:gd name="connsiteY187" fmla="*/ 283778 h 500254"/>
                <a:gd name="connsiteX188" fmla="*/ 330157 w 610145"/>
                <a:gd name="connsiteY188" fmla="*/ 283778 h 500254"/>
                <a:gd name="connsiteX189" fmla="*/ 330157 w 610145"/>
                <a:gd name="connsiteY189" fmla="*/ 293814 h 500254"/>
                <a:gd name="connsiteX190" fmla="*/ 330157 w 610145"/>
                <a:gd name="connsiteY190" fmla="*/ 302417 h 500254"/>
                <a:gd name="connsiteX191" fmla="*/ 330157 w 610145"/>
                <a:gd name="connsiteY191" fmla="*/ 323924 h 500254"/>
                <a:gd name="connsiteX192" fmla="*/ 295722 w 610145"/>
                <a:gd name="connsiteY192" fmla="*/ 323924 h 500254"/>
                <a:gd name="connsiteX193" fmla="*/ 295722 w 610145"/>
                <a:gd name="connsiteY193" fmla="*/ 302417 h 500254"/>
                <a:gd name="connsiteX194" fmla="*/ 282809 w 610145"/>
                <a:gd name="connsiteY194" fmla="*/ 302417 h 500254"/>
                <a:gd name="connsiteX195" fmla="*/ 282809 w 610145"/>
                <a:gd name="connsiteY195" fmla="*/ 323924 h 500254"/>
                <a:gd name="connsiteX196" fmla="*/ 248374 w 610145"/>
                <a:gd name="connsiteY196" fmla="*/ 323924 h 500254"/>
                <a:gd name="connsiteX197" fmla="*/ 248374 w 610145"/>
                <a:gd name="connsiteY197" fmla="*/ 302417 h 500254"/>
                <a:gd name="connsiteX198" fmla="*/ 248374 w 610145"/>
                <a:gd name="connsiteY198" fmla="*/ 293814 h 500254"/>
                <a:gd name="connsiteX199" fmla="*/ 248374 w 610145"/>
                <a:gd name="connsiteY199" fmla="*/ 283778 h 500254"/>
                <a:gd name="connsiteX200" fmla="*/ 245504 w 610145"/>
                <a:gd name="connsiteY200" fmla="*/ 283778 h 500254"/>
                <a:gd name="connsiteX201" fmla="*/ 244070 w 610145"/>
                <a:gd name="connsiteY201" fmla="*/ 265139 h 500254"/>
                <a:gd name="connsiteX202" fmla="*/ 228287 w 610145"/>
                <a:gd name="connsiteY202" fmla="*/ 265139 h 500254"/>
                <a:gd name="connsiteX203" fmla="*/ 229722 w 610145"/>
                <a:gd name="connsiteY203" fmla="*/ 176243 h 500254"/>
                <a:gd name="connsiteX204" fmla="*/ 269896 w 610145"/>
                <a:gd name="connsiteY204" fmla="*/ 169074 h 500254"/>
                <a:gd name="connsiteX205" fmla="*/ 288548 w 610145"/>
                <a:gd name="connsiteY205" fmla="*/ 190581 h 500254"/>
                <a:gd name="connsiteX206" fmla="*/ 307200 w 610145"/>
                <a:gd name="connsiteY206" fmla="*/ 169074 h 500254"/>
                <a:gd name="connsiteX207" fmla="*/ 334461 w 610145"/>
                <a:gd name="connsiteY207" fmla="*/ 169074 h 500254"/>
                <a:gd name="connsiteX208" fmla="*/ 411940 w 610145"/>
                <a:gd name="connsiteY208" fmla="*/ 128928 h 500254"/>
                <a:gd name="connsiteX209" fmla="*/ 413375 w 610145"/>
                <a:gd name="connsiteY209" fmla="*/ 133229 h 500254"/>
                <a:gd name="connsiteX210" fmla="*/ 288520 w 610145"/>
                <a:gd name="connsiteY210" fmla="*/ 64371 h 500254"/>
                <a:gd name="connsiteX211" fmla="*/ 337258 w 610145"/>
                <a:gd name="connsiteY211" fmla="*/ 113109 h 500254"/>
                <a:gd name="connsiteX212" fmla="*/ 288520 w 610145"/>
                <a:gd name="connsiteY212" fmla="*/ 161847 h 500254"/>
                <a:gd name="connsiteX213" fmla="*/ 239782 w 610145"/>
                <a:gd name="connsiteY213" fmla="*/ 113109 h 500254"/>
                <a:gd name="connsiteX214" fmla="*/ 288520 w 610145"/>
                <a:gd name="connsiteY214" fmla="*/ 64371 h 500254"/>
                <a:gd name="connsiteX215" fmla="*/ 107592 w 610145"/>
                <a:gd name="connsiteY215" fmla="*/ 0 h 500254"/>
                <a:gd name="connsiteX216" fmla="*/ 572672 w 610145"/>
                <a:gd name="connsiteY216" fmla="*/ 0 h 500254"/>
                <a:gd name="connsiteX217" fmla="*/ 572672 w 610145"/>
                <a:gd name="connsiteY217" fmla="*/ 245069 h 500254"/>
                <a:gd name="connsiteX218" fmla="*/ 509513 w 610145"/>
                <a:gd name="connsiteY218" fmla="*/ 245069 h 500254"/>
                <a:gd name="connsiteX219" fmla="*/ 512384 w 610145"/>
                <a:gd name="connsiteY219" fmla="*/ 230738 h 500254"/>
                <a:gd name="connsiteX220" fmla="*/ 512384 w 610145"/>
                <a:gd name="connsiteY220" fmla="*/ 229304 h 500254"/>
                <a:gd name="connsiteX221" fmla="*/ 551141 w 610145"/>
                <a:gd name="connsiteY221" fmla="*/ 229304 h 500254"/>
                <a:gd name="connsiteX222" fmla="*/ 551141 w 610145"/>
                <a:gd name="connsiteY222" fmla="*/ 15765 h 500254"/>
                <a:gd name="connsiteX223" fmla="*/ 129123 w 610145"/>
                <a:gd name="connsiteY223" fmla="*/ 15765 h 500254"/>
                <a:gd name="connsiteX224" fmla="*/ 129123 w 610145"/>
                <a:gd name="connsiteY224" fmla="*/ 32962 h 500254"/>
                <a:gd name="connsiteX225" fmla="*/ 127688 w 610145"/>
                <a:gd name="connsiteY225" fmla="*/ 32962 h 500254"/>
                <a:gd name="connsiteX226" fmla="*/ 127688 w 610145"/>
                <a:gd name="connsiteY226" fmla="*/ 176278 h 500254"/>
                <a:gd name="connsiteX227" fmla="*/ 107592 w 610145"/>
                <a:gd name="connsiteY227" fmla="*/ 167679 h 500254"/>
                <a:gd name="connsiteX228" fmla="*/ 107592 w 610145"/>
                <a:gd name="connsiteY228" fmla="*/ 37262 h 500254"/>
                <a:gd name="connsiteX229" fmla="*/ 107592 w 610145"/>
                <a:gd name="connsiteY229" fmla="*/ 15765 h 500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</a:cxnLst>
              <a:rect l="l" t="t" r="r" b="b"/>
              <a:pathLst>
                <a:path w="610145" h="500254">
                  <a:moveTo>
                    <a:pt x="188055" y="389904"/>
                  </a:moveTo>
                  <a:lnTo>
                    <a:pt x="193726" y="389904"/>
                  </a:lnTo>
                  <a:lnTo>
                    <a:pt x="196561" y="389904"/>
                  </a:lnTo>
                  <a:lnTo>
                    <a:pt x="196561" y="500254"/>
                  </a:lnTo>
                  <a:lnTo>
                    <a:pt x="188055" y="500254"/>
                  </a:lnTo>
                  <a:close/>
                  <a:moveTo>
                    <a:pt x="413354" y="388524"/>
                  </a:moveTo>
                  <a:lnTo>
                    <a:pt x="416228" y="388524"/>
                  </a:lnTo>
                  <a:lnTo>
                    <a:pt x="424849" y="388524"/>
                  </a:lnTo>
                  <a:lnTo>
                    <a:pt x="424849" y="500254"/>
                  </a:lnTo>
                  <a:lnTo>
                    <a:pt x="413354" y="500254"/>
                  </a:lnTo>
                  <a:close/>
                  <a:moveTo>
                    <a:pt x="295647" y="366914"/>
                  </a:moveTo>
                  <a:lnTo>
                    <a:pt x="330131" y="366914"/>
                  </a:lnTo>
                  <a:lnTo>
                    <a:pt x="330131" y="389904"/>
                  </a:lnTo>
                  <a:lnTo>
                    <a:pt x="334442" y="389904"/>
                  </a:lnTo>
                  <a:lnTo>
                    <a:pt x="353121" y="394214"/>
                  </a:lnTo>
                  <a:lnTo>
                    <a:pt x="353121" y="412893"/>
                  </a:lnTo>
                  <a:lnTo>
                    <a:pt x="337316" y="412893"/>
                  </a:lnTo>
                  <a:lnTo>
                    <a:pt x="317200" y="408583"/>
                  </a:lnTo>
                  <a:lnTo>
                    <a:pt x="317200" y="412893"/>
                  </a:lnTo>
                  <a:lnTo>
                    <a:pt x="295647" y="412893"/>
                  </a:lnTo>
                  <a:lnTo>
                    <a:pt x="295647" y="392777"/>
                  </a:lnTo>
                  <a:lnTo>
                    <a:pt x="295647" y="389904"/>
                  </a:lnTo>
                  <a:close/>
                  <a:moveTo>
                    <a:pt x="248288" y="366914"/>
                  </a:moveTo>
                  <a:lnTo>
                    <a:pt x="282772" y="366914"/>
                  </a:lnTo>
                  <a:lnTo>
                    <a:pt x="282772" y="389904"/>
                  </a:lnTo>
                  <a:lnTo>
                    <a:pt x="282772" y="392777"/>
                  </a:lnTo>
                  <a:lnTo>
                    <a:pt x="282772" y="412893"/>
                  </a:lnTo>
                  <a:lnTo>
                    <a:pt x="261219" y="412893"/>
                  </a:lnTo>
                  <a:lnTo>
                    <a:pt x="261219" y="408583"/>
                  </a:lnTo>
                  <a:lnTo>
                    <a:pt x="241103" y="412893"/>
                  </a:lnTo>
                  <a:lnTo>
                    <a:pt x="225298" y="412893"/>
                  </a:lnTo>
                  <a:lnTo>
                    <a:pt x="225298" y="394214"/>
                  </a:lnTo>
                  <a:lnTo>
                    <a:pt x="243977" y="389904"/>
                  </a:lnTo>
                  <a:lnTo>
                    <a:pt x="248288" y="389904"/>
                  </a:lnTo>
                  <a:close/>
                  <a:moveTo>
                    <a:pt x="20099" y="311049"/>
                  </a:moveTo>
                  <a:lnTo>
                    <a:pt x="48811" y="424211"/>
                  </a:lnTo>
                  <a:lnTo>
                    <a:pt x="129206" y="424211"/>
                  </a:lnTo>
                  <a:lnTo>
                    <a:pt x="129206" y="444265"/>
                  </a:lnTo>
                  <a:lnTo>
                    <a:pt x="113415" y="444265"/>
                  </a:lnTo>
                  <a:lnTo>
                    <a:pt x="134949" y="491535"/>
                  </a:lnTo>
                  <a:lnTo>
                    <a:pt x="122028" y="497265"/>
                  </a:lnTo>
                  <a:lnTo>
                    <a:pt x="99058" y="444265"/>
                  </a:lnTo>
                  <a:lnTo>
                    <a:pt x="64603" y="444265"/>
                  </a:lnTo>
                  <a:lnTo>
                    <a:pt x="40198" y="497265"/>
                  </a:lnTo>
                  <a:lnTo>
                    <a:pt x="27277" y="491535"/>
                  </a:lnTo>
                  <a:lnTo>
                    <a:pt x="48811" y="444265"/>
                  </a:lnTo>
                  <a:lnTo>
                    <a:pt x="33019" y="444265"/>
                  </a:lnTo>
                  <a:lnTo>
                    <a:pt x="0" y="315346"/>
                  </a:lnTo>
                  <a:close/>
                  <a:moveTo>
                    <a:pt x="590038" y="309670"/>
                  </a:moveTo>
                  <a:lnTo>
                    <a:pt x="610145" y="315400"/>
                  </a:lnTo>
                  <a:lnTo>
                    <a:pt x="578548" y="444319"/>
                  </a:lnTo>
                  <a:lnTo>
                    <a:pt x="561313" y="444319"/>
                  </a:lnTo>
                  <a:lnTo>
                    <a:pt x="582857" y="490156"/>
                  </a:lnTo>
                  <a:lnTo>
                    <a:pt x="569930" y="495886"/>
                  </a:lnTo>
                  <a:lnTo>
                    <a:pt x="546951" y="444319"/>
                  </a:lnTo>
                  <a:lnTo>
                    <a:pt x="511045" y="444319"/>
                  </a:lnTo>
                  <a:lnTo>
                    <a:pt x="489501" y="495886"/>
                  </a:lnTo>
                  <a:lnTo>
                    <a:pt x="476575" y="490156"/>
                  </a:lnTo>
                  <a:lnTo>
                    <a:pt x="496682" y="444319"/>
                  </a:lnTo>
                  <a:lnTo>
                    <a:pt x="482320" y="444319"/>
                  </a:lnTo>
                  <a:lnTo>
                    <a:pt x="482320" y="422832"/>
                  </a:lnTo>
                  <a:lnTo>
                    <a:pt x="561313" y="422832"/>
                  </a:lnTo>
                  <a:close/>
                  <a:moveTo>
                    <a:pt x="473648" y="279554"/>
                  </a:moveTo>
                  <a:lnTo>
                    <a:pt x="519590" y="279554"/>
                  </a:lnTo>
                  <a:lnTo>
                    <a:pt x="548303" y="417133"/>
                  </a:lnTo>
                  <a:lnTo>
                    <a:pt x="531075" y="417133"/>
                  </a:lnTo>
                  <a:lnTo>
                    <a:pt x="525332" y="417133"/>
                  </a:lnTo>
                  <a:lnTo>
                    <a:pt x="515283" y="417133"/>
                  </a:lnTo>
                  <a:lnTo>
                    <a:pt x="486569" y="417133"/>
                  </a:lnTo>
                  <a:lnTo>
                    <a:pt x="483698" y="417133"/>
                  </a:lnTo>
                  <a:lnTo>
                    <a:pt x="467906" y="417133"/>
                  </a:lnTo>
                  <a:lnTo>
                    <a:pt x="462163" y="417133"/>
                  </a:lnTo>
                  <a:lnTo>
                    <a:pt x="462163" y="388471"/>
                  </a:lnTo>
                  <a:lnTo>
                    <a:pt x="472213" y="388471"/>
                  </a:lnTo>
                  <a:lnTo>
                    <a:pt x="489441" y="388471"/>
                  </a:lnTo>
                  <a:lnTo>
                    <a:pt x="470777" y="325414"/>
                  </a:lnTo>
                  <a:lnTo>
                    <a:pt x="463599" y="336879"/>
                  </a:lnTo>
                  <a:lnTo>
                    <a:pt x="470777" y="336879"/>
                  </a:lnTo>
                  <a:lnTo>
                    <a:pt x="470777" y="358376"/>
                  </a:lnTo>
                  <a:lnTo>
                    <a:pt x="457856" y="358376"/>
                  </a:lnTo>
                  <a:lnTo>
                    <a:pt x="457856" y="388471"/>
                  </a:lnTo>
                  <a:lnTo>
                    <a:pt x="457856" y="417133"/>
                  </a:lnTo>
                  <a:lnTo>
                    <a:pt x="457856" y="500254"/>
                  </a:lnTo>
                  <a:lnTo>
                    <a:pt x="449242" y="500254"/>
                  </a:lnTo>
                  <a:lnTo>
                    <a:pt x="429143" y="500254"/>
                  </a:lnTo>
                  <a:lnTo>
                    <a:pt x="429143" y="388471"/>
                  </a:lnTo>
                  <a:lnTo>
                    <a:pt x="429143" y="358376"/>
                  </a:lnTo>
                  <a:lnTo>
                    <a:pt x="185079" y="358376"/>
                  </a:lnTo>
                  <a:lnTo>
                    <a:pt x="185079" y="389904"/>
                  </a:lnTo>
                  <a:lnTo>
                    <a:pt x="185079" y="500254"/>
                  </a:lnTo>
                  <a:lnTo>
                    <a:pt x="160673" y="500254"/>
                  </a:lnTo>
                  <a:lnTo>
                    <a:pt x="154930" y="500254"/>
                  </a:lnTo>
                  <a:lnTo>
                    <a:pt x="154930" y="417133"/>
                  </a:lnTo>
                  <a:lnTo>
                    <a:pt x="154930" y="389904"/>
                  </a:lnTo>
                  <a:lnTo>
                    <a:pt x="154930" y="358376"/>
                  </a:lnTo>
                  <a:lnTo>
                    <a:pt x="142009" y="358376"/>
                  </a:lnTo>
                  <a:lnTo>
                    <a:pt x="142009" y="336879"/>
                  </a:lnTo>
                  <a:lnTo>
                    <a:pt x="146316" y="336879"/>
                  </a:lnTo>
                  <a:lnTo>
                    <a:pt x="139138" y="325414"/>
                  </a:lnTo>
                  <a:lnTo>
                    <a:pt x="120474" y="389904"/>
                  </a:lnTo>
                  <a:lnTo>
                    <a:pt x="137702" y="389904"/>
                  </a:lnTo>
                  <a:lnTo>
                    <a:pt x="152059" y="389904"/>
                  </a:lnTo>
                  <a:lnTo>
                    <a:pt x="152059" y="417133"/>
                  </a:lnTo>
                  <a:lnTo>
                    <a:pt x="142009" y="417133"/>
                  </a:lnTo>
                  <a:lnTo>
                    <a:pt x="126217" y="417133"/>
                  </a:lnTo>
                  <a:lnTo>
                    <a:pt x="123346" y="417133"/>
                  </a:lnTo>
                  <a:lnTo>
                    <a:pt x="94632" y="417133"/>
                  </a:lnTo>
                  <a:lnTo>
                    <a:pt x="86018" y="417133"/>
                  </a:lnTo>
                  <a:lnTo>
                    <a:pt x="78840" y="417133"/>
                  </a:lnTo>
                  <a:lnTo>
                    <a:pt x="61612" y="417133"/>
                  </a:lnTo>
                  <a:lnTo>
                    <a:pt x="90325" y="280987"/>
                  </a:lnTo>
                  <a:lnTo>
                    <a:pt x="136267" y="280987"/>
                  </a:lnTo>
                  <a:lnTo>
                    <a:pt x="167851" y="331146"/>
                  </a:lnTo>
                  <a:lnTo>
                    <a:pt x="202307" y="316815"/>
                  </a:lnTo>
                  <a:lnTo>
                    <a:pt x="209486" y="332579"/>
                  </a:lnTo>
                  <a:lnTo>
                    <a:pt x="400429" y="334013"/>
                  </a:lnTo>
                  <a:lnTo>
                    <a:pt x="407608" y="315382"/>
                  </a:lnTo>
                  <a:lnTo>
                    <a:pt x="442064" y="329713"/>
                  </a:lnTo>
                  <a:close/>
                  <a:moveTo>
                    <a:pt x="347427" y="227827"/>
                  </a:moveTo>
                  <a:lnTo>
                    <a:pt x="410488" y="229264"/>
                  </a:lnTo>
                  <a:cubicBezTo>
                    <a:pt x="410488" y="229264"/>
                    <a:pt x="410488" y="230701"/>
                    <a:pt x="410488" y="230701"/>
                  </a:cubicBezTo>
                  <a:cubicBezTo>
                    <a:pt x="410488" y="236448"/>
                    <a:pt x="411921" y="240759"/>
                    <a:pt x="413354" y="245069"/>
                  </a:cubicBezTo>
                  <a:lnTo>
                    <a:pt x="345994" y="245069"/>
                  </a:lnTo>
                  <a:close/>
                  <a:moveTo>
                    <a:pt x="200955" y="227827"/>
                  </a:moveTo>
                  <a:lnTo>
                    <a:pt x="221160" y="227827"/>
                  </a:lnTo>
                  <a:lnTo>
                    <a:pt x="219717" y="245069"/>
                  </a:lnTo>
                  <a:lnTo>
                    <a:pt x="213944" y="245069"/>
                  </a:lnTo>
                  <a:lnTo>
                    <a:pt x="195182" y="245069"/>
                  </a:lnTo>
                  <a:cubicBezTo>
                    <a:pt x="198068" y="239322"/>
                    <a:pt x="199512" y="233574"/>
                    <a:pt x="200955" y="227827"/>
                  </a:cubicBezTo>
                  <a:close/>
                  <a:moveTo>
                    <a:pt x="470755" y="169204"/>
                  </a:moveTo>
                  <a:lnTo>
                    <a:pt x="479367" y="187832"/>
                  </a:lnTo>
                  <a:lnTo>
                    <a:pt x="498024" y="177801"/>
                  </a:lnTo>
                  <a:lnTo>
                    <a:pt x="493719" y="196429"/>
                  </a:lnTo>
                  <a:lnTo>
                    <a:pt x="508071" y="197862"/>
                  </a:lnTo>
                  <a:lnTo>
                    <a:pt x="498024" y="210758"/>
                  </a:lnTo>
                  <a:cubicBezTo>
                    <a:pt x="499460" y="212191"/>
                    <a:pt x="499460" y="213624"/>
                    <a:pt x="500895" y="215057"/>
                  </a:cubicBezTo>
                  <a:cubicBezTo>
                    <a:pt x="500895" y="217923"/>
                    <a:pt x="500895" y="219356"/>
                    <a:pt x="502330" y="222222"/>
                  </a:cubicBezTo>
                  <a:cubicBezTo>
                    <a:pt x="502330" y="223655"/>
                    <a:pt x="502330" y="226521"/>
                    <a:pt x="502330" y="227954"/>
                  </a:cubicBezTo>
                  <a:cubicBezTo>
                    <a:pt x="502330" y="229387"/>
                    <a:pt x="502330" y="229387"/>
                    <a:pt x="502330" y="229387"/>
                  </a:cubicBezTo>
                  <a:cubicBezTo>
                    <a:pt x="502330" y="229387"/>
                    <a:pt x="502330" y="230820"/>
                    <a:pt x="502330" y="230820"/>
                  </a:cubicBezTo>
                  <a:cubicBezTo>
                    <a:pt x="502330" y="230820"/>
                    <a:pt x="502330" y="232253"/>
                    <a:pt x="502330" y="232253"/>
                  </a:cubicBezTo>
                  <a:cubicBezTo>
                    <a:pt x="500895" y="243716"/>
                    <a:pt x="496589" y="252313"/>
                    <a:pt x="489413" y="259478"/>
                  </a:cubicBezTo>
                  <a:cubicBezTo>
                    <a:pt x="487978" y="259478"/>
                    <a:pt x="487978" y="259478"/>
                    <a:pt x="487978" y="260911"/>
                  </a:cubicBezTo>
                  <a:cubicBezTo>
                    <a:pt x="486543" y="262344"/>
                    <a:pt x="485108" y="262344"/>
                    <a:pt x="483672" y="263777"/>
                  </a:cubicBezTo>
                  <a:cubicBezTo>
                    <a:pt x="482237" y="265210"/>
                    <a:pt x="479367" y="266643"/>
                    <a:pt x="477932" y="266643"/>
                  </a:cubicBezTo>
                  <a:cubicBezTo>
                    <a:pt x="473626" y="268075"/>
                    <a:pt x="470755" y="269508"/>
                    <a:pt x="466450" y="270941"/>
                  </a:cubicBezTo>
                  <a:cubicBezTo>
                    <a:pt x="443486" y="273807"/>
                    <a:pt x="421958" y="258045"/>
                    <a:pt x="417652" y="235118"/>
                  </a:cubicBezTo>
                  <a:cubicBezTo>
                    <a:pt x="417652" y="230820"/>
                    <a:pt x="417652" y="226521"/>
                    <a:pt x="417652" y="222222"/>
                  </a:cubicBezTo>
                  <a:lnTo>
                    <a:pt x="407606" y="210758"/>
                  </a:lnTo>
                  <a:lnTo>
                    <a:pt x="421958" y="203594"/>
                  </a:lnTo>
                  <a:lnTo>
                    <a:pt x="417652" y="187832"/>
                  </a:lnTo>
                  <a:lnTo>
                    <a:pt x="436310" y="190698"/>
                  </a:lnTo>
                  <a:lnTo>
                    <a:pt x="442051" y="172070"/>
                  </a:lnTo>
                  <a:lnTo>
                    <a:pt x="460709" y="186399"/>
                  </a:lnTo>
                  <a:close/>
                  <a:moveTo>
                    <a:pt x="137781" y="169204"/>
                  </a:moveTo>
                  <a:lnTo>
                    <a:pt x="147827" y="186378"/>
                  </a:lnTo>
                  <a:lnTo>
                    <a:pt x="166485" y="172066"/>
                  </a:lnTo>
                  <a:lnTo>
                    <a:pt x="172226" y="190672"/>
                  </a:lnTo>
                  <a:lnTo>
                    <a:pt x="192319" y="187809"/>
                  </a:lnTo>
                  <a:lnTo>
                    <a:pt x="186578" y="203552"/>
                  </a:lnTo>
                  <a:lnTo>
                    <a:pt x="200930" y="210708"/>
                  </a:lnTo>
                  <a:lnTo>
                    <a:pt x="190884" y="222158"/>
                  </a:lnTo>
                  <a:cubicBezTo>
                    <a:pt x="190884" y="226451"/>
                    <a:pt x="192319" y="230745"/>
                    <a:pt x="190884" y="235039"/>
                  </a:cubicBezTo>
                  <a:cubicBezTo>
                    <a:pt x="188013" y="253644"/>
                    <a:pt x="173661" y="266525"/>
                    <a:pt x="156438" y="270818"/>
                  </a:cubicBezTo>
                  <a:cubicBezTo>
                    <a:pt x="153568" y="270818"/>
                    <a:pt x="152133" y="270818"/>
                    <a:pt x="149262" y="270818"/>
                  </a:cubicBezTo>
                  <a:cubicBezTo>
                    <a:pt x="149262" y="270818"/>
                    <a:pt x="149262" y="270818"/>
                    <a:pt x="147827" y="270818"/>
                  </a:cubicBezTo>
                  <a:cubicBezTo>
                    <a:pt x="146392" y="270818"/>
                    <a:pt x="144957" y="270818"/>
                    <a:pt x="143521" y="270818"/>
                  </a:cubicBezTo>
                  <a:cubicBezTo>
                    <a:pt x="143521" y="270818"/>
                    <a:pt x="143521" y="270818"/>
                    <a:pt x="142086" y="270818"/>
                  </a:cubicBezTo>
                  <a:cubicBezTo>
                    <a:pt x="136345" y="269387"/>
                    <a:pt x="132040" y="267956"/>
                    <a:pt x="126299" y="265093"/>
                  </a:cubicBezTo>
                  <a:cubicBezTo>
                    <a:pt x="124864" y="263662"/>
                    <a:pt x="123428" y="262231"/>
                    <a:pt x="121993" y="260800"/>
                  </a:cubicBezTo>
                  <a:cubicBezTo>
                    <a:pt x="121993" y="260800"/>
                    <a:pt x="120558" y="259369"/>
                    <a:pt x="120558" y="259369"/>
                  </a:cubicBezTo>
                  <a:cubicBezTo>
                    <a:pt x="119123" y="259369"/>
                    <a:pt x="119123" y="259369"/>
                    <a:pt x="119123" y="257937"/>
                  </a:cubicBezTo>
                  <a:cubicBezTo>
                    <a:pt x="110512" y="249350"/>
                    <a:pt x="104771" y="236470"/>
                    <a:pt x="107641" y="222158"/>
                  </a:cubicBezTo>
                  <a:cubicBezTo>
                    <a:pt x="107641" y="219295"/>
                    <a:pt x="107641" y="217864"/>
                    <a:pt x="109076" y="215002"/>
                  </a:cubicBezTo>
                  <a:cubicBezTo>
                    <a:pt x="109076" y="213571"/>
                    <a:pt x="110512" y="212139"/>
                    <a:pt x="110512" y="210708"/>
                  </a:cubicBezTo>
                  <a:lnTo>
                    <a:pt x="100465" y="197828"/>
                  </a:lnTo>
                  <a:lnTo>
                    <a:pt x="114817" y="196396"/>
                  </a:lnTo>
                  <a:lnTo>
                    <a:pt x="110512" y="177791"/>
                  </a:lnTo>
                  <a:lnTo>
                    <a:pt x="129169" y="187809"/>
                  </a:lnTo>
                  <a:close/>
                  <a:moveTo>
                    <a:pt x="503767" y="81613"/>
                  </a:moveTo>
                  <a:lnTo>
                    <a:pt x="508071" y="88782"/>
                  </a:lnTo>
                  <a:lnTo>
                    <a:pt x="417800" y="140329"/>
                  </a:lnTo>
                  <a:lnTo>
                    <a:pt x="416244" y="137531"/>
                  </a:lnTo>
                  <a:lnTo>
                    <a:pt x="417679" y="140398"/>
                  </a:lnTo>
                  <a:lnTo>
                    <a:pt x="417800" y="140329"/>
                  </a:lnTo>
                  <a:lnTo>
                    <a:pt x="423418" y="150435"/>
                  </a:lnTo>
                  <a:lnTo>
                    <a:pt x="338766" y="194883"/>
                  </a:lnTo>
                  <a:lnTo>
                    <a:pt x="334461" y="283778"/>
                  </a:lnTo>
                  <a:lnTo>
                    <a:pt x="330157" y="283778"/>
                  </a:lnTo>
                  <a:lnTo>
                    <a:pt x="330157" y="293814"/>
                  </a:lnTo>
                  <a:lnTo>
                    <a:pt x="330157" y="302417"/>
                  </a:lnTo>
                  <a:lnTo>
                    <a:pt x="330157" y="323924"/>
                  </a:lnTo>
                  <a:lnTo>
                    <a:pt x="295722" y="323924"/>
                  </a:lnTo>
                  <a:lnTo>
                    <a:pt x="295722" y="302417"/>
                  </a:lnTo>
                  <a:lnTo>
                    <a:pt x="282809" y="302417"/>
                  </a:lnTo>
                  <a:lnTo>
                    <a:pt x="282809" y="323924"/>
                  </a:lnTo>
                  <a:lnTo>
                    <a:pt x="248374" y="323924"/>
                  </a:lnTo>
                  <a:lnTo>
                    <a:pt x="248374" y="302417"/>
                  </a:lnTo>
                  <a:lnTo>
                    <a:pt x="248374" y="293814"/>
                  </a:lnTo>
                  <a:lnTo>
                    <a:pt x="248374" y="283778"/>
                  </a:lnTo>
                  <a:lnTo>
                    <a:pt x="245504" y="283778"/>
                  </a:lnTo>
                  <a:lnTo>
                    <a:pt x="244070" y="265139"/>
                  </a:lnTo>
                  <a:lnTo>
                    <a:pt x="228287" y="265139"/>
                  </a:lnTo>
                  <a:lnTo>
                    <a:pt x="229722" y="176243"/>
                  </a:lnTo>
                  <a:lnTo>
                    <a:pt x="269896" y="169074"/>
                  </a:lnTo>
                  <a:lnTo>
                    <a:pt x="288548" y="190581"/>
                  </a:lnTo>
                  <a:lnTo>
                    <a:pt x="307200" y="169074"/>
                  </a:lnTo>
                  <a:lnTo>
                    <a:pt x="334461" y="169074"/>
                  </a:lnTo>
                  <a:lnTo>
                    <a:pt x="411940" y="128928"/>
                  </a:lnTo>
                  <a:lnTo>
                    <a:pt x="413375" y="133229"/>
                  </a:lnTo>
                  <a:close/>
                  <a:moveTo>
                    <a:pt x="288520" y="64371"/>
                  </a:moveTo>
                  <a:cubicBezTo>
                    <a:pt x="315437" y="64371"/>
                    <a:pt x="337258" y="86192"/>
                    <a:pt x="337258" y="113109"/>
                  </a:cubicBezTo>
                  <a:cubicBezTo>
                    <a:pt x="337258" y="140026"/>
                    <a:pt x="315437" y="161847"/>
                    <a:pt x="288520" y="161847"/>
                  </a:cubicBezTo>
                  <a:cubicBezTo>
                    <a:pt x="261603" y="161847"/>
                    <a:pt x="239782" y="140026"/>
                    <a:pt x="239782" y="113109"/>
                  </a:cubicBezTo>
                  <a:cubicBezTo>
                    <a:pt x="239782" y="86192"/>
                    <a:pt x="261603" y="64371"/>
                    <a:pt x="288520" y="64371"/>
                  </a:cubicBezTo>
                  <a:close/>
                  <a:moveTo>
                    <a:pt x="107592" y="0"/>
                  </a:moveTo>
                  <a:lnTo>
                    <a:pt x="572672" y="0"/>
                  </a:lnTo>
                  <a:lnTo>
                    <a:pt x="572672" y="245069"/>
                  </a:lnTo>
                  <a:lnTo>
                    <a:pt x="509513" y="245069"/>
                  </a:lnTo>
                  <a:cubicBezTo>
                    <a:pt x="510948" y="240770"/>
                    <a:pt x="512384" y="236470"/>
                    <a:pt x="512384" y="230738"/>
                  </a:cubicBezTo>
                  <a:cubicBezTo>
                    <a:pt x="512384" y="230738"/>
                    <a:pt x="512384" y="229304"/>
                    <a:pt x="512384" y="229304"/>
                  </a:cubicBezTo>
                  <a:lnTo>
                    <a:pt x="551141" y="229304"/>
                  </a:lnTo>
                  <a:lnTo>
                    <a:pt x="551141" y="15765"/>
                  </a:lnTo>
                  <a:lnTo>
                    <a:pt x="129123" y="15765"/>
                  </a:lnTo>
                  <a:lnTo>
                    <a:pt x="129123" y="32962"/>
                  </a:lnTo>
                  <a:lnTo>
                    <a:pt x="127688" y="32962"/>
                  </a:lnTo>
                  <a:lnTo>
                    <a:pt x="127688" y="176278"/>
                  </a:lnTo>
                  <a:lnTo>
                    <a:pt x="107592" y="167679"/>
                  </a:lnTo>
                  <a:lnTo>
                    <a:pt x="107592" y="37262"/>
                  </a:lnTo>
                  <a:lnTo>
                    <a:pt x="107592" y="1576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850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1" name="PA-išļíḑê">
              <a:extLst>
                <a:ext uri="{FF2B5EF4-FFF2-40B4-BE49-F238E27FC236}">
                  <a16:creationId xmlns:a16="http://schemas.microsoft.com/office/drawing/2014/main" id="{5D1ABA11-B18F-4610-BC33-4BC57E6B4798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 bwMode="auto">
            <a:xfrm>
              <a:off x="6955540" y="2188471"/>
              <a:ext cx="358619" cy="294029"/>
            </a:xfrm>
            <a:custGeom>
              <a:avLst/>
              <a:gdLst>
                <a:gd name="connsiteX0" fmla="*/ 188055 w 610145"/>
                <a:gd name="connsiteY0" fmla="*/ 389904 h 500254"/>
                <a:gd name="connsiteX1" fmla="*/ 193726 w 610145"/>
                <a:gd name="connsiteY1" fmla="*/ 389904 h 500254"/>
                <a:gd name="connsiteX2" fmla="*/ 196561 w 610145"/>
                <a:gd name="connsiteY2" fmla="*/ 389904 h 500254"/>
                <a:gd name="connsiteX3" fmla="*/ 196561 w 610145"/>
                <a:gd name="connsiteY3" fmla="*/ 500254 h 500254"/>
                <a:gd name="connsiteX4" fmla="*/ 188055 w 610145"/>
                <a:gd name="connsiteY4" fmla="*/ 500254 h 500254"/>
                <a:gd name="connsiteX5" fmla="*/ 413354 w 610145"/>
                <a:gd name="connsiteY5" fmla="*/ 388524 h 500254"/>
                <a:gd name="connsiteX6" fmla="*/ 416228 w 610145"/>
                <a:gd name="connsiteY6" fmla="*/ 388524 h 500254"/>
                <a:gd name="connsiteX7" fmla="*/ 424849 w 610145"/>
                <a:gd name="connsiteY7" fmla="*/ 388524 h 500254"/>
                <a:gd name="connsiteX8" fmla="*/ 424849 w 610145"/>
                <a:gd name="connsiteY8" fmla="*/ 500254 h 500254"/>
                <a:gd name="connsiteX9" fmla="*/ 413354 w 610145"/>
                <a:gd name="connsiteY9" fmla="*/ 500254 h 500254"/>
                <a:gd name="connsiteX10" fmla="*/ 295647 w 610145"/>
                <a:gd name="connsiteY10" fmla="*/ 366914 h 500254"/>
                <a:gd name="connsiteX11" fmla="*/ 330131 w 610145"/>
                <a:gd name="connsiteY11" fmla="*/ 366914 h 500254"/>
                <a:gd name="connsiteX12" fmla="*/ 330131 w 610145"/>
                <a:gd name="connsiteY12" fmla="*/ 389904 h 500254"/>
                <a:gd name="connsiteX13" fmla="*/ 334442 w 610145"/>
                <a:gd name="connsiteY13" fmla="*/ 389904 h 500254"/>
                <a:gd name="connsiteX14" fmla="*/ 353121 w 610145"/>
                <a:gd name="connsiteY14" fmla="*/ 394214 h 500254"/>
                <a:gd name="connsiteX15" fmla="*/ 353121 w 610145"/>
                <a:gd name="connsiteY15" fmla="*/ 412893 h 500254"/>
                <a:gd name="connsiteX16" fmla="*/ 337316 w 610145"/>
                <a:gd name="connsiteY16" fmla="*/ 412893 h 500254"/>
                <a:gd name="connsiteX17" fmla="*/ 317200 w 610145"/>
                <a:gd name="connsiteY17" fmla="*/ 408583 h 500254"/>
                <a:gd name="connsiteX18" fmla="*/ 317200 w 610145"/>
                <a:gd name="connsiteY18" fmla="*/ 412893 h 500254"/>
                <a:gd name="connsiteX19" fmla="*/ 295647 w 610145"/>
                <a:gd name="connsiteY19" fmla="*/ 412893 h 500254"/>
                <a:gd name="connsiteX20" fmla="*/ 295647 w 610145"/>
                <a:gd name="connsiteY20" fmla="*/ 392777 h 500254"/>
                <a:gd name="connsiteX21" fmla="*/ 295647 w 610145"/>
                <a:gd name="connsiteY21" fmla="*/ 389904 h 500254"/>
                <a:gd name="connsiteX22" fmla="*/ 248288 w 610145"/>
                <a:gd name="connsiteY22" fmla="*/ 366914 h 500254"/>
                <a:gd name="connsiteX23" fmla="*/ 282772 w 610145"/>
                <a:gd name="connsiteY23" fmla="*/ 366914 h 500254"/>
                <a:gd name="connsiteX24" fmla="*/ 282772 w 610145"/>
                <a:gd name="connsiteY24" fmla="*/ 389904 h 500254"/>
                <a:gd name="connsiteX25" fmla="*/ 282772 w 610145"/>
                <a:gd name="connsiteY25" fmla="*/ 392777 h 500254"/>
                <a:gd name="connsiteX26" fmla="*/ 282772 w 610145"/>
                <a:gd name="connsiteY26" fmla="*/ 412893 h 500254"/>
                <a:gd name="connsiteX27" fmla="*/ 261219 w 610145"/>
                <a:gd name="connsiteY27" fmla="*/ 412893 h 500254"/>
                <a:gd name="connsiteX28" fmla="*/ 261219 w 610145"/>
                <a:gd name="connsiteY28" fmla="*/ 408583 h 500254"/>
                <a:gd name="connsiteX29" fmla="*/ 241103 w 610145"/>
                <a:gd name="connsiteY29" fmla="*/ 412893 h 500254"/>
                <a:gd name="connsiteX30" fmla="*/ 225298 w 610145"/>
                <a:gd name="connsiteY30" fmla="*/ 412893 h 500254"/>
                <a:gd name="connsiteX31" fmla="*/ 225298 w 610145"/>
                <a:gd name="connsiteY31" fmla="*/ 394214 h 500254"/>
                <a:gd name="connsiteX32" fmla="*/ 243977 w 610145"/>
                <a:gd name="connsiteY32" fmla="*/ 389904 h 500254"/>
                <a:gd name="connsiteX33" fmla="*/ 248288 w 610145"/>
                <a:gd name="connsiteY33" fmla="*/ 389904 h 500254"/>
                <a:gd name="connsiteX34" fmla="*/ 20099 w 610145"/>
                <a:gd name="connsiteY34" fmla="*/ 311049 h 500254"/>
                <a:gd name="connsiteX35" fmla="*/ 48811 w 610145"/>
                <a:gd name="connsiteY35" fmla="*/ 424211 h 500254"/>
                <a:gd name="connsiteX36" fmla="*/ 129206 w 610145"/>
                <a:gd name="connsiteY36" fmla="*/ 424211 h 500254"/>
                <a:gd name="connsiteX37" fmla="*/ 129206 w 610145"/>
                <a:gd name="connsiteY37" fmla="*/ 444265 h 500254"/>
                <a:gd name="connsiteX38" fmla="*/ 113415 w 610145"/>
                <a:gd name="connsiteY38" fmla="*/ 444265 h 500254"/>
                <a:gd name="connsiteX39" fmla="*/ 134949 w 610145"/>
                <a:gd name="connsiteY39" fmla="*/ 491535 h 500254"/>
                <a:gd name="connsiteX40" fmla="*/ 122028 w 610145"/>
                <a:gd name="connsiteY40" fmla="*/ 497265 h 500254"/>
                <a:gd name="connsiteX41" fmla="*/ 99058 w 610145"/>
                <a:gd name="connsiteY41" fmla="*/ 444265 h 500254"/>
                <a:gd name="connsiteX42" fmla="*/ 64603 w 610145"/>
                <a:gd name="connsiteY42" fmla="*/ 444265 h 500254"/>
                <a:gd name="connsiteX43" fmla="*/ 40198 w 610145"/>
                <a:gd name="connsiteY43" fmla="*/ 497265 h 500254"/>
                <a:gd name="connsiteX44" fmla="*/ 27277 w 610145"/>
                <a:gd name="connsiteY44" fmla="*/ 491535 h 500254"/>
                <a:gd name="connsiteX45" fmla="*/ 48811 w 610145"/>
                <a:gd name="connsiteY45" fmla="*/ 444265 h 500254"/>
                <a:gd name="connsiteX46" fmla="*/ 33019 w 610145"/>
                <a:gd name="connsiteY46" fmla="*/ 444265 h 500254"/>
                <a:gd name="connsiteX47" fmla="*/ 0 w 610145"/>
                <a:gd name="connsiteY47" fmla="*/ 315346 h 500254"/>
                <a:gd name="connsiteX48" fmla="*/ 590038 w 610145"/>
                <a:gd name="connsiteY48" fmla="*/ 309670 h 500254"/>
                <a:gd name="connsiteX49" fmla="*/ 610145 w 610145"/>
                <a:gd name="connsiteY49" fmla="*/ 315400 h 500254"/>
                <a:gd name="connsiteX50" fmla="*/ 578548 w 610145"/>
                <a:gd name="connsiteY50" fmla="*/ 444319 h 500254"/>
                <a:gd name="connsiteX51" fmla="*/ 561313 w 610145"/>
                <a:gd name="connsiteY51" fmla="*/ 444319 h 500254"/>
                <a:gd name="connsiteX52" fmla="*/ 582857 w 610145"/>
                <a:gd name="connsiteY52" fmla="*/ 490156 h 500254"/>
                <a:gd name="connsiteX53" fmla="*/ 569930 w 610145"/>
                <a:gd name="connsiteY53" fmla="*/ 495886 h 500254"/>
                <a:gd name="connsiteX54" fmla="*/ 546951 w 610145"/>
                <a:gd name="connsiteY54" fmla="*/ 444319 h 500254"/>
                <a:gd name="connsiteX55" fmla="*/ 511045 w 610145"/>
                <a:gd name="connsiteY55" fmla="*/ 444319 h 500254"/>
                <a:gd name="connsiteX56" fmla="*/ 489501 w 610145"/>
                <a:gd name="connsiteY56" fmla="*/ 495886 h 500254"/>
                <a:gd name="connsiteX57" fmla="*/ 476575 w 610145"/>
                <a:gd name="connsiteY57" fmla="*/ 490156 h 500254"/>
                <a:gd name="connsiteX58" fmla="*/ 496682 w 610145"/>
                <a:gd name="connsiteY58" fmla="*/ 444319 h 500254"/>
                <a:gd name="connsiteX59" fmla="*/ 482320 w 610145"/>
                <a:gd name="connsiteY59" fmla="*/ 444319 h 500254"/>
                <a:gd name="connsiteX60" fmla="*/ 482320 w 610145"/>
                <a:gd name="connsiteY60" fmla="*/ 422832 h 500254"/>
                <a:gd name="connsiteX61" fmla="*/ 561313 w 610145"/>
                <a:gd name="connsiteY61" fmla="*/ 422832 h 500254"/>
                <a:gd name="connsiteX62" fmla="*/ 473648 w 610145"/>
                <a:gd name="connsiteY62" fmla="*/ 279554 h 500254"/>
                <a:gd name="connsiteX63" fmla="*/ 519590 w 610145"/>
                <a:gd name="connsiteY63" fmla="*/ 279554 h 500254"/>
                <a:gd name="connsiteX64" fmla="*/ 548303 w 610145"/>
                <a:gd name="connsiteY64" fmla="*/ 417133 h 500254"/>
                <a:gd name="connsiteX65" fmla="*/ 531075 w 610145"/>
                <a:gd name="connsiteY65" fmla="*/ 417133 h 500254"/>
                <a:gd name="connsiteX66" fmla="*/ 525332 w 610145"/>
                <a:gd name="connsiteY66" fmla="*/ 417133 h 500254"/>
                <a:gd name="connsiteX67" fmla="*/ 515283 w 610145"/>
                <a:gd name="connsiteY67" fmla="*/ 417133 h 500254"/>
                <a:gd name="connsiteX68" fmla="*/ 486569 w 610145"/>
                <a:gd name="connsiteY68" fmla="*/ 417133 h 500254"/>
                <a:gd name="connsiteX69" fmla="*/ 483698 w 610145"/>
                <a:gd name="connsiteY69" fmla="*/ 417133 h 500254"/>
                <a:gd name="connsiteX70" fmla="*/ 467906 w 610145"/>
                <a:gd name="connsiteY70" fmla="*/ 417133 h 500254"/>
                <a:gd name="connsiteX71" fmla="*/ 462163 w 610145"/>
                <a:gd name="connsiteY71" fmla="*/ 417133 h 500254"/>
                <a:gd name="connsiteX72" fmla="*/ 462163 w 610145"/>
                <a:gd name="connsiteY72" fmla="*/ 388471 h 500254"/>
                <a:gd name="connsiteX73" fmla="*/ 472213 w 610145"/>
                <a:gd name="connsiteY73" fmla="*/ 388471 h 500254"/>
                <a:gd name="connsiteX74" fmla="*/ 489441 w 610145"/>
                <a:gd name="connsiteY74" fmla="*/ 388471 h 500254"/>
                <a:gd name="connsiteX75" fmla="*/ 470777 w 610145"/>
                <a:gd name="connsiteY75" fmla="*/ 325414 h 500254"/>
                <a:gd name="connsiteX76" fmla="*/ 463599 w 610145"/>
                <a:gd name="connsiteY76" fmla="*/ 336879 h 500254"/>
                <a:gd name="connsiteX77" fmla="*/ 470777 w 610145"/>
                <a:gd name="connsiteY77" fmla="*/ 336879 h 500254"/>
                <a:gd name="connsiteX78" fmla="*/ 470777 w 610145"/>
                <a:gd name="connsiteY78" fmla="*/ 358376 h 500254"/>
                <a:gd name="connsiteX79" fmla="*/ 457856 w 610145"/>
                <a:gd name="connsiteY79" fmla="*/ 358376 h 500254"/>
                <a:gd name="connsiteX80" fmla="*/ 457856 w 610145"/>
                <a:gd name="connsiteY80" fmla="*/ 388471 h 500254"/>
                <a:gd name="connsiteX81" fmla="*/ 457856 w 610145"/>
                <a:gd name="connsiteY81" fmla="*/ 417133 h 500254"/>
                <a:gd name="connsiteX82" fmla="*/ 457856 w 610145"/>
                <a:gd name="connsiteY82" fmla="*/ 500254 h 500254"/>
                <a:gd name="connsiteX83" fmla="*/ 449242 w 610145"/>
                <a:gd name="connsiteY83" fmla="*/ 500254 h 500254"/>
                <a:gd name="connsiteX84" fmla="*/ 429143 w 610145"/>
                <a:gd name="connsiteY84" fmla="*/ 500254 h 500254"/>
                <a:gd name="connsiteX85" fmla="*/ 429143 w 610145"/>
                <a:gd name="connsiteY85" fmla="*/ 388471 h 500254"/>
                <a:gd name="connsiteX86" fmla="*/ 429143 w 610145"/>
                <a:gd name="connsiteY86" fmla="*/ 358376 h 500254"/>
                <a:gd name="connsiteX87" fmla="*/ 185079 w 610145"/>
                <a:gd name="connsiteY87" fmla="*/ 358376 h 500254"/>
                <a:gd name="connsiteX88" fmla="*/ 185079 w 610145"/>
                <a:gd name="connsiteY88" fmla="*/ 389904 h 500254"/>
                <a:gd name="connsiteX89" fmla="*/ 185079 w 610145"/>
                <a:gd name="connsiteY89" fmla="*/ 500254 h 500254"/>
                <a:gd name="connsiteX90" fmla="*/ 160673 w 610145"/>
                <a:gd name="connsiteY90" fmla="*/ 500254 h 500254"/>
                <a:gd name="connsiteX91" fmla="*/ 154930 w 610145"/>
                <a:gd name="connsiteY91" fmla="*/ 500254 h 500254"/>
                <a:gd name="connsiteX92" fmla="*/ 154930 w 610145"/>
                <a:gd name="connsiteY92" fmla="*/ 417133 h 500254"/>
                <a:gd name="connsiteX93" fmla="*/ 154930 w 610145"/>
                <a:gd name="connsiteY93" fmla="*/ 389904 h 500254"/>
                <a:gd name="connsiteX94" fmla="*/ 154930 w 610145"/>
                <a:gd name="connsiteY94" fmla="*/ 358376 h 500254"/>
                <a:gd name="connsiteX95" fmla="*/ 142009 w 610145"/>
                <a:gd name="connsiteY95" fmla="*/ 358376 h 500254"/>
                <a:gd name="connsiteX96" fmla="*/ 142009 w 610145"/>
                <a:gd name="connsiteY96" fmla="*/ 336879 h 500254"/>
                <a:gd name="connsiteX97" fmla="*/ 146316 w 610145"/>
                <a:gd name="connsiteY97" fmla="*/ 336879 h 500254"/>
                <a:gd name="connsiteX98" fmla="*/ 139138 w 610145"/>
                <a:gd name="connsiteY98" fmla="*/ 325414 h 500254"/>
                <a:gd name="connsiteX99" fmla="*/ 120474 w 610145"/>
                <a:gd name="connsiteY99" fmla="*/ 389904 h 500254"/>
                <a:gd name="connsiteX100" fmla="*/ 137702 w 610145"/>
                <a:gd name="connsiteY100" fmla="*/ 389904 h 500254"/>
                <a:gd name="connsiteX101" fmla="*/ 152059 w 610145"/>
                <a:gd name="connsiteY101" fmla="*/ 389904 h 500254"/>
                <a:gd name="connsiteX102" fmla="*/ 152059 w 610145"/>
                <a:gd name="connsiteY102" fmla="*/ 417133 h 500254"/>
                <a:gd name="connsiteX103" fmla="*/ 142009 w 610145"/>
                <a:gd name="connsiteY103" fmla="*/ 417133 h 500254"/>
                <a:gd name="connsiteX104" fmla="*/ 126217 w 610145"/>
                <a:gd name="connsiteY104" fmla="*/ 417133 h 500254"/>
                <a:gd name="connsiteX105" fmla="*/ 123346 w 610145"/>
                <a:gd name="connsiteY105" fmla="*/ 417133 h 500254"/>
                <a:gd name="connsiteX106" fmla="*/ 94632 w 610145"/>
                <a:gd name="connsiteY106" fmla="*/ 417133 h 500254"/>
                <a:gd name="connsiteX107" fmla="*/ 86018 w 610145"/>
                <a:gd name="connsiteY107" fmla="*/ 417133 h 500254"/>
                <a:gd name="connsiteX108" fmla="*/ 78840 w 610145"/>
                <a:gd name="connsiteY108" fmla="*/ 417133 h 500254"/>
                <a:gd name="connsiteX109" fmla="*/ 61612 w 610145"/>
                <a:gd name="connsiteY109" fmla="*/ 417133 h 500254"/>
                <a:gd name="connsiteX110" fmla="*/ 90325 w 610145"/>
                <a:gd name="connsiteY110" fmla="*/ 280987 h 500254"/>
                <a:gd name="connsiteX111" fmla="*/ 136267 w 610145"/>
                <a:gd name="connsiteY111" fmla="*/ 280987 h 500254"/>
                <a:gd name="connsiteX112" fmla="*/ 167851 w 610145"/>
                <a:gd name="connsiteY112" fmla="*/ 331146 h 500254"/>
                <a:gd name="connsiteX113" fmla="*/ 202307 w 610145"/>
                <a:gd name="connsiteY113" fmla="*/ 316815 h 500254"/>
                <a:gd name="connsiteX114" fmla="*/ 209486 w 610145"/>
                <a:gd name="connsiteY114" fmla="*/ 332579 h 500254"/>
                <a:gd name="connsiteX115" fmla="*/ 400429 w 610145"/>
                <a:gd name="connsiteY115" fmla="*/ 334013 h 500254"/>
                <a:gd name="connsiteX116" fmla="*/ 407608 w 610145"/>
                <a:gd name="connsiteY116" fmla="*/ 315382 h 500254"/>
                <a:gd name="connsiteX117" fmla="*/ 442064 w 610145"/>
                <a:gd name="connsiteY117" fmla="*/ 329713 h 500254"/>
                <a:gd name="connsiteX118" fmla="*/ 347427 w 610145"/>
                <a:gd name="connsiteY118" fmla="*/ 227827 h 500254"/>
                <a:gd name="connsiteX119" fmla="*/ 410488 w 610145"/>
                <a:gd name="connsiteY119" fmla="*/ 229264 h 500254"/>
                <a:gd name="connsiteX120" fmla="*/ 410488 w 610145"/>
                <a:gd name="connsiteY120" fmla="*/ 230701 h 500254"/>
                <a:gd name="connsiteX121" fmla="*/ 413354 w 610145"/>
                <a:gd name="connsiteY121" fmla="*/ 245069 h 500254"/>
                <a:gd name="connsiteX122" fmla="*/ 345994 w 610145"/>
                <a:gd name="connsiteY122" fmla="*/ 245069 h 500254"/>
                <a:gd name="connsiteX123" fmla="*/ 200955 w 610145"/>
                <a:gd name="connsiteY123" fmla="*/ 227827 h 500254"/>
                <a:gd name="connsiteX124" fmla="*/ 221160 w 610145"/>
                <a:gd name="connsiteY124" fmla="*/ 227827 h 500254"/>
                <a:gd name="connsiteX125" fmla="*/ 219717 w 610145"/>
                <a:gd name="connsiteY125" fmla="*/ 245069 h 500254"/>
                <a:gd name="connsiteX126" fmla="*/ 213944 w 610145"/>
                <a:gd name="connsiteY126" fmla="*/ 245069 h 500254"/>
                <a:gd name="connsiteX127" fmla="*/ 195182 w 610145"/>
                <a:gd name="connsiteY127" fmla="*/ 245069 h 500254"/>
                <a:gd name="connsiteX128" fmla="*/ 200955 w 610145"/>
                <a:gd name="connsiteY128" fmla="*/ 227827 h 500254"/>
                <a:gd name="connsiteX129" fmla="*/ 470755 w 610145"/>
                <a:gd name="connsiteY129" fmla="*/ 169204 h 500254"/>
                <a:gd name="connsiteX130" fmla="*/ 479367 w 610145"/>
                <a:gd name="connsiteY130" fmla="*/ 187832 h 500254"/>
                <a:gd name="connsiteX131" fmla="*/ 498024 w 610145"/>
                <a:gd name="connsiteY131" fmla="*/ 177801 h 500254"/>
                <a:gd name="connsiteX132" fmla="*/ 493719 w 610145"/>
                <a:gd name="connsiteY132" fmla="*/ 196429 h 500254"/>
                <a:gd name="connsiteX133" fmla="*/ 508071 w 610145"/>
                <a:gd name="connsiteY133" fmla="*/ 197862 h 500254"/>
                <a:gd name="connsiteX134" fmla="*/ 498024 w 610145"/>
                <a:gd name="connsiteY134" fmla="*/ 210758 h 500254"/>
                <a:gd name="connsiteX135" fmla="*/ 500895 w 610145"/>
                <a:gd name="connsiteY135" fmla="*/ 215057 h 500254"/>
                <a:gd name="connsiteX136" fmla="*/ 502330 w 610145"/>
                <a:gd name="connsiteY136" fmla="*/ 222222 h 500254"/>
                <a:gd name="connsiteX137" fmla="*/ 502330 w 610145"/>
                <a:gd name="connsiteY137" fmla="*/ 227954 h 500254"/>
                <a:gd name="connsiteX138" fmla="*/ 502330 w 610145"/>
                <a:gd name="connsiteY138" fmla="*/ 229387 h 500254"/>
                <a:gd name="connsiteX139" fmla="*/ 502330 w 610145"/>
                <a:gd name="connsiteY139" fmla="*/ 230820 h 500254"/>
                <a:gd name="connsiteX140" fmla="*/ 502330 w 610145"/>
                <a:gd name="connsiteY140" fmla="*/ 232253 h 500254"/>
                <a:gd name="connsiteX141" fmla="*/ 489413 w 610145"/>
                <a:gd name="connsiteY141" fmla="*/ 259478 h 500254"/>
                <a:gd name="connsiteX142" fmla="*/ 487978 w 610145"/>
                <a:gd name="connsiteY142" fmla="*/ 260911 h 500254"/>
                <a:gd name="connsiteX143" fmla="*/ 483672 w 610145"/>
                <a:gd name="connsiteY143" fmla="*/ 263777 h 500254"/>
                <a:gd name="connsiteX144" fmla="*/ 477932 w 610145"/>
                <a:gd name="connsiteY144" fmla="*/ 266643 h 500254"/>
                <a:gd name="connsiteX145" fmla="*/ 466450 w 610145"/>
                <a:gd name="connsiteY145" fmla="*/ 270941 h 500254"/>
                <a:gd name="connsiteX146" fmla="*/ 417652 w 610145"/>
                <a:gd name="connsiteY146" fmla="*/ 235118 h 500254"/>
                <a:gd name="connsiteX147" fmla="*/ 417652 w 610145"/>
                <a:gd name="connsiteY147" fmla="*/ 222222 h 500254"/>
                <a:gd name="connsiteX148" fmla="*/ 407606 w 610145"/>
                <a:gd name="connsiteY148" fmla="*/ 210758 h 500254"/>
                <a:gd name="connsiteX149" fmla="*/ 421958 w 610145"/>
                <a:gd name="connsiteY149" fmla="*/ 203594 h 500254"/>
                <a:gd name="connsiteX150" fmla="*/ 417652 w 610145"/>
                <a:gd name="connsiteY150" fmla="*/ 187832 h 500254"/>
                <a:gd name="connsiteX151" fmla="*/ 436310 w 610145"/>
                <a:gd name="connsiteY151" fmla="*/ 190698 h 500254"/>
                <a:gd name="connsiteX152" fmla="*/ 442051 w 610145"/>
                <a:gd name="connsiteY152" fmla="*/ 172070 h 500254"/>
                <a:gd name="connsiteX153" fmla="*/ 460709 w 610145"/>
                <a:gd name="connsiteY153" fmla="*/ 186399 h 500254"/>
                <a:gd name="connsiteX154" fmla="*/ 137781 w 610145"/>
                <a:gd name="connsiteY154" fmla="*/ 169204 h 500254"/>
                <a:gd name="connsiteX155" fmla="*/ 147827 w 610145"/>
                <a:gd name="connsiteY155" fmla="*/ 186378 h 500254"/>
                <a:gd name="connsiteX156" fmla="*/ 166485 w 610145"/>
                <a:gd name="connsiteY156" fmla="*/ 172066 h 500254"/>
                <a:gd name="connsiteX157" fmla="*/ 172226 w 610145"/>
                <a:gd name="connsiteY157" fmla="*/ 190672 h 500254"/>
                <a:gd name="connsiteX158" fmla="*/ 192319 w 610145"/>
                <a:gd name="connsiteY158" fmla="*/ 187809 h 500254"/>
                <a:gd name="connsiteX159" fmla="*/ 186578 w 610145"/>
                <a:gd name="connsiteY159" fmla="*/ 203552 h 500254"/>
                <a:gd name="connsiteX160" fmla="*/ 200930 w 610145"/>
                <a:gd name="connsiteY160" fmla="*/ 210708 h 500254"/>
                <a:gd name="connsiteX161" fmla="*/ 190884 w 610145"/>
                <a:gd name="connsiteY161" fmla="*/ 222158 h 500254"/>
                <a:gd name="connsiteX162" fmla="*/ 190884 w 610145"/>
                <a:gd name="connsiteY162" fmla="*/ 235039 h 500254"/>
                <a:gd name="connsiteX163" fmla="*/ 156438 w 610145"/>
                <a:gd name="connsiteY163" fmla="*/ 270818 h 500254"/>
                <a:gd name="connsiteX164" fmla="*/ 149262 w 610145"/>
                <a:gd name="connsiteY164" fmla="*/ 270818 h 500254"/>
                <a:gd name="connsiteX165" fmla="*/ 147827 w 610145"/>
                <a:gd name="connsiteY165" fmla="*/ 270818 h 500254"/>
                <a:gd name="connsiteX166" fmla="*/ 143521 w 610145"/>
                <a:gd name="connsiteY166" fmla="*/ 270818 h 500254"/>
                <a:gd name="connsiteX167" fmla="*/ 142086 w 610145"/>
                <a:gd name="connsiteY167" fmla="*/ 270818 h 500254"/>
                <a:gd name="connsiteX168" fmla="*/ 126299 w 610145"/>
                <a:gd name="connsiteY168" fmla="*/ 265093 h 500254"/>
                <a:gd name="connsiteX169" fmla="*/ 121993 w 610145"/>
                <a:gd name="connsiteY169" fmla="*/ 260800 h 500254"/>
                <a:gd name="connsiteX170" fmla="*/ 120558 w 610145"/>
                <a:gd name="connsiteY170" fmla="*/ 259369 h 500254"/>
                <a:gd name="connsiteX171" fmla="*/ 119123 w 610145"/>
                <a:gd name="connsiteY171" fmla="*/ 257937 h 500254"/>
                <a:gd name="connsiteX172" fmla="*/ 107641 w 610145"/>
                <a:gd name="connsiteY172" fmla="*/ 222158 h 500254"/>
                <a:gd name="connsiteX173" fmla="*/ 109076 w 610145"/>
                <a:gd name="connsiteY173" fmla="*/ 215002 h 500254"/>
                <a:gd name="connsiteX174" fmla="*/ 110512 w 610145"/>
                <a:gd name="connsiteY174" fmla="*/ 210708 h 500254"/>
                <a:gd name="connsiteX175" fmla="*/ 100465 w 610145"/>
                <a:gd name="connsiteY175" fmla="*/ 197828 h 500254"/>
                <a:gd name="connsiteX176" fmla="*/ 114817 w 610145"/>
                <a:gd name="connsiteY176" fmla="*/ 196396 h 500254"/>
                <a:gd name="connsiteX177" fmla="*/ 110512 w 610145"/>
                <a:gd name="connsiteY177" fmla="*/ 177791 h 500254"/>
                <a:gd name="connsiteX178" fmla="*/ 129169 w 610145"/>
                <a:gd name="connsiteY178" fmla="*/ 187809 h 500254"/>
                <a:gd name="connsiteX179" fmla="*/ 503767 w 610145"/>
                <a:gd name="connsiteY179" fmla="*/ 81613 h 500254"/>
                <a:gd name="connsiteX180" fmla="*/ 508071 w 610145"/>
                <a:gd name="connsiteY180" fmla="*/ 88782 h 500254"/>
                <a:gd name="connsiteX181" fmla="*/ 417800 w 610145"/>
                <a:gd name="connsiteY181" fmla="*/ 140329 h 500254"/>
                <a:gd name="connsiteX182" fmla="*/ 416244 w 610145"/>
                <a:gd name="connsiteY182" fmla="*/ 137531 h 500254"/>
                <a:gd name="connsiteX183" fmla="*/ 417679 w 610145"/>
                <a:gd name="connsiteY183" fmla="*/ 140398 h 500254"/>
                <a:gd name="connsiteX184" fmla="*/ 417800 w 610145"/>
                <a:gd name="connsiteY184" fmla="*/ 140329 h 500254"/>
                <a:gd name="connsiteX185" fmla="*/ 423418 w 610145"/>
                <a:gd name="connsiteY185" fmla="*/ 150435 h 500254"/>
                <a:gd name="connsiteX186" fmla="*/ 338766 w 610145"/>
                <a:gd name="connsiteY186" fmla="*/ 194883 h 500254"/>
                <a:gd name="connsiteX187" fmla="*/ 334461 w 610145"/>
                <a:gd name="connsiteY187" fmla="*/ 283778 h 500254"/>
                <a:gd name="connsiteX188" fmla="*/ 330157 w 610145"/>
                <a:gd name="connsiteY188" fmla="*/ 283778 h 500254"/>
                <a:gd name="connsiteX189" fmla="*/ 330157 w 610145"/>
                <a:gd name="connsiteY189" fmla="*/ 293814 h 500254"/>
                <a:gd name="connsiteX190" fmla="*/ 330157 w 610145"/>
                <a:gd name="connsiteY190" fmla="*/ 302417 h 500254"/>
                <a:gd name="connsiteX191" fmla="*/ 330157 w 610145"/>
                <a:gd name="connsiteY191" fmla="*/ 323924 h 500254"/>
                <a:gd name="connsiteX192" fmla="*/ 295722 w 610145"/>
                <a:gd name="connsiteY192" fmla="*/ 323924 h 500254"/>
                <a:gd name="connsiteX193" fmla="*/ 295722 w 610145"/>
                <a:gd name="connsiteY193" fmla="*/ 302417 h 500254"/>
                <a:gd name="connsiteX194" fmla="*/ 282809 w 610145"/>
                <a:gd name="connsiteY194" fmla="*/ 302417 h 500254"/>
                <a:gd name="connsiteX195" fmla="*/ 282809 w 610145"/>
                <a:gd name="connsiteY195" fmla="*/ 323924 h 500254"/>
                <a:gd name="connsiteX196" fmla="*/ 248374 w 610145"/>
                <a:gd name="connsiteY196" fmla="*/ 323924 h 500254"/>
                <a:gd name="connsiteX197" fmla="*/ 248374 w 610145"/>
                <a:gd name="connsiteY197" fmla="*/ 302417 h 500254"/>
                <a:gd name="connsiteX198" fmla="*/ 248374 w 610145"/>
                <a:gd name="connsiteY198" fmla="*/ 293814 h 500254"/>
                <a:gd name="connsiteX199" fmla="*/ 248374 w 610145"/>
                <a:gd name="connsiteY199" fmla="*/ 283778 h 500254"/>
                <a:gd name="connsiteX200" fmla="*/ 245504 w 610145"/>
                <a:gd name="connsiteY200" fmla="*/ 283778 h 500254"/>
                <a:gd name="connsiteX201" fmla="*/ 244070 w 610145"/>
                <a:gd name="connsiteY201" fmla="*/ 265139 h 500254"/>
                <a:gd name="connsiteX202" fmla="*/ 228287 w 610145"/>
                <a:gd name="connsiteY202" fmla="*/ 265139 h 500254"/>
                <a:gd name="connsiteX203" fmla="*/ 229722 w 610145"/>
                <a:gd name="connsiteY203" fmla="*/ 176243 h 500254"/>
                <a:gd name="connsiteX204" fmla="*/ 269896 w 610145"/>
                <a:gd name="connsiteY204" fmla="*/ 169074 h 500254"/>
                <a:gd name="connsiteX205" fmla="*/ 288548 w 610145"/>
                <a:gd name="connsiteY205" fmla="*/ 190581 h 500254"/>
                <a:gd name="connsiteX206" fmla="*/ 307200 w 610145"/>
                <a:gd name="connsiteY206" fmla="*/ 169074 h 500254"/>
                <a:gd name="connsiteX207" fmla="*/ 334461 w 610145"/>
                <a:gd name="connsiteY207" fmla="*/ 169074 h 500254"/>
                <a:gd name="connsiteX208" fmla="*/ 411940 w 610145"/>
                <a:gd name="connsiteY208" fmla="*/ 128928 h 500254"/>
                <a:gd name="connsiteX209" fmla="*/ 413375 w 610145"/>
                <a:gd name="connsiteY209" fmla="*/ 133229 h 500254"/>
                <a:gd name="connsiteX210" fmla="*/ 288520 w 610145"/>
                <a:gd name="connsiteY210" fmla="*/ 64371 h 500254"/>
                <a:gd name="connsiteX211" fmla="*/ 337258 w 610145"/>
                <a:gd name="connsiteY211" fmla="*/ 113109 h 500254"/>
                <a:gd name="connsiteX212" fmla="*/ 288520 w 610145"/>
                <a:gd name="connsiteY212" fmla="*/ 161847 h 500254"/>
                <a:gd name="connsiteX213" fmla="*/ 239782 w 610145"/>
                <a:gd name="connsiteY213" fmla="*/ 113109 h 500254"/>
                <a:gd name="connsiteX214" fmla="*/ 288520 w 610145"/>
                <a:gd name="connsiteY214" fmla="*/ 64371 h 500254"/>
                <a:gd name="connsiteX215" fmla="*/ 107592 w 610145"/>
                <a:gd name="connsiteY215" fmla="*/ 0 h 500254"/>
                <a:gd name="connsiteX216" fmla="*/ 572672 w 610145"/>
                <a:gd name="connsiteY216" fmla="*/ 0 h 500254"/>
                <a:gd name="connsiteX217" fmla="*/ 572672 w 610145"/>
                <a:gd name="connsiteY217" fmla="*/ 245069 h 500254"/>
                <a:gd name="connsiteX218" fmla="*/ 509513 w 610145"/>
                <a:gd name="connsiteY218" fmla="*/ 245069 h 500254"/>
                <a:gd name="connsiteX219" fmla="*/ 512384 w 610145"/>
                <a:gd name="connsiteY219" fmla="*/ 230738 h 500254"/>
                <a:gd name="connsiteX220" fmla="*/ 512384 w 610145"/>
                <a:gd name="connsiteY220" fmla="*/ 229304 h 500254"/>
                <a:gd name="connsiteX221" fmla="*/ 551141 w 610145"/>
                <a:gd name="connsiteY221" fmla="*/ 229304 h 500254"/>
                <a:gd name="connsiteX222" fmla="*/ 551141 w 610145"/>
                <a:gd name="connsiteY222" fmla="*/ 15765 h 500254"/>
                <a:gd name="connsiteX223" fmla="*/ 129123 w 610145"/>
                <a:gd name="connsiteY223" fmla="*/ 15765 h 500254"/>
                <a:gd name="connsiteX224" fmla="*/ 129123 w 610145"/>
                <a:gd name="connsiteY224" fmla="*/ 32962 h 500254"/>
                <a:gd name="connsiteX225" fmla="*/ 127688 w 610145"/>
                <a:gd name="connsiteY225" fmla="*/ 32962 h 500254"/>
                <a:gd name="connsiteX226" fmla="*/ 127688 w 610145"/>
                <a:gd name="connsiteY226" fmla="*/ 176278 h 500254"/>
                <a:gd name="connsiteX227" fmla="*/ 107592 w 610145"/>
                <a:gd name="connsiteY227" fmla="*/ 167679 h 500254"/>
                <a:gd name="connsiteX228" fmla="*/ 107592 w 610145"/>
                <a:gd name="connsiteY228" fmla="*/ 37262 h 500254"/>
                <a:gd name="connsiteX229" fmla="*/ 107592 w 610145"/>
                <a:gd name="connsiteY229" fmla="*/ 15765 h 500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</a:cxnLst>
              <a:rect l="l" t="t" r="r" b="b"/>
              <a:pathLst>
                <a:path w="610145" h="500254">
                  <a:moveTo>
                    <a:pt x="188055" y="389904"/>
                  </a:moveTo>
                  <a:lnTo>
                    <a:pt x="193726" y="389904"/>
                  </a:lnTo>
                  <a:lnTo>
                    <a:pt x="196561" y="389904"/>
                  </a:lnTo>
                  <a:lnTo>
                    <a:pt x="196561" y="500254"/>
                  </a:lnTo>
                  <a:lnTo>
                    <a:pt x="188055" y="500254"/>
                  </a:lnTo>
                  <a:close/>
                  <a:moveTo>
                    <a:pt x="413354" y="388524"/>
                  </a:moveTo>
                  <a:lnTo>
                    <a:pt x="416228" y="388524"/>
                  </a:lnTo>
                  <a:lnTo>
                    <a:pt x="424849" y="388524"/>
                  </a:lnTo>
                  <a:lnTo>
                    <a:pt x="424849" y="500254"/>
                  </a:lnTo>
                  <a:lnTo>
                    <a:pt x="413354" y="500254"/>
                  </a:lnTo>
                  <a:close/>
                  <a:moveTo>
                    <a:pt x="295647" y="366914"/>
                  </a:moveTo>
                  <a:lnTo>
                    <a:pt x="330131" y="366914"/>
                  </a:lnTo>
                  <a:lnTo>
                    <a:pt x="330131" y="389904"/>
                  </a:lnTo>
                  <a:lnTo>
                    <a:pt x="334442" y="389904"/>
                  </a:lnTo>
                  <a:lnTo>
                    <a:pt x="353121" y="394214"/>
                  </a:lnTo>
                  <a:lnTo>
                    <a:pt x="353121" y="412893"/>
                  </a:lnTo>
                  <a:lnTo>
                    <a:pt x="337316" y="412893"/>
                  </a:lnTo>
                  <a:lnTo>
                    <a:pt x="317200" y="408583"/>
                  </a:lnTo>
                  <a:lnTo>
                    <a:pt x="317200" y="412893"/>
                  </a:lnTo>
                  <a:lnTo>
                    <a:pt x="295647" y="412893"/>
                  </a:lnTo>
                  <a:lnTo>
                    <a:pt x="295647" y="392777"/>
                  </a:lnTo>
                  <a:lnTo>
                    <a:pt x="295647" y="389904"/>
                  </a:lnTo>
                  <a:close/>
                  <a:moveTo>
                    <a:pt x="248288" y="366914"/>
                  </a:moveTo>
                  <a:lnTo>
                    <a:pt x="282772" y="366914"/>
                  </a:lnTo>
                  <a:lnTo>
                    <a:pt x="282772" y="389904"/>
                  </a:lnTo>
                  <a:lnTo>
                    <a:pt x="282772" y="392777"/>
                  </a:lnTo>
                  <a:lnTo>
                    <a:pt x="282772" y="412893"/>
                  </a:lnTo>
                  <a:lnTo>
                    <a:pt x="261219" y="412893"/>
                  </a:lnTo>
                  <a:lnTo>
                    <a:pt x="261219" y="408583"/>
                  </a:lnTo>
                  <a:lnTo>
                    <a:pt x="241103" y="412893"/>
                  </a:lnTo>
                  <a:lnTo>
                    <a:pt x="225298" y="412893"/>
                  </a:lnTo>
                  <a:lnTo>
                    <a:pt x="225298" y="394214"/>
                  </a:lnTo>
                  <a:lnTo>
                    <a:pt x="243977" y="389904"/>
                  </a:lnTo>
                  <a:lnTo>
                    <a:pt x="248288" y="389904"/>
                  </a:lnTo>
                  <a:close/>
                  <a:moveTo>
                    <a:pt x="20099" y="311049"/>
                  </a:moveTo>
                  <a:lnTo>
                    <a:pt x="48811" y="424211"/>
                  </a:lnTo>
                  <a:lnTo>
                    <a:pt x="129206" y="424211"/>
                  </a:lnTo>
                  <a:lnTo>
                    <a:pt x="129206" y="444265"/>
                  </a:lnTo>
                  <a:lnTo>
                    <a:pt x="113415" y="444265"/>
                  </a:lnTo>
                  <a:lnTo>
                    <a:pt x="134949" y="491535"/>
                  </a:lnTo>
                  <a:lnTo>
                    <a:pt x="122028" y="497265"/>
                  </a:lnTo>
                  <a:lnTo>
                    <a:pt x="99058" y="444265"/>
                  </a:lnTo>
                  <a:lnTo>
                    <a:pt x="64603" y="444265"/>
                  </a:lnTo>
                  <a:lnTo>
                    <a:pt x="40198" y="497265"/>
                  </a:lnTo>
                  <a:lnTo>
                    <a:pt x="27277" y="491535"/>
                  </a:lnTo>
                  <a:lnTo>
                    <a:pt x="48811" y="444265"/>
                  </a:lnTo>
                  <a:lnTo>
                    <a:pt x="33019" y="444265"/>
                  </a:lnTo>
                  <a:lnTo>
                    <a:pt x="0" y="315346"/>
                  </a:lnTo>
                  <a:close/>
                  <a:moveTo>
                    <a:pt x="590038" y="309670"/>
                  </a:moveTo>
                  <a:lnTo>
                    <a:pt x="610145" y="315400"/>
                  </a:lnTo>
                  <a:lnTo>
                    <a:pt x="578548" y="444319"/>
                  </a:lnTo>
                  <a:lnTo>
                    <a:pt x="561313" y="444319"/>
                  </a:lnTo>
                  <a:lnTo>
                    <a:pt x="582857" y="490156"/>
                  </a:lnTo>
                  <a:lnTo>
                    <a:pt x="569930" y="495886"/>
                  </a:lnTo>
                  <a:lnTo>
                    <a:pt x="546951" y="444319"/>
                  </a:lnTo>
                  <a:lnTo>
                    <a:pt x="511045" y="444319"/>
                  </a:lnTo>
                  <a:lnTo>
                    <a:pt x="489501" y="495886"/>
                  </a:lnTo>
                  <a:lnTo>
                    <a:pt x="476575" y="490156"/>
                  </a:lnTo>
                  <a:lnTo>
                    <a:pt x="496682" y="444319"/>
                  </a:lnTo>
                  <a:lnTo>
                    <a:pt x="482320" y="444319"/>
                  </a:lnTo>
                  <a:lnTo>
                    <a:pt x="482320" y="422832"/>
                  </a:lnTo>
                  <a:lnTo>
                    <a:pt x="561313" y="422832"/>
                  </a:lnTo>
                  <a:close/>
                  <a:moveTo>
                    <a:pt x="473648" y="279554"/>
                  </a:moveTo>
                  <a:lnTo>
                    <a:pt x="519590" y="279554"/>
                  </a:lnTo>
                  <a:lnTo>
                    <a:pt x="548303" y="417133"/>
                  </a:lnTo>
                  <a:lnTo>
                    <a:pt x="531075" y="417133"/>
                  </a:lnTo>
                  <a:lnTo>
                    <a:pt x="525332" y="417133"/>
                  </a:lnTo>
                  <a:lnTo>
                    <a:pt x="515283" y="417133"/>
                  </a:lnTo>
                  <a:lnTo>
                    <a:pt x="486569" y="417133"/>
                  </a:lnTo>
                  <a:lnTo>
                    <a:pt x="483698" y="417133"/>
                  </a:lnTo>
                  <a:lnTo>
                    <a:pt x="467906" y="417133"/>
                  </a:lnTo>
                  <a:lnTo>
                    <a:pt x="462163" y="417133"/>
                  </a:lnTo>
                  <a:lnTo>
                    <a:pt x="462163" y="388471"/>
                  </a:lnTo>
                  <a:lnTo>
                    <a:pt x="472213" y="388471"/>
                  </a:lnTo>
                  <a:lnTo>
                    <a:pt x="489441" y="388471"/>
                  </a:lnTo>
                  <a:lnTo>
                    <a:pt x="470777" y="325414"/>
                  </a:lnTo>
                  <a:lnTo>
                    <a:pt x="463599" y="336879"/>
                  </a:lnTo>
                  <a:lnTo>
                    <a:pt x="470777" y="336879"/>
                  </a:lnTo>
                  <a:lnTo>
                    <a:pt x="470777" y="358376"/>
                  </a:lnTo>
                  <a:lnTo>
                    <a:pt x="457856" y="358376"/>
                  </a:lnTo>
                  <a:lnTo>
                    <a:pt x="457856" y="388471"/>
                  </a:lnTo>
                  <a:lnTo>
                    <a:pt x="457856" y="417133"/>
                  </a:lnTo>
                  <a:lnTo>
                    <a:pt x="457856" y="500254"/>
                  </a:lnTo>
                  <a:lnTo>
                    <a:pt x="449242" y="500254"/>
                  </a:lnTo>
                  <a:lnTo>
                    <a:pt x="429143" y="500254"/>
                  </a:lnTo>
                  <a:lnTo>
                    <a:pt x="429143" y="388471"/>
                  </a:lnTo>
                  <a:lnTo>
                    <a:pt x="429143" y="358376"/>
                  </a:lnTo>
                  <a:lnTo>
                    <a:pt x="185079" y="358376"/>
                  </a:lnTo>
                  <a:lnTo>
                    <a:pt x="185079" y="389904"/>
                  </a:lnTo>
                  <a:lnTo>
                    <a:pt x="185079" y="500254"/>
                  </a:lnTo>
                  <a:lnTo>
                    <a:pt x="160673" y="500254"/>
                  </a:lnTo>
                  <a:lnTo>
                    <a:pt x="154930" y="500254"/>
                  </a:lnTo>
                  <a:lnTo>
                    <a:pt x="154930" y="417133"/>
                  </a:lnTo>
                  <a:lnTo>
                    <a:pt x="154930" y="389904"/>
                  </a:lnTo>
                  <a:lnTo>
                    <a:pt x="154930" y="358376"/>
                  </a:lnTo>
                  <a:lnTo>
                    <a:pt x="142009" y="358376"/>
                  </a:lnTo>
                  <a:lnTo>
                    <a:pt x="142009" y="336879"/>
                  </a:lnTo>
                  <a:lnTo>
                    <a:pt x="146316" y="336879"/>
                  </a:lnTo>
                  <a:lnTo>
                    <a:pt x="139138" y="325414"/>
                  </a:lnTo>
                  <a:lnTo>
                    <a:pt x="120474" y="389904"/>
                  </a:lnTo>
                  <a:lnTo>
                    <a:pt x="137702" y="389904"/>
                  </a:lnTo>
                  <a:lnTo>
                    <a:pt x="152059" y="389904"/>
                  </a:lnTo>
                  <a:lnTo>
                    <a:pt x="152059" y="417133"/>
                  </a:lnTo>
                  <a:lnTo>
                    <a:pt x="142009" y="417133"/>
                  </a:lnTo>
                  <a:lnTo>
                    <a:pt x="126217" y="417133"/>
                  </a:lnTo>
                  <a:lnTo>
                    <a:pt x="123346" y="417133"/>
                  </a:lnTo>
                  <a:lnTo>
                    <a:pt x="94632" y="417133"/>
                  </a:lnTo>
                  <a:lnTo>
                    <a:pt x="86018" y="417133"/>
                  </a:lnTo>
                  <a:lnTo>
                    <a:pt x="78840" y="417133"/>
                  </a:lnTo>
                  <a:lnTo>
                    <a:pt x="61612" y="417133"/>
                  </a:lnTo>
                  <a:lnTo>
                    <a:pt x="90325" y="280987"/>
                  </a:lnTo>
                  <a:lnTo>
                    <a:pt x="136267" y="280987"/>
                  </a:lnTo>
                  <a:lnTo>
                    <a:pt x="167851" y="331146"/>
                  </a:lnTo>
                  <a:lnTo>
                    <a:pt x="202307" y="316815"/>
                  </a:lnTo>
                  <a:lnTo>
                    <a:pt x="209486" y="332579"/>
                  </a:lnTo>
                  <a:lnTo>
                    <a:pt x="400429" y="334013"/>
                  </a:lnTo>
                  <a:lnTo>
                    <a:pt x="407608" y="315382"/>
                  </a:lnTo>
                  <a:lnTo>
                    <a:pt x="442064" y="329713"/>
                  </a:lnTo>
                  <a:close/>
                  <a:moveTo>
                    <a:pt x="347427" y="227827"/>
                  </a:moveTo>
                  <a:lnTo>
                    <a:pt x="410488" y="229264"/>
                  </a:lnTo>
                  <a:cubicBezTo>
                    <a:pt x="410488" y="229264"/>
                    <a:pt x="410488" y="230701"/>
                    <a:pt x="410488" y="230701"/>
                  </a:cubicBezTo>
                  <a:cubicBezTo>
                    <a:pt x="410488" y="236448"/>
                    <a:pt x="411921" y="240759"/>
                    <a:pt x="413354" y="245069"/>
                  </a:cubicBezTo>
                  <a:lnTo>
                    <a:pt x="345994" y="245069"/>
                  </a:lnTo>
                  <a:close/>
                  <a:moveTo>
                    <a:pt x="200955" y="227827"/>
                  </a:moveTo>
                  <a:lnTo>
                    <a:pt x="221160" y="227827"/>
                  </a:lnTo>
                  <a:lnTo>
                    <a:pt x="219717" y="245069"/>
                  </a:lnTo>
                  <a:lnTo>
                    <a:pt x="213944" y="245069"/>
                  </a:lnTo>
                  <a:lnTo>
                    <a:pt x="195182" y="245069"/>
                  </a:lnTo>
                  <a:cubicBezTo>
                    <a:pt x="198068" y="239322"/>
                    <a:pt x="199512" y="233574"/>
                    <a:pt x="200955" y="227827"/>
                  </a:cubicBezTo>
                  <a:close/>
                  <a:moveTo>
                    <a:pt x="470755" y="169204"/>
                  </a:moveTo>
                  <a:lnTo>
                    <a:pt x="479367" y="187832"/>
                  </a:lnTo>
                  <a:lnTo>
                    <a:pt x="498024" y="177801"/>
                  </a:lnTo>
                  <a:lnTo>
                    <a:pt x="493719" y="196429"/>
                  </a:lnTo>
                  <a:lnTo>
                    <a:pt x="508071" y="197862"/>
                  </a:lnTo>
                  <a:lnTo>
                    <a:pt x="498024" y="210758"/>
                  </a:lnTo>
                  <a:cubicBezTo>
                    <a:pt x="499460" y="212191"/>
                    <a:pt x="499460" y="213624"/>
                    <a:pt x="500895" y="215057"/>
                  </a:cubicBezTo>
                  <a:cubicBezTo>
                    <a:pt x="500895" y="217923"/>
                    <a:pt x="500895" y="219356"/>
                    <a:pt x="502330" y="222222"/>
                  </a:cubicBezTo>
                  <a:cubicBezTo>
                    <a:pt x="502330" y="223655"/>
                    <a:pt x="502330" y="226521"/>
                    <a:pt x="502330" y="227954"/>
                  </a:cubicBezTo>
                  <a:cubicBezTo>
                    <a:pt x="502330" y="229387"/>
                    <a:pt x="502330" y="229387"/>
                    <a:pt x="502330" y="229387"/>
                  </a:cubicBezTo>
                  <a:cubicBezTo>
                    <a:pt x="502330" y="229387"/>
                    <a:pt x="502330" y="230820"/>
                    <a:pt x="502330" y="230820"/>
                  </a:cubicBezTo>
                  <a:cubicBezTo>
                    <a:pt x="502330" y="230820"/>
                    <a:pt x="502330" y="232253"/>
                    <a:pt x="502330" y="232253"/>
                  </a:cubicBezTo>
                  <a:cubicBezTo>
                    <a:pt x="500895" y="243716"/>
                    <a:pt x="496589" y="252313"/>
                    <a:pt x="489413" y="259478"/>
                  </a:cubicBezTo>
                  <a:cubicBezTo>
                    <a:pt x="487978" y="259478"/>
                    <a:pt x="487978" y="259478"/>
                    <a:pt x="487978" y="260911"/>
                  </a:cubicBezTo>
                  <a:cubicBezTo>
                    <a:pt x="486543" y="262344"/>
                    <a:pt x="485108" y="262344"/>
                    <a:pt x="483672" y="263777"/>
                  </a:cubicBezTo>
                  <a:cubicBezTo>
                    <a:pt x="482237" y="265210"/>
                    <a:pt x="479367" y="266643"/>
                    <a:pt x="477932" y="266643"/>
                  </a:cubicBezTo>
                  <a:cubicBezTo>
                    <a:pt x="473626" y="268075"/>
                    <a:pt x="470755" y="269508"/>
                    <a:pt x="466450" y="270941"/>
                  </a:cubicBezTo>
                  <a:cubicBezTo>
                    <a:pt x="443486" y="273807"/>
                    <a:pt x="421958" y="258045"/>
                    <a:pt x="417652" y="235118"/>
                  </a:cubicBezTo>
                  <a:cubicBezTo>
                    <a:pt x="417652" y="230820"/>
                    <a:pt x="417652" y="226521"/>
                    <a:pt x="417652" y="222222"/>
                  </a:cubicBezTo>
                  <a:lnTo>
                    <a:pt x="407606" y="210758"/>
                  </a:lnTo>
                  <a:lnTo>
                    <a:pt x="421958" y="203594"/>
                  </a:lnTo>
                  <a:lnTo>
                    <a:pt x="417652" y="187832"/>
                  </a:lnTo>
                  <a:lnTo>
                    <a:pt x="436310" y="190698"/>
                  </a:lnTo>
                  <a:lnTo>
                    <a:pt x="442051" y="172070"/>
                  </a:lnTo>
                  <a:lnTo>
                    <a:pt x="460709" y="186399"/>
                  </a:lnTo>
                  <a:close/>
                  <a:moveTo>
                    <a:pt x="137781" y="169204"/>
                  </a:moveTo>
                  <a:lnTo>
                    <a:pt x="147827" y="186378"/>
                  </a:lnTo>
                  <a:lnTo>
                    <a:pt x="166485" y="172066"/>
                  </a:lnTo>
                  <a:lnTo>
                    <a:pt x="172226" y="190672"/>
                  </a:lnTo>
                  <a:lnTo>
                    <a:pt x="192319" y="187809"/>
                  </a:lnTo>
                  <a:lnTo>
                    <a:pt x="186578" y="203552"/>
                  </a:lnTo>
                  <a:lnTo>
                    <a:pt x="200930" y="210708"/>
                  </a:lnTo>
                  <a:lnTo>
                    <a:pt x="190884" y="222158"/>
                  </a:lnTo>
                  <a:cubicBezTo>
                    <a:pt x="190884" y="226451"/>
                    <a:pt x="192319" y="230745"/>
                    <a:pt x="190884" y="235039"/>
                  </a:cubicBezTo>
                  <a:cubicBezTo>
                    <a:pt x="188013" y="253644"/>
                    <a:pt x="173661" y="266525"/>
                    <a:pt x="156438" y="270818"/>
                  </a:cubicBezTo>
                  <a:cubicBezTo>
                    <a:pt x="153568" y="270818"/>
                    <a:pt x="152133" y="270818"/>
                    <a:pt x="149262" y="270818"/>
                  </a:cubicBezTo>
                  <a:cubicBezTo>
                    <a:pt x="149262" y="270818"/>
                    <a:pt x="149262" y="270818"/>
                    <a:pt x="147827" y="270818"/>
                  </a:cubicBezTo>
                  <a:cubicBezTo>
                    <a:pt x="146392" y="270818"/>
                    <a:pt x="144957" y="270818"/>
                    <a:pt x="143521" y="270818"/>
                  </a:cubicBezTo>
                  <a:cubicBezTo>
                    <a:pt x="143521" y="270818"/>
                    <a:pt x="143521" y="270818"/>
                    <a:pt x="142086" y="270818"/>
                  </a:cubicBezTo>
                  <a:cubicBezTo>
                    <a:pt x="136345" y="269387"/>
                    <a:pt x="132040" y="267956"/>
                    <a:pt x="126299" y="265093"/>
                  </a:cubicBezTo>
                  <a:cubicBezTo>
                    <a:pt x="124864" y="263662"/>
                    <a:pt x="123428" y="262231"/>
                    <a:pt x="121993" y="260800"/>
                  </a:cubicBezTo>
                  <a:cubicBezTo>
                    <a:pt x="121993" y="260800"/>
                    <a:pt x="120558" y="259369"/>
                    <a:pt x="120558" y="259369"/>
                  </a:cubicBezTo>
                  <a:cubicBezTo>
                    <a:pt x="119123" y="259369"/>
                    <a:pt x="119123" y="259369"/>
                    <a:pt x="119123" y="257937"/>
                  </a:cubicBezTo>
                  <a:cubicBezTo>
                    <a:pt x="110512" y="249350"/>
                    <a:pt x="104771" y="236470"/>
                    <a:pt x="107641" y="222158"/>
                  </a:cubicBezTo>
                  <a:cubicBezTo>
                    <a:pt x="107641" y="219295"/>
                    <a:pt x="107641" y="217864"/>
                    <a:pt x="109076" y="215002"/>
                  </a:cubicBezTo>
                  <a:cubicBezTo>
                    <a:pt x="109076" y="213571"/>
                    <a:pt x="110512" y="212139"/>
                    <a:pt x="110512" y="210708"/>
                  </a:cubicBezTo>
                  <a:lnTo>
                    <a:pt x="100465" y="197828"/>
                  </a:lnTo>
                  <a:lnTo>
                    <a:pt x="114817" y="196396"/>
                  </a:lnTo>
                  <a:lnTo>
                    <a:pt x="110512" y="177791"/>
                  </a:lnTo>
                  <a:lnTo>
                    <a:pt x="129169" y="187809"/>
                  </a:lnTo>
                  <a:close/>
                  <a:moveTo>
                    <a:pt x="503767" y="81613"/>
                  </a:moveTo>
                  <a:lnTo>
                    <a:pt x="508071" y="88782"/>
                  </a:lnTo>
                  <a:lnTo>
                    <a:pt x="417800" y="140329"/>
                  </a:lnTo>
                  <a:lnTo>
                    <a:pt x="416244" y="137531"/>
                  </a:lnTo>
                  <a:lnTo>
                    <a:pt x="417679" y="140398"/>
                  </a:lnTo>
                  <a:lnTo>
                    <a:pt x="417800" y="140329"/>
                  </a:lnTo>
                  <a:lnTo>
                    <a:pt x="423418" y="150435"/>
                  </a:lnTo>
                  <a:lnTo>
                    <a:pt x="338766" y="194883"/>
                  </a:lnTo>
                  <a:lnTo>
                    <a:pt x="334461" y="283778"/>
                  </a:lnTo>
                  <a:lnTo>
                    <a:pt x="330157" y="283778"/>
                  </a:lnTo>
                  <a:lnTo>
                    <a:pt x="330157" y="293814"/>
                  </a:lnTo>
                  <a:lnTo>
                    <a:pt x="330157" y="302417"/>
                  </a:lnTo>
                  <a:lnTo>
                    <a:pt x="330157" y="323924"/>
                  </a:lnTo>
                  <a:lnTo>
                    <a:pt x="295722" y="323924"/>
                  </a:lnTo>
                  <a:lnTo>
                    <a:pt x="295722" y="302417"/>
                  </a:lnTo>
                  <a:lnTo>
                    <a:pt x="282809" y="302417"/>
                  </a:lnTo>
                  <a:lnTo>
                    <a:pt x="282809" y="323924"/>
                  </a:lnTo>
                  <a:lnTo>
                    <a:pt x="248374" y="323924"/>
                  </a:lnTo>
                  <a:lnTo>
                    <a:pt x="248374" y="302417"/>
                  </a:lnTo>
                  <a:lnTo>
                    <a:pt x="248374" y="293814"/>
                  </a:lnTo>
                  <a:lnTo>
                    <a:pt x="248374" y="283778"/>
                  </a:lnTo>
                  <a:lnTo>
                    <a:pt x="245504" y="283778"/>
                  </a:lnTo>
                  <a:lnTo>
                    <a:pt x="244070" y="265139"/>
                  </a:lnTo>
                  <a:lnTo>
                    <a:pt x="228287" y="265139"/>
                  </a:lnTo>
                  <a:lnTo>
                    <a:pt x="229722" y="176243"/>
                  </a:lnTo>
                  <a:lnTo>
                    <a:pt x="269896" y="169074"/>
                  </a:lnTo>
                  <a:lnTo>
                    <a:pt x="288548" y="190581"/>
                  </a:lnTo>
                  <a:lnTo>
                    <a:pt x="307200" y="169074"/>
                  </a:lnTo>
                  <a:lnTo>
                    <a:pt x="334461" y="169074"/>
                  </a:lnTo>
                  <a:lnTo>
                    <a:pt x="411940" y="128928"/>
                  </a:lnTo>
                  <a:lnTo>
                    <a:pt x="413375" y="133229"/>
                  </a:lnTo>
                  <a:close/>
                  <a:moveTo>
                    <a:pt x="288520" y="64371"/>
                  </a:moveTo>
                  <a:cubicBezTo>
                    <a:pt x="315437" y="64371"/>
                    <a:pt x="337258" y="86192"/>
                    <a:pt x="337258" y="113109"/>
                  </a:cubicBezTo>
                  <a:cubicBezTo>
                    <a:pt x="337258" y="140026"/>
                    <a:pt x="315437" y="161847"/>
                    <a:pt x="288520" y="161847"/>
                  </a:cubicBezTo>
                  <a:cubicBezTo>
                    <a:pt x="261603" y="161847"/>
                    <a:pt x="239782" y="140026"/>
                    <a:pt x="239782" y="113109"/>
                  </a:cubicBezTo>
                  <a:cubicBezTo>
                    <a:pt x="239782" y="86192"/>
                    <a:pt x="261603" y="64371"/>
                    <a:pt x="288520" y="64371"/>
                  </a:cubicBezTo>
                  <a:close/>
                  <a:moveTo>
                    <a:pt x="107592" y="0"/>
                  </a:moveTo>
                  <a:lnTo>
                    <a:pt x="572672" y="0"/>
                  </a:lnTo>
                  <a:lnTo>
                    <a:pt x="572672" y="245069"/>
                  </a:lnTo>
                  <a:lnTo>
                    <a:pt x="509513" y="245069"/>
                  </a:lnTo>
                  <a:cubicBezTo>
                    <a:pt x="510948" y="240770"/>
                    <a:pt x="512384" y="236470"/>
                    <a:pt x="512384" y="230738"/>
                  </a:cubicBezTo>
                  <a:cubicBezTo>
                    <a:pt x="512384" y="230738"/>
                    <a:pt x="512384" y="229304"/>
                    <a:pt x="512384" y="229304"/>
                  </a:cubicBezTo>
                  <a:lnTo>
                    <a:pt x="551141" y="229304"/>
                  </a:lnTo>
                  <a:lnTo>
                    <a:pt x="551141" y="15765"/>
                  </a:lnTo>
                  <a:lnTo>
                    <a:pt x="129123" y="15765"/>
                  </a:lnTo>
                  <a:lnTo>
                    <a:pt x="129123" y="32962"/>
                  </a:lnTo>
                  <a:lnTo>
                    <a:pt x="127688" y="32962"/>
                  </a:lnTo>
                  <a:lnTo>
                    <a:pt x="127688" y="176278"/>
                  </a:lnTo>
                  <a:lnTo>
                    <a:pt x="107592" y="167679"/>
                  </a:lnTo>
                  <a:lnTo>
                    <a:pt x="107592" y="37262"/>
                  </a:lnTo>
                  <a:lnTo>
                    <a:pt x="107592" y="1576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850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2" name="PA-ïS1îḓè">
              <a:extLst>
                <a:ext uri="{FF2B5EF4-FFF2-40B4-BE49-F238E27FC236}">
                  <a16:creationId xmlns:a16="http://schemas.microsoft.com/office/drawing/2014/main" id="{F778486F-5E1E-4934-8E1F-B6D7E9E2F11E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 bwMode="auto">
            <a:xfrm>
              <a:off x="5916690" y="3989701"/>
              <a:ext cx="358619" cy="294029"/>
            </a:xfrm>
            <a:custGeom>
              <a:avLst/>
              <a:gdLst>
                <a:gd name="connsiteX0" fmla="*/ 188055 w 610145"/>
                <a:gd name="connsiteY0" fmla="*/ 389904 h 500254"/>
                <a:gd name="connsiteX1" fmla="*/ 193726 w 610145"/>
                <a:gd name="connsiteY1" fmla="*/ 389904 h 500254"/>
                <a:gd name="connsiteX2" fmla="*/ 196561 w 610145"/>
                <a:gd name="connsiteY2" fmla="*/ 389904 h 500254"/>
                <a:gd name="connsiteX3" fmla="*/ 196561 w 610145"/>
                <a:gd name="connsiteY3" fmla="*/ 500254 h 500254"/>
                <a:gd name="connsiteX4" fmla="*/ 188055 w 610145"/>
                <a:gd name="connsiteY4" fmla="*/ 500254 h 500254"/>
                <a:gd name="connsiteX5" fmla="*/ 413354 w 610145"/>
                <a:gd name="connsiteY5" fmla="*/ 388524 h 500254"/>
                <a:gd name="connsiteX6" fmla="*/ 416228 w 610145"/>
                <a:gd name="connsiteY6" fmla="*/ 388524 h 500254"/>
                <a:gd name="connsiteX7" fmla="*/ 424849 w 610145"/>
                <a:gd name="connsiteY7" fmla="*/ 388524 h 500254"/>
                <a:gd name="connsiteX8" fmla="*/ 424849 w 610145"/>
                <a:gd name="connsiteY8" fmla="*/ 500254 h 500254"/>
                <a:gd name="connsiteX9" fmla="*/ 413354 w 610145"/>
                <a:gd name="connsiteY9" fmla="*/ 500254 h 500254"/>
                <a:gd name="connsiteX10" fmla="*/ 295647 w 610145"/>
                <a:gd name="connsiteY10" fmla="*/ 366914 h 500254"/>
                <a:gd name="connsiteX11" fmla="*/ 330131 w 610145"/>
                <a:gd name="connsiteY11" fmla="*/ 366914 h 500254"/>
                <a:gd name="connsiteX12" fmla="*/ 330131 w 610145"/>
                <a:gd name="connsiteY12" fmla="*/ 389904 h 500254"/>
                <a:gd name="connsiteX13" fmla="*/ 334442 w 610145"/>
                <a:gd name="connsiteY13" fmla="*/ 389904 h 500254"/>
                <a:gd name="connsiteX14" fmla="*/ 353121 w 610145"/>
                <a:gd name="connsiteY14" fmla="*/ 394214 h 500254"/>
                <a:gd name="connsiteX15" fmla="*/ 353121 w 610145"/>
                <a:gd name="connsiteY15" fmla="*/ 412893 h 500254"/>
                <a:gd name="connsiteX16" fmla="*/ 337316 w 610145"/>
                <a:gd name="connsiteY16" fmla="*/ 412893 h 500254"/>
                <a:gd name="connsiteX17" fmla="*/ 317200 w 610145"/>
                <a:gd name="connsiteY17" fmla="*/ 408583 h 500254"/>
                <a:gd name="connsiteX18" fmla="*/ 317200 w 610145"/>
                <a:gd name="connsiteY18" fmla="*/ 412893 h 500254"/>
                <a:gd name="connsiteX19" fmla="*/ 295647 w 610145"/>
                <a:gd name="connsiteY19" fmla="*/ 412893 h 500254"/>
                <a:gd name="connsiteX20" fmla="*/ 295647 w 610145"/>
                <a:gd name="connsiteY20" fmla="*/ 392777 h 500254"/>
                <a:gd name="connsiteX21" fmla="*/ 295647 w 610145"/>
                <a:gd name="connsiteY21" fmla="*/ 389904 h 500254"/>
                <a:gd name="connsiteX22" fmla="*/ 248288 w 610145"/>
                <a:gd name="connsiteY22" fmla="*/ 366914 h 500254"/>
                <a:gd name="connsiteX23" fmla="*/ 282772 w 610145"/>
                <a:gd name="connsiteY23" fmla="*/ 366914 h 500254"/>
                <a:gd name="connsiteX24" fmla="*/ 282772 w 610145"/>
                <a:gd name="connsiteY24" fmla="*/ 389904 h 500254"/>
                <a:gd name="connsiteX25" fmla="*/ 282772 w 610145"/>
                <a:gd name="connsiteY25" fmla="*/ 392777 h 500254"/>
                <a:gd name="connsiteX26" fmla="*/ 282772 w 610145"/>
                <a:gd name="connsiteY26" fmla="*/ 412893 h 500254"/>
                <a:gd name="connsiteX27" fmla="*/ 261219 w 610145"/>
                <a:gd name="connsiteY27" fmla="*/ 412893 h 500254"/>
                <a:gd name="connsiteX28" fmla="*/ 261219 w 610145"/>
                <a:gd name="connsiteY28" fmla="*/ 408583 h 500254"/>
                <a:gd name="connsiteX29" fmla="*/ 241103 w 610145"/>
                <a:gd name="connsiteY29" fmla="*/ 412893 h 500254"/>
                <a:gd name="connsiteX30" fmla="*/ 225298 w 610145"/>
                <a:gd name="connsiteY30" fmla="*/ 412893 h 500254"/>
                <a:gd name="connsiteX31" fmla="*/ 225298 w 610145"/>
                <a:gd name="connsiteY31" fmla="*/ 394214 h 500254"/>
                <a:gd name="connsiteX32" fmla="*/ 243977 w 610145"/>
                <a:gd name="connsiteY32" fmla="*/ 389904 h 500254"/>
                <a:gd name="connsiteX33" fmla="*/ 248288 w 610145"/>
                <a:gd name="connsiteY33" fmla="*/ 389904 h 500254"/>
                <a:gd name="connsiteX34" fmla="*/ 20099 w 610145"/>
                <a:gd name="connsiteY34" fmla="*/ 311049 h 500254"/>
                <a:gd name="connsiteX35" fmla="*/ 48811 w 610145"/>
                <a:gd name="connsiteY35" fmla="*/ 424211 h 500254"/>
                <a:gd name="connsiteX36" fmla="*/ 129206 w 610145"/>
                <a:gd name="connsiteY36" fmla="*/ 424211 h 500254"/>
                <a:gd name="connsiteX37" fmla="*/ 129206 w 610145"/>
                <a:gd name="connsiteY37" fmla="*/ 444265 h 500254"/>
                <a:gd name="connsiteX38" fmla="*/ 113415 w 610145"/>
                <a:gd name="connsiteY38" fmla="*/ 444265 h 500254"/>
                <a:gd name="connsiteX39" fmla="*/ 134949 w 610145"/>
                <a:gd name="connsiteY39" fmla="*/ 491535 h 500254"/>
                <a:gd name="connsiteX40" fmla="*/ 122028 w 610145"/>
                <a:gd name="connsiteY40" fmla="*/ 497265 h 500254"/>
                <a:gd name="connsiteX41" fmla="*/ 99058 w 610145"/>
                <a:gd name="connsiteY41" fmla="*/ 444265 h 500254"/>
                <a:gd name="connsiteX42" fmla="*/ 64603 w 610145"/>
                <a:gd name="connsiteY42" fmla="*/ 444265 h 500254"/>
                <a:gd name="connsiteX43" fmla="*/ 40198 w 610145"/>
                <a:gd name="connsiteY43" fmla="*/ 497265 h 500254"/>
                <a:gd name="connsiteX44" fmla="*/ 27277 w 610145"/>
                <a:gd name="connsiteY44" fmla="*/ 491535 h 500254"/>
                <a:gd name="connsiteX45" fmla="*/ 48811 w 610145"/>
                <a:gd name="connsiteY45" fmla="*/ 444265 h 500254"/>
                <a:gd name="connsiteX46" fmla="*/ 33019 w 610145"/>
                <a:gd name="connsiteY46" fmla="*/ 444265 h 500254"/>
                <a:gd name="connsiteX47" fmla="*/ 0 w 610145"/>
                <a:gd name="connsiteY47" fmla="*/ 315346 h 500254"/>
                <a:gd name="connsiteX48" fmla="*/ 590038 w 610145"/>
                <a:gd name="connsiteY48" fmla="*/ 309670 h 500254"/>
                <a:gd name="connsiteX49" fmla="*/ 610145 w 610145"/>
                <a:gd name="connsiteY49" fmla="*/ 315400 h 500254"/>
                <a:gd name="connsiteX50" fmla="*/ 578548 w 610145"/>
                <a:gd name="connsiteY50" fmla="*/ 444319 h 500254"/>
                <a:gd name="connsiteX51" fmla="*/ 561313 w 610145"/>
                <a:gd name="connsiteY51" fmla="*/ 444319 h 500254"/>
                <a:gd name="connsiteX52" fmla="*/ 582857 w 610145"/>
                <a:gd name="connsiteY52" fmla="*/ 490156 h 500254"/>
                <a:gd name="connsiteX53" fmla="*/ 569930 w 610145"/>
                <a:gd name="connsiteY53" fmla="*/ 495886 h 500254"/>
                <a:gd name="connsiteX54" fmla="*/ 546951 w 610145"/>
                <a:gd name="connsiteY54" fmla="*/ 444319 h 500254"/>
                <a:gd name="connsiteX55" fmla="*/ 511045 w 610145"/>
                <a:gd name="connsiteY55" fmla="*/ 444319 h 500254"/>
                <a:gd name="connsiteX56" fmla="*/ 489501 w 610145"/>
                <a:gd name="connsiteY56" fmla="*/ 495886 h 500254"/>
                <a:gd name="connsiteX57" fmla="*/ 476575 w 610145"/>
                <a:gd name="connsiteY57" fmla="*/ 490156 h 500254"/>
                <a:gd name="connsiteX58" fmla="*/ 496682 w 610145"/>
                <a:gd name="connsiteY58" fmla="*/ 444319 h 500254"/>
                <a:gd name="connsiteX59" fmla="*/ 482320 w 610145"/>
                <a:gd name="connsiteY59" fmla="*/ 444319 h 500254"/>
                <a:gd name="connsiteX60" fmla="*/ 482320 w 610145"/>
                <a:gd name="connsiteY60" fmla="*/ 422832 h 500254"/>
                <a:gd name="connsiteX61" fmla="*/ 561313 w 610145"/>
                <a:gd name="connsiteY61" fmla="*/ 422832 h 500254"/>
                <a:gd name="connsiteX62" fmla="*/ 473648 w 610145"/>
                <a:gd name="connsiteY62" fmla="*/ 279554 h 500254"/>
                <a:gd name="connsiteX63" fmla="*/ 519590 w 610145"/>
                <a:gd name="connsiteY63" fmla="*/ 279554 h 500254"/>
                <a:gd name="connsiteX64" fmla="*/ 548303 w 610145"/>
                <a:gd name="connsiteY64" fmla="*/ 417133 h 500254"/>
                <a:gd name="connsiteX65" fmla="*/ 531075 w 610145"/>
                <a:gd name="connsiteY65" fmla="*/ 417133 h 500254"/>
                <a:gd name="connsiteX66" fmla="*/ 525332 w 610145"/>
                <a:gd name="connsiteY66" fmla="*/ 417133 h 500254"/>
                <a:gd name="connsiteX67" fmla="*/ 515283 w 610145"/>
                <a:gd name="connsiteY67" fmla="*/ 417133 h 500254"/>
                <a:gd name="connsiteX68" fmla="*/ 486569 w 610145"/>
                <a:gd name="connsiteY68" fmla="*/ 417133 h 500254"/>
                <a:gd name="connsiteX69" fmla="*/ 483698 w 610145"/>
                <a:gd name="connsiteY69" fmla="*/ 417133 h 500254"/>
                <a:gd name="connsiteX70" fmla="*/ 467906 w 610145"/>
                <a:gd name="connsiteY70" fmla="*/ 417133 h 500254"/>
                <a:gd name="connsiteX71" fmla="*/ 462163 w 610145"/>
                <a:gd name="connsiteY71" fmla="*/ 417133 h 500254"/>
                <a:gd name="connsiteX72" fmla="*/ 462163 w 610145"/>
                <a:gd name="connsiteY72" fmla="*/ 388471 h 500254"/>
                <a:gd name="connsiteX73" fmla="*/ 472213 w 610145"/>
                <a:gd name="connsiteY73" fmla="*/ 388471 h 500254"/>
                <a:gd name="connsiteX74" fmla="*/ 489441 w 610145"/>
                <a:gd name="connsiteY74" fmla="*/ 388471 h 500254"/>
                <a:gd name="connsiteX75" fmla="*/ 470777 w 610145"/>
                <a:gd name="connsiteY75" fmla="*/ 325414 h 500254"/>
                <a:gd name="connsiteX76" fmla="*/ 463599 w 610145"/>
                <a:gd name="connsiteY76" fmla="*/ 336879 h 500254"/>
                <a:gd name="connsiteX77" fmla="*/ 470777 w 610145"/>
                <a:gd name="connsiteY77" fmla="*/ 336879 h 500254"/>
                <a:gd name="connsiteX78" fmla="*/ 470777 w 610145"/>
                <a:gd name="connsiteY78" fmla="*/ 358376 h 500254"/>
                <a:gd name="connsiteX79" fmla="*/ 457856 w 610145"/>
                <a:gd name="connsiteY79" fmla="*/ 358376 h 500254"/>
                <a:gd name="connsiteX80" fmla="*/ 457856 w 610145"/>
                <a:gd name="connsiteY80" fmla="*/ 388471 h 500254"/>
                <a:gd name="connsiteX81" fmla="*/ 457856 w 610145"/>
                <a:gd name="connsiteY81" fmla="*/ 417133 h 500254"/>
                <a:gd name="connsiteX82" fmla="*/ 457856 w 610145"/>
                <a:gd name="connsiteY82" fmla="*/ 500254 h 500254"/>
                <a:gd name="connsiteX83" fmla="*/ 449242 w 610145"/>
                <a:gd name="connsiteY83" fmla="*/ 500254 h 500254"/>
                <a:gd name="connsiteX84" fmla="*/ 429143 w 610145"/>
                <a:gd name="connsiteY84" fmla="*/ 500254 h 500254"/>
                <a:gd name="connsiteX85" fmla="*/ 429143 w 610145"/>
                <a:gd name="connsiteY85" fmla="*/ 388471 h 500254"/>
                <a:gd name="connsiteX86" fmla="*/ 429143 w 610145"/>
                <a:gd name="connsiteY86" fmla="*/ 358376 h 500254"/>
                <a:gd name="connsiteX87" fmla="*/ 185079 w 610145"/>
                <a:gd name="connsiteY87" fmla="*/ 358376 h 500254"/>
                <a:gd name="connsiteX88" fmla="*/ 185079 w 610145"/>
                <a:gd name="connsiteY88" fmla="*/ 389904 h 500254"/>
                <a:gd name="connsiteX89" fmla="*/ 185079 w 610145"/>
                <a:gd name="connsiteY89" fmla="*/ 500254 h 500254"/>
                <a:gd name="connsiteX90" fmla="*/ 160673 w 610145"/>
                <a:gd name="connsiteY90" fmla="*/ 500254 h 500254"/>
                <a:gd name="connsiteX91" fmla="*/ 154930 w 610145"/>
                <a:gd name="connsiteY91" fmla="*/ 500254 h 500254"/>
                <a:gd name="connsiteX92" fmla="*/ 154930 w 610145"/>
                <a:gd name="connsiteY92" fmla="*/ 417133 h 500254"/>
                <a:gd name="connsiteX93" fmla="*/ 154930 w 610145"/>
                <a:gd name="connsiteY93" fmla="*/ 389904 h 500254"/>
                <a:gd name="connsiteX94" fmla="*/ 154930 w 610145"/>
                <a:gd name="connsiteY94" fmla="*/ 358376 h 500254"/>
                <a:gd name="connsiteX95" fmla="*/ 142009 w 610145"/>
                <a:gd name="connsiteY95" fmla="*/ 358376 h 500254"/>
                <a:gd name="connsiteX96" fmla="*/ 142009 w 610145"/>
                <a:gd name="connsiteY96" fmla="*/ 336879 h 500254"/>
                <a:gd name="connsiteX97" fmla="*/ 146316 w 610145"/>
                <a:gd name="connsiteY97" fmla="*/ 336879 h 500254"/>
                <a:gd name="connsiteX98" fmla="*/ 139138 w 610145"/>
                <a:gd name="connsiteY98" fmla="*/ 325414 h 500254"/>
                <a:gd name="connsiteX99" fmla="*/ 120474 w 610145"/>
                <a:gd name="connsiteY99" fmla="*/ 389904 h 500254"/>
                <a:gd name="connsiteX100" fmla="*/ 137702 w 610145"/>
                <a:gd name="connsiteY100" fmla="*/ 389904 h 500254"/>
                <a:gd name="connsiteX101" fmla="*/ 152059 w 610145"/>
                <a:gd name="connsiteY101" fmla="*/ 389904 h 500254"/>
                <a:gd name="connsiteX102" fmla="*/ 152059 w 610145"/>
                <a:gd name="connsiteY102" fmla="*/ 417133 h 500254"/>
                <a:gd name="connsiteX103" fmla="*/ 142009 w 610145"/>
                <a:gd name="connsiteY103" fmla="*/ 417133 h 500254"/>
                <a:gd name="connsiteX104" fmla="*/ 126217 w 610145"/>
                <a:gd name="connsiteY104" fmla="*/ 417133 h 500254"/>
                <a:gd name="connsiteX105" fmla="*/ 123346 w 610145"/>
                <a:gd name="connsiteY105" fmla="*/ 417133 h 500254"/>
                <a:gd name="connsiteX106" fmla="*/ 94632 w 610145"/>
                <a:gd name="connsiteY106" fmla="*/ 417133 h 500254"/>
                <a:gd name="connsiteX107" fmla="*/ 86018 w 610145"/>
                <a:gd name="connsiteY107" fmla="*/ 417133 h 500254"/>
                <a:gd name="connsiteX108" fmla="*/ 78840 w 610145"/>
                <a:gd name="connsiteY108" fmla="*/ 417133 h 500254"/>
                <a:gd name="connsiteX109" fmla="*/ 61612 w 610145"/>
                <a:gd name="connsiteY109" fmla="*/ 417133 h 500254"/>
                <a:gd name="connsiteX110" fmla="*/ 90325 w 610145"/>
                <a:gd name="connsiteY110" fmla="*/ 280987 h 500254"/>
                <a:gd name="connsiteX111" fmla="*/ 136267 w 610145"/>
                <a:gd name="connsiteY111" fmla="*/ 280987 h 500254"/>
                <a:gd name="connsiteX112" fmla="*/ 167851 w 610145"/>
                <a:gd name="connsiteY112" fmla="*/ 331146 h 500254"/>
                <a:gd name="connsiteX113" fmla="*/ 202307 w 610145"/>
                <a:gd name="connsiteY113" fmla="*/ 316815 h 500254"/>
                <a:gd name="connsiteX114" fmla="*/ 209486 w 610145"/>
                <a:gd name="connsiteY114" fmla="*/ 332579 h 500254"/>
                <a:gd name="connsiteX115" fmla="*/ 400429 w 610145"/>
                <a:gd name="connsiteY115" fmla="*/ 334013 h 500254"/>
                <a:gd name="connsiteX116" fmla="*/ 407608 w 610145"/>
                <a:gd name="connsiteY116" fmla="*/ 315382 h 500254"/>
                <a:gd name="connsiteX117" fmla="*/ 442064 w 610145"/>
                <a:gd name="connsiteY117" fmla="*/ 329713 h 500254"/>
                <a:gd name="connsiteX118" fmla="*/ 347427 w 610145"/>
                <a:gd name="connsiteY118" fmla="*/ 227827 h 500254"/>
                <a:gd name="connsiteX119" fmla="*/ 410488 w 610145"/>
                <a:gd name="connsiteY119" fmla="*/ 229264 h 500254"/>
                <a:gd name="connsiteX120" fmla="*/ 410488 w 610145"/>
                <a:gd name="connsiteY120" fmla="*/ 230701 h 500254"/>
                <a:gd name="connsiteX121" fmla="*/ 413354 w 610145"/>
                <a:gd name="connsiteY121" fmla="*/ 245069 h 500254"/>
                <a:gd name="connsiteX122" fmla="*/ 345994 w 610145"/>
                <a:gd name="connsiteY122" fmla="*/ 245069 h 500254"/>
                <a:gd name="connsiteX123" fmla="*/ 200955 w 610145"/>
                <a:gd name="connsiteY123" fmla="*/ 227827 h 500254"/>
                <a:gd name="connsiteX124" fmla="*/ 221160 w 610145"/>
                <a:gd name="connsiteY124" fmla="*/ 227827 h 500254"/>
                <a:gd name="connsiteX125" fmla="*/ 219717 w 610145"/>
                <a:gd name="connsiteY125" fmla="*/ 245069 h 500254"/>
                <a:gd name="connsiteX126" fmla="*/ 213944 w 610145"/>
                <a:gd name="connsiteY126" fmla="*/ 245069 h 500254"/>
                <a:gd name="connsiteX127" fmla="*/ 195182 w 610145"/>
                <a:gd name="connsiteY127" fmla="*/ 245069 h 500254"/>
                <a:gd name="connsiteX128" fmla="*/ 200955 w 610145"/>
                <a:gd name="connsiteY128" fmla="*/ 227827 h 500254"/>
                <a:gd name="connsiteX129" fmla="*/ 470755 w 610145"/>
                <a:gd name="connsiteY129" fmla="*/ 169204 h 500254"/>
                <a:gd name="connsiteX130" fmla="*/ 479367 w 610145"/>
                <a:gd name="connsiteY130" fmla="*/ 187832 h 500254"/>
                <a:gd name="connsiteX131" fmla="*/ 498024 w 610145"/>
                <a:gd name="connsiteY131" fmla="*/ 177801 h 500254"/>
                <a:gd name="connsiteX132" fmla="*/ 493719 w 610145"/>
                <a:gd name="connsiteY132" fmla="*/ 196429 h 500254"/>
                <a:gd name="connsiteX133" fmla="*/ 508071 w 610145"/>
                <a:gd name="connsiteY133" fmla="*/ 197862 h 500254"/>
                <a:gd name="connsiteX134" fmla="*/ 498024 w 610145"/>
                <a:gd name="connsiteY134" fmla="*/ 210758 h 500254"/>
                <a:gd name="connsiteX135" fmla="*/ 500895 w 610145"/>
                <a:gd name="connsiteY135" fmla="*/ 215057 h 500254"/>
                <a:gd name="connsiteX136" fmla="*/ 502330 w 610145"/>
                <a:gd name="connsiteY136" fmla="*/ 222222 h 500254"/>
                <a:gd name="connsiteX137" fmla="*/ 502330 w 610145"/>
                <a:gd name="connsiteY137" fmla="*/ 227954 h 500254"/>
                <a:gd name="connsiteX138" fmla="*/ 502330 w 610145"/>
                <a:gd name="connsiteY138" fmla="*/ 229387 h 500254"/>
                <a:gd name="connsiteX139" fmla="*/ 502330 w 610145"/>
                <a:gd name="connsiteY139" fmla="*/ 230820 h 500254"/>
                <a:gd name="connsiteX140" fmla="*/ 502330 w 610145"/>
                <a:gd name="connsiteY140" fmla="*/ 232253 h 500254"/>
                <a:gd name="connsiteX141" fmla="*/ 489413 w 610145"/>
                <a:gd name="connsiteY141" fmla="*/ 259478 h 500254"/>
                <a:gd name="connsiteX142" fmla="*/ 487978 w 610145"/>
                <a:gd name="connsiteY142" fmla="*/ 260911 h 500254"/>
                <a:gd name="connsiteX143" fmla="*/ 483672 w 610145"/>
                <a:gd name="connsiteY143" fmla="*/ 263777 h 500254"/>
                <a:gd name="connsiteX144" fmla="*/ 477932 w 610145"/>
                <a:gd name="connsiteY144" fmla="*/ 266643 h 500254"/>
                <a:gd name="connsiteX145" fmla="*/ 466450 w 610145"/>
                <a:gd name="connsiteY145" fmla="*/ 270941 h 500254"/>
                <a:gd name="connsiteX146" fmla="*/ 417652 w 610145"/>
                <a:gd name="connsiteY146" fmla="*/ 235118 h 500254"/>
                <a:gd name="connsiteX147" fmla="*/ 417652 w 610145"/>
                <a:gd name="connsiteY147" fmla="*/ 222222 h 500254"/>
                <a:gd name="connsiteX148" fmla="*/ 407606 w 610145"/>
                <a:gd name="connsiteY148" fmla="*/ 210758 h 500254"/>
                <a:gd name="connsiteX149" fmla="*/ 421958 w 610145"/>
                <a:gd name="connsiteY149" fmla="*/ 203594 h 500254"/>
                <a:gd name="connsiteX150" fmla="*/ 417652 w 610145"/>
                <a:gd name="connsiteY150" fmla="*/ 187832 h 500254"/>
                <a:gd name="connsiteX151" fmla="*/ 436310 w 610145"/>
                <a:gd name="connsiteY151" fmla="*/ 190698 h 500254"/>
                <a:gd name="connsiteX152" fmla="*/ 442051 w 610145"/>
                <a:gd name="connsiteY152" fmla="*/ 172070 h 500254"/>
                <a:gd name="connsiteX153" fmla="*/ 460709 w 610145"/>
                <a:gd name="connsiteY153" fmla="*/ 186399 h 500254"/>
                <a:gd name="connsiteX154" fmla="*/ 137781 w 610145"/>
                <a:gd name="connsiteY154" fmla="*/ 169204 h 500254"/>
                <a:gd name="connsiteX155" fmla="*/ 147827 w 610145"/>
                <a:gd name="connsiteY155" fmla="*/ 186378 h 500254"/>
                <a:gd name="connsiteX156" fmla="*/ 166485 w 610145"/>
                <a:gd name="connsiteY156" fmla="*/ 172066 h 500254"/>
                <a:gd name="connsiteX157" fmla="*/ 172226 w 610145"/>
                <a:gd name="connsiteY157" fmla="*/ 190672 h 500254"/>
                <a:gd name="connsiteX158" fmla="*/ 192319 w 610145"/>
                <a:gd name="connsiteY158" fmla="*/ 187809 h 500254"/>
                <a:gd name="connsiteX159" fmla="*/ 186578 w 610145"/>
                <a:gd name="connsiteY159" fmla="*/ 203552 h 500254"/>
                <a:gd name="connsiteX160" fmla="*/ 200930 w 610145"/>
                <a:gd name="connsiteY160" fmla="*/ 210708 h 500254"/>
                <a:gd name="connsiteX161" fmla="*/ 190884 w 610145"/>
                <a:gd name="connsiteY161" fmla="*/ 222158 h 500254"/>
                <a:gd name="connsiteX162" fmla="*/ 190884 w 610145"/>
                <a:gd name="connsiteY162" fmla="*/ 235039 h 500254"/>
                <a:gd name="connsiteX163" fmla="*/ 156438 w 610145"/>
                <a:gd name="connsiteY163" fmla="*/ 270818 h 500254"/>
                <a:gd name="connsiteX164" fmla="*/ 149262 w 610145"/>
                <a:gd name="connsiteY164" fmla="*/ 270818 h 500254"/>
                <a:gd name="connsiteX165" fmla="*/ 147827 w 610145"/>
                <a:gd name="connsiteY165" fmla="*/ 270818 h 500254"/>
                <a:gd name="connsiteX166" fmla="*/ 143521 w 610145"/>
                <a:gd name="connsiteY166" fmla="*/ 270818 h 500254"/>
                <a:gd name="connsiteX167" fmla="*/ 142086 w 610145"/>
                <a:gd name="connsiteY167" fmla="*/ 270818 h 500254"/>
                <a:gd name="connsiteX168" fmla="*/ 126299 w 610145"/>
                <a:gd name="connsiteY168" fmla="*/ 265093 h 500254"/>
                <a:gd name="connsiteX169" fmla="*/ 121993 w 610145"/>
                <a:gd name="connsiteY169" fmla="*/ 260800 h 500254"/>
                <a:gd name="connsiteX170" fmla="*/ 120558 w 610145"/>
                <a:gd name="connsiteY170" fmla="*/ 259369 h 500254"/>
                <a:gd name="connsiteX171" fmla="*/ 119123 w 610145"/>
                <a:gd name="connsiteY171" fmla="*/ 257937 h 500254"/>
                <a:gd name="connsiteX172" fmla="*/ 107641 w 610145"/>
                <a:gd name="connsiteY172" fmla="*/ 222158 h 500254"/>
                <a:gd name="connsiteX173" fmla="*/ 109076 w 610145"/>
                <a:gd name="connsiteY173" fmla="*/ 215002 h 500254"/>
                <a:gd name="connsiteX174" fmla="*/ 110512 w 610145"/>
                <a:gd name="connsiteY174" fmla="*/ 210708 h 500254"/>
                <a:gd name="connsiteX175" fmla="*/ 100465 w 610145"/>
                <a:gd name="connsiteY175" fmla="*/ 197828 h 500254"/>
                <a:gd name="connsiteX176" fmla="*/ 114817 w 610145"/>
                <a:gd name="connsiteY176" fmla="*/ 196396 h 500254"/>
                <a:gd name="connsiteX177" fmla="*/ 110512 w 610145"/>
                <a:gd name="connsiteY177" fmla="*/ 177791 h 500254"/>
                <a:gd name="connsiteX178" fmla="*/ 129169 w 610145"/>
                <a:gd name="connsiteY178" fmla="*/ 187809 h 500254"/>
                <a:gd name="connsiteX179" fmla="*/ 503767 w 610145"/>
                <a:gd name="connsiteY179" fmla="*/ 81613 h 500254"/>
                <a:gd name="connsiteX180" fmla="*/ 508071 w 610145"/>
                <a:gd name="connsiteY180" fmla="*/ 88782 h 500254"/>
                <a:gd name="connsiteX181" fmla="*/ 417800 w 610145"/>
                <a:gd name="connsiteY181" fmla="*/ 140329 h 500254"/>
                <a:gd name="connsiteX182" fmla="*/ 416244 w 610145"/>
                <a:gd name="connsiteY182" fmla="*/ 137531 h 500254"/>
                <a:gd name="connsiteX183" fmla="*/ 417679 w 610145"/>
                <a:gd name="connsiteY183" fmla="*/ 140398 h 500254"/>
                <a:gd name="connsiteX184" fmla="*/ 417800 w 610145"/>
                <a:gd name="connsiteY184" fmla="*/ 140329 h 500254"/>
                <a:gd name="connsiteX185" fmla="*/ 423418 w 610145"/>
                <a:gd name="connsiteY185" fmla="*/ 150435 h 500254"/>
                <a:gd name="connsiteX186" fmla="*/ 338766 w 610145"/>
                <a:gd name="connsiteY186" fmla="*/ 194883 h 500254"/>
                <a:gd name="connsiteX187" fmla="*/ 334461 w 610145"/>
                <a:gd name="connsiteY187" fmla="*/ 283778 h 500254"/>
                <a:gd name="connsiteX188" fmla="*/ 330157 w 610145"/>
                <a:gd name="connsiteY188" fmla="*/ 283778 h 500254"/>
                <a:gd name="connsiteX189" fmla="*/ 330157 w 610145"/>
                <a:gd name="connsiteY189" fmla="*/ 293814 h 500254"/>
                <a:gd name="connsiteX190" fmla="*/ 330157 w 610145"/>
                <a:gd name="connsiteY190" fmla="*/ 302417 h 500254"/>
                <a:gd name="connsiteX191" fmla="*/ 330157 w 610145"/>
                <a:gd name="connsiteY191" fmla="*/ 323924 h 500254"/>
                <a:gd name="connsiteX192" fmla="*/ 295722 w 610145"/>
                <a:gd name="connsiteY192" fmla="*/ 323924 h 500254"/>
                <a:gd name="connsiteX193" fmla="*/ 295722 w 610145"/>
                <a:gd name="connsiteY193" fmla="*/ 302417 h 500254"/>
                <a:gd name="connsiteX194" fmla="*/ 282809 w 610145"/>
                <a:gd name="connsiteY194" fmla="*/ 302417 h 500254"/>
                <a:gd name="connsiteX195" fmla="*/ 282809 w 610145"/>
                <a:gd name="connsiteY195" fmla="*/ 323924 h 500254"/>
                <a:gd name="connsiteX196" fmla="*/ 248374 w 610145"/>
                <a:gd name="connsiteY196" fmla="*/ 323924 h 500254"/>
                <a:gd name="connsiteX197" fmla="*/ 248374 w 610145"/>
                <a:gd name="connsiteY197" fmla="*/ 302417 h 500254"/>
                <a:gd name="connsiteX198" fmla="*/ 248374 w 610145"/>
                <a:gd name="connsiteY198" fmla="*/ 293814 h 500254"/>
                <a:gd name="connsiteX199" fmla="*/ 248374 w 610145"/>
                <a:gd name="connsiteY199" fmla="*/ 283778 h 500254"/>
                <a:gd name="connsiteX200" fmla="*/ 245504 w 610145"/>
                <a:gd name="connsiteY200" fmla="*/ 283778 h 500254"/>
                <a:gd name="connsiteX201" fmla="*/ 244070 w 610145"/>
                <a:gd name="connsiteY201" fmla="*/ 265139 h 500254"/>
                <a:gd name="connsiteX202" fmla="*/ 228287 w 610145"/>
                <a:gd name="connsiteY202" fmla="*/ 265139 h 500254"/>
                <a:gd name="connsiteX203" fmla="*/ 229722 w 610145"/>
                <a:gd name="connsiteY203" fmla="*/ 176243 h 500254"/>
                <a:gd name="connsiteX204" fmla="*/ 269896 w 610145"/>
                <a:gd name="connsiteY204" fmla="*/ 169074 h 500254"/>
                <a:gd name="connsiteX205" fmla="*/ 288548 w 610145"/>
                <a:gd name="connsiteY205" fmla="*/ 190581 h 500254"/>
                <a:gd name="connsiteX206" fmla="*/ 307200 w 610145"/>
                <a:gd name="connsiteY206" fmla="*/ 169074 h 500254"/>
                <a:gd name="connsiteX207" fmla="*/ 334461 w 610145"/>
                <a:gd name="connsiteY207" fmla="*/ 169074 h 500254"/>
                <a:gd name="connsiteX208" fmla="*/ 411940 w 610145"/>
                <a:gd name="connsiteY208" fmla="*/ 128928 h 500254"/>
                <a:gd name="connsiteX209" fmla="*/ 413375 w 610145"/>
                <a:gd name="connsiteY209" fmla="*/ 133229 h 500254"/>
                <a:gd name="connsiteX210" fmla="*/ 288520 w 610145"/>
                <a:gd name="connsiteY210" fmla="*/ 64371 h 500254"/>
                <a:gd name="connsiteX211" fmla="*/ 337258 w 610145"/>
                <a:gd name="connsiteY211" fmla="*/ 113109 h 500254"/>
                <a:gd name="connsiteX212" fmla="*/ 288520 w 610145"/>
                <a:gd name="connsiteY212" fmla="*/ 161847 h 500254"/>
                <a:gd name="connsiteX213" fmla="*/ 239782 w 610145"/>
                <a:gd name="connsiteY213" fmla="*/ 113109 h 500254"/>
                <a:gd name="connsiteX214" fmla="*/ 288520 w 610145"/>
                <a:gd name="connsiteY214" fmla="*/ 64371 h 500254"/>
                <a:gd name="connsiteX215" fmla="*/ 107592 w 610145"/>
                <a:gd name="connsiteY215" fmla="*/ 0 h 500254"/>
                <a:gd name="connsiteX216" fmla="*/ 572672 w 610145"/>
                <a:gd name="connsiteY216" fmla="*/ 0 h 500254"/>
                <a:gd name="connsiteX217" fmla="*/ 572672 w 610145"/>
                <a:gd name="connsiteY217" fmla="*/ 245069 h 500254"/>
                <a:gd name="connsiteX218" fmla="*/ 509513 w 610145"/>
                <a:gd name="connsiteY218" fmla="*/ 245069 h 500254"/>
                <a:gd name="connsiteX219" fmla="*/ 512384 w 610145"/>
                <a:gd name="connsiteY219" fmla="*/ 230738 h 500254"/>
                <a:gd name="connsiteX220" fmla="*/ 512384 w 610145"/>
                <a:gd name="connsiteY220" fmla="*/ 229304 h 500254"/>
                <a:gd name="connsiteX221" fmla="*/ 551141 w 610145"/>
                <a:gd name="connsiteY221" fmla="*/ 229304 h 500254"/>
                <a:gd name="connsiteX222" fmla="*/ 551141 w 610145"/>
                <a:gd name="connsiteY222" fmla="*/ 15765 h 500254"/>
                <a:gd name="connsiteX223" fmla="*/ 129123 w 610145"/>
                <a:gd name="connsiteY223" fmla="*/ 15765 h 500254"/>
                <a:gd name="connsiteX224" fmla="*/ 129123 w 610145"/>
                <a:gd name="connsiteY224" fmla="*/ 32962 h 500254"/>
                <a:gd name="connsiteX225" fmla="*/ 127688 w 610145"/>
                <a:gd name="connsiteY225" fmla="*/ 32962 h 500254"/>
                <a:gd name="connsiteX226" fmla="*/ 127688 w 610145"/>
                <a:gd name="connsiteY226" fmla="*/ 176278 h 500254"/>
                <a:gd name="connsiteX227" fmla="*/ 107592 w 610145"/>
                <a:gd name="connsiteY227" fmla="*/ 167679 h 500254"/>
                <a:gd name="connsiteX228" fmla="*/ 107592 w 610145"/>
                <a:gd name="connsiteY228" fmla="*/ 37262 h 500254"/>
                <a:gd name="connsiteX229" fmla="*/ 107592 w 610145"/>
                <a:gd name="connsiteY229" fmla="*/ 15765 h 500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</a:cxnLst>
              <a:rect l="l" t="t" r="r" b="b"/>
              <a:pathLst>
                <a:path w="610145" h="500254">
                  <a:moveTo>
                    <a:pt x="188055" y="389904"/>
                  </a:moveTo>
                  <a:lnTo>
                    <a:pt x="193726" y="389904"/>
                  </a:lnTo>
                  <a:lnTo>
                    <a:pt x="196561" y="389904"/>
                  </a:lnTo>
                  <a:lnTo>
                    <a:pt x="196561" y="500254"/>
                  </a:lnTo>
                  <a:lnTo>
                    <a:pt x="188055" y="500254"/>
                  </a:lnTo>
                  <a:close/>
                  <a:moveTo>
                    <a:pt x="413354" y="388524"/>
                  </a:moveTo>
                  <a:lnTo>
                    <a:pt x="416228" y="388524"/>
                  </a:lnTo>
                  <a:lnTo>
                    <a:pt x="424849" y="388524"/>
                  </a:lnTo>
                  <a:lnTo>
                    <a:pt x="424849" y="500254"/>
                  </a:lnTo>
                  <a:lnTo>
                    <a:pt x="413354" y="500254"/>
                  </a:lnTo>
                  <a:close/>
                  <a:moveTo>
                    <a:pt x="295647" y="366914"/>
                  </a:moveTo>
                  <a:lnTo>
                    <a:pt x="330131" y="366914"/>
                  </a:lnTo>
                  <a:lnTo>
                    <a:pt x="330131" y="389904"/>
                  </a:lnTo>
                  <a:lnTo>
                    <a:pt x="334442" y="389904"/>
                  </a:lnTo>
                  <a:lnTo>
                    <a:pt x="353121" y="394214"/>
                  </a:lnTo>
                  <a:lnTo>
                    <a:pt x="353121" y="412893"/>
                  </a:lnTo>
                  <a:lnTo>
                    <a:pt x="337316" y="412893"/>
                  </a:lnTo>
                  <a:lnTo>
                    <a:pt x="317200" y="408583"/>
                  </a:lnTo>
                  <a:lnTo>
                    <a:pt x="317200" y="412893"/>
                  </a:lnTo>
                  <a:lnTo>
                    <a:pt x="295647" y="412893"/>
                  </a:lnTo>
                  <a:lnTo>
                    <a:pt x="295647" y="392777"/>
                  </a:lnTo>
                  <a:lnTo>
                    <a:pt x="295647" y="389904"/>
                  </a:lnTo>
                  <a:close/>
                  <a:moveTo>
                    <a:pt x="248288" y="366914"/>
                  </a:moveTo>
                  <a:lnTo>
                    <a:pt x="282772" y="366914"/>
                  </a:lnTo>
                  <a:lnTo>
                    <a:pt x="282772" y="389904"/>
                  </a:lnTo>
                  <a:lnTo>
                    <a:pt x="282772" y="392777"/>
                  </a:lnTo>
                  <a:lnTo>
                    <a:pt x="282772" y="412893"/>
                  </a:lnTo>
                  <a:lnTo>
                    <a:pt x="261219" y="412893"/>
                  </a:lnTo>
                  <a:lnTo>
                    <a:pt x="261219" y="408583"/>
                  </a:lnTo>
                  <a:lnTo>
                    <a:pt x="241103" y="412893"/>
                  </a:lnTo>
                  <a:lnTo>
                    <a:pt x="225298" y="412893"/>
                  </a:lnTo>
                  <a:lnTo>
                    <a:pt x="225298" y="394214"/>
                  </a:lnTo>
                  <a:lnTo>
                    <a:pt x="243977" y="389904"/>
                  </a:lnTo>
                  <a:lnTo>
                    <a:pt x="248288" y="389904"/>
                  </a:lnTo>
                  <a:close/>
                  <a:moveTo>
                    <a:pt x="20099" y="311049"/>
                  </a:moveTo>
                  <a:lnTo>
                    <a:pt x="48811" y="424211"/>
                  </a:lnTo>
                  <a:lnTo>
                    <a:pt x="129206" y="424211"/>
                  </a:lnTo>
                  <a:lnTo>
                    <a:pt x="129206" y="444265"/>
                  </a:lnTo>
                  <a:lnTo>
                    <a:pt x="113415" y="444265"/>
                  </a:lnTo>
                  <a:lnTo>
                    <a:pt x="134949" y="491535"/>
                  </a:lnTo>
                  <a:lnTo>
                    <a:pt x="122028" y="497265"/>
                  </a:lnTo>
                  <a:lnTo>
                    <a:pt x="99058" y="444265"/>
                  </a:lnTo>
                  <a:lnTo>
                    <a:pt x="64603" y="444265"/>
                  </a:lnTo>
                  <a:lnTo>
                    <a:pt x="40198" y="497265"/>
                  </a:lnTo>
                  <a:lnTo>
                    <a:pt x="27277" y="491535"/>
                  </a:lnTo>
                  <a:lnTo>
                    <a:pt x="48811" y="444265"/>
                  </a:lnTo>
                  <a:lnTo>
                    <a:pt x="33019" y="444265"/>
                  </a:lnTo>
                  <a:lnTo>
                    <a:pt x="0" y="315346"/>
                  </a:lnTo>
                  <a:close/>
                  <a:moveTo>
                    <a:pt x="590038" y="309670"/>
                  </a:moveTo>
                  <a:lnTo>
                    <a:pt x="610145" y="315400"/>
                  </a:lnTo>
                  <a:lnTo>
                    <a:pt x="578548" y="444319"/>
                  </a:lnTo>
                  <a:lnTo>
                    <a:pt x="561313" y="444319"/>
                  </a:lnTo>
                  <a:lnTo>
                    <a:pt x="582857" y="490156"/>
                  </a:lnTo>
                  <a:lnTo>
                    <a:pt x="569930" y="495886"/>
                  </a:lnTo>
                  <a:lnTo>
                    <a:pt x="546951" y="444319"/>
                  </a:lnTo>
                  <a:lnTo>
                    <a:pt x="511045" y="444319"/>
                  </a:lnTo>
                  <a:lnTo>
                    <a:pt x="489501" y="495886"/>
                  </a:lnTo>
                  <a:lnTo>
                    <a:pt x="476575" y="490156"/>
                  </a:lnTo>
                  <a:lnTo>
                    <a:pt x="496682" y="444319"/>
                  </a:lnTo>
                  <a:lnTo>
                    <a:pt x="482320" y="444319"/>
                  </a:lnTo>
                  <a:lnTo>
                    <a:pt x="482320" y="422832"/>
                  </a:lnTo>
                  <a:lnTo>
                    <a:pt x="561313" y="422832"/>
                  </a:lnTo>
                  <a:close/>
                  <a:moveTo>
                    <a:pt x="473648" y="279554"/>
                  </a:moveTo>
                  <a:lnTo>
                    <a:pt x="519590" y="279554"/>
                  </a:lnTo>
                  <a:lnTo>
                    <a:pt x="548303" y="417133"/>
                  </a:lnTo>
                  <a:lnTo>
                    <a:pt x="531075" y="417133"/>
                  </a:lnTo>
                  <a:lnTo>
                    <a:pt x="525332" y="417133"/>
                  </a:lnTo>
                  <a:lnTo>
                    <a:pt x="515283" y="417133"/>
                  </a:lnTo>
                  <a:lnTo>
                    <a:pt x="486569" y="417133"/>
                  </a:lnTo>
                  <a:lnTo>
                    <a:pt x="483698" y="417133"/>
                  </a:lnTo>
                  <a:lnTo>
                    <a:pt x="467906" y="417133"/>
                  </a:lnTo>
                  <a:lnTo>
                    <a:pt x="462163" y="417133"/>
                  </a:lnTo>
                  <a:lnTo>
                    <a:pt x="462163" y="388471"/>
                  </a:lnTo>
                  <a:lnTo>
                    <a:pt x="472213" y="388471"/>
                  </a:lnTo>
                  <a:lnTo>
                    <a:pt x="489441" y="388471"/>
                  </a:lnTo>
                  <a:lnTo>
                    <a:pt x="470777" y="325414"/>
                  </a:lnTo>
                  <a:lnTo>
                    <a:pt x="463599" y="336879"/>
                  </a:lnTo>
                  <a:lnTo>
                    <a:pt x="470777" y="336879"/>
                  </a:lnTo>
                  <a:lnTo>
                    <a:pt x="470777" y="358376"/>
                  </a:lnTo>
                  <a:lnTo>
                    <a:pt x="457856" y="358376"/>
                  </a:lnTo>
                  <a:lnTo>
                    <a:pt x="457856" y="388471"/>
                  </a:lnTo>
                  <a:lnTo>
                    <a:pt x="457856" y="417133"/>
                  </a:lnTo>
                  <a:lnTo>
                    <a:pt x="457856" y="500254"/>
                  </a:lnTo>
                  <a:lnTo>
                    <a:pt x="449242" y="500254"/>
                  </a:lnTo>
                  <a:lnTo>
                    <a:pt x="429143" y="500254"/>
                  </a:lnTo>
                  <a:lnTo>
                    <a:pt x="429143" y="388471"/>
                  </a:lnTo>
                  <a:lnTo>
                    <a:pt x="429143" y="358376"/>
                  </a:lnTo>
                  <a:lnTo>
                    <a:pt x="185079" y="358376"/>
                  </a:lnTo>
                  <a:lnTo>
                    <a:pt x="185079" y="389904"/>
                  </a:lnTo>
                  <a:lnTo>
                    <a:pt x="185079" y="500254"/>
                  </a:lnTo>
                  <a:lnTo>
                    <a:pt x="160673" y="500254"/>
                  </a:lnTo>
                  <a:lnTo>
                    <a:pt x="154930" y="500254"/>
                  </a:lnTo>
                  <a:lnTo>
                    <a:pt x="154930" y="417133"/>
                  </a:lnTo>
                  <a:lnTo>
                    <a:pt x="154930" y="389904"/>
                  </a:lnTo>
                  <a:lnTo>
                    <a:pt x="154930" y="358376"/>
                  </a:lnTo>
                  <a:lnTo>
                    <a:pt x="142009" y="358376"/>
                  </a:lnTo>
                  <a:lnTo>
                    <a:pt x="142009" y="336879"/>
                  </a:lnTo>
                  <a:lnTo>
                    <a:pt x="146316" y="336879"/>
                  </a:lnTo>
                  <a:lnTo>
                    <a:pt x="139138" y="325414"/>
                  </a:lnTo>
                  <a:lnTo>
                    <a:pt x="120474" y="389904"/>
                  </a:lnTo>
                  <a:lnTo>
                    <a:pt x="137702" y="389904"/>
                  </a:lnTo>
                  <a:lnTo>
                    <a:pt x="152059" y="389904"/>
                  </a:lnTo>
                  <a:lnTo>
                    <a:pt x="152059" y="417133"/>
                  </a:lnTo>
                  <a:lnTo>
                    <a:pt x="142009" y="417133"/>
                  </a:lnTo>
                  <a:lnTo>
                    <a:pt x="126217" y="417133"/>
                  </a:lnTo>
                  <a:lnTo>
                    <a:pt x="123346" y="417133"/>
                  </a:lnTo>
                  <a:lnTo>
                    <a:pt x="94632" y="417133"/>
                  </a:lnTo>
                  <a:lnTo>
                    <a:pt x="86018" y="417133"/>
                  </a:lnTo>
                  <a:lnTo>
                    <a:pt x="78840" y="417133"/>
                  </a:lnTo>
                  <a:lnTo>
                    <a:pt x="61612" y="417133"/>
                  </a:lnTo>
                  <a:lnTo>
                    <a:pt x="90325" y="280987"/>
                  </a:lnTo>
                  <a:lnTo>
                    <a:pt x="136267" y="280987"/>
                  </a:lnTo>
                  <a:lnTo>
                    <a:pt x="167851" y="331146"/>
                  </a:lnTo>
                  <a:lnTo>
                    <a:pt x="202307" y="316815"/>
                  </a:lnTo>
                  <a:lnTo>
                    <a:pt x="209486" y="332579"/>
                  </a:lnTo>
                  <a:lnTo>
                    <a:pt x="400429" y="334013"/>
                  </a:lnTo>
                  <a:lnTo>
                    <a:pt x="407608" y="315382"/>
                  </a:lnTo>
                  <a:lnTo>
                    <a:pt x="442064" y="329713"/>
                  </a:lnTo>
                  <a:close/>
                  <a:moveTo>
                    <a:pt x="347427" y="227827"/>
                  </a:moveTo>
                  <a:lnTo>
                    <a:pt x="410488" y="229264"/>
                  </a:lnTo>
                  <a:cubicBezTo>
                    <a:pt x="410488" y="229264"/>
                    <a:pt x="410488" y="230701"/>
                    <a:pt x="410488" y="230701"/>
                  </a:cubicBezTo>
                  <a:cubicBezTo>
                    <a:pt x="410488" y="236448"/>
                    <a:pt x="411921" y="240759"/>
                    <a:pt x="413354" y="245069"/>
                  </a:cubicBezTo>
                  <a:lnTo>
                    <a:pt x="345994" y="245069"/>
                  </a:lnTo>
                  <a:close/>
                  <a:moveTo>
                    <a:pt x="200955" y="227827"/>
                  </a:moveTo>
                  <a:lnTo>
                    <a:pt x="221160" y="227827"/>
                  </a:lnTo>
                  <a:lnTo>
                    <a:pt x="219717" y="245069"/>
                  </a:lnTo>
                  <a:lnTo>
                    <a:pt x="213944" y="245069"/>
                  </a:lnTo>
                  <a:lnTo>
                    <a:pt x="195182" y="245069"/>
                  </a:lnTo>
                  <a:cubicBezTo>
                    <a:pt x="198068" y="239322"/>
                    <a:pt x="199512" y="233574"/>
                    <a:pt x="200955" y="227827"/>
                  </a:cubicBezTo>
                  <a:close/>
                  <a:moveTo>
                    <a:pt x="470755" y="169204"/>
                  </a:moveTo>
                  <a:lnTo>
                    <a:pt x="479367" y="187832"/>
                  </a:lnTo>
                  <a:lnTo>
                    <a:pt x="498024" y="177801"/>
                  </a:lnTo>
                  <a:lnTo>
                    <a:pt x="493719" y="196429"/>
                  </a:lnTo>
                  <a:lnTo>
                    <a:pt x="508071" y="197862"/>
                  </a:lnTo>
                  <a:lnTo>
                    <a:pt x="498024" y="210758"/>
                  </a:lnTo>
                  <a:cubicBezTo>
                    <a:pt x="499460" y="212191"/>
                    <a:pt x="499460" y="213624"/>
                    <a:pt x="500895" y="215057"/>
                  </a:cubicBezTo>
                  <a:cubicBezTo>
                    <a:pt x="500895" y="217923"/>
                    <a:pt x="500895" y="219356"/>
                    <a:pt x="502330" y="222222"/>
                  </a:cubicBezTo>
                  <a:cubicBezTo>
                    <a:pt x="502330" y="223655"/>
                    <a:pt x="502330" y="226521"/>
                    <a:pt x="502330" y="227954"/>
                  </a:cubicBezTo>
                  <a:cubicBezTo>
                    <a:pt x="502330" y="229387"/>
                    <a:pt x="502330" y="229387"/>
                    <a:pt x="502330" y="229387"/>
                  </a:cubicBezTo>
                  <a:cubicBezTo>
                    <a:pt x="502330" y="229387"/>
                    <a:pt x="502330" y="230820"/>
                    <a:pt x="502330" y="230820"/>
                  </a:cubicBezTo>
                  <a:cubicBezTo>
                    <a:pt x="502330" y="230820"/>
                    <a:pt x="502330" y="232253"/>
                    <a:pt x="502330" y="232253"/>
                  </a:cubicBezTo>
                  <a:cubicBezTo>
                    <a:pt x="500895" y="243716"/>
                    <a:pt x="496589" y="252313"/>
                    <a:pt x="489413" y="259478"/>
                  </a:cubicBezTo>
                  <a:cubicBezTo>
                    <a:pt x="487978" y="259478"/>
                    <a:pt x="487978" y="259478"/>
                    <a:pt x="487978" y="260911"/>
                  </a:cubicBezTo>
                  <a:cubicBezTo>
                    <a:pt x="486543" y="262344"/>
                    <a:pt x="485108" y="262344"/>
                    <a:pt x="483672" y="263777"/>
                  </a:cubicBezTo>
                  <a:cubicBezTo>
                    <a:pt x="482237" y="265210"/>
                    <a:pt x="479367" y="266643"/>
                    <a:pt x="477932" y="266643"/>
                  </a:cubicBezTo>
                  <a:cubicBezTo>
                    <a:pt x="473626" y="268075"/>
                    <a:pt x="470755" y="269508"/>
                    <a:pt x="466450" y="270941"/>
                  </a:cubicBezTo>
                  <a:cubicBezTo>
                    <a:pt x="443486" y="273807"/>
                    <a:pt x="421958" y="258045"/>
                    <a:pt x="417652" y="235118"/>
                  </a:cubicBezTo>
                  <a:cubicBezTo>
                    <a:pt x="417652" y="230820"/>
                    <a:pt x="417652" y="226521"/>
                    <a:pt x="417652" y="222222"/>
                  </a:cubicBezTo>
                  <a:lnTo>
                    <a:pt x="407606" y="210758"/>
                  </a:lnTo>
                  <a:lnTo>
                    <a:pt x="421958" y="203594"/>
                  </a:lnTo>
                  <a:lnTo>
                    <a:pt x="417652" y="187832"/>
                  </a:lnTo>
                  <a:lnTo>
                    <a:pt x="436310" y="190698"/>
                  </a:lnTo>
                  <a:lnTo>
                    <a:pt x="442051" y="172070"/>
                  </a:lnTo>
                  <a:lnTo>
                    <a:pt x="460709" y="186399"/>
                  </a:lnTo>
                  <a:close/>
                  <a:moveTo>
                    <a:pt x="137781" y="169204"/>
                  </a:moveTo>
                  <a:lnTo>
                    <a:pt x="147827" y="186378"/>
                  </a:lnTo>
                  <a:lnTo>
                    <a:pt x="166485" y="172066"/>
                  </a:lnTo>
                  <a:lnTo>
                    <a:pt x="172226" y="190672"/>
                  </a:lnTo>
                  <a:lnTo>
                    <a:pt x="192319" y="187809"/>
                  </a:lnTo>
                  <a:lnTo>
                    <a:pt x="186578" y="203552"/>
                  </a:lnTo>
                  <a:lnTo>
                    <a:pt x="200930" y="210708"/>
                  </a:lnTo>
                  <a:lnTo>
                    <a:pt x="190884" y="222158"/>
                  </a:lnTo>
                  <a:cubicBezTo>
                    <a:pt x="190884" y="226451"/>
                    <a:pt x="192319" y="230745"/>
                    <a:pt x="190884" y="235039"/>
                  </a:cubicBezTo>
                  <a:cubicBezTo>
                    <a:pt x="188013" y="253644"/>
                    <a:pt x="173661" y="266525"/>
                    <a:pt x="156438" y="270818"/>
                  </a:cubicBezTo>
                  <a:cubicBezTo>
                    <a:pt x="153568" y="270818"/>
                    <a:pt x="152133" y="270818"/>
                    <a:pt x="149262" y="270818"/>
                  </a:cubicBezTo>
                  <a:cubicBezTo>
                    <a:pt x="149262" y="270818"/>
                    <a:pt x="149262" y="270818"/>
                    <a:pt x="147827" y="270818"/>
                  </a:cubicBezTo>
                  <a:cubicBezTo>
                    <a:pt x="146392" y="270818"/>
                    <a:pt x="144957" y="270818"/>
                    <a:pt x="143521" y="270818"/>
                  </a:cubicBezTo>
                  <a:cubicBezTo>
                    <a:pt x="143521" y="270818"/>
                    <a:pt x="143521" y="270818"/>
                    <a:pt x="142086" y="270818"/>
                  </a:cubicBezTo>
                  <a:cubicBezTo>
                    <a:pt x="136345" y="269387"/>
                    <a:pt x="132040" y="267956"/>
                    <a:pt x="126299" y="265093"/>
                  </a:cubicBezTo>
                  <a:cubicBezTo>
                    <a:pt x="124864" y="263662"/>
                    <a:pt x="123428" y="262231"/>
                    <a:pt x="121993" y="260800"/>
                  </a:cubicBezTo>
                  <a:cubicBezTo>
                    <a:pt x="121993" y="260800"/>
                    <a:pt x="120558" y="259369"/>
                    <a:pt x="120558" y="259369"/>
                  </a:cubicBezTo>
                  <a:cubicBezTo>
                    <a:pt x="119123" y="259369"/>
                    <a:pt x="119123" y="259369"/>
                    <a:pt x="119123" y="257937"/>
                  </a:cubicBezTo>
                  <a:cubicBezTo>
                    <a:pt x="110512" y="249350"/>
                    <a:pt x="104771" y="236470"/>
                    <a:pt x="107641" y="222158"/>
                  </a:cubicBezTo>
                  <a:cubicBezTo>
                    <a:pt x="107641" y="219295"/>
                    <a:pt x="107641" y="217864"/>
                    <a:pt x="109076" y="215002"/>
                  </a:cubicBezTo>
                  <a:cubicBezTo>
                    <a:pt x="109076" y="213571"/>
                    <a:pt x="110512" y="212139"/>
                    <a:pt x="110512" y="210708"/>
                  </a:cubicBezTo>
                  <a:lnTo>
                    <a:pt x="100465" y="197828"/>
                  </a:lnTo>
                  <a:lnTo>
                    <a:pt x="114817" y="196396"/>
                  </a:lnTo>
                  <a:lnTo>
                    <a:pt x="110512" y="177791"/>
                  </a:lnTo>
                  <a:lnTo>
                    <a:pt x="129169" y="187809"/>
                  </a:lnTo>
                  <a:close/>
                  <a:moveTo>
                    <a:pt x="503767" y="81613"/>
                  </a:moveTo>
                  <a:lnTo>
                    <a:pt x="508071" y="88782"/>
                  </a:lnTo>
                  <a:lnTo>
                    <a:pt x="417800" y="140329"/>
                  </a:lnTo>
                  <a:lnTo>
                    <a:pt x="416244" y="137531"/>
                  </a:lnTo>
                  <a:lnTo>
                    <a:pt x="417679" y="140398"/>
                  </a:lnTo>
                  <a:lnTo>
                    <a:pt x="417800" y="140329"/>
                  </a:lnTo>
                  <a:lnTo>
                    <a:pt x="423418" y="150435"/>
                  </a:lnTo>
                  <a:lnTo>
                    <a:pt x="338766" y="194883"/>
                  </a:lnTo>
                  <a:lnTo>
                    <a:pt x="334461" y="283778"/>
                  </a:lnTo>
                  <a:lnTo>
                    <a:pt x="330157" y="283778"/>
                  </a:lnTo>
                  <a:lnTo>
                    <a:pt x="330157" y="293814"/>
                  </a:lnTo>
                  <a:lnTo>
                    <a:pt x="330157" y="302417"/>
                  </a:lnTo>
                  <a:lnTo>
                    <a:pt x="330157" y="323924"/>
                  </a:lnTo>
                  <a:lnTo>
                    <a:pt x="295722" y="323924"/>
                  </a:lnTo>
                  <a:lnTo>
                    <a:pt x="295722" y="302417"/>
                  </a:lnTo>
                  <a:lnTo>
                    <a:pt x="282809" y="302417"/>
                  </a:lnTo>
                  <a:lnTo>
                    <a:pt x="282809" y="323924"/>
                  </a:lnTo>
                  <a:lnTo>
                    <a:pt x="248374" y="323924"/>
                  </a:lnTo>
                  <a:lnTo>
                    <a:pt x="248374" y="302417"/>
                  </a:lnTo>
                  <a:lnTo>
                    <a:pt x="248374" y="293814"/>
                  </a:lnTo>
                  <a:lnTo>
                    <a:pt x="248374" y="283778"/>
                  </a:lnTo>
                  <a:lnTo>
                    <a:pt x="245504" y="283778"/>
                  </a:lnTo>
                  <a:lnTo>
                    <a:pt x="244070" y="265139"/>
                  </a:lnTo>
                  <a:lnTo>
                    <a:pt x="228287" y="265139"/>
                  </a:lnTo>
                  <a:lnTo>
                    <a:pt x="229722" y="176243"/>
                  </a:lnTo>
                  <a:lnTo>
                    <a:pt x="269896" y="169074"/>
                  </a:lnTo>
                  <a:lnTo>
                    <a:pt x="288548" y="190581"/>
                  </a:lnTo>
                  <a:lnTo>
                    <a:pt x="307200" y="169074"/>
                  </a:lnTo>
                  <a:lnTo>
                    <a:pt x="334461" y="169074"/>
                  </a:lnTo>
                  <a:lnTo>
                    <a:pt x="411940" y="128928"/>
                  </a:lnTo>
                  <a:lnTo>
                    <a:pt x="413375" y="133229"/>
                  </a:lnTo>
                  <a:close/>
                  <a:moveTo>
                    <a:pt x="288520" y="64371"/>
                  </a:moveTo>
                  <a:cubicBezTo>
                    <a:pt x="315437" y="64371"/>
                    <a:pt x="337258" y="86192"/>
                    <a:pt x="337258" y="113109"/>
                  </a:cubicBezTo>
                  <a:cubicBezTo>
                    <a:pt x="337258" y="140026"/>
                    <a:pt x="315437" y="161847"/>
                    <a:pt x="288520" y="161847"/>
                  </a:cubicBezTo>
                  <a:cubicBezTo>
                    <a:pt x="261603" y="161847"/>
                    <a:pt x="239782" y="140026"/>
                    <a:pt x="239782" y="113109"/>
                  </a:cubicBezTo>
                  <a:cubicBezTo>
                    <a:pt x="239782" y="86192"/>
                    <a:pt x="261603" y="64371"/>
                    <a:pt x="288520" y="64371"/>
                  </a:cubicBezTo>
                  <a:close/>
                  <a:moveTo>
                    <a:pt x="107592" y="0"/>
                  </a:moveTo>
                  <a:lnTo>
                    <a:pt x="572672" y="0"/>
                  </a:lnTo>
                  <a:lnTo>
                    <a:pt x="572672" y="245069"/>
                  </a:lnTo>
                  <a:lnTo>
                    <a:pt x="509513" y="245069"/>
                  </a:lnTo>
                  <a:cubicBezTo>
                    <a:pt x="510948" y="240770"/>
                    <a:pt x="512384" y="236470"/>
                    <a:pt x="512384" y="230738"/>
                  </a:cubicBezTo>
                  <a:cubicBezTo>
                    <a:pt x="512384" y="230738"/>
                    <a:pt x="512384" y="229304"/>
                    <a:pt x="512384" y="229304"/>
                  </a:cubicBezTo>
                  <a:lnTo>
                    <a:pt x="551141" y="229304"/>
                  </a:lnTo>
                  <a:lnTo>
                    <a:pt x="551141" y="15765"/>
                  </a:lnTo>
                  <a:lnTo>
                    <a:pt x="129123" y="15765"/>
                  </a:lnTo>
                  <a:lnTo>
                    <a:pt x="129123" y="32962"/>
                  </a:lnTo>
                  <a:lnTo>
                    <a:pt x="127688" y="32962"/>
                  </a:lnTo>
                  <a:lnTo>
                    <a:pt x="127688" y="176278"/>
                  </a:lnTo>
                  <a:lnTo>
                    <a:pt x="107592" y="167679"/>
                  </a:lnTo>
                  <a:lnTo>
                    <a:pt x="107592" y="37262"/>
                  </a:lnTo>
                  <a:lnTo>
                    <a:pt x="107592" y="1576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850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cxnSp>
          <p:nvCxnSpPr>
            <p:cNvPr id="33" name="PA-直接连接符 32">
              <a:extLst>
                <a:ext uri="{FF2B5EF4-FFF2-40B4-BE49-F238E27FC236}">
                  <a16:creationId xmlns:a16="http://schemas.microsoft.com/office/drawing/2014/main" id="{FCC8EBB0-3F89-46D6-AA3B-83137D7F3A46}"/>
                </a:ext>
              </a:extLst>
            </p:cNvPr>
            <p:cNvCxnSpPr/>
            <p:nvPr>
              <p:custDataLst>
                <p:tags r:id="rId11"/>
              </p:custDataLst>
            </p:nvPr>
          </p:nvCxnSpPr>
          <p:spPr>
            <a:xfrm flipH="1">
              <a:off x="669925" y="2508169"/>
              <a:ext cx="3600323" cy="0"/>
            </a:xfrm>
            <a:prstGeom prst="line">
              <a:avLst/>
            </a:prstGeom>
            <a:ln w="3175" cap="rnd">
              <a:solidFill>
                <a:schemeClr val="bg1">
                  <a:lumMod val="7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PA-直接连接符 33">
              <a:extLst>
                <a:ext uri="{FF2B5EF4-FFF2-40B4-BE49-F238E27FC236}">
                  <a16:creationId xmlns:a16="http://schemas.microsoft.com/office/drawing/2014/main" id="{2B7C4A9D-83C6-4906-85D6-37603A403E35}"/>
                </a:ext>
              </a:extLst>
            </p:cNvPr>
            <p:cNvCxnSpPr/>
            <p:nvPr>
              <p:custDataLst>
                <p:tags r:id="rId12"/>
              </p:custDataLst>
            </p:nvPr>
          </p:nvCxnSpPr>
          <p:spPr>
            <a:xfrm flipH="1">
              <a:off x="7920165" y="2508169"/>
              <a:ext cx="3600323" cy="0"/>
            </a:xfrm>
            <a:prstGeom prst="line">
              <a:avLst/>
            </a:prstGeom>
            <a:ln w="3175" cap="rnd">
              <a:solidFill>
                <a:schemeClr val="bg1">
                  <a:lumMod val="7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5" name="îŝlíḋê">
              <a:extLst>
                <a:ext uri="{FF2B5EF4-FFF2-40B4-BE49-F238E27FC236}">
                  <a16:creationId xmlns:a16="http://schemas.microsoft.com/office/drawing/2014/main" id="{FDBE1DA2-B95D-4AA9-B3ED-CCF762CDFA6D}"/>
                </a:ext>
              </a:extLst>
            </p:cNvPr>
            <p:cNvGrpSpPr/>
            <p:nvPr/>
          </p:nvGrpSpPr>
          <p:grpSpPr>
            <a:xfrm>
              <a:off x="660400" y="2053844"/>
              <a:ext cx="3421582" cy="1308761"/>
              <a:chOff x="8211000" y="1130300"/>
              <a:chExt cx="3307900" cy="1308761"/>
            </a:xfrm>
          </p:grpSpPr>
          <p:sp>
            <p:nvSpPr>
              <p:cNvPr id="42" name="PA-iṡḷíḑe">
                <a:extLst>
                  <a:ext uri="{FF2B5EF4-FFF2-40B4-BE49-F238E27FC236}">
                    <a16:creationId xmlns:a16="http://schemas.microsoft.com/office/drawing/2014/main" id="{4E56BC8B-DEB7-434B-8182-AD6E0A7CD864}"/>
                  </a:ext>
                </a:extLst>
              </p:cNvPr>
              <p:cNvSpPr txBox="1"/>
              <p:nvPr>
                <p:custDataLst>
                  <p:tags r:id="rId17"/>
                </p:custDataLst>
              </p:nvPr>
            </p:nvSpPr>
            <p:spPr bwMode="auto">
              <a:xfrm>
                <a:off x="8211000" y="1130300"/>
                <a:ext cx="3307900" cy="441805"/>
              </a:xfrm>
              <a:prstGeom prst="rect">
                <a:avLst/>
              </a:prstGeom>
              <a:no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b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3765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Add title text</a:t>
                </a:r>
              </a:p>
            </p:txBody>
          </p:sp>
          <p:sp>
            <p:nvSpPr>
              <p:cNvPr id="43" name="PA-íśļíḓè">
                <a:extLst>
                  <a:ext uri="{FF2B5EF4-FFF2-40B4-BE49-F238E27FC236}">
                    <a16:creationId xmlns:a16="http://schemas.microsoft.com/office/drawing/2014/main" id="{DBFF2E04-C978-4515-823D-425382A3B78F}"/>
                  </a:ext>
                </a:extLst>
              </p:cNvPr>
              <p:cNvSpPr/>
              <p:nvPr>
                <p:custDataLst>
                  <p:tags r:id="rId18"/>
                </p:custDataLst>
              </p:nvPr>
            </p:nvSpPr>
            <p:spPr bwMode="auto">
              <a:xfrm>
                <a:off x="8211000" y="1572106"/>
                <a:ext cx="3307900" cy="8669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t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R="0" lvl="0" algn="l" defTabSz="913765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defRPr/>
                </a:pPr>
                <a:r>
                  <a:rPr kumimoji="0" lang="en-US" altLang="zh-CN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Copy paste fonts. Choose the only option to retain text.</a:t>
                </a:r>
              </a:p>
              <a:p>
                <a:pPr marR="0" lvl="0" algn="l" defTabSz="913765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defRPr/>
                </a:pPr>
                <a:r>
                  <a:rPr kumimoji="0" lang="en-US" altLang="zh-CN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……</a:t>
                </a:r>
              </a:p>
            </p:txBody>
          </p:sp>
        </p:grpSp>
        <p:grpSp>
          <p:nvGrpSpPr>
            <p:cNvPr id="36" name="î$ḷïďè">
              <a:extLst>
                <a:ext uri="{FF2B5EF4-FFF2-40B4-BE49-F238E27FC236}">
                  <a16:creationId xmlns:a16="http://schemas.microsoft.com/office/drawing/2014/main" id="{C3FCA546-282E-48C8-808E-4009FAF2054C}"/>
                </a:ext>
              </a:extLst>
            </p:cNvPr>
            <p:cNvGrpSpPr/>
            <p:nvPr/>
          </p:nvGrpSpPr>
          <p:grpSpPr>
            <a:xfrm>
              <a:off x="8098906" y="2053844"/>
              <a:ext cx="3421582" cy="1308761"/>
              <a:chOff x="8211000" y="1130300"/>
              <a:chExt cx="3307900" cy="1308761"/>
            </a:xfrm>
          </p:grpSpPr>
          <p:sp>
            <p:nvSpPr>
              <p:cNvPr id="40" name="PA-iṥľîḋe">
                <a:extLst>
                  <a:ext uri="{FF2B5EF4-FFF2-40B4-BE49-F238E27FC236}">
                    <a16:creationId xmlns:a16="http://schemas.microsoft.com/office/drawing/2014/main" id="{C78CC121-C035-48EE-B5B2-5E94900E2C3A}"/>
                  </a:ext>
                </a:extLst>
              </p:cNvPr>
              <p:cNvSpPr txBox="1"/>
              <p:nvPr>
                <p:custDataLst>
                  <p:tags r:id="rId15"/>
                </p:custDataLst>
              </p:nvPr>
            </p:nvSpPr>
            <p:spPr bwMode="auto">
              <a:xfrm>
                <a:off x="8211000" y="1130300"/>
                <a:ext cx="3307900" cy="441805"/>
              </a:xfrm>
              <a:prstGeom prst="rect">
                <a:avLst/>
              </a:prstGeom>
              <a:no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b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r" defTabSz="913765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Add title text</a:t>
                </a:r>
              </a:p>
            </p:txBody>
          </p:sp>
          <p:sp>
            <p:nvSpPr>
              <p:cNvPr id="41" name="PA-ïśľiḓê">
                <a:extLst>
                  <a:ext uri="{FF2B5EF4-FFF2-40B4-BE49-F238E27FC236}">
                    <a16:creationId xmlns:a16="http://schemas.microsoft.com/office/drawing/2014/main" id="{472FA3E6-4E45-451C-8A48-6E7C0F90489F}"/>
                  </a:ext>
                </a:extLst>
              </p:cNvPr>
              <p:cNvSpPr/>
              <p:nvPr>
                <p:custDataLst>
                  <p:tags r:id="rId16"/>
                </p:custDataLst>
              </p:nvPr>
            </p:nvSpPr>
            <p:spPr bwMode="auto">
              <a:xfrm>
                <a:off x="8211000" y="1572106"/>
                <a:ext cx="3307900" cy="8669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t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R="0" lvl="0" algn="r" defTabSz="913765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defRPr/>
                </a:pPr>
                <a:r>
                  <a:rPr kumimoji="0" lang="en-US" altLang="zh-CN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Copy paste fonts. Choose the only option to retain text.</a:t>
                </a:r>
              </a:p>
              <a:p>
                <a:pPr marR="0" lvl="0" algn="r" defTabSz="913765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defRPr/>
                </a:pPr>
                <a:r>
                  <a:rPr kumimoji="0" lang="en-US" altLang="zh-CN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……</a:t>
                </a:r>
              </a:p>
            </p:txBody>
          </p:sp>
        </p:grpSp>
        <p:grpSp>
          <p:nvGrpSpPr>
            <p:cNvPr id="37" name="ï$ļïḍè">
              <a:extLst>
                <a:ext uri="{FF2B5EF4-FFF2-40B4-BE49-F238E27FC236}">
                  <a16:creationId xmlns:a16="http://schemas.microsoft.com/office/drawing/2014/main" id="{42C27369-D93E-4248-BF48-55EBD3CD1A77}"/>
                </a:ext>
              </a:extLst>
            </p:cNvPr>
            <p:cNvGrpSpPr/>
            <p:nvPr/>
          </p:nvGrpSpPr>
          <p:grpSpPr>
            <a:xfrm>
              <a:off x="4712208" y="4864016"/>
              <a:ext cx="2767584" cy="1201021"/>
              <a:chOff x="8211000" y="1130300"/>
              <a:chExt cx="3307900" cy="1201021"/>
            </a:xfrm>
          </p:grpSpPr>
          <p:sp>
            <p:nvSpPr>
              <p:cNvPr id="38" name="PA-ïsḻïdê">
                <a:extLst>
                  <a:ext uri="{FF2B5EF4-FFF2-40B4-BE49-F238E27FC236}">
                    <a16:creationId xmlns:a16="http://schemas.microsoft.com/office/drawing/2014/main" id="{95754BEE-5A62-4AB6-8B50-AF9C32D01A2A}"/>
                  </a:ext>
                </a:extLst>
              </p:cNvPr>
              <p:cNvSpPr txBox="1"/>
              <p:nvPr>
                <p:custDataLst>
                  <p:tags r:id="rId13"/>
                </p:custDataLst>
              </p:nvPr>
            </p:nvSpPr>
            <p:spPr bwMode="auto">
              <a:xfrm>
                <a:off x="8211000" y="1130300"/>
                <a:ext cx="3307900" cy="441805"/>
              </a:xfrm>
              <a:prstGeom prst="rect">
                <a:avLst/>
              </a:prstGeom>
              <a:no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b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3765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Add title text</a:t>
                </a:r>
              </a:p>
            </p:txBody>
          </p:sp>
          <p:sp>
            <p:nvSpPr>
              <p:cNvPr id="39" name="PA-iṣlïḋe">
                <a:extLst>
                  <a:ext uri="{FF2B5EF4-FFF2-40B4-BE49-F238E27FC236}">
                    <a16:creationId xmlns:a16="http://schemas.microsoft.com/office/drawing/2014/main" id="{F79E47AD-86AA-445F-AE98-A35279F95D1F}"/>
                  </a:ext>
                </a:extLst>
              </p:cNvPr>
              <p:cNvSpPr/>
              <p:nvPr>
                <p:custDataLst>
                  <p:tags r:id="rId14"/>
                </p:custDataLst>
              </p:nvPr>
            </p:nvSpPr>
            <p:spPr bwMode="auto">
              <a:xfrm>
                <a:off x="8211000" y="1572107"/>
                <a:ext cx="3307900" cy="7592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t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R="0" lvl="0" algn="ctr" defTabSz="913765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defRPr/>
                </a:pPr>
                <a:r>
                  <a:rPr kumimoji="0" lang="en-US" altLang="zh-CN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Copy paste fonts. Choose the only option to retain </a:t>
                </a:r>
                <a:r>
                  <a:rPr kumimoji="0" lang="en-US" altLang="zh-CN" sz="11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text.……</a:t>
                </a:r>
                <a:endParaRPr kumimoji="0" lang="en-US" altLang="zh-CN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47" name="PA-组合 54">
            <a:extLst>
              <a:ext uri="{FF2B5EF4-FFF2-40B4-BE49-F238E27FC236}">
                <a16:creationId xmlns:a16="http://schemas.microsoft.com/office/drawing/2014/main" id="{7DDE3145-7406-4BEE-B12A-BE961D3EF163}"/>
              </a:ext>
            </a:extLst>
          </p:cNvPr>
          <p:cNvGrpSpPr/>
          <p:nvPr>
            <p:custDataLst>
              <p:tags r:id="rId3"/>
            </p:custDataLst>
          </p:nvPr>
        </p:nvGrpSpPr>
        <p:grpSpPr>
          <a:xfrm>
            <a:off x="91440" y="-729138"/>
            <a:ext cx="2820061" cy="1471735"/>
            <a:chOff x="91440" y="-729138"/>
            <a:chExt cx="2820061" cy="1471735"/>
          </a:xfrm>
        </p:grpSpPr>
        <p:sp>
          <p:nvSpPr>
            <p:cNvPr id="48" name="PA-燕尾箭头 50">
              <a:extLst>
                <a:ext uri="{FF2B5EF4-FFF2-40B4-BE49-F238E27FC236}">
                  <a16:creationId xmlns:a16="http://schemas.microsoft.com/office/drawing/2014/main" id="{AA1BFDCA-C178-4B72-87A0-FD667A5DA6AA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>
            <a:xfrm rot="16200000">
              <a:off x="-282761" y="-354937"/>
              <a:ext cx="1458275" cy="709873"/>
            </a:xfrm>
            <a:prstGeom prst="notchedRightArrow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9" name="PA-文本框 52">
              <a:extLst>
                <a:ext uri="{FF2B5EF4-FFF2-40B4-BE49-F238E27FC236}">
                  <a16:creationId xmlns:a16="http://schemas.microsoft.com/office/drawing/2014/main" id="{DCC24F81-2BDF-4860-A749-685C43B0E0B4}"/>
                </a:ext>
              </a:extLst>
            </p:cNvPr>
            <p:cNvSpPr txBox="1"/>
            <p:nvPr>
              <p:custDataLst>
                <p:tags r:id="rId5"/>
              </p:custDataLst>
            </p:nvPr>
          </p:nvSpPr>
          <p:spPr>
            <a:xfrm>
              <a:off x="669925" y="165042"/>
              <a:ext cx="224157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0" name="PA-文本框 53">
              <a:extLst>
                <a:ext uri="{FF2B5EF4-FFF2-40B4-BE49-F238E27FC236}">
                  <a16:creationId xmlns:a16="http://schemas.microsoft.com/office/drawing/2014/main" id="{C2A07953-858E-45B8-9116-46485F28D50A}"/>
                </a:ext>
              </a:extLst>
            </p:cNvPr>
            <p:cNvSpPr txBox="1"/>
            <p:nvPr>
              <p:custDataLst>
                <p:tags r:id="rId6"/>
              </p:custDataLst>
            </p:nvPr>
          </p:nvSpPr>
          <p:spPr>
            <a:xfrm>
              <a:off x="222350" y="219377"/>
              <a:ext cx="42773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1400" dirty="0">
                  <a:solidFill>
                    <a:schemeClr val="bg1"/>
                  </a:solidFill>
                  <a:cs typeface="+mn-ea"/>
                  <a:sym typeface="+mn-lt"/>
                </a:rPr>
                <a:t> 01</a:t>
              </a:r>
              <a:endParaRPr lang="zh-CN" altLang="en-US" sz="1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51" name="TextBox 50"/>
          <p:cNvSpPr txBox="1"/>
          <p:nvPr/>
        </p:nvSpPr>
        <p:spPr>
          <a:xfrm>
            <a:off x="91439" y="6626839"/>
            <a:ext cx="1224136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下载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http://www.1ppt.com/xiazai/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20524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 decel="100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A-椭圆 13">
            <a:extLst>
              <a:ext uri="{FF2B5EF4-FFF2-40B4-BE49-F238E27FC236}">
                <a16:creationId xmlns:a16="http://schemas.microsoft.com/office/drawing/2014/main" id="{05651E1F-45F1-4115-9FBD-29EFFA2F1DDC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4973256" y="1212449"/>
            <a:ext cx="2245489" cy="224548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8000" dirty="0">
                <a:cs typeface="+mn-ea"/>
                <a:sym typeface="+mn-lt"/>
              </a:rPr>
              <a:t>02</a:t>
            </a:r>
            <a:endParaRPr lang="zh-CN" altLang="en-US" sz="8000" dirty="0">
              <a:cs typeface="+mn-ea"/>
              <a:sym typeface="+mn-lt"/>
            </a:endParaRPr>
          </a:p>
        </p:txBody>
      </p:sp>
      <p:sp>
        <p:nvSpPr>
          <p:cNvPr id="16" name="PA-í$liḑé">
            <a:extLst>
              <a:ext uri="{FF2B5EF4-FFF2-40B4-BE49-F238E27FC236}">
                <a16:creationId xmlns:a16="http://schemas.microsoft.com/office/drawing/2014/main" id="{58D05E1E-7330-40AC-A415-FF3915D32C9D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2612020" y="3811299"/>
            <a:ext cx="6967958" cy="2081331"/>
          </a:xfrm>
          <a:prstGeom prst="rect">
            <a:avLst/>
          </a:prstGeom>
          <a:noFill/>
        </p:spPr>
        <p:txBody>
          <a:bodyPr wrap="square" lIns="91440" tIns="45720" rIns="91440" bIns="45720">
            <a:normAutofit/>
          </a:bodyPr>
          <a:lstStyle/>
          <a:p>
            <a:pPr algn="ctr"/>
            <a:r>
              <a:rPr lang="en-US" altLang="zh-CN" sz="8000" b="1" dirty="0">
                <a:solidFill>
                  <a:schemeClr val="accent2"/>
                </a:solidFill>
                <a:cs typeface="+mn-ea"/>
                <a:sym typeface="+mn-lt"/>
              </a:rPr>
              <a:t>Add title text</a:t>
            </a:r>
            <a:endParaRPr lang="zh-CN" altLang="en-US" sz="8000" b="1" dirty="0">
              <a:solidFill>
                <a:schemeClr val="accent2"/>
              </a:solidFill>
              <a:cs typeface="+mn-ea"/>
              <a:sym typeface="+mn-lt"/>
            </a:endParaRPr>
          </a:p>
        </p:txBody>
      </p:sp>
      <p:sp>
        <p:nvSpPr>
          <p:cNvPr id="18" name="PA-î$ḷïďe">
            <a:extLst>
              <a:ext uri="{FF2B5EF4-FFF2-40B4-BE49-F238E27FC236}">
                <a16:creationId xmlns:a16="http://schemas.microsoft.com/office/drawing/2014/main" id="{45CE5B8B-CB43-4118-AD53-6DED441298F4}"/>
              </a:ext>
            </a:extLst>
          </p:cNvPr>
          <p:cNvSpPr/>
          <p:nvPr>
            <p:custDataLst>
              <p:tags r:id="rId4"/>
            </p:custDataLst>
          </p:nvPr>
        </p:nvSpPr>
        <p:spPr bwMode="auto">
          <a:xfrm>
            <a:off x="3879382" y="5268262"/>
            <a:ext cx="4433236" cy="350950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ctr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altLang="zh-CN" sz="1100" dirty="0">
                <a:cs typeface="+mn-ea"/>
                <a:sym typeface="+mn-lt"/>
              </a:rPr>
              <a:t>Copy paste fonts. Choose the only option to retain text……</a:t>
            </a:r>
          </a:p>
        </p:txBody>
      </p:sp>
      <p:grpSp>
        <p:nvGrpSpPr>
          <p:cNvPr id="25" name="PA-组合 24">
            <a:extLst>
              <a:ext uri="{FF2B5EF4-FFF2-40B4-BE49-F238E27FC236}">
                <a16:creationId xmlns:a16="http://schemas.microsoft.com/office/drawing/2014/main" id="{DBC34AEB-C932-4767-A878-8CE35835058E}"/>
              </a:ext>
            </a:extLst>
          </p:cNvPr>
          <p:cNvGrpSpPr/>
          <p:nvPr>
            <p:custDataLst>
              <p:tags r:id="rId5"/>
            </p:custDataLst>
          </p:nvPr>
        </p:nvGrpSpPr>
        <p:grpSpPr>
          <a:xfrm>
            <a:off x="-34153" y="4982301"/>
            <a:ext cx="3709727" cy="1887273"/>
            <a:chOff x="-34153" y="4513628"/>
            <a:chExt cx="5684676" cy="2344372"/>
          </a:xfrm>
        </p:grpSpPr>
        <p:sp>
          <p:nvSpPr>
            <p:cNvPr id="26" name="PA-等腰三角形 25">
              <a:extLst>
                <a:ext uri="{FF2B5EF4-FFF2-40B4-BE49-F238E27FC236}">
                  <a16:creationId xmlns:a16="http://schemas.microsoft.com/office/drawing/2014/main" id="{A54D2735-9FA4-40FB-84B2-B79927E9A0D3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0" y="4560276"/>
              <a:ext cx="5650523" cy="2297724"/>
            </a:xfrm>
            <a:prstGeom prst="triangle">
              <a:avLst>
                <a:gd name="adj" fmla="val 0"/>
              </a:avLst>
            </a:prstGeom>
            <a:solidFill>
              <a:srgbClr val="ECED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7" name="PA-等腰三角形 26">
              <a:extLst>
                <a:ext uri="{FF2B5EF4-FFF2-40B4-BE49-F238E27FC236}">
                  <a16:creationId xmlns:a16="http://schemas.microsoft.com/office/drawing/2014/main" id="{E6793362-FFB1-4110-A712-1CF3D7FF319F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 rot="5400000">
              <a:off x="42477" y="4436998"/>
              <a:ext cx="1453662" cy="1606921"/>
            </a:xfrm>
            <a:prstGeom prst="triangle">
              <a:avLst>
                <a:gd name="adj" fmla="val 46593"/>
              </a:avLst>
            </a:prstGeom>
            <a:solidFill>
              <a:srgbClr val="CDB17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28" name="PA-组合 27">
            <a:extLst>
              <a:ext uri="{FF2B5EF4-FFF2-40B4-BE49-F238E27FC236}">
                <a16:creationId xmlns:a16="http://schemas.microsoft.com/office/drawing/2014/main" id="{26C8FC5C-7B09-4D44-8FA0-C7A76840795C}"/>
              </a:ext>
            </a:extLst>
          </p:cNvPr>
          <p:cNvGrpSpPr/>
          <p:nvPr>
            <p:custDataLst>
              <p:tags r:id="rId6"/>
            </p:custDataLst>
          </p:nvPr>
        </p:nvGrpSpPr>
        <p:grpSpPr>
          <a:xfrm>
            <a:off x="8033763" y="-59670"/>
            <a:ext cx="4158237" cy="1836205"/>
            <a:chOff x="6541477" y="-36006"/>
            <a:chExt cx="5650523" cy="2297724"/>
          </a:xfrm>
        </p:grpSpPr>
        <p:sp>
          <p:nvSpPr>
            <p:cNvPr id="29" name="PA-等腰三角形 28">
              <a:extLst>
                <a:ext uri="{FF2B5EF4-FFF2-40B4-BE49-F238E27FC236}">
                  <a16:creationId xmlns:a16="http://schemas.microsoft.com/office/drawing/2014/main" id="{0BC1E91A-355A-44E1-9524-216752B5289B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 flipH="1" flipV="1">
              <a:off x="6541477" y="-36006"/>
              <a:ext cx="5650523" cy="2297724"/>
            </a:xfrm>
            <a:prstGeom prst="triangle">
              <a:avLst>
                <a:gd name="adj" fmla="val 0"/>
              </a:avLst>
            </a:prstGeom>
            <a:solidFill>
              <a:srgbClr val="ECED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" name="PA-等腰三角形 29">
              <a:extLst>
                <a:ext uri="{FF2B5EF4-FFF2-40B4-BE49-F238E27FC236}">
                  <a16:creationId xmlns:a16="http://schemas.microsoft.com/office/drawing/2014/main" id="{FD3FD05B-44CE-4A6F-A8EB-5AFF5475A724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 rot="16200000" flipH="1">
              <a:off x="10661708" y="714679"/>
              <a:ext cx="1453662" cy="1606921"/>
            </a:xfrm>
            <a:prstGeom prst="triangle">
              <a:avLst>
                <a:gd name="adj" fmla="val 56028"/>
              </a:avLst>
            </a:prstGeom>
            <a:solidFill>
              <a:srgbClr val="CDB17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084565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/>
      <p:bldP spid="1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OURCELIBID_PRE" val="30883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Line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TEMPLATE" val="https://www.islide.cc;"/>
  <p:tag name="RESOURCELIBID_LIB" val="308830"/>
  <p:tag name="WHOLEPAGETYPE" val="Page_Head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Line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Other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Other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Line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VALUE" val="118*355"/>
  <p:tag name="KSO_WM_UNIT_HIGHLIGHT" val="0"/>
  <p:tag name="KSO_WM_UNIT_COMPATIBLE" val="0"/>
  <p:tag name="KSO_WM_UNIT_DIAGRAM_ISNUMVISUAL" val="0"/>
  <p:tag name="KSO_WM_UNIT_DIAGRAM_ISREFERUNIT" val="0"/>
  <p:tag name="KSO_WM_UNIT_PLACING_PICTURE_MD4" val="F5C0D53400C002D2342BD126CE04B586"/>
  <p:tag name="KSO_WM_UNIT_TYPE" val="j"/>
  <p:tag name="KSO_WM_UNIT_INDEX" val="1"/>
  <p:tag name="KSO_WM_UNIT_ID" val="custom20202590_1*j*1"/>
  <p:tag name="KSO_WM_TEMPLATE_CATEGORY" val="custom"/>
  <p:tag name="KSO_WM_TEMPLATE_INDEX" val="20202590"/>
  <p:tag name="KSO_WM_UNIT_LAYERLEVEL" val="1"/>
  <p:tag name="KSO_WM_TAG_VERSION" val="1.0"/>
  <p:tag name="KSO_WM_BEAUTIFY_FLAG" val="#wm#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TEMPLATE" val="https://www.islide.cc;"/>
  <p:tag name="ISLIDE.ICON" val="#8169;#15360;#152805;"/>
  <p:tag name="RESOURCELIBID_LIB" val="308830"/>
  <p:tag name="WHOLEPAGETYPE" val="Page_Head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Other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Other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TEMPLATE" val="https://www.islide.cc;"/>
  <p:tag name="ISLIDE.ICON" val="#152805;"/>
  <p:tag name="RESOURCELIBID_LIB" val="308830"/>
  <p:tag name="WHOLEPAGETYPE" val="Page_Head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Other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Other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TEMPLATE" val="https://www.islide.cc;"/>
  <p:tag name="RESOURCELIBID_LIB" val="308830"/>
  <p:tag name="WHOLEPAGETYPE" val="Page_Head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Other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Titl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OURCELIBID_LIB" val="308830"/>
  <p:tag name="WHOLEPAGETYPE" val="Page_Head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TEMPLATE" val="https://www.islide.cc;"/>
  <p:tag name="RESOURCELIBID_LIB" val="308830"/>
  <p:tag name="WHOLEPAGETYPE" val="Page_Cat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Title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Other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Other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TEMPLATE" val="https://www.islide.cc;"/>
  <p:tag name="RESOURCELIBID_LIB" val="308830"/>
  <p:tag name="WHOLEPAGETYPE" val="Page_Head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Other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Other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Other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Other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TEMPLATE" val="https://www.islide.cc;"/>
  <p:tag name="RESOURCELIBID_LIB" val="308830"/>
  <p:tag name="WHOLEPAGETYPE" val="Page_Head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Other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Other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Other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TEMPLATE" val="https://www.islide.cc;"/>
  <p:tag name="ISLIDE.ICON" val="#59279;"/>
  <p:tag name="RESOURCELIBID_LIB" val="308830"/>
  <p:tag name="WHOLEPAGETYPE" val="Page_Head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Other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Other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SMARTDIAGRAM" val="#261419;"/>
  <p:tag name="RESOURCELIBID_LIB" val="308830"/>
  <p:tag name="WHOLEPAGETYPE" val="Page_Head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Other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SubTitle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Text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Other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TEMPLATE" val="https://www.islide.cc;"/>
  <p:tag name="RESOURCELIBID_LIB" val="308830"/>
  <p:tag name="WHOLEPAGETYPE" val="Page_Head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Other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Title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Title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Other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Titl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Other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TEMPLATE" val="https://www.islide.cc;"/>
  <p:tag name="RESOURCELIBID_LIB" val="308830"/>
  <p:tag name="WHOLEPAGETYPE" val="Page_Head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Other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Other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TEMPLATE" val="https://www.islide.cc;"/>
  <p:tag name="ISLIDE.ICON" val="#79171;"/>
  <p:tag name="RESOURCELIBID_LIB" val="308830"/>
  <p:tag name="WHOLEPAGETYPE" val="Page_Head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Other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Other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TEMPLATE" val="https://www.islide.cc;"/>
  <p:tag name="ISLIDE.ICON" val="#59412;"/>
  <p:tag name="RESOURCELIBID_LIB" val="308830"/>
  <p:tag name="WHOLEPAGETYPE" val="Page_Head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Other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Other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Titl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TEMPLATE" val="https://www.islide.cc;"/>
  <p:tag name="RESOURCELIBID_LIB" val="308830"/>
  <p:tag name="WHOLEPAGETYPE" val="Page_Head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Other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Title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Title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Other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Other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TEMPLATE" val="https://www.islide.cc;"/>
  <p:tag name="ISLIDE.ICON" val="#79369;"/>
  <p:tag name="RESOURCELIBID_LIB" val="308830"/>
  <p:tag name="WHOLEPAGETYPE" val="Page_Head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Other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Other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#789200;"/>
  <p:tag name="RESOURCELIBID_LIB" val="308830"/>
  <p:tag name="WHOLEPAGETYPE" val="Page_Head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Other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Other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TEMPLATE" val="https://www.islide.cc;"/>
  <p:tag name="RESOURCELIBID_LIB" val="308830"/>
  <p:tag name="WHOLEPAGETYPE" val="Page_Head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Pictire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Other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Other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TEMPLATE" val="https://www.islide.cc;"/>
  <p:tag name="RESOURCELIBID_LIB" val="308830"/>
  <p:tag name="WHOLEPAGETYPE" val="Page_Head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Other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Other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TEMPLATE" val="https://www.islide.cc;"/>
  <p:tag name="RESOURCELIBID_LIB" val="308830"/>
  <p:tag name="WHOLEPAGETYPE" val="Page_Head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Other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Other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#182987;"/>
  <p:tag name="ISLIDE.ICON" val="#7995;#78689;"/>
  <p:tag name="RESOURCELIBID_LIB" val="308830"/>
  <p:tag name="WHOLEPAGETYPE" val="Page_Head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Title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Title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Other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Other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TEMPLATE" val="https://www.islide.cc;"/>
  <p:tag name="ISLIDE.ICON" val="#142129;#36699;#151978;#20501;"/>
  <p:tag name="RESOURCELIBID_LIB" val="308830"/>
  <p:tag name="WHOLEPAGETYPE" val="Page_Head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Other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Other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Other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BakcGround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SubTitle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TEMPLATE" val="https://www.islide.cc;"/>
  <p:tag name="RESOURCELIBID_LIB" val="308830"/>
  <p:tag name="WHOLEPAGETYPE" val="Page_Head"/>
</p:tagLst>
</file>

<file path=ppt/tags/tag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Other"/>
</p:tagLst>
</file>

<file path=ppt/tags/tag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Other"/>
</p:tagLst>
</file>

<file path=ppt/tags/tag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Text"/>
</p:tagLst>
</file>

<file path=ppt/tags/tag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TEMPLATE" val="https://www.islide.cc;"/>
  <p:tag name="ISLIDE.ICON" val="#152232;#168214;"/>
  <p:tag name="RESOURCELIBID_LIB" val="308830"/>
  <p:tag name="WHOLEPAGETYPE" val="Page_Head"/>
</p:tagLst>
</file>

<file path=ppt/tags/tag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Other"/>
</p:tagLst>
</file>

<file path=ppt/tags/tag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Other"/>
</p:tagLst>
</file>

<file path=ppt/tags/tag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OURCELIBID_LIB" val="308830"/>
  <p:tag name="WHOLEPAGETYPE" val="Page_End"/>
</p:tagLst>
</file>

<file path=ppt/tags/tag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Title"/>
</p:tagLst>
</file>

<file path=ppt/tags/tag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Other"/>
</p:tagLst>
</file>

<file path=ppt/tags/tag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Other"/>
</p:tagLst>
</file>

<file path=ppt/tags/tag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Other"/>
</p:tagLst>
</file>

<file path=ppt/tags/tag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Line"/>
</p:tagLst>
</file>

<file path=ppt/tags/tag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Line"/>
</p:tagLst>
</file>

<file path=ppt/tags/tag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Line"/>
</p:tagLst>
</file>

<file path=ppt/tags/tag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Line"/>
</p:tagLst>
</file>

<file path=ppt/tags/tag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Other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VALUE" val="118*355"/>
  <p:tag name="KSO_WM_UNIT_HIGHLIGHT" val="0"/>
  <p:tag name="KSO_WM_UNIT_COMPATIBLE" val="0"/>
  <p:tag name="KSO_WM_UNIT_DIAGRAM_ISNUMVISUAL" val="0"/>
  <p:tag name="KSO_WM_UNIT_DIAGRAM_ISREFERUNIT" val="0"/>
  <p:tag name="KSO_WM_UNIT_PLACING_PICTURE_MD4" val="F5C0D53400C002D2342BD126CE04B586"/>
  <p:tag name="KSO_WM_UNIT_TYPE" val="j"/>
  <p:tag name="KSO_WM_UNIT_INDEX" val="1"/>
  <p:tag name="KSO_WM_UNIT_ID" val="custom20202590_1*j*1"/>
  <p:tag name="KSO_WM_TEMPLATE_CATEGORY" val="custom"/>
  <p:tag name="KSO_WM_TEMPLATE_INDEX" val="20202590"/>
  <p:tag name="KSO_WM_UNIT_LAYERLEVEL" val="1"/>
  <p:tag name="KSO_WM_TAG_VERSION" val="1.0"/>
  <p:tag name="KSO_WM_BEAUTIFY_FLAG" val="#wm#"/>
</p:tagLst>
</file>

<file path=ppt/tags/tag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Other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Other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TEMPLATE" val="https://www.islide.cc;"/>
  <p:tag name="RESOURCELIBID_LIB" val="308830"/>
  <p:tag name="WHOLEPAGETYPE" val="Page_Head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Other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Titl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Other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Title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Other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Other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TEMPLATE" val="https://www.islide.cc;"/>
  <p:tag name="ISLIDE.ICON" val="#71700;"/>
  <p:tag name="RESOURCELIBID_LIB" val="308830"/>
  <p:tag name="WHOLEPAGETYPE" val="Page_Head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Other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Other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Line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heme/theme1.xml><?xml version="1.0" encoding="utf-8"?>
<a:theme xmlns:a="http://schemas.openxmlformats.org/drawingml/2006/main" name="www.ggslide.com">
  <a:themeElements>
    <a:clrScheme name="自定义 4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CDB175"/>
      </a:accent1>
      <a:accent2>
        <a:srgbClr val="53556D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ggqynd5">
      <a:majorFont>
        <a:latin typeface="微软雅黑" panose="020F0302020204030204"/>
        <a:ea typeface="微软雅黑"/>
        <a:cs typeface=""/>
      </a:majorFont>
      <a:minorFont>
        <a:latin typeface="微软雅黑" panose="020F0502020204030204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ww.freeppt7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199</TotalTime>
  <Words>1440</Words>
  <Application>Microsoft Office PowerPoint</Application>
  <PresentationFormat>宽屏</PresentationFormat>
  <Paragraphs>294</Paragraphs>
  <Slides>27</Slides>
  <Notes>27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27</vt:i4>
      </vt:variant>
    </vt:vector>
  </HeadingPairs>
  <TitlesOfParts>
    <vt:vector size="33" baseType="lpstr">
      <vt:lpstr>等线</vt:lpstr>
      <vt:lpstr>微软雅黑</vt:lpstr>
      <vt:lpstr>Arial</vt:lpstr>
      <vt:lpstr>Calibri</vt:lpstr>
      <vt:lpstr>www.ggslide.com</vt:lpstr>
      <vt:lpstr>www.freeppt7.com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>第一PPT</Manager>
  <Company>第一PPT，www.1ppt.com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教务</dc:title>
  <dc:creator>第一PPT</dc:creator>
  <cp:keywords>www.1ppt.com</cp:keywords>
  <dc:description>www.1ppt.com</dc:description>
  <cp:lastModifiedBy>之灵</cp:lastModifiedBy>
  <cp:revision>13</cp:revision>
  <dcterms:created xsi:type="dcterms:W3CDTF">2021-12-17T06:39:21Z</dcterms:created>
  <dcterms:modified xsi:type="dcterms:W3CDTF">2022-08-25T13:28:07Z</dcterms:modified>
</cp:coreProperties>
</file>