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9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0.xml" ContentType="application/vnd.openxmlformats-officedocument.presentationml.tags+xml"/>
  <Override PartName="/ppt/notesSlides/notesSlide18.xml" ContentType="application/vnd.openxmlformats-officedocument.presentationml.notesSlide+xml"/>
  <Override PartName="/ppt/tags/tag11.xml" ContentType="application/vnd.openxmlformats-officedocument.presentationml.tags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26"/>
  </p:notesMasterIdLst>
  <p:handoutMasterIdLst>
    <p:handoutMasterId r:id="rId27"/>
  </p:handoutMasterIdLst>
  <p:sldIdLst>
    <p:sldId id="344" r:id="rId3"/>
    <p:sldId id="346" r:id="rId4"/>
    <p:sldId id="347" r:id="rId5"/>
    <p:sldId id="349" r:id="rId6"/>
    <p:sldId id="348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2" r:id="rId19"/>
    <p:sldId id="363" r:id="rId20"/>
    <p:sldId id="364" r:id="rId21"/>
    <p:sldId id="365" r:id="rId22"/>
    <p:sldId id="366" r:id="rId23"/>
    <p:sldId id="368" r:id="rId24"/>
    <p:sldId id="361" r:id="rId25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3C79"/>
    <a:srgbClr val="D98609"/>
    <a:srgbClr val="0C9ACA"/>
    <a:srgbClr val="FF89BA"/>
    <a:srgbClr val="E86B7A"/>
    <a:srgbClr val="F581BA"/>
    <a:srgbClr val="FBF949"/>
    <a:srgbClr val="9DEFFF"/>
    <a:srgbClr val="D73E30"/>
    <a:srgbClr val="E94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73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-43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98609"/>
            </a:solidFill>
          </c:spPr>
          <c:invertIfNegative val="0"/>
          <c:cat>
            <c:numRef>
              <c:f>Sheet1!$A$2:$A$6</c:f>
              <c:numCache>
                <c:formatCode>yyyy/m/d</c:formatCode>
                <c:ptCount val="5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62-4D40-A87E-D8E48A7114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89BA">
                <a:alpha val="70000"/>
              </a:srgbClr>
            </a:solidFill>
          </c:spPr>
          <c:invertIfNegative val="0"/>
          <c:cat>
            <c:numRef>
              <c:f>Sheet1!$A$2:$A$6</c:f>
              <c:numCache>
                <c:formatCode>yyyy/m/d</c:formatCode>
                <c:ptCount val="5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</c:v>
                </c:pt>
                <c:pt idx="1">
                  <c:v>35</c:v>
                </c:pt>
                <c:pt idx="2">
                  <c:v>20</c:v>
                </c:pt>
                <c:pt idx="3">
                  <c:v>30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62-4D40-A87E-D8E48A7114D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C9ACA"/>
            </a:solidFill>
          </c:spPr>
          <c:invertIfNegative val="0"/>
          <c:cat>
            <c:numRef>
              <c:f>Sheet1!$A$2:$A$6</c:f>
              <c:numCache>
                <c:formatCode>yyyy/m/d</c:formatCode>
                <c:ptCount val="5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</c:v>
                </c:pt>
                <c:pt idx="1">
                  <c:v>23</c:v>
                </c:pt>
                <c:pt idx="2">
                  <c:v>60</c:v>
                </c:pt>
                <c:pt idx="3">
                  <c:v>48</c:v>
                </c:pt>
                <c:pt idx="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62-4D40-A87E-D8E48A711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9764992"/>
        <c:axId val="672388992"/>
      </c:barChart>
      <c:dateAx>
        <c:axId val="669764992"/>
        <c:scaling>
          <c:orientation val="minMax"/>
        </c:scaling>
        <c:delete val="0"/>
        <c:axPos val="l"/>
        <c:numFmt formatCode="yyyy/m/d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672388992"/>
        <c:crosses val="autoZero"/>
        <c:auto val="1"/>
        <c:lblOffset val="100"/>
        <c:baseTimeUnit val="months"/>
      </c:dateAx>
      <c:valAx>
        <c:axId val="672388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  <a:alpha val="5000"/>
                </a:schemeClr>
              </a:solidFill>
              <a:prstDash val="solid"/>
              <a:round/>
            </a:ln>
          </c:spPr>
        </c:majorGridlines>
        <c:numFmt formatCode="0%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669764992"/>
        <c:crosses val="autoZero"/>
        <c:crossBetween val="between"/>
      </c:valAx>
      <c:spPr>
        <a:noFill/>
        <a:ln>
          <a:noFill/>
        </a:ln>
      </c:spPr>
    </c:plotArea>
    <c:plotVisOnly val="1"/>
    <c:dispBlanksAs val="zero"/>
    <c:showDLblsOverMax val="0"/>
  </c:chart>
  <c:txPr>
    <a:bodyPr/>
    <a:lstStyle/>
    <a:p>
      <a:pPr>
        <a:defRPr lang="zh-CN" sz="800">
          <a:solidFill>
            <a:schemeClr val="bg1"/>
          </a:solidFill>
          <a:latin typeface="+mn-lt"/>
          <a:ea typeface="+mn-ea"/>
          <a:cs typeface="+mn-ea"/>
          <a:sym typeface="+mn-lt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2502581081881796E-3"/>
          <c:w val="1"/>
          <c:h val="0.993750000000000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marker>
            <c:symbol val="none"/>
          </c:marker>
          <c:cat>
            <c:strRef>
              <c:f>Sheet1!$A$2:$A$8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  <c:pt idx="4">
                  <c:v>8</c:v>
                </c:pt>
                <c:pt idx="5">
                  <c:v>9</c:v>
                </c:pt>
                <c:pt idx="6">
                  <c:v>16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0D38-491F-B874-168548EF5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9910016"/>
        <c:axId val="509911808"/>
      </c:lineChart>
      <c:catAx>
        <c:axId val="5099100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509911808"/>
        <c:crosses val="autoZero"/>
        <c:auto val="1"/>
        <c:lblAlgn val="ctr"/>
        <c:lblOffset val="100"/>
        <c:noMultiLvlLbl val="0"/>
      </c:catAx>
      <c:valAx>
        <c:axId val="509911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09910016"/>
        <c:crosses val="autoZero"/>
        <c:crossBetween val="between"/>
      </c:valAx>
      <c:spPr>
        <a:solidFill>
          <a:srgbClr val="0C9ACA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D73E30"/>
    </a:solidFill>
  </c:spPr>
  <c:txPr>
    <a:bodyPr/>
    <a:lstStyle/>
    <a:p>
      <a:pPr>
        <a:defRPr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011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03107-0A21-4975-BD4E-9E3FA1571653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51D9C-74F3-4A50-80CE-FCA0A0469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70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529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997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284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1595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65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965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87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4282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889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949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3541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3E3DE-11AD-402A-9883-7D268646A9C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640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3E3DE-11AD-402A-9883-7D268646A9C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89163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770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00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795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901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26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4606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012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9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4="http://schemas.microsoft.com/office/drawing/2010/main">
      <p:transition spd="slow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81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7235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0029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5535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9082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02755" y="4893764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740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3047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9313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2022/8/25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066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2022/8/25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48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9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90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918F-BED8-42B9-91D8-34D8D46DE196}" type="datetimeFigureOut">
              <a:rPr lang="zh-CN" altLang="en-US" smtClean="0"/>
              <a:t>2022/8/25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E2B7-059A-4A92-BC76-0A5F10FA1C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68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8456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16484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0917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8588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9538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5868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>
      <p:transition spd="slow" advTm="4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155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Relationship Id="rId6" Type="http://schemas.openxmlformats.org/officeDocument/2006/relationships/chart" Target="../charts/chart2.xml"/><Relationship Id="rId5" Type="http://schemas.openxmlformats.org/officeDocument/2006/relationships/image" Target="../media/image10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hyperlink" Target="https://www.ggslide.com/" TargetMode="External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558DD4B-CE9D-4DA1-BD12-78F530387273}"/>
              </a:ext>
            </a:extLst>
          </p:cNvPr>
          <p:cNvSpPr txBox="1">
            <a:spLocks noChangeAspect="1"/>
          </p:cNvSpPr>
          <p:nvPr/>
        </p:nvSpPr>
        <p:spPr>
          <a:xfrm>
            <a:off x="1226188" y="1375068"/>
            <a:ext cx="6691624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Arial Rounded MT Bold" panose="020F0704030504030204" pitchFamily="34" charset="0"/>
                <a:cs typeface="+mn-ea"/>
                <a:sym typeface="+mn-lt"/>
              </a:rPr>
              <a:t>Colorful creative PPT templates</a:t>
            </a:r>
            <a:endParaRPr lang="en-US" altLang="zh-CN" sz="5400" noProof="1">
              <a:solidFill>
                <a:schemeClr val="bg1"/>
              </a:solidFill>
              <a:latin typeface="Arial Rounded MT Bold" panose="020F0704030504030204" pitchFamily="34" charset="0"/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D909A77-1D1B-4734-BC84-E55DD3DA2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3375" y="3346553"/>
            <a:ext cx="50912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 eaLnBrk="0" hangingPunct="0"/>
            <a:r>
              <a:rPr lang="en-US" altLang="zh-CN" sz="22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6CAA06-5832-4CC8-B5E1-A0FC144F0C95}"/>
              </a:ext>
            </a:extLst>
          </p:cNvPr>
          <p:cNvSpPr/>
          <p:nvPr/>
        </p:nvSpPr>
        <p:spPr>
          <a:xfrm>
            <a:off x="3829073" y="3957535"/>
            <a:ext cx="1616075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EB10A8-C2EC-4BA7-B069-04B40405A4A0}"/>
              </a:ext>
            </a:extLst>
          </p:cNvPr>
          <p:cNvSpPr txBox="1"/>
          <p:nvPr/>
        </p:nvSpPr>
        <p:spPr>
          <a:xfrm>
            <a:off x="3784623" y="3928455"/>
            <a:ext cx="1704975" cy="27699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dist"/>
            <a:r>
              <a:rPr lang="en-US" altLang="zh-CN" sz="1200" noProof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www.freeppt7.com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DEDDE50-C33F-4810-AEFD-572C88C93B63}"/>
              </a:ext>
            </a:extLst>
          </p:cNvPr>
          <p:cNvGrpSpPr/>
          <p:nvPr/>
        </p:nvGrpSpPr>
        <p:grpSpPr>
          <a:xfrm flipV="1">
            <a:off x="2183711" y="3251132"/>
            <a:ext cx="4906798" cy="45719"/>
            <a:chOff x="1949423" y="3788624"/>
            <a:chExt cx="2651760" cy="5608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11CC0ACF-F65E-423B-AAE4-9C420AFF0FDD}"/>
                </a:ext>
              </a:extLst>
            </p:cNvPr>
            <p:cNvSpPr/>
            <p:nvPr/>
          </p:nvSpPr>
          <p:spPr>
            <a:xfrm>
              <a:off x="1949423" y="3788624"/>
              <a:ext cx="883920" cy="56088"/>
            </a:xfrm>
            <a:prstGeom prst="rect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E3DEDF87-02E2-4E7F-8696-87AF5FED41B7}"/>
                </a:ext>
              </a:extLst>
            </p:cNvPr>
            <p:cNvSpPr/>
            <p:nvPr/>
          </p:nvSpPr>
          <p:spPr>
            <a:xfrm>
              <a:off x="2833343" y="3788624"/>
              <a:ext cx="883920" cy="56088"/>
            </a:xfrm>
            <a:prstGeom prst="rect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C91015ED-D070-4A10-BEB7-EC5DCEBF0467}"/>
                </a:ext>
              </a:extLst>
            </p:cNvPr>
            <p:cNvSpPr/>
            <p:nvPr/>
          </p:nvSpPr>
          <p:spPr>
            <a:xfrm>
              <a:off x="3717263" y="3788624"/>
              <a:ext cx="883920" cy="56088"/>
            </a:xfrm>
            <a:prstGeom prst="rect">
              <a:avLst/>
            </a:prstGeom>
            <a:solidFill>
              <a:srgbClr val="FF8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2" name="图片 1" descr="图片1">
            <a:extLst>
              <a:ext uri="{FF2B5EF4-FFF2-40B4-BE49-F238E27FC236}">
                <a16:creationId xmlns:a16="http://schemas.microsoft.com/office/drawing/2014/main" id="{7D0395D0-CDE2-C3B0-CFB8-45080027070B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491846" y="367516"/>
            <a:ext cx="1101436" cy="33906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0" grpId="2"/>
      <p:bldP spid="17" grpId="0" animBg="1"/>
      <p:bldP spid="17" grpId="1" animBg="1"/>
      <p:bldP spid="17" grpId="2" animBg="1"/>
      <p:bldP spid="18" grpId="0"/>
      <p:bldP spid="18" grpId="1"/>
      <p:bldP spid="18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>
            <a:extLst>
              <a:ext uri="{FF2B5EF4-FFF2-40B4-BE49-F238E27FC236}">
                <a16:creationId xmlns:a16="http://schemas.microsoft.com/office/drawing/2014/main" id="{CABC767B-41A1-4EE4-8A54-D305F037CCAE}"/>
              </a:ext>
            </a:extLst>
          </p:cNvPr>
          <p:cNvGrpSpPr/>
          <p:nvPr/>
        </p:nvGrpSpPr>
        <p:grpSpPr>
          <a:xfrm>
            <a:off x="0" y="0"/>
            <a:ext cx="4511269" cy="2849062"/>
            <a:chOff x="-1" y="-1"/>
            <a:chExt cx="4511269" cy="2849062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C16CB061-77B7-40B4-8630-3E7D295584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31" name="TextBox 3">
              <a:extLst>
                <a:ext uri="{FF2B5EF4-FFF2-40B4-BE49-F238E27FC236}">
                  <a16:creationId xmlns:a16="http://schemas.microsoft.com/office/drawing/2014/main" id="{C144D263-0D9E-4803-B928-CD9C6A8DC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7" name="Freeform 51"/>
          <p:cNvSpPr/>
          <p:nvPr/>
        </p:nvSpPr>
        <p:spPr bwMode="auto">
          <a:xfrm>
            <a:off x="1467813" y="1267209"/>
            <a:ext cx="1795036" cy="1799811"/>
          </a:xfrm>
          <a:custGeom>
            <a:avLst/>
            <a:gdLst>
              <a:gd name="T0" fmla="*/ 1665296 w 1321"/>
              <a:gd name="T1" fmla="*/ 360928 h 1322"/>
              <a:gd name="T2" fmla="*/ 1665296 w 1321"/>
              <a:gd name="T3" fmla="*/ 1667948 h 1322"/>
              <a:gd name="T4" fmla="*/ 360354 w 1321"/>
              <a:gd name="T5" fmla="*/ 1667948 h 1322"/>
              <a:gd name="T6" fmla="*/ 360354 w 1321"/>
              <a:gd name="T7" fmla="*/ 360928 h 1322"/>
              <a:gd name="T8" fmla="*/ 1665296 w 1321"/>
              <a:gd name="T9" fmla="*/ 360928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1" h="1322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2"/>
                  <a:pt x="470" y="1322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rgbClr val="0C9ACA">
              <a:alpha val="70000"/>
            </a:srgbClr>
          </a:solidFill>
          <a:ln w="30226" cap="flat">
            <a:noFill/>
            <a:prstDash val="solid"/>
            <a:miter lim="800000"/>
          </a:ln>
        </p:spPr>
        <p:txBody>
          <a:bodyPr/>
          <a:lstStyle/>
          <a:p>
            <a:endParaRPr lang="zh-CN" altLang="en-US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Freeform 52"/>
          <p:cNvSpPr/>
          <p:nvPr/>
        </p:nvSpPr>
        <p:spPr bwMode="auto">
          <a:xfrm>
            <a:off x="1861887" y="2699578"/>
            <a:ext cx="1795036" cy="1798404"/>
          </a:xfrm>
          <a:custGeom>
            <a:avLst/>
            <a:gdLst>
              <a:gd name="T0" fmla="*/ 1665296 w 1321"/>
              <a:gd name="T1" fmla="*/ 360919 h 1321"/>
              <a:gd name="T2" fmla="*/ 1665296 w 1321"/>
              <a:gd name="T3" fmla="*/ 1667906 h 1321"/>
              <a:gd name="T4" fmla="*/ 360354 w 1321"/>
              <a:gd name="T5" fmla="*/ 1667906 h 1321"/>
              <a:gd name="T6" fmla="*/ 360354 w 1321"/>
              <a:gd name="T7" fmla="*/ 360919 h 1321"/>
              <a:gd name="T8" fmla="*/ 1665296 w 1321"/>
              <a:gd name="T9" fmla="*/ 360919 h 13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1" h="1321">
                <a:moveTo>
                  <a:pt x="1086" y="235"/>
                </a:moveTo>
                <a:cubicBezTo>
                  <a:pt x="1321" y="470"/>
                  <a:pt x="1321" y="851"/>
                  <a:pt x="1086" y="1086"/>
                </a:cubicBezTo>
                <a:cubicBezTo>
                  <a:pt x="851" y="1321"/>
                  <a:pt x="470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0" y="0"/>
                  <a:pt x="851" y="0"/>
                  <a:pt x="1086" y="235"/>
                </a:cubicBezTo>
                <a:close/>
              </a:path>
            </a:pathLst>
          </a:custGeom>
          <a:solidFill>
            <a:srgbClr val="E86B7A">
              <a:alpha val="80000"/>
            </a:srgbClr>
          </a:solidFill>
          <a:ln w="30226" cap="flat">
            <a:noFill/>
            <a:prstDash val="solid"/>
            <a:miter lim="800000"/>
          </a:ln>
        </p:spPr>
        <p:txBody>
          <a:bodyPr/>
          <a:lstStyle/>
          <a:p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Freeform 53"/>
          <p:cNvSpPr/>
          <p:nvPr/>
        </p:nvSpPr>
        <p:spPr bwMode="auto">
          <a:xfrm>
            <a:off x="2901702" y="1656268"/>
            <a:ext cx="1796442" cy="1798404"/>
          </a:xfrm>
          <a:custGeom>
            <a:avLst/>
            <a:gdLst>
              <a:gd name="T0" fmla="*/ 1666873 w 1322"/>
              <a:gd name="T1" fmla="*/ 360919 h 1321"/>
              <a:gd name="T2" fmla="*/ 1666873 w 1322"/>
              <a:gd name="T3" fmla="*/ 1667906 h 1321"/>
              <a:gd name="T4" fmla="*/ 360364 w 1322"/>
              <a:gd name="T5" fmla="*/ 1667906 h 1321"/>
              <a:gd name="T6" fmla="*/ 360364 w 1322"/>
              <a:gd name="T7" fmla="*/ 360919 h 1321"/>
              <a:gd name="T8" fmla="*/ 1666873 w 1322"/>
              <a:gd name="T9" fmla="*/ 360919 h 13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1">
                <a:moveTo>
                  <a:pt x="1087" y="235"/>
                </a:moveTo>
                <a:cubicBezTo>
                  <a:pt x="1322" y="470"/>
                  <a:pt x="1322" y="851"/>
                  <a:pt x="1087" y="1086"/>
                </a:cubicBezTo>
                <a:cubicBezTo>
                  <a:pt x="852" y="1321"/>
                  <a:pt x="471" y="1321"/>
                  <a:pt x="235" y="1086"/>
                </a:cubicBezTo>
                <a:cubicBezTo>
                  <a:pt x="0" y="851"/>
                  <a:pt x="0" y="470"/>
                  <a:pt x="235" y="235"/>
                </a:cubicBezTo>
                <a:cubicBezTo>
                  <a:pt x="471" y="0"/>
                  <a:pt x="852" y="0"/>
                  <a:pt x="1087" y="235"/>
                </a:cubicBezTo>
                <a:close/>
              </a:path>
            </a:pathLst>
          </a:custGeom>
          <a:solidFill>
            <a:srgbClr val="D98609">
              <a:alpha val="60000"/>
            </a:srgbClr>
          </a:solidFill>
          <a:ln w="30226" cap="flat">
            <a:noFill/>
            <a:prstDash val="solid"/>
            <a:miter lim="800000"/>
          </a:ln>
        </p:spPr>
        <p:txBody>
          <a:bodyPr/>
          <a:lstStyle/>
          <a:p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Text Box 57"/>
          <p:cNvSpPr txBox="1">
            <a:spLocks noChangeArrowheads="1"/>
          </p:cNvSpPr>
          <p:nvPr/>
        </p:nvSpPr>
        <p:spPr bwMode="auto">
          <a:xfrm>
            <a:off x="3544918" y="1979732"/>
            <a:ext cx="607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29%</a:t>
            </a:r>
          </a:p>
        </p:txBody>
      </p:sp>
      <p:sp>
        <p:nvSpPr>
          <p:cNvPr id="21" name="Text Box 58"/>
          <p:cNvSpPr txBox="1">
            <a:spLocks noChangeArrowheads="1"/>
          </p:cNvSpPr>
          <p:nvPr/>
        </p:nvSpPr>
        <p:spPr bwMode="auto">
          <a:xfrm>
            <a:off x="2007623" y="1604966"/>
            <a:ext cx="607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54%</a:t>
            </a:r>
          </a:p>
        </p:txBody>
      </p:sp>
      <p:sp>
        <p:nvSpPr>
          <p:cNvPr id="22" name="Text Box 59"/>
          <p:cNvSpPr txBox="1">
            <a:spLocks noChangeArrowheads="1"/>
          </p:cNvSpPr>
          <p:nvPr/>
        </p:nvSpPr>
        <p:spPr bwMode="auto">
          <a:xfrm>
            <a:off x="2522068" y="3178293"/>
            <a:ext cx="6078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zh-CN" sz="1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77%</a:t>
            </a: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auto">
          <a:xfrm>
            <a:off x="2272000" y="3629282"/>
            <a:ext cx="930063" cy="48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buClrTx/>
              <a:buFontTx/>
              <a:buNone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auto">
          <a:xfrm>
            <a:off x="3294850" y="2440249"/>
            <a:ext cx="930063" cy="48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buClrTx/>
              <a:buFontTx/>
              <a:buNone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Rectangle 63"/>
          <p:cNvSpPr>
            <a:spLocks noChangeArrowheads="1"/>
          </p:cNvSpPr>
          <p:nvPr/>
        </p:nvSpPr>
        <p:spPr bwMode="auto">
          <a:xfrm>
            <a:off x="1757555" y="2046428"/>
            <a:ext cx="930063" cy="48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buClrTx/>
              <a:buFontTx/>
              <a:buNone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851327" y="1250257"/>
            <a:ext cx="3562578" cy="890950"/>
            <a:chOff x="544923" y="2418093"/>
            <a:chExt cx="4750103" cy="1187934"/>
          </a:xfrm>
        </p:grpSpPr>
        <p:sp>
          <p:nvSpPr>
            <p:cNvPr id="28" name="矩形 27"/>
            <p:cNvSpPr/>
            <p:nvPr/>
          </p:nvSpPr>
          <p:spPr>
            <a:xfrm>
              <a:off x="544923" y="2787425"/>
              <a:ext cx="4750103" cy="8186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40" name="文本框 26"/>
            <p:cNvSpPr txBox="1"/>
            <p:nvPr/>
          </p:nvSpPr>
          <p:spPr>
            <a:xfrm>
              <a:off x="544923" y="2418093"/>
              <a:ext cx="1518877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851327" y="2381336"/>
            <a:ext cx="3562578" cy="890950"/>
            <a:chOff x="544923" y="2418093"/>
            <a:chExt cx="4750103" cy="1187934"/>
          </a:xfrm>
        </p:grpSpPr>
        <p:sp>
          <p:nvSpPr>
            <p:cNvPr id="42" name="矩形 41"/>
            <p:cNvSpPr/>
            <p:nvPr/>
          </p:nvSpPr>
          <p:spPr>
            <a:xfrm>
              <a:off x="544923" y="2787425"/>
              <a:ext cx="4750103" cy="8186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。</a:t>
              </a:r>
            </a:p>
          </p:txBody>
        </p:sp>
        <p:sp>
          <p:nvSpPr>
            <p:cNvPr id="43" name="文本框 30"/>
            <p:cNvSpPr txBox="1"/>
            <p:nvPr/>
          </p:nvSpPr>
          <p:spPr>
            <a:xfrm>
              <a:off x="544923" y="2418093"/>
              <a:ext cx="1518877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851327" y="3445147"/>
            <a:ext cx="3562578" cy="890950"/>
            <a:chOff x="544923" y="2418093"/>
            <a:chExt cx="4750103" cy="1187934"/>
          </a:xfrm>
        </p:grpSpPr>
        <p:sp>
          <p:nvSpPr>
            <p:cNvPr id="45" name="矩形 44"/>
            <p:cNvSpPr/>
            <p:nvPr/>
          </p:nvSpPr>
          <p:spPr>
            <a:xfrm>
              <a:off x="544923" y="2787425"/>
              <a:ext cx="4750103" cy="8186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文本框 34"/>
            <p:cNvSpPr txBox="1"/>
            <p:nvPr/>
          </p:nvSpPr>
          <p:spPr>
            <a:xfrm>
              <a:off x="544923" y="2418093"/>
              <a:ext cx="1518877" cy="410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98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0" dur="150" fill="hold"/>
                                        <p:tgtEl>
                                          <p:spTgt spid="1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mph" presetSubtype="0" autoRev="1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6" dur="150" fill="hold"/>
                                        <p:tgtEl>
                                          <p:spTgt spid="1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2" dur="150" fill="hold"/>
                                        <p:tgtEl>
                                          <p:spTgt spid="1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>
            <a:extLst>
              <a:ext uri="{FF2B5EF4-FFF2-40B4-BE49-F238E27FC236}">
                <a16:creationId xmlns:a16="http://schemas.microsoft.com/office/drawing/2014/main" id="{F1123030-3794-46BA-B222-D8991739DA3C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id="{F7204900-0AB3-4909-9B50-10E018490B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42" name="TextBox 3">
              <a:extLst>
                <a:ext uri="{FF2B5EF4-FFF2-40B4-BE49-F238E27FC236}">
                  <a16:creationId xmlns:a16="http://schemas.microsoft.com/office/drawing/2014/main" id="{C9A0DD0C-CA34-4BA7-8C73-89C75CC43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9" name="Group 12"/>
          <p:cNvGrpSpPr/>
          <p:nvPr/>
        </p:nvGrpSpPr>
        <p:grpSpPr>
          <a:xfrm>
            <a:off x="804972" y="1623110"/>
            <a:ext cx="370150" cy="370150"/>
            <a:chOff x="4439444" y="1652588"/>
            <a:chExt cx="464344" cy="464344"/>
          </a:xfrm>
          <a:solidFill>
            <a:srgbClr val="0C9ACA"/>
          </a:solidFill>
        </p:grpSpPr>
        <p:sp>
          <p:nvSpPr>
            <p:cNvPr id="30" name="AutoShape 136"/>
            <p:cNvSpPr/>
            <p:nvPr/>
          </p:nvSpPr>
          <p:spPr bwMode="auto">
            <a:xfrm>
              <a:off x="4686300" y="1710532"/>
              <a:ext cx="152400" cy="152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AutoShape 137"/>
            <p:cNvSpPr/>
            <p:nvPr/>
          </p:nvSpPr>
          <p:spPr bwMode="auto">
            <a:xfrm>
              <a:off x="4439444" y="1652588"/>
              <a:ext cx="464344" cy="464344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AutoShape 138"/>
            <p:cNvSpPr/>
            <p:nvPr/>
          </p:nvSpPr>
          <p:spPr bwMode="auto">
            <a:xfrm>
              <a:off x="4686300" y="1652588"/>
              <a:ext cx="217488" cy="217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3" name="Rectangle 16"/>
          <p:cNvSpPr/>
          <p:nvPr/>
        </p:nvSpPr>
        <p:spPr>
          <a:xfrm>
            <a:off x="687646" y="2061961"/>
            <a:ext cx="2414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sz="1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TextBox 17"/>
          <p:cNvSpPr txBox="1"/>
          <p:nvPr/>
        </p:nvSpPr>
        <p:spPr>
          <a:xfrm>
            <a:off x="1175730" y="1654297"/>
            <a:ext cx="1377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35" name="Group 18"/>
          <p:cNvGrpSpPr/>
          <p:nvPr/>
        </p:nvGrpSpPr>
        <p:grpSpPr>
          <a:xfrm>
            <a:off x="6216533" y="1669300"/>
            <a:ext cx="277770" cy="277770"/>
            <a:chOff x="7287419" y="2577307"/>
            <a:chExt cx="464344" cy="464344"/>
          </a:xfrm>
          <a:solidFill>
            <a:srgbClr val="D98609"/>
          </a:solidFill>
        </p:grpSpPr>
        <p:sp>
          <p:nvSpPr>
            <p:cNvPr id="36" name="AutoShape 56"/>
            <p:cNvSpPr/>
            <p:nvPr/>
          </p:nvSpPr>
          <p:spPr bwMode="auto">
            <a:xfrm>
              <a:off x="7287419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37" name="AutoShape 57"/>
            <p:cNvSpPr/>
            <p:nvPr/>
          </p:nvSpPr>
          <p:spPr bwMode="auto">
            <a:xfrm>
              <a:off x="7606507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38" name="AutoShape 58"/>
            <p:cNvSpPr/>
            <p:nvPr/>
          </p:nvSpPr>
          <p:spPr bwMode="auto">
            <a:xfrm>
              <a:off x="7446963" y="257730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39" name="TextBox 22"/>
          <p:cNvSpPr txBox="1"/>
          <p:nvPr/>
        </p:nvSpPr>
        <p:spPr>
          <a:xfrm>
            <a:off x="6512494" y="1654297"/>
            <a:ext cx="1377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47" name="Rectangle 23"/>
          <p:cNvSpPr/>
          <p:nvPr/>
        </p:nvSpPr>
        <p:spPr>
          <a:xfrm>
            <a:off x="6024772" y="2061961"/>
            <a:ext cx="2414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sz="1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8" name="Group 24"/>
          <p:cNvGrpSpPr/>
          <p:nvPr/>
        </p:nvGrpSpPr>
        <p:grpSpPr>
          <a:xfrm>
            <a:off x="837576" y="3067022"/>
            <a:ext cx="354892" cy="354892"/>
            <a:chOff x="4439444" y="2582069"/>
            <a:chExt cx="464344" cy="464344"/>
          </a:xfrm>
          <a:solidFill>
            <a:srgbClr val="E86B7A"/>
          </a:solidFill>
        </p:grpSpPr>
        <p:sp>
          <p:nvSpPr>
            <p:cNvPr id="49" name="AutoShape 123"/>
            <p:cNvSpPr/>
            <p:nvPr/>
          </p:nvSpPr>
          <p:spPr bwMode="auto">
            <a:xfrm>
              <a:off x="4439444" y="258206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AutoShape 124"/>
            <p:cNvSpPr/>
            <p:nvPr/>
          </p:nvSpPr>
          <p:spPr bwMode="auto">
            <a:xfrm>
              <a:off x="4570413" y="2712244"/>
              <a:ext cx="203200" cy="2032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AutoShape 125"/>
            <p:cNvSpPr/>
            <p:nvPr/>
          </p:nvSpPr>
          <p:spPr bwMode="auto">
            <a:xfrm>
              <a:off x="4613275" y="2755900"/>
              <a:ext cx="116682" cy="1166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Rectangle 28"/>
          <p:cNvSpPr/>
          <p:nvPr/>
        </p:nvSpPr>
        <p:spPr>
          <a:xfrm>
            <a:off x="706697" y="3412780"/>
            <a:ext cx="2414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sz="1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3" name="TextBox 29"/>
          <p:cNvSpPr txBox="1"/>
          <p:nvPr/>
        </p:nvSpPr>
        <p:spPr>
          <a:xfrm>
            <a:off x="1194781" y="3106683"/>
            <a:ext cx="1377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  <a:p>
            <a:endParaRPr lang="en-GB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4" name="Group 30"/>
          <p:cNvGrpSpPr/>
          <p:nvPr/>
        </p:nvGrpSpPr>
        <p:grpSpPr>
          <a:xfrm>
            <a:off x="6235583" y="3077251"/>
            <a:ext cx="333864" cy="334434"/>
            <a:chOff x="8216107" y="3505994"/>
            <a:chExt cx="464344" cy="465138"/>
          </a:xfrm>
          <a:solidFill>
            <a:srgbClr val="C93C79"/>
          </a:solidFill>
        </p:grpSpPr>
        <p:sp>
          <p:nvSpPr>
            <p:cNvPr id="55" name="AutoShape 33"/>
            <p:cNvSpPr/>
            <p:nvPr/>
          </p:nvSpPr>
          <p:spPr bwMode="auto">
            <a:xfrm>
              <a:off x="8216107" y="3680619"/>
              <a:ext cx="464344" cy="290513"/>
            </a:xfrm>
            <a:custGeom>
              <a:avLst/>
              <a:gdLst>
                <a:gd name="T0" fmla="*/ 10752 w 21505"/>
                <a:gd name="T1" fmla="*/ 10800 h 21600"/>
                <a:gd name="T2" fmla="*/ 10752 w 21505"/>
                <a:gd name="T3" fmla="*/ 10800 h 21600"/>
                <a:gd name="T4" fmla="*/ 10752 w 21505"/>
                <a:gd name="T5" fmla="*/ 10800 h 21600"/>
                <a:gd name="T6" fmla="*/ 10752 w 21505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05" h="21600">
                  <a:moveTo>
                    <a:pt x="17472" y="17279"/>
                  </a:moveTo>
                  <a:lnTo>
                    <a:pt x="17472" y="18899"/>
                  </a:lnTo>
                  <a:cubicBezTo>
                    <a:pt x="17472" y="19198"/>
                    <a:pt x="17321" y="19439"/>
                    <a:pt x="17136" y="19439"/>
                  </a:cubicBezTo>
                  <a:lnTo>
                    <a:pt x="4368" y="19439"/>
                  </a:lnTo>
                  <a:cubicBezTo>
                    <a:pt x="4182" y="19439"/>
                    <a:pt x="4032" y="19198"/>
                    <a:pt x="4032" y="18899"/>
                  </a:cubicBezTo>
                  <a:lnTo>
                    <a:pt x="4032" y="17279"/>
                  </a:lnTo>
                  <a:lnTo>
                    <a:pt x="1344" y="12419"/>
                  </a:lnTo>
                  <a:cubicBezTo>
                    <a:pt x="1344" y="12121"/>
                    <a:pt x="1494" y="11879"/>
                    <a:pt x="1680" y="11879"/>
                  </a:cubicBezTo>
                  <a:lnTo>
                    <a:pt x="3360" y="11879"/>
                  </a:lnTo>
                  <a:lnTo>
                    <a:pt x="4032" y="11879"/>
                  </a:lnTo>
                  <a:lnTo>
                    <a:pt x="4704" y="11879"/>
                  </a:lnTo>
                  <a:lnTo>
                    <a:pt x="5376" y="11879"/>
                  </a:lnTo>
                  <a:lnTo>
                    <a:pt x="6048" y="11879"/>
                  </a:lnTo>
                  <a:lnTo>
                    <a:pt x="6720" y="11879"/>
                  </a:lnTo>
                  <a:lnTo>
                    <a:pt x="7392" y="11879"/>
                  </a:lnTo>
                  <a:lnTo>
                    <a:pt x="8064" y="11879"/>
                  </a:lnTo>
                  <a:lnTo>
                    <a:pt x="8736" y="11879"/>
                  </a:lnTo>
                  <a:lnTo>
                    <a:pt x="12768" y="11879"/>
                  </a:lnTo>
                  <a:lnTo>
                    <a:pt x="13440" y="11879"/>
                  </a:lnTo>
                  <a:lnTo>
                    <a:pt x="14112" y="11879"/>
                  </a:lnTo>
                  <a:lnTo>
                    <a:pt x="14784" y="11879"/>
                  </a:lnTo>
                  <a:lnTo>
                    <a:pt x="15456" y="11879"/>
                  </a:lnTo>
                  <a:lnTo>
                    <a:pt x="16128" y="11879"/>
                  </a:lnTo>
                  <a:lnTo>
                    <a:pt x="16800" y="11879"/>
                  </a:lnTo>
                  <a:lnTo>
                    <a:pt x="17472" y="11879"/>
                  </a:lnTo>
                  <a:lnTo>
                    <a:pt x="18144" y="11879"/>
                  </a:lnTo>
                  <a:lnTo>
                    <a:pt x="19824" y="11879"/>
                  </a:lnTo>
                  <a:cubicBezTo>
                    <a:pt x="20009" y="11879"/>
                    <a:pt x="20160" y="12121"/>
                    <a:pt x="20160" y="12419"/>
                  </a:cubicBezTo>
                  <a:cubicBezTo>
                    <a:pt x="20160" y="12419"/>
                    <a:pt x="17472" y="17279"/>
                    <a:pt x="17472" y="17279"/>
                  </a:cubicBezTo>
                  <a:close/>
                  <a:moveTo>
                    <a:pt x="10752" y="4320"/>
                  </a:moveTo>
                  <a:cubicBezTo>
                    <a:pt x="8625" y="4320"/>
                    <a:pt x="6826" y="6601"/>
                    <a:pt x="6246" y="9719"/>
                  </a:cubicBezTo>
                  <a:lnTo>
                    <a:pt x="5552" y="9719"/>
                  </a:lnTo>
                  <a:cubicBezTo>
                    <a:pt x="6152" y="6000"/>
                    <a:pt x="8252" y="3239"/>
                    <a:pt x="10752" y="3239"/>
                  </a:cubicBezTo>
                  <a:cubicBezTo>
                    <a:pt x="12934" y="3239"/>
                    <a:pt x="14813" y="5344"/>
                    <a:pt x="15654" y="8353"/>
                  </a:cubicBezTo>
                  <a:lnTo>
                    <a:pt x="15054" y="8835"/>
                  </a:lnTo>
                  <a:cubicBezTo>
                    <a:pt x="14323" y="6180"/>
                    <a:pt x="12671" y="4320"/>
                    <a:pt x="10752" y="4320"/>
                  </a:cubicBezTo>
                  <a:moveTo>
                    <a:pt x="10752" y="8639"/>
                  </a:moveTo>
                  <a:cubicBezTo>
                    <a:pt x="10158" y="8639"/>
                    <a:pt x="9630" y="9061"/>
                    <a:pt x="9260" y="9719"/>
                  </a:cubicBezTo>
                  <a:lnTo>
                    <a:pt x="8437" y="9719"/>
                  </a:lnTo>
                  <a:cubicBezTo>
                    <a:pt x="8904" y="8435"/>
                    <a:pt x="9761" y="7560"/>
                    <a:pt x="10752" y="7560"/>
                  </a:cubicBezTo>
                  <a:cubicBezTo>
                    <a:pt x="11742" y="7560"/>
                    <a:pt x="12600" y="8435"/>
                    <a:pt x="13066" y="9719"/>
                  </a:cubicBezTo>
                  <a:lnTo>
                    <a:pt x="12244" y="9719"/>
                  </a:lnTo>
                  <a:cubicBezTo>
                    <a:pt x="11874" y="9061"/>
                    <a:pt x="11345" y="8639"/>
                    <a:pt x="10752" y="8639"/>
                  </a:cubicBezTo>
                  <a:moveTo>
                    <a:pt x="13827" y="9719"/>
                  </a:moveTo>
                  <a:cubicBezTo>
                    <a:pt x="13307" y="7816"/>
                    <a:pt x="12126" y="6479"/>
                    <a:pt x="10752" y="6479"/>
                  </a:cubicBezTo>
                  <a:cubicBezTo>
                    <a:pt x="9378" y="6479"/>
                    <a:pt x="8197" y="7816"/>
                    <a:pt x="7676" y="9719"/>
                  </a:cubicBezTo>
                  <a:lnTo>
                    <a:pt x="6955" y="9719"/>
                  </a:lnTo>
                  <a:cubicBezTo>
                    <a:pt x="7510" y="7207"/>
                    <a:pt x="9001" y="5400"/>
                    <a:pt x="10752" y="5400"/>
                  </a:cubicBezTo>
                  <a:cubicBezTo>
                    <a:pt x="12409" y="5400"/>
                    <a:pt x="13834" y="7015"/>
                    <a:pt x="14454" y="9317"/>
                  </a:cubicBezTo>
                  <a:lnTo>
                    <a:pt x="13953" y="9719"/>
                  </a:lnTo>
                  <a:cubicBezTo>
                    <a:pt x="13953" y="9719"/>
                    <a:pt x="13827" y="9719"/>
                    <a:pt x="13827" y="9719"/>
                  </a:cubicBezTo>
                  <a:close/>
                  <a:moveTo>
                    <a:pt x="10752" y="1080"/>
                  </a:moveTo>
                  <a:cubicBezTo>
                    <a:pt x="13459" y="1080"/>
                    <a:pt x="15792" y="3672"/>
                    <a:pt x="16856" y="7388"/>
                  </a:cubicBezTo>
                  <a:lnTo>
                    <a:pt x="16256" y="7869"/>
                  </a:lnTo>
                  <a:cubicBezTo>
                    <a:pt x="15305" y="4504"/>
                    <a:pt x="13201" y="2160"/>
                    <a:pt x="10752" y="2160"/>
                  </a:cubicBezTo>
                  <a:cubicBezTo>
                    <a:pt x="7874" y="2160"/>
                    <a:pt x="5470" y="5392"/>
                    <a:pt x="4858" y="9719"/>
                  </a:cubicBezTo>
                  <a:lnTo>
                    <a:pt x="4167" y="9719"/>
                  </a:lnTo>
                  <a:cubicBezTo>
                    <a:pt x="4792" y="4796"/>
                    <a:pt x="7507" y="1080"/>
                    <a:pt x="10752" y="1080"/>
                  </a:cubicBezTo>
                  <a:moveTo>
                    <a:pt x="17336" y="9719"/>
                  </a:moveTo>
                  <a:lnTo>
                    <a:pt x="16958" y="9719"/>
                  </a:lnTo>
                  <a:lnTo>
                    <a:pt x="17294" y="9449"/>
                  </a:lnTo>
                  <a:cubicBezTo>
                    <a:pt x="17307" y="9540"/>
                    <a:pt x="17325" y="9628"/>
                    <a:pt x="17336" y="9719"/>
                  </a:cubicBezTo>
                  <a:moveTo>
                    <a:pt x="19824" y="9719"/>
                  </a:moveTo>
                  <a:lnTo>
                    <a:pt x="18016" y="9719"/>
                  </a:lnTo>
                  <a:cubicBezTo>
                    <a:pt x="17986" y="9461"/>
                    <a:pt x="17948" y="9209"/>
                    <a:pt x="17908" y="8957"/>
                  </a:cubicBezTo>
                  <a:lnTo>
                    <a:pt x="21132" y="6366"/>
                  </a:lnTo>
                  <a:cubicBezTo>
                    <a:pt x="21464" y="6099"/>
                    <a:pt x="21599" y="5450"/>
                    <a:pt x="21433" y="4916"/>
                  </a:cubicBezTo>
                  <a:cubicBezTo>
                    <a:pt x="21267" y="4383"/>
                    <a:pt x="20864" y="4169"/>
                    <a:pt x="20532" y="4433"/>
                  </a:cubicBezTo>
                  <a:lnTo>
                    <a:pt x="17456" y="6905"/>
                  </a:lnTo>
                  <a:cubicBezTo>
                    <a:pt x="16282" y="2836"/>
                    <a:pt x="13721" y="0"/>
                    <a:pt x="10752" y="0"/>
                  </a:cubicBezTo>
                  <a:cubicBezTo>
                    <a:pt x="7135" y="0"/>
                    <a:pt x="4122" y="4198"/>
                    <a:pt x="3488" y="9719"/>
                  </a:cubicBezTo>
                  <a:lnTo>
                    <a:pt x="1680" y="9719"/>
                  </a:lnTo>
                  <a:cubicBezTo>
                    <a:pt x="754" y="9719"/>
                    <a:pt x="0" y="10930"/>
                    <a:pt x="0" y="12419"/>
                  </a:cubicBezTo>
                  <a:cubicBezTo>
                    <a:pt x="0" y="12949"/>
                    <a:pt x="121" y="13459"/>
                    <a:pt x="339" y="13855"/>
                  </a:cubicBezTo>
                  <a:lnTo>
                    <a:pt x="2688" y="18101"/>
                  </a:lnTo>
                  <a:lnTo>
                    <a:pt x="2688" y="18899"/>
                  </a:lnTo>
                  <a:cubicBezTo>
                    <a:pt x="2688" y="20389"/>
                    <a:pt x="3442" y="21599"/>
                    <a:pt x="4368" y="21599"/>
                  </a:cubicBezTo>
                  <a:lnTo>
                    <a:pt x="17136" y="21599"/>
                  </a:lnTo>
                  <a:cubicBezTo>
                    <a:pt x="18062" y="21599"/>
                    <a:pt x="18816" y="20389"/>
                    <a:pt x="18816" y="18899"/>
                  </a:cubicBezTo>
                  <a:lnTo>
                    <a:pt x="18816" y="18101"/>
                  </a:lnTo>
                  <a:lnTo>
                    <a:pt x="21165" y="13855"/>
                  </a:lnTo>
                  <a:cubicBezTo>
                    <a:pt x="21383" y="13459"/>
                    <a:pt x="21504" y="12949"/>
                    <a:pt x="21504" y="12419"/>
                  </a:cubicBezTo>
                  <a:cubicBezTo>
                    <a:pt x="21504" y="10930"/>
                    <a:pt x="20750" y="9719"/>
                    <a:pt x="19824" y="97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6" name="AutoShape 34"/>
            <p:cNvSpPr/>
            <p:nvPr/>
          </p:nvSpPr>
          <p:spPr bwMode="auto">
            <a:xfrm>
              <a:off x="8331994" y="3564732"/>
              <a:ext cx="33338" cy="108744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47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7" name="AutoShape 35"/>
            <p:cNvSpPr/>
            <p:nvPr/>
          </p:nvSpPr>
          <p:spPr bwMode="auto">
            <a:xfrm>
              <a:off x="8506619" y="3564732"/>
              <a:ext cx="32544" cy="108744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6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1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8" name="AutoShape 36"/>
            <p:cNvSpPr/>
            <p:nvPr/>
          </p:nvSpPr>
          <p:spPr bwMode="auto">
            <a:xfrm>
              <a:off x="8433594" y="3505994"/>
              <a:ext cx="33338" cy="109538"/>
            </a:xfrm>
            <a:custGeom>
              <a:avLst/>
              <a:gdLst>
                <a:gd name="T0" fmla="+- 0 10758 2273"/>
                <a:gd name="T1" fmla="*/ T0 w 16970"/>
                <a:gd name="T2" fmla="*/ 10800 h 21600"/>
                <a:gd name="T3" fmla="+- 0 10758 2273"/>
                <a:gd name="T4" fmla="*/ T3 w 16970"/>
                <a:gd name="T5" fmla="*/ 10800 h 21600"/>
                <a:gd name="T6" fmla="+- 0 10758 2273"/>
                <a:gd name="T7" fmla="*/ T6 w 16970"/>
                <a:gd name="T8" fmla="*/ 10800 h 21600"/>
                <a:gd name="T9" fmla="+- 0 10758 2273"/>
                <a:gd name="T10" fmla="*/ T9 w 16970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6970" h="21600">
                  <a:moveTo>
                    <a:pt x="1763" y="20770"/>
                  </a:moveTo>
                  <a:cubicBezTo>
                    <a:pt x="1785" y="20787"/>
                    <a:pt x="1800" y="20804"/>
                    <a:pt x="1822" y="20820"/>
                  </a:cubicBezTo>
                  <a:lnTo>
                    <a:pt x="1840" y="20820"/>
                  </a:lnTo>
                  <a:cubicBezTo>
                    <a:pt x="2471" y="21282"/>
                    <a:pt x="3719" y="21600"/>
                    <a:pt x="5169" y="21600"/>
                  </a:cubicBezTo>
                  <a:cubicBezTo>
                    <a:pt x="7249" y="21600"/>
                    <a:pt x="8949" y="20950"/>
                    <a:pt x="8949" y="20151"/>
                  </a:cubicBezTo>
                  <a:cubicBezTo>
                    <a:pt x="8949" y="20027"/>
                    <a:pt x="8890" y="19906"/>
                    <a:pt x="8813" y="19791"/>
                  </a:cubicBezTo>
                  <a:cubicBezTo>
                    <a:pt x="8827" y="19771"/>
                    <a:pt x="8827" y="19755"/>
                    <a:pt x="8805" y="19735"/>
                  </a:cubicBezTo>
                  <a:cubicBezTo>
                    <a:pt x="5994" y="17195"/>
                    <a:pt x="8670" y="14408"/>
                    <a:pt x="11954" y="11407"/>
                  </a:cubicBezTo>
                  <a:cubicBezTo>
                    <a:pt x="15517" y="8164"/>
                    <a:pt x="19327" y="4564"/>
                    <a:pt x="15125" y="902"/>
                  </a:cubicBezTo>
                  <a:cubicBezTo>
                    <a:pt x="14593" y="374"/>
                    <a:pt x="13264" y="0"/>
                    <a:pt x="11701" y="0"/>
                  </a:cubicBezTo>
                  <a:cubicBezTo>
                    <a:pt x="9671" y="0"/>
                    <a:pt x="8016" y="632"/>
                    <a:pt x="8016" y="1411"/>
                  </a:cubicBezTo>
                  <a:cubicBezTo>
                    <a:pt x="8016" y="1583"/>
                    <a:pt x="8108" y="1749"/>
                    <a:pt x="8259" y="1898"/>
                  </a:cubicBezTo>
                  <a:cubicBezTo>
                    <a:pt x="8259" y="1904"/>
                    <a:pt x="8259" y="1909"/>
                    <a:pt x="8266" y="1915"/>
                  </a:cubicBezTo>
                  <a:cubicBezTo>
                    <a:pt x="8273" y="1923"/>
                    <a:pt x="8281" y="1932"/>
                    <a:pt x="8295" y="1940"/>
                  </a:cubicBezTo>
                  <a:lnTo>
                    <a:pt x="8325" y="1974"/>
                  </a:lnTo>
                  <a:cubicBezTo>
                    <a:pt x="11360" y="4592"/>
                    <a:pt x="8424" y="7275"/>
                    <a:pt x="5106" y="10305"/>
                  </a:cubicBezTo>
                  <a:cubicBezTo>
                    <a:pt x="1605" y="13500"/>
                    <a:pt x="-2273" y="17040"/>
                    <a:pt x="1635" y="20649"/>
                  </a:cubicBezTo>
                  <a:cubicBezTo>
                    <a:pt x="1675" y="20691"/>
                    <a:pt x="1719" y="20730"/>
                    <a:pt x="1763" y="207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59" name="Rectangle 35"/>
          <p:cNvSpPr/>
          <p:nvPr/>
        </p:nvSpPr>
        <p:spPr>
          <a:xfrm>
            <a:off x="6043822" y="3412780"/>
            <a:ext cx="2414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sz="1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" name="TextBox 36"/>
          <p:cNvSpPr txBox="1"/>
          <p:nvPr/>
        </p:nvSpPr>
        <p:spPr>
          <a:xfrm>
            <a:off x="6547603" y="3090580"/>
            <a:ext cx="1377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altLang="zh-CN" sz="16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D83D7B5-B236-40DF-81D3-03AAC5580A1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5897" y="1989841"/>
            <a:ext cx="2665370" cy="1667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832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25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9" grpId="0"/>
      <p:bldP spid="47" grpId="0"/>
      <p:bldP spid="52" grpId="0"/>
      <p:bldP spid="53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>
            <a:extLst>
              <a:ext uri="{FF2B5EF4-FFF2-40B4-BE49-F238E27FC236}">
                <a16:creationId xmlns:a16="http://schemas.microsoft.com/office/drawing/2014/main" id="{F093C438-39AD-4B54-9842-8D8A52605C0E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AA2F0202-C8EC-4D98-B69C-B0F813BCD4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31" name="TextBox 3">
              <a:extLst>
                <a:ext uri="{FF2B5EF4-FFF2-40B4-BE49-F238E27FC236}">
                  <a16:creationId xmlns:a16="http://schemas.microsoft.com/office/drawing/2014/main" id="{1F80C717-434F-4133-9349-37C045F59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0" name="圆柱形 39"/>
          <p:cNvSpPr/>
          <p:nvPr/>
        </p:nvSpPr>
        <p:spPr bwMode="auto">
          <a:xfrm>
            <a:off x="1163537" y="2979583"/>
            <a:ext cx="648072" cy="1116124"/>
          </a:xfrm>
          <a:prstGeom prst="can">
            <a:avLst/>
          </a:prstGeom>
          <a:solidFill>
            <a:srgbClr val="0C9ACA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41" name="TextBox 4"/>
          <p:cNvSpPr txBox="1"/>
          <p:nvPr/>
        </p:nvSpPr>
        <p:spPr>
          <a:xfrm>
            <a:off x="1233434" y="3306366"/>
            <a:ext cx="5539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2" name="圆柱形 41"/>
          <p:cNvSpPr/>
          <p:nvPr/>
        </p:nvSpPr>
        <p:spPr bwMode="auto">
          <a:xfrm>
            <a:off x="2234719" y="2403519"/>
            <a:ext cx="648072" cy="1692188"/>
          </a:xfrm>
          <a:prstGeom prst="can">
            <a:avLst/>
          </a:prstGeom>
          <a:solidFill>
            <a:srgbClr val="E86B7A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43" name="TextBox 6"/>
          <p:cNvSpPr txBox="1"/>
          <p:nvPr/>
        </p:nvSpPr>
        <p:spPr>
          <a:xfrm>
            <a:off x="2304616" y="3306366"/>
            <a:ext cx="5539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圆柱形 43"/>
          <p:cNvSpPr/>
          <p:nvPr/>
        </p:nvSpPr>
        <p:spPr bwMode="auto">
          <a:xfrm>
            <a:off x="3314839" y="1899463"/>
            <a:ext cx="648072" cy="2196244"/>
          </a:xfrm>
          <a:prstGeom prst="can">
            <a:avLst/>
          </a:prstGeom>
          <a:solidFill>
            <a:srgbClr val="D9860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45" name="TextBox 8"/>
          <p:cNvSpPr txBox="1"/>
          <p:nvPr/>
        </p:nvSpPr>
        <p:spPr>
          <a:xfrm>
            <a:off x="3384736" y="3306366"/>
            <a:ext cx="5539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6" name="圆柱形 45"/>
          <p:cNvSpPr/>
          <p:nvPr/>
        </p:nvSpPr>
        <p:spPr bwMode="auto">
          <a:xfrm>
            <a:off x="4394959" y="1395407"/>
            <a:ext cx="648072" cy="2700300"/>
          </a:xfrm>
          <a:prstGeom prst="can">
            <a:avLst/>
          </a:prstGeom>
          <a:solidFill>
            <a:srgbClr val="C93C7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61" name="TextBox 10"/>
          <p:cNvSpPr txBox="1"/>
          <p:nvPr/>
        </p:nvSpPr>
        <p:spPr>
          <a:xfrm>
            <a:off x="4464856" y="3306366"/>
            <a:ext cx="5539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5670177" y="1426481"/>
            <a:ext cx="164925" cy="164925"/>
          </a:xfrm>
          <a:prstGeom prst="rect">
            <a:avLst/>
          </a:prstGeom>
          <a:solidFill>
            <a:srgbClr val="D73E30">
              <a:alpha val="50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cxnSp>
        <p:nvCxnSpPr>
          <p:cNvPr id="63" name="直接连接符 62"/>
          <p:cNvCxnSpPr/>
          <p:nvPr/>
        </p:nvCxnSpPr>
        <p:spPr bwMode="auto">
          <a:xfrm>
            <a:off x="5612363" y="1663414"/>
            <a:ext cx="1669056" cy="0"/>
          </a:xfrm>
          <a:prstGeom prst="line">
            <a:avLst/>
          </a:prstGeom>
          <a:ln>
            <a:solidFill>
              <a:srgbClr val="E64D7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13"/>
          <p:cNvSpPr txBox="1"/>
          <p:nvPr/>
        </p:nvSpPr>
        <p:spPr>
          <a:xfrm>
            <a:off x="5837619" y="1392959"/>
            <a:ext cx="12684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5" name="TextBox 14"/>
          <p:cNvSpPr txBox="1"/>
          <p:nvPr/>
        </p:nvSpPr>
        <p:spPr>
          <a:xfrm>
            <a:off x="5584157" y="1708825"/>
            <a:ext cx="2592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 that has been 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66" name="矩形 65"/>
          <p:cNvSpPr/>
          <p:nvPr/>
        </p:nvSpPr>
        <p:spPr bwMode="auto">
          <a:xfrm>
            <a:off x="5683314" y="2489155"/>
            <a:ext cx="164925" cy="164925"/>
          </a:xfrm>
          <a:prstGeom prst="rect">
            <a:avLst/>
          </a:prstGeom>
          <a:solidFill>
            <a:srgbClr val="D73E30">
              <a:alpha val="50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cxnSp>
        <p:nvCxnSpPr>
          <p:cNvPr id="67" name="直接连接符 66"/>
          <p:cNvCxnSpPr/>
          <p:nvPr/>
        </p:nvCxnSpPr>
        <p:spPr bwMode="auto">
          <a:xfrm>
            <a:off x="5625500" y="2726088"/>
            <a:ext cx="1669056" cy="0"/>
          </a:xfrm>
          <a:prstGeom prst="line">
            <a:avLst/>
          </a:prstGeom>
          <a:ln>
            <a:solidFill>
              <a:srgbClr val="E64D7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17"/>
          <p:cNvSpPr txBox="1"/>
          <p:nvPr/>
        </p:nvSpPr>
        <p:spPr>
          <a:xfrm>
            <a:off x="5850756" y="2455633"/>
            <a:ext cx="12684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9" name="TextBox 18"/>
          <p:cNvSpPr txBox="1"/>
          <p:nvPr/>
        </p:nvSpPr>
        <p:spPr>
          <a:xfrm>
            <a:off x="5597293" y="2771499"/>
            <a:ext cx="2579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 that has been 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70" name="矩形 69"/>
          <p:cNvSpPr/>
          <p:nvPr/>
        </p:nvSpPr>
        <p:spPr bwMode="auto">
          <a:xfrm>
            <a:off x="5714370" y="3566679"/>
            <a:ext cx="164925" cy="164925"/>
          </a:xfrm>
          <a:prstGeom prst="rect">
            <a:avLst/>
          </a:prstGeom>
          <a:solidFill>
            <a:srgbClr val="D73E30">
              <a:alpha val="50000"/>
            </a:srgb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cxnSp>
        <p:nvCxnSpPr>
          <p:cNvPr id="71" name="直接连接符 70"/>
          <p:cNvCxnSpPr/>
          <p:nvPr/>
        </p:nvCxnSpPr>
        <p:spPr bwMode="auto">
          <a:xfrm>
            <a:off x="5656556" y="3803612"/>
            <a:ext cx="1669056" cy="0"/>
          </a:xfrm>
          <a:prstGeom prst="line">
            <a:avLst/>
          </a:prstGeom>
          <a:ln>
            <a:solidFill>
              <a:srgbClr val="E64D7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21"/>
          <p:cNvSpPr txBox="1"/>
          <p:nvPr/>
        </p:nvSpPr>
        <p:spPr>
          <a:xfrm>
            <a:off x="5881812" y="3533157"/>
            <a:ext cx="12684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3" name="TextBox 22"/>
          <p:cNvSpPr txBox="1"/>
          <p:nvPr/>
        </p:nvSpPr>
        <p:spPr>
          <a:xfrm>
            <a:off x="5628349" y="3849023"/>
            <a:ext cx="2548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 that has been </a:t>
            </a:r>
            <a:r>
              <a:rPr lang="zh-CN" altLang="en-US" sz="1100" dirty="0">
                <a:solidFill>
                  <a:schemeClr val="bg1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74" name="矩形 73"/>
          <p:cNvSpPr/>
          <p:nvPr/>
        </p:nvSpPr>
        <p:spPr>
          <a:xfrm>
            <a:off x="1213075" y="4122024"/>
            <a:ext cx="548997" cy="295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accent2"/>
              </a:buClr>
              <a:defRPr/>
            </a:pPr>
            <a:r>
              <a:rPr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2023</a:t>
            </a:r>
          </a:p>
        </p:txBody>
      </p:sp>
      <p:sp>
        <p:nvSpPr>
          <p:cNvPr id="75" name="矩形 74"/>
          <p:cNvSpPr/>
          <p:nvPr/>
        </p:nvSpPr>
        <p:spPr>
          <a:xfrm>
            <a:off x="2284257" y="4122024"/>
            <a:ext cx="548997" cy="295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accent2"/>
              </a:buClr>
              <a:defRPr/>
            </a:pPr>
            <a:r>
              <a:rPr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2024</a:t>
            </a:r>
          </a:p>
        </p:txBody>
      </p:sp>
      <p:sp>
        <p:nvSpPr>
          <p:cNvPr id="76" name="矩形 75"/>
          <p:cNvSpPr/>
          <p:nvPr/>
        </p:nvSpPr>
        <p:spPr>
          <a:xfrm>
            <a:off x="3364377" y="4122024"/>
            <a:ext cx="548997" cy="295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accent2"/>
              </a:buClr>
              <a:defRPr/>
            </a:pPr>
            <a:r>
              <a:rPr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2025</a:t>
            </a:r>
          </a:p>
        </p:txBody>
      </p:sp>
      <p:sp>
        <p:nvSpPr>
          <p:cNvPr id="77" name="矩形 76"/>
          <p:cNvSpPr/>
          <p:nvPr/>
        </p:nvSpPr>
        <p:spPr>
          <a:xfrm>
            <a:off x="4444497" y="4122024"/>
            <a:ext cx="548997" cy="295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accent2"/>
              </a:buClr>
              <a:defRPr/>
            </a:pPr>
            <a:r>
              <a:rPr lang="en-US" altLang="zh-CN" sz="1200" b="1" dirty="0">
                <a:solidFill>
                  <a:schemeClr val="bg1"/>
                </a:solidFill>
                <a:cs typeface="+mn-ea"/>
                <a:sym typeface="+mn-lt"/>
              </a:rPr>
              <a:t>2026</a:t>
            </a:r>
          </a:p>
        </p:txBody>
      </p:sp>
    </p:spTree>
    <p:extLst>
      <p:ext uri="{BB962C8B-B14F-4D97-AF65-F5344CB8AC3E}">
        <p14:creationId xmlns:p14="http://schemas.microsoft.com/office/powerpoint/2010/main" val="339494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5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25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25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61" grpId="0"/>
      <p:bldP spid="62" grpId="0" animBg="1"/>
      <p:bldP spid="64" grpId="0"/>
      <p:bldP spid="65" grpId="0"/>
      <p:bldP spid="66" grpId="0" animBg="1"/>
      <p:bldP spid="68" grpId="0"/>
      <p:bldP spid="69" grpId="0"/>
      <p:bldP spid="70" grpId="0" animBg="1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>
            <a:extLst>
              <a:ext uri="{FF2B5EF4-FFF2-40B4-BE49-F238E27FC236}">
                <a16:creationId xmlns:a16="http://schemas.microsoft.com/office/drawing/2014/main" id="{8D0D9B3A-4DC9-4E2C-BFF7-1F4187CD2AC5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id="{5300B261-305B-4417-87F6-4BB928E363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42" name="TextBox 3">
              <a:extLst>
                <a:ext uri="{FF2B5EF4-FFF2-40B4-BE49-F238E27FC236}">
                  <a16:creationId xmlns:a16="http://schemas.microsoft.com/office/drawing/2014/main" id="{E1B6CAA6-816D-4F29-B072-3CD168DF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9" name="Freeform 3"/>
          <p:cNvSpPr>
            <a:spLocks/>
          </p:cNvSpPr>
          <p:nvPr/>
        </p:nvSpPr>
        <p:spPr bwMode="auto">
          <a:xfrm>
            <a:off x="824557" y="2483718"/>
            <a:ext cx="2085975" cy="503238"/>
          </a:xfrm>
          <a:custGeom>
            <a:avLst/>
            <a:gdLst>
              <a:gd name="T0" fmla="*/ 856 w 878"/>
              <a:gd name="T1" fmla="*/ 33 h 210"/>
              <a:gd name="T2" fmla="*/ 418 w 878"/>
              <a:gd name="T3" fmla="*/ 33 h 210"/>
              <a:gd name="T4" fmla="*/ 396 w 878"/>
              <a:gd name="T5" fmla="*/ 0 h 210"/>
              <a:gd name="T6" fmla="*/ 375 w 878"/>
              <a:gd name="T7" fmla="*/ 33 h 210"/>
              <a:gd name="T8" fmla="*/ 22 w 878"/>
              <a:gd name="T9" fmla="*/ 33 h 210"/>
              <a:gd name="T10" fmla="*/ 0 w 878"/>
              <a:gd name="T11" fmla="*/ 56 h 210"/>
              <a:gd name="T12" fmla="*/ 0 w 878"/>
              <a:gd name="T13" fmla="*/ 187 h 210"/>
              <a:gd name="T14" fmla="*/ 22 w 878"/>
              <a:gd name="T15" fmla="*/ 210 h 210"/>
              <a:gd name="T16" fmla="*/ 856 w 878"/>
              <a:gd name="T17" fmla="*/ 210 h 210"/>
              <a:gd name="T18" fmla="*/ 878 w 878"/>
              <a:gd name="T19" fmla="*/ 187 h 210"/>
              <a:gd name="T20" fmla="*/ 878 w 878"/>
              <a:gd name="T21" fmla="*/ 56 h 210"/>
              <a:gd name="T22" fmla="*/ 856 w 878"/>
              <a:gd name="T23" fmla="*/ 33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8" h="210">
                <a:moveTo>
                  <a:pt x="856" y="33"/>
                </a:moveTo>
                <a:cubicBezTo>
                  <a:pt x="418" y="33"/>
                  <a:pt x="418" y="33"/>
                  <a:pt x="418" y="33"/>
                </a:cubicBezTo>
                <a:cubicBezTo>
                  <a:pt x="396" y="0"/>
                  <a:pt x="396" y="0"/>
                  <a:pt x="396" y="0"/>
                </a:cubicBezTo>
                <a:cubicBezTo>
                  <a:pt x="375" y="33"/>
                  <a:pt x="375" y="33"/>
                  <a:pt x="375" y="33"/>
                </a:cubicBezTo>
                <a:cubicBezTo>
                  <a:pt x="22" y="33"/>
                  <a:pt x="22" y="33"/>
                  <a:pt x="22" y="33"/>
                </a:cubicBezTo>
                <a:cubicBezTo>
                  <a:pt x="10" y="33"/>
                  <a:pt x="0" y="43"/>
                  <a:pt x="0" y="56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200"/>
                  <a:pt x="10" y="210"/>
                  <a:pt x="22" y="210"/>
                </a:cubicBezTo>
                <a:cubicBezTo>
                  <a:pt x="856" y="210"/>
                  <a:pt x="856" y="210"/>
                  <a:pt x="856" y="210"/>
                </a:cubicBezTo>
                <a:cubicBezTo>
                  <a:pt x="868" y="210"/>
                  <a:pt x="878" y="200"/>
                  <a:pt x="878" y="187"/>
                </a:cubicBezTo>
                <a:cubicBezTo>
                  <a:pt x="878" y="56"/>
                  <a:pt x="878" y="56"/>
                  <a:pt x="878" y="56"/>
                </a:cubicBezTo>
                <a:cubicBezTo>
                  <a:pt x="878" y="43"/>
                  <a:pt x="868" y="33"/>
                  <a:pt x="856" y="33"/>
                </a:cubicBezTo>
                <a:close/>
              </a:path>
            </a:pathLst>
          </a:custGeom>
          <a:solidFill>
            <a:srgbClr val="C93C79"/>
          </a:solidFill>
          <a:ln w="9525" cmpd="sng">
            <a:solidFill>
              <a:srgbClr val="C93C79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Freeform 4"/>
          <p:cNvSpPr>
            <a:spLocks/>
          </p:cNvSpPr>
          <p:nvPr/>
        </p:nvSpPr>
        <p:spPr bwMode="auto">
          <a:xfrm>
            <a:off x="2696220" y="2563093"/>
            <a:ext cx="2089150" cy="503238"/>
          </a:xfrm>
          <a:custGeom>
            <a:avLst/>
            <a:gdLst>
              <a:gd name="T0" fmla="*/ 856 w 879"/>
              <a:gd name="T1" fmla="*/ 0 h 210"/>
              <a:gd name="T2" fmla="*/ 23 w 879"/>
              <a:gd name="T3" fmla="*/ 0 h 210"/>
              <a:gd name="T4" fmla="*/ 0 w 879"/>
              <a:gd name="T5" fmla="*/ 23 h 210"/>
              <a:gd name="T6" fmla="*/ 0 w 879"/>
              <a:gd name="T7" fmla="*/ 154 h 210"/>
              <a:gd name="T8" fmla="*/ 23 w 879"/>
              <a:gd name="T9" fmla="*/ 177 h 210"/>
              <a:gd name="T10" fmla="*/ 397 w 879"/>
              <a:gd name="T11" fmla="*/ 177 h 210"/>
              <a:gd name="T12" fmla="*/ 418 w 879"/>
              <a:gd name="T13" fmla="*/ 210 h 210"/>
              <a:gd name="T14" fmla="*/ 440 w 879"/>
              <a:gd name="T15" fmla="*/ 177 h 210"/>
              <a:gd name="T16" fmla="*/ 856 w 879"/>
              <a:gd name="T17" fmla="*/ 177 h 210"/>
              <a:gd name="T18" fmla="*/ 879 w 879"/>
              <a:gd name="T19" fmla="*/ 154 h 210"/>
              <a:gd name="T20" fmla="*/ 879 w 879"/>
              <a:gd name="T21" fmla="*/ 23 h 210"/>
              <a:gd name="T22" fmla="*/ 856 w 879"/>
              <a:gd name="T23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9" h="210">
                <a:moveTo>
                  <a:pt x="856" y="0"/>
                </a:moveTo>
                <a:cubicBezTo>
                  <a:pt x="23" y="0"/>
                  <a:pt x="23" y="0"/>
                  <a:pt x="23" y="0"/>
                </a:cubicBezTo>
                <a:cubicBezTo>
                  <a:pt x="10" y="0"/>
                  <a:pt x="0" y="10"/>
                  <a:pt x="0" y="23"/>
                </a:cubicBezTo>
                <a:cubicBezTo>
                  <a:pt x="0" y="154"/>
                  <a:pt x="0" y="154"/>
                  <a:pt x="0" y="154"/>
                </a:cubicBezTo>
                <a:cubicBezTo>
                  <a:pt x="0" y="167"/>
                  <a:pt x="10" y="177"/>
                  <a:pt x="23" y="177"/>
                </a:cubicBezTo>
                <a:cubicBezTo>
                  <a:pt x="397" y="177"/>
                  <a:pt x="397" y="177"/>
                  <a:pt x="397" y="177"/>
                </a:cubicBezTo>
                <a:cubicBezTo>
                  <a:pt x="418" y="210"/>
                  <a:pt x="418" y="210"/>
                  <a:pt x="418" y="210"/>
                </a:cubicBezTo>
                <a:cubicBezTo>
                  <a:pt x="440" y="177"/>
                  <a:pt x="440" y="177"/>
                  <a:pt x="440" y="177"/>
                </a:cubicBezTo>
                <a:cubicBezTo>
                  <a:pt x="856" y="177"/>
                  <a:pt x="856" y="177"/>
                  <a:pt x="856" y="177"/>
                </a:cubicBezTo>
                <a:cubicBezTo>
                  <a:pt x="869" y="177"/>
                  <a:pt x="879" y="167"/>
                  <a:pt x="879" y="154"/>
                </a:cubicBezTo>
                <a:cubicBezTo>
                  <a:pt x="879" y="23"/>
                  <a:pt x="879" y="23"/>
                  <a:pt x="879" y="23"/>
                </a:cubicBezTo>
                <a:cubicBezTo>
                  <a:pt x="879" y="10"/>
                  <a:pt x="869" y="0"/>
                  <a:pt x="856" y="0"/>
                </a:cubicBezTo>
                <a:close/>
              </a:path>
            </a:pathLst>
          </a:custGeom>
          <a:solidFill>
            <a:srgbClr val="FFFDEF"/>
          </a:solidFill>
          <a:ln w="952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Freeform 5"/>
          <p:cNvSpPr>
            <a:spLocks/>
          </p:cNvSpPr>
          <p:nvPr/>
        </p:nvSpPr>
        <p:spPr bwMode="auto">
          <a:xfrm>
            <a:off x="4502795" y="2483718"/>
            <a:ext cx="2084387" cy="503238"/>
          </a:xfrm>
          <a:custGeom>
            <a:avLst/>
            <a:gdLst>
              <a:gd name="T0" fmla="*/ 856 w 878"/>
              <a:gd name="T1" fmla="*/ 33 h 210"/>
              <a:gd name="T2" fmla="*/ 418 w 878"/>
              <a:gd name="T3" fmla="*/ 33 h 210"/>
              <a:gd name="T4" fmla="*/ 396 w 878"/>
              <a:gd name="T5" fmla="*/ 0 h 210"/>
              <a:gd name="T6" fmla="*/ 375 w 878"/>
              <a:gd name="T7" fmla="*/ 33 h 210"/>
              <a:gd name="T8" fmla="*/ 22 w 878"/>
              <a:gd name="T9" fmla="*/ 33 h 210"/>
              <a:gd name="T10" fmla="*/ 0 w 878"/>
              <a:gd name="T11" fmla="*/ 56 h 210"/>
              <a:gd name="T12" fmla="*/ 0 w 878"/>
              <a:gd name="T13" fmla="*/ 187 h 210"/>
              <a:gd name="T14" fmla="*/ 22 w 878"/>
              <a:gd name="T15" fmla="*/ 210 h 210"/>
              <a:gd name="T16" fmla="*/ 856 w 878"/>
              <a:gd name="T17" fmla="*/ 210 h 210"/>
              <a:gd name="T18" fmla="*/ 878 w 878"/>
              <a:gd name="T19" fmla="*/ 187 h 210"/>
              <a:gd name="T20" fmla="*/ 878 w 878"/>
              <a:gd name="T21" fmla="*/ 56 h 210"/>
              <a:gd name="T22" fmla="*/ 856 w 878"/>
              <a:gd name="T23" fmla="*/ 33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8" h="210">
                <a:moveTo>
                  <a:pt x="856" y="33"/>
                </a:moveTo>
                <a:cubicBezTo>
                  <a:pt x="418" y="33"/>
                  <a:pt x="418" y="33"/>
                  <a:pt x="418" y="33"/>
                </a:cubicBezTo>
                <a:cubicBezTo>
                  <a:pt x="396" y="0"/>
                  <a:pt x="396" y="0"/>
                  <a:pt x="396" y="0"/>
                </a:cubicBezTo>
                <a:cubicBezTo>
                  <a:pt x="375" y="33"/>
                  <a:pt x="375" y="33"/>
                  <a:pt x="375" y="33"/>
                </a:cubicBezTo>
                <a:cubicBezTo>
                  <a:pt x="22" y="33"/>
                  <a:pt x="22" y="33"/>
                  <a:pt x="22" y="33"/>
                </a:cubicBezTo>
                <a:cubicBezTo>
                  <a:pt x="10" y="33"/>
                  <a:pt x="0" y="43"/>
                  <a:pt x="0" y="56"/>
                </a:cubicBezTo>
                <a:cubicBezTo>
                  <a:pt x="0" y="187"/>
                  <a:pt x="0" y="187"/>
                  <a:pt x="0" y="187"/>
                </a:cubicBezTo>
                <a:cubicBezTo>
                  <a:pt x="0" y="200"/>
                  <a:pt x="10" y="210"/>
                  <a:pt x="22" y="210"/>
                </a:cubicBezTo>
                <a:cubicBezTo>
                  <a:pt x="856" y="210"/>
                  <a:pt x="856" y="210"/>
                  <a:pt x="856" y="210"/>
                </a:cubicBezTo>
                <a:cubicBezTo>
                  <a:pt x="868" y="210"/>
                  <a:pt x="878" y="200"/>
                  <a:pt x="878" y="187"/>
                </a:cubicBezTo>
                <a:cubicBezTo>
                  <a:pt x="878" y="56"/>
                  <a:pt x="878" y="56"/>
                  <a:pt x="878" y="56"/>
                </a:cubicBezTo>
                <a:cubicBezTo>
                  <a:pt x="878" y="43"/>
                  <a:pt x="868" y="33"/>
                  <a:pt x="856" y="33"/>
                </a:cubicBezTo>
                <a:close/>
              </a:path>
            </a:pathLst>
          </a:custGeom>
          <a:solidFill>
            <a:srgbClr val="0C9ACA"/>
          </a:solidFill>
          <a:ln w="9525" cmpd="sng">
            <a:solidFill>
              <a:srgbClr val="0C9ACA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6374457" y="2561506"/>
            <a:ext cx="2085975" cy="503237"/>
          </a:xfrm>
          <a:custGeom>
            <a:avLst/>
            <a:gdLst>
              <a:gd name="T0" fmla="*/ 856 w 878"/>
              <a:gd name="T1" fmla="*/ 0 h 210"/>
              <a:gd name="T2" fmla="*/ 22 w 878"/>
              <a:gd name="T3" fmla="*/ 0 h 210"/>
              <a:gd name="T4" fmla="*/ 0 w 878"/>
              <a:gd name="T5" fmla="*/ 23 h 210"/>
              <a:gd name="T6" fmla="*/ 0 w 878"/>
              <a:gd name="T7" fmla="*/ 154 h 210"/>
              <a:gd name="T8" fmla="*/ 22 w 878"/>
              <a:gd name="T9" fmla="*/ 177 h 210"/>
              <a:gd name="T10" fmla="*/ 396 w 878"/>
              <a:gd name="T11" fmla="*/ 177 h 210"/>
              <a:gd name="T12" fmla="*/ 417 w 878"/>
              <a:gd name="T13" fmla="*/ 210 h 210"/>
              <a:gd name="T14" fmla="*/ 439 w 878"/>
              <a:gd name="T15" fmla="*/ 177 h 210"/>
              <a:gd name="T16" fmla="*/ 856 w 878"/>
              <a:gd name="T17" fmla="*/ 177 h 210"/>
              <a:gd name="T18" fmla="*/ 878 w 878"/>
              <a:gd name="T19" fmla="*/ 154 h 210"/>
              <a:gd name="T20" fmla="*/ 878 w 878"/>
              <a:gd name="T21" fmla="*/ 23 h 210"/>
              <a:gd name="T22" fmla="*/ 856 w 878"/>
              <a:gd name="T23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78" h="210">
                <a:moveTo>
                  <a:pt x="856" y="0"/>
                </a:move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3"/>
                </a:cubicBezTo>
                <a:cubicBezTo>
                  <a:pt x="0" y="154"/>
                  <a:pt x="0" y="154"/>
                  <a:pt x="0" y="154"/>
                </a:cubicBezTo>
                <a:cubicBezTo>
                  <a:pt x="0" y="167"/>
                  <a:pt x="10" y="177"/>
                  <a:pt x="22" y="177"/>
                </a:cubicBezTo>
                <a:cubicBezTo>
                  <a:pt x="396" y="177"/>
                  <a:pt x="396" y="177"/>
                  <a:pt x="396" y="177"/>
                </a:cubicBezTo>
                <a:cubicBezTo>
                  <a:pt x="417" y="210"/>
                  <a:pt x="417" y="210"/>
                  <a:pt x="417" y="210"/>
                </a:cubicBezTo>
                <a:cubicBezTo>
                  <a:pt x="439" y="177"/>
                  <a:pt x="439" y="177"/>
                  <a:pt x="439" y="177"/>
                </a:cubicBezTo>
                <a:cubicBezTo>
                  <a:pt x="856" y="177"/>
                  <a:pt x="856" y="177"/>
                  <a:pt x="856" y="177"/>
                </a:cubicBezTo>
                <a:cubicBezTo>
                  <a:pt x="868" y="177"/>
                  <a:pt x="878" y="167"/>
                  <a:pt x="878" y="154"/>
                </a:cubicBezTo>
                <a:cubicBezTo>
                  <a:pt x="878" y="23"/>
                  <a:pt x="878" y="23"/>
                  <a:pt x="878" y="23"/>
                </a:cubicBezTo>
                <a:cubicBezTo>
                  <a:pt x="878" y="10"/>
                  <a:pt x="868" y="0"/>
                  <a:pt x="856" y="0"/>
                </a:cubicBezTo>
                <a:close/>
              </a:path>
            </a:pathLst>
          </a:custGeom>
          <a:solidFill>
            <a:srgbClr val="FFFDEF"/>
          </a:solidFill>
          <a:ln w="952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4680595" y="2682156"/>
            <a:ext cx="152400" cy="190500"/>
            <a:chOff x="0" y="0"/>
            <a:chExt cx="96" cy="120"/>
          </a:xfrm>
        </p:grpSpPr>
        <p:sp>
          <p:nvSpPr>
            <p:cNvPr id="34" name="Freeform 8"/>
            <p:cNvSpPr>
              <a:spLocks noEditPoints="1"/>
            </p:cNvSpPr>
            <p:nvPr/>
          </p:nvSpPr>
          <p:spPr bwMode="auto">
            <a:xfrm>
              <a:off x="0" y="0"/>
              <a:ext cx="96" cy="120"/>
            </a:xfrm>
            <a:custGeom>
              <a:avLst/>
              <a:gdLst>
                <a:gd name="T0" fmla="*/ 0 w 96"/>
                <a:gd name="T1" fmla="*/ 0 h 120"/>
                <a:gd name="T2" fmla="*/ 0 w 96"/>
                <a:gd name="T3" fmla="*/ 120 h 120"/>
                <a:gd name="T4" fmla="*/ 66 w 96"/>
                <a:gd name="T5" fmla="*/ 120 h 120"/>
                <a:gd name="T6" fmla="*/ 96 w 96"/>
                <a:gd name="T7" fmla="*/ 89 h 120"/>
                <a:gd name="T8" fmla="*/ 96 w 96"/>
                <a:gd name="T9" fmla="*/ 0 h 120"/>
                <a:gd name="T10" fmla="*/ 0 w 96"/>
                <a:gd name="T11" fmla="*/ 0 h 120"/>
                <a:gd name="T12" fmla="*/ 9 w 96"/>
                <a:gd name="T13" fmla="*/ 11 h 120"/>
                <a:gd name="T14" fmla="*/ 86 w 96"/>
                <a:gd name="T15" fmla="*/ 11 h 120"/>
                <a:gd name="T16" fmla="*/ 86 w 96"/>
                <a:gd name="T17" fmla="*/ 82 h 120"/>
                <a:gd name="T18" fmla="*/ 60 w 96"/>
                <a:gd name="T19" fmla="*/ 82 h 120"/>
                <a:gd name="T20" fmla="*/ 60 w 96"/>
                <a:gd name="T21" fmla="*/ 109 h 120"/>
                <a:gd name="T22" fmla="*/ 9 w 96"/>
                <a:gd name="T23" fmla="*/ 109 h 120"/>
                <a:gd name="T24" fmla="*/ 9 w 96"/>
                <a:gd name="T25" fmla="*/ 11 h 120"/>
                <a:gd name="T26" fmla="*/ 80 w 96"/>
                <a:gd name="T27" fmla="*/ 92 h 120"/>
                <a:gd name="T28" fmla="*/ 69 w 96"/>
                <a:gd name="T29" fmla="*/ 101 h 120"/>
                <a:gd name="T30" fmla="*/ 69 w 96"/>
                <a:gd name="T31" fmla="*/ 92 h 120"/>
                <a:gd name="T32" fmla="*/ 80 w 96"/>
                <a:gd name="T33" fmla="*/ 9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6" h="120">
                  <a:moveTo>
                    <a:pt x="0" y="0"/>
                  </a:moveTo>
                  <a:lnTo>
                    <a:pt x="0" y="120"/>
                  </a:lnTo>
                  <a:lnTo>
                    <a:pt x="66" y="120"/>
                  </a:lnTo>
                  <a:lnTo>
                    <a:pt x="96" y="89"/>
                  </a:lnTo>
                  <a:lnTo>
                    <a:pt x="96" y="0"/>
                  </a:lnTo>
                  <a:lnTo>
                    <a:pt x="0" y="0"/>
                  </a:lnTo>
                  <a:close/>
                  <a:moveTo>
                    <a:pt x="9" y="11"/>
                  </a:moveTo>
                  <a:lnTo>
                    <a:pt x="86" y="11"/>
                  </a:lnTo>
                  <a:lnTo>
                    <a:pt x="86" y="82"/>
                  </a:lnTo>
                  <a:lnTo>
                    <a:pt x="60" y="82"/>
                  </a:lnTo>
                  <a:lnTo>
                    <a:pt x="60" y="109"/>
                  </a:lnTo>
                  <a:lnTo>
                    <a:pt x="9" y="109"/>
                  </a:lnTo>
                  <a:lnTo>
                    <a:pt x="9" y="11"/>
                  </a:lnTo>
                  <a:close/>
                  <a:moveTo>
                    <a:pt x="80" y="92"/>
                  </a:moveTo>
                  <a:lnTo>
                    <a:pt x="69" y="101"/>
                  </a:lnTo>
                  <a:lnTo>
                    <a:pt x="69" y="92"/>
                  </a:lnTo>
                  <a:lnTo>
                    <a:pt x="80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27" y="33"/>
              <a:ext cx="42" cy="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27" y="61"/>
              <a:ext cx="27" cy="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7" name="Group 11"/>
          <p:cNvGrpSpPr>
            <a:grpSpLocks/>
          </p:cNvGrpSpPr>
          <p:nvPr/>
        </p:nvGrpSpPr>
        <p:grpSpPr bwMode="auto">
          <a:xfrm>
            <a:off x="6553845" y="2690093"/>
            <a:ext cx="185737" cy="173038"/>
            <a:chOff x="0" y="0"/>
            <a:chExt cx="117" cy="109"/>
          </a:xfrm>
          <a:solidFill>
            <a:srgbClr val="E86B7A"/>
          </a:solidFill>
        </p:grpSpPr>
        <p:sp>
          <p:nvSpPr>
            <p:cNvPr id="38" name="Freeform 12"/>
            <p:cNvSpPr>
              <a:spLocks noEditPoints="1"/>
            </p:cNvSpPr>
            <p:nvPr/>
          </p:nvSpPr>
          <p:spPr bwMode="auto">
            <a:xfrm>
              <a:off x="0" y="0"/>
              <a:ext cx="117" cy="109"/>
            </a:xfrm>
            <a:custGeom>
              <a:avLst/>
              <a:gdLst>
                <a:gd name="T0" fmla="*/ 100 w 117"/>
                <a:gd name="T1" fmla="*/ 38 h 109"/>
                <a:gd name="T2" fmla="*/ 100 w 117"/>
                <a:gd name="T3" fmla="*/ 0 h 109"/>
                <a:gd name="T4" fmla="*/ 0 w 117"/>
                <a:gd name="T5" fmla="*/ 0 h 109"/>
                <a:gd name="T6" fmla="*/ 0 w 117"/>
                <a:gd name="T7" fmla="*/ 82 h 109"/>
                <a:gd name="T8" fmla="*/ 24 w 117"/>
                <a:gd name="T9" fmla="*/ 82 h 109"/>
                <a:gd name="T10" fmla="*/ 24 w 117"/>
                <a:gd name="T11" fmla="*/ 109 h 109"/>
                <a:gd name="T12" fmla="*/ 54 w 117"/>
                <a:gd name="T13" fmla="*/ 82 h 109"/>
                <a:gd name="T14" fmla="*/ 57 w 117"/>
                <a:gd name="T15" fmla="*/ 82 h 109"/>
                <a:gd name="T16" fmla="*/ 57 w 117"/>
                <a:gd name="T17" fmla="*/ 99 h 109"/>
                <a:gd name="T18" fmla="*/ 60 w 117"/>
                <a:gd name="T19" fmla="*/ 99 h 109"/>
                <a:gd name="T20" fmla="*/ 117 w 117"/>
                <a:gd name="T21" fmla="*/ 99 h 109"/>
                <a:gd name="T22" fmla="*/ 117 w 117"/>
                <a:gd name="T23" fmla="*/ 43 h 109"/>
                <a:gd name="T24" fmla="*/ 117 w 117"/>
                <a:gd name="T25" fmla="*/ 38 h 109"/>
                <a:gd name="T26" fmla="*/ 100 w 117"/>
                <a:gd name="T27" fmla="*/ 38 h 109"/>
                <a:gd name="T28" fmla="*/ 51 w 117"/>
                <a:gd name="T29" fmla="*/ 71 h 109"/>
                <a:gd name="T30" fmla="*/ 34 w 117"/>
                <a:gd name="T31" fmla="*/ 86 h 109"/>
                <a:gd name="T32" fmla="*/ 34 w 117"/>
                <a:gd name="T33" fmla="*/ 71 h 109"/>
                <a:gd name="T34" fmla="*/ 10 w 117"/>
                <a:gd name="T35" fmla="*/ 71 h 109"/>
                <a:gd name="T36" fmla="*/ 10 w 117"/>
                <a:gd name="T37" fmla="*/ 9 h 109"/>
                <a:gd name="T38" fmla="*/ 90 w 117"/>
                <a:gd name="T39" fmla="*/ 9 h 109"/>
                <a:gd name="T40" fmla="*/ 90 w 117"/>
                <a:gd name="T41" fmla="*/ 38 h 109"/>
                <a:gd name="T42" fmla="*/ 57 w 117"/>
                <a:gd name="T43" fmla="*/ 38 h 109"/>
                <a:gd name="T44" fmla="*/ 57 w 117"/>
                <a:gd name="T45" fmla="*/ 71 h 109"/>
                <a:gd name="T46" fmla="*/ 51 w 117"/>
                <a:gd name="T47" fmla="*/ 71 h 109"/>
                <a:gd name="T48" fmla="*/ 108 w 117"/>
                <a:gd name="T49" fmla="*/ 89 h 109"/>
                <a:gd name="T50" fmla="*/ 67 w 117"/>
                <a:gd name="T51" fmla="*/ 89 h 109"/>
                <a:gd name="T52" fmla="*/ 67 w 117"/>
                <a:gd name="T53" fmla="*/ 47 h 109"/>
                <a:gd name="T54" fmla="*/ 108 w 117"/>
                <a:gd name="T55" fmla="*/ 47 h 109"/>
                <a:gd name="T56" fmla="*/ 108 w 117"/>
                <a:gd name="T57" fmla="*/ 8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09">
                  <a:moveTo>
                    <a:pt x="100" y="38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82"/>
                  </a:lnTo>
                  <a:lnTo>
                    <a:pt x="24" y="82"/>
                  </a:lnTo>
                  <a:lnTo>
                    <a:pt x="24" y="109"/>
                  </a:lnTo>
                  <a:lnTo>
                    <a:pt x="54" y="82"/>
                  </a:lnTo>
                  <a:lnTo>
                    <a:pt x="57" y="82"/>
                  </a:lnTo>
                  <a:lnTo>
                    <a:pt x="57" y="99"/>
                  </a:lnTo>
                  <a:lnTo>
                    <a:pt x="60" y="99"/>
                  </a:lnTo>
                  <a:lnTo>
                    <a:pt x="117" y="99"/>
                  </a:lnTo>
                  <a:lnTo>
                    <a:pt x="117" y="43"/>
                  </a:lnTo>
                  <a:lnTo>
                    <a:pt x="117" y="38"/>
                  </a:lnTo>
                  <a:lnTo>
                    <a:pt x="100" y="38"/>
                  </a:lnTo>
                  <a:close/>
                  <a:moveTo>
                    <a:pt x="51" y="71"/>
                  </a:moveTo>
                  <a:lnTo>
                    <a:pt x="34" y="86"/>
                  </a:lnTo>
                  <a:lnTo>
                    <a:pt x="34" y="71"/>
                  </a:lnTo>
                  <a:lnTo>
                    <a:pt x="10" y="71"/>
                  </a:lnTo>
                  <a:lnTo>
                    <a:pt x="10" y="9"/>
                  </a:lnTo>
                  <a:lnTo>
                    <a:pt x="90" y="9"/>
                  </a:lnTo>
                  <a:lnTo>
                    <a:pt x="90" y="38"/>
                  </a:lnTo>
                  <a:lnTo>
                    <a:pt x="57" y="38"/>
                  </a:lnTo>
                  <a:lnTo>
                    <a:pt x="57" y="71"/>
                  </a:lnTo>
                  <a:lnTo>
                    <a:pt x="51" y="71"/>
                  </a:lnTo>
                  <a:close/>
                  <a:moveTo>
                    <a:pt x="108" y="89"/>
                  </a:moveTo>
                  <a:lnTo>
                    <a:pt x="67" y="89"/>
                  </a:lnTo>
                  <a:lnTo>
                    <a:pt x="67" y="47"/>
                  </a:lnTo>
                  <a:lnTo>
                    <a:pt x="108" y="47"/>
                  </a:lnTo>
                  <a:lnTo>
                    <a:pt x="108" y="8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75" y="64"/>
              <a:ext cx="10" cy="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90" y="64"/>
              <a:ext cx="9" cy="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8" name="Group 15"/>
          <p:cNvGrpSpPr>
            <a:grpSpLocks/>
          </p:cNvGrpSpPr>
          <p:nvPr/>
        </p:nvGrpSpPr>
        <p:grpSpPr bwMode="auto">
          <a:xfrm>
            <a:off x="2840682" y="2683743"/>
            <a:ext cx="185738" cy="187325"/>
            <a:chOff x="0" y="0"/>
            <a:chExt cx="117" cy="118"/>
          </a:xfrm>
          <a:solidFill>
            <a:srgbClr val="D98609"/>
          </a:solidFill>
        </p:grpSpPr>
        <p:sp>
          <p:nvSpPr>
            <p:cNvPr id="49" name="Freeform 16"/>
            <p:cNvSpPr>
              <a:spLocks noEditPoints="1"/>
            </p:cNvSpPr>
            <p:nvPr/>
          </p:nvSpPr>
          <p:spPr bwMode="auto">
            <a:xfrm>
              <a:off x="0" y="0"/>
              <a:ext cx="117" cy="118"/>
            </a:xfrm>
            <a:custGeom>
              <a:avLst/>
              <a:gdLst>
                <a:gd name="T0" fmla="*/ 117 w 117"/>
                <a:gd name="T1" fmla="*/ 21 h 118"/>
                <a:gd name="T2" fmla="*/ 107 w 117"/>
                <a:gd name="T3" fmla="*/ 21 h 118"/>
                <a:gd name="T4" fmla="*/ 78 w 117"/>
                <a:gd name="T5" fmla="*/ 21 h 118"/>
                <a:gd name="T6" fmla="*/ 78 w 117"/>
                <a:gd name="T7" fmla="*/ 0 h 118"/>
                <a:gd name="T8" fmla="*/ 39 w 117"/>
                <a:gd name="T9" fmla="*/ 0 h 118"/>
                <a:gd name="T10" fmla="*/ 39 w 117"/>
                <a:gd name="T11" fmla="*/ 21 h 118"/>
                <a:gd name="T12" fmla="*/ 11 w 117"/>
                <a:gd name="T13" fmla="*/ 21 h 118"/>
                <a:gd name="T14" fmla="*/ 0 w 117"/>
                <a:gd name="T15" fmla="*/ 21 h 118"/>
                <a:gd name="T16" fmla="*/ 0 w 117"/>
                <a:gd name="T17" fmla="*/ 31 h 118"/>
                <a:gd name="T18" fmla="*/ 11 w 117"/>
                <a:gd name="T19" fmla="*/ 31 h 118"/>
                <a:gd name="T20" fmla="*/ 11 w 117"/>
                <a:gd name="T21" fmla="*/ 118 h 118"/>
                <a:gd name="T22" fmla="*/ 107 w 117"/>
                <a:gd name="T23" fmla="*/ 118 h 118"/>
                <a:gd name="T24" fmla="*/ 107 w 117"/>
                <a:gd name="T25" fmla="*/ 31 h 118"/>
                <a:gd name="T26" fmla="*/ 117 w 117"/>
                <a:gd name="T27" fmla="*/ 31 h 118"/>
                <a:gd name="T28" fmla="*/ 117 w 117"/>
                <a:gd name="T29" fmla="*/ 21 h 118"/>
                <a:gd name="T30" fmla="*/ 50 w 117"/>
                <a:gd name="T31" fmla="*/ 10 h 118"/>
                <a:gd name="T32" fmla="*/ 68 w 117"/>
                <a:gd name="T33" fmla="*/ 10 h 118"/>
                <a:gd name="T34" fmla="*/ 68 w 117"/>
                <a:gd name="T35" fmla="*/ 21 h 118"/>
                <a:gd name="T36" fmla="*/ 50 w 117"/>
                <a:gd name="T37" fmla="*/ 21 h 118"/>
                <a:gd name="T38" fmla="*/ 50 w 117"/>
                <a:gd name="T39" fmla="*/ 10 h 118"/>
                <a:gd name="T40" fmla="*/ 95 w 117"/>
                <a:gd name="T41" fmla="*/ 105 h 118"/>
                <a:gd name="T42" fmla="*/ 21 w 117"/>
                <a:gd name="T43" fmla="*/ 105 h 118"/>
                <a:gd name="T44" fmla="*/ 21 w 117"/>
                <a:gd name="T45" fmla="*/ 31 h 118"/>
                <a:gd name="T46" fmla="*/ 39 w 117"/>
                <a:gd name="T47" fmla="*/ 31 h 118"/>
                <a:gd name="T48" fmla="*/ 78 w 117"/>
                <a:gd name="T49" fmla="*/ 31 h 118"/>
                <a:gd name="T50" fmla="*/ 95 w 117"/>
                <a:gd name="T51" fmla="*/ 31 h 118"/>
                <a:gd name="T52" fmla="*/ 95 w 117"/>
                <a:gd name="T53" fmla="*/ 10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18">
                  <a:moveTo>
                    <a:pt x="117" y="21"/>
                  </a:moveTo>
                  <a:lnTo>
                    <a:pt x="107" y="21"/>
                  </a:lnTo>
                  <a:lnTo>
                    <a:pt x="78" y="21"/>
                  </a:lnTo>
                  <a:lnTo>
                    <a:pt x="78" y="0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11" y="21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11" y="31"/>
                  </a:lnTo>
                  <a:lnTo>
                    <a:pt x="11" y="118"/>
                  </a:lnTo>
                  <a:lnTo>
                    <a:pt x="107" y="118"/>
                  </a:lnTo>
                  <a:lnTo>
                    <a:pt x="107" y="31"/>
                  </a:lnTo>
                  <a:lnTo>
                    <a:pt x="117" y="31"/>
                  </a:lnTo>
                  <a:lnTo>
                    <a:pt x="117" y="21"/>
                  </a:lnTo>
                  <a:close/>
                  <a:moveTo>
                    <a:pt x="50" y="10"/>
                  </a:moveTo>
                  <a:lnTo>
                    <a:pt x="68" y="10"/>
                  </a:lnTo>
                  <a:lnTo>
                    <a:pt x="68" y="21"/>
                  </a:lnTo>
                  <a:lnTo>
                    <a:pt x="50" y="21"/>
                  </a:lnTo>
                  <a:lnTo>
                    <a:pt x="50" y="10"/>
                  </a:lnTo>
                  <a:close/>
                  <a:moveTo>
                    <a:pt x="95" y="105"/>
                  </a:moveTo>
                  <a:lnTo>
                    <a:pt x="21" y="105"/>
                  </a:lnTo>
                  <a:lnTo>
                    <a:pt x="21" y="31"/>
                  </a:lnTo>
                  <a:lnTo>
                    <a:pt x="39" y="31"/>
                  </a:lnTo>
                  <a:lnTo>
                    <a:pt x="78" y="31"/>
                  </a:lnTo>
                  <a:lnTo>
                    <a:pt x="95" y="31"/>
                  </a:lnTo>
                  <a:lnTo>
                    <a:pt x="95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Rectangle 17"/>
            <p:cNvSpPr>
              <a:spLocks noChangeArrowheads="1"/>
            </p:cNvSpPr>
            <p:nvPr/>
          </p:nvSpPr>
          <p:spPr bwMode="auto">
            <a:xfrm>
              <a:off x="36" y="48"/>
              <a:ext cx="12" cy="4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Rectangle 18"/>
            <p:cNvSpPr>
              <a:spLocks noChangeArrowheads="1"/>
            </p:cNvSpPr>
            <p:nvPr/>
          </p:nvSpPr>
          <p:spPr bwMode="auto">
            <a:xfrm>
              <a:off x="69" y="48"/>
              <a:ext cx="11" cy="4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2" name="Group 19"/>
          <p:cNvGrpSpPr>
            <a:grpSpLocks/>
          </p:cNvGrpSpPr>
          <p:nvPr/>
        </p:nvGrpSpPr>
        <p:grpSpPr bwMode="auto">
          <a:xfrm>
            <a:off x="969020" y="2682156"/>
            <a:ext cx="166687" cy="190500"/>
            <a:chOff x="0" y="0"/>
            <a:chExt cx="105" cy="120"/>
          </a:xfrm>
        </p:grpSpPr>
        <p:sp>
          <p:nvSpPr>
            <p:cNvPr id="53" name="Freeform 20"/>
            <p:cNvSpPr>
              <a:spLocks/>
            </p:cNvSpPr>
            <p:nvPr/>
          </p:nvSpPr>
          <p:spPr bwMode="auto">
            <a:xfrm>
              <a:off x="18" y="47"/>
              <a:ext cx="53" cy="26"/>
            </a:xfrm>
            <a:custGeom>
              <a:avLst/>
              <a:gdLst>
                <a:gd name="T0" fmla="*/ 18 w 35"/>
                <a:gd name="T1" fmla="*/ 11 h 17"/>
                <a:gd name="T2" fmla="*/ 7 w 35"/>
                <a:gd name="T3" fmla="*/ 0 h 17"/>
                <a:gd name="T4" fmla="*/ 0 w 35"/>
                <a:gd name="T5" fmla="*/ 0 h 17"/>
                <a:gd name="T6" fmla="*/ 18 w 35"/>
                <a:gd name="T7" fmla="*/ 17 h 17"/>
                <a:gd name="T8" fmla="*/ 35 w 35"/>
                <a:gd name="T9" fmla="*/ 0 h 17"/>
                <a:gd name="T10" fmla="*/ 28 w 35"/>
                <a:gd name="T11" fmla="*/ 0 h 17"/>
                <a:gd name="T12" fmla="*/ 18 w 35"/>
                <a:gd name="T1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7">
                  <a:moveTo>
                    <a:pt x="18" y="11"/>
                  </a:moveTo>
                  <a:cubicBezTo>
                    <a:pt x="12" y="11"/>
                    <a:pt x="7" y="6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8" y="17"/>
                    <a:pt x="18" y="17"/>
                  </a:cubicBezTo>
                  <a:cubicBezTo>
                    <a:pt x="27" y="17"/>
                    <a:pt x="35" y="10"/>
                    <a:pt x="35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6"/>
                    <a:pt x="23" y="11"/>
                    <a:pt x="18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21"/>
            <p:cNvSpPr>
              <a:spLocks noEditPoints="1"/>
            </p:cNvSpPr>
            <p:nvPr/>
          </p:nvSpPr>
          <p:spPr bwMode="auto">
            <a:xfrm>
              <a:off x="0" y="0"/>
              <a:ext cx="105" cy="120"/>
            </a:xfrm>
            <a:custGeom>
              <a:avLst/>
              <a:gdLst>
                <a:gd name="T0" fmla="*/ 105 w 105"/>
                <a:gd name="T1" fmla="*/ 0 h 120"/>
                <a:gd name="T2" fmla="*/ 23 w 105"/>
                <a:gd name="T3" fmla="*/ 0 h 120"/>
                <a:gd name="T4" fmla="*/ 23 w 105"/>
                <a:gd name="T5" fmla="*/ 18 h 120"/>
                <a:gd name="T6" fmla="*/ 0 w 105"/>
                <a:gd name="T7" fmla="*/ 18 h 120"/>
                <a:gd name="T8" fmla="*/ 0 w 105"/>
                <a:gd name="T9" fmla="*/ 120 h 120"/>
                <a:gd name="T10" fmla="*/ 89 w 105"/>
                <a:gd name="T11" fmla="*/ 120 h 120"/>
                <a:gd name="T12" fmla="*/ 89 w 105"/>
                <a:gd name="T13" fmla="*/ 97 h 120"/>
                <a:gd name="T14" fmla="*/ 105 w 105"/>
                <a:gd name="T15" fmla="*/ 97 h 120"/>
                <a:gd name="T16" fmla="*/ 105 w 105"/>
                <a:gd name="T17" fmla="*/ 0 h 120"/>
                <a:gd name="T18" fmla="*/ 78 w 105"/>
                <a:gd name="T19" fmla="*/ 109 h 120"/>
                <a:gd name="T20" fmla="*/ 11 w 105"/>
                <a:gd name="T21" fmla="*/ 109 h 120"/>
                <a:gd name="T22" fmla="*/ 11 w 105"/>
                <a:gd name="T23" fmla="*/ 29 h 120"/>
                <a:gd name="T24" fmla="*/ 23 w 105"/>
                <a:gd name="T25" fmla="*/ 29 h 120"/>
                <a:gd name="T26" fmla="*/ 78 w 105"/>
                <a:gd name="T27" fmla="*/ 29 h 120"/>
                <a:gd name="T28" fmla="*/ 78 w 105"/>
                <a:gd name="T29" fmla="*/ 97 h 120"/>
                <a:gd name="T30" fmla="*/ 78 w 105"/>
                <a:gd name="T31" fmla="*/ 109 h 120"/>
                <a:gd name="T32" fmla="*/ 96 w 105"/>
                <a:gd name="T33" fmla="*/ 86 h 120"/>
                <a:gd name="T34" fmla="*/ 89 w 105"/>
                <a:gd name="T35" fmla="*/ 86 h 120"/>
                <a:gd name="T36" fmla="*/ 89 w 105"/>
                <a:gd name="T37" fmla="*/ 18 h 120"/>
                <a:gd name="T38" fmla="*/ 32 w 105"/>
                <a:gd name="T39" fmla="*/ 18 h 120"/>
                <a:gd name="T40" fmla="*/ 32 w 105"/>
                <a:gd name="T41" fmla="*/ 11 h 120"/>
                <a:gd name="T42" fmla="*/ 96 w 105"/>
                <a:gd name="T43" fmla="*/ 11 h 120"/>
                <a:gd name="T44" fmla="*/ 96 w 105"/>
                <a:gd name="T45" fmla="*/ 8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120">
                  <a:moveTo>
                    <a:pt x="105" y="0"/>
                  </a:moveTo>
                  <a:lnTo>
                    <a:pt x="23" y="0"/>
                  </a:lnTo>
                  <a:lnTo>
                    <a:pt x="23" y="18"/>
                  </a:lnTo>
                  <a:lnTo>
                    <a:pt x="0" y="18"/>
                  </a:lnTo>
                  <a:lnTo>
                    <a:pt x="0" y="120"/>
                  </a:lnTo>
                  <a:lnTo>
                    <a:pt x="89" y="120"/>
                  </a:lnTo>
                  <a:lnTo>
                    <a:pt x="89" y="97"/>
                  </a:lnTo>
                  <a:lnTo>
                    <a:pt x="105" y="97"/>
                  </a:lnTo>
                  <a:lnTo>
                    <a:pt x="105" y="0"/>
                  </a:lnTo>
                  <a:close/>
                  <a:moveTo>
                    <a:pt x="78" y="109"/>
                  </a:moveTo>
                  <a:lnTo>
                    <a:pt x="11" y="109"/>
                  </a:lnTo>
                  <a:lnTo>
                    <a:pt x="11" y="29"/>
                  </a:lnTo>
                  <a:lnTo>
                    <a:pt x="23" y="29"/>
                  </a:lnTo>
                  <a:lnTo>
                    <a:pt x="78" y="29"/>
                  </a:lnTo>
                  <a:lnTo>
                    <a:pt x="78" y="97"/>
                  </a:lnTo>
                  <a:lnTo>
                    <a:pt x="78" y="109"/>
                  </a:lnTo>
                  <a:close/>
                  <a:moveTo>
                    <a:pt x="96" y="86"/>
                  </a:moveTo>
                  <a:lnTo>
                    <a:pt x="89" y="86"/>
                  </a:lnTo>
                  <a:lnTo>
                    <a:pt x="89" y="18"/>
                  </a:lnTo>
                  <a:lnTo>
                    <a:pt x="32" y="18"/>
                  </a:lnTo>
                  <a:lnTo>
                    <a:pt x="32" y="11"/>
                  </a:lnTo>
                  <a:lnTo>
                    <a:pt x="96" y="11"/>
                  </a:lnTo>
                  <a:lnTo>
                    <a:pt x="96" y="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1184920" y="2669456"/>
            <a:ext cx="7280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ctr"/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56" name="Text Box 23"/>
          <p:cNvSpPr txBox="1">
            <a:spLocks noChangeArrowheads="1"/>
          </p:cNvSpPr>
          <p:nvPr/>
        </p:nvSpPr>
        <p:spPr bwMode="auto">
          <a:xfrm>
            <a:off x="3070870" y="2669456"/>
            <a:ext cx="7280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ctr"/>
            <a:r>
              <a:rPr lang="en-US" altLang="zh-CN" sz="800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4906020" y="2669456"/>
            <a:ext cx="7280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ctr"/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6811020" y="2669456"/>
            <a:ext cx="7280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ctr"/>
            <a:r>
              <a:rPr lang="en-US" altLang="zh-CN" sz="800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59" name="Rectangle 26"/>
          <p:cNvSpPr>
            <a:spLocks noChangeArrowheads="1"/>
          </p:cNvSpPr>
          <p:nvPr/>
        </p:nvSpPr>
        <p:spPr bwMode="auto">
          <a:xfrm>
            <a:off x="1040457" y="2077080"/>
            <a:ext cx="14398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8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 that has been</a:t>
            </a:r>
            <a:endParaRPr lang="zh-CN" altLang="en-US" sz="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" name="Rectangle 27"/>
          <p:cNvSpPr>
            <a:spLocks noChangeArrowheads="1"/>
          </p:cNvSpPr>
          <p:nvPr/>
        </p:nvSpPr>
        <p:spPr bwMode="auto">
          <a:xfrm>
            <a:off x="4720282" y="1905709"/>
            <a:ext cx="14398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8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 that has been</a:t>
            </a:r>
            <a:endParaRPr lang="zh-CN" altLang="en-US" sz="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8" name="Rectangle 28"/>
          <p:cNvSpPr>
            <a:spLocks noChangeArrowheads="1"/>
          </p:cNvSpPr>
          <p:nvPr/>
        </p:nvSpPr>
        <p:spPr bwMode="auto">
          <a:xfrm>
            <a:off x="2954982" y="3172693"/>
            <a:ext cx="14398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8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 that has been</a:t>
            </a:r>
            <a:endParaRPr lang="zh-CN" altLang="en-US" sz="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9" name="Rectangle 29"/>
          <p:cNvSpPr>
            <a:spLocks noChangeArrowheads="1"/>
          </p:cNvSpPr>
          <p:nvPr/>
        </p:nvSpPr>
        <p:spPr bwMode="auto">
          <a:xfrm>
            <a:off x="6634807" y="3172693"/>
            <a:ext cx="14398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We have many PowerPoint </a:t>
            </a:r>
            <a:r>
              <a:rPr lang="zh-CN" altLang="en-US" sz="800" dirty="0">
                <a:solidFill>
                  <a:schemeClr val="bg1"/>
                </a:solidFill>
                <a:cs typeface="+mn-ea"/>
                <a:sym typeface="+mn-lt"/>
              </a:rPr>
              <a:t>templates</a:t>
            </a:r>
            <a:r>
              <a:rPr lang="en-US" altLang="zh-CN" sz="800" dirty="0">
                <a:solidFill>
                  <a:schemeClr val="bg1"/>
                </a:solidFill>
                <a:cs typeface="+mn-ea"/>
                <a:sym typeface="+mn-lt"/>
              </a:rPr>
              <a:t> that has been</a:t>
            </a:r>
            <a:endParaRPr lang="zh-CN" altLang="en-US" sz="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1427807" y="3093318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36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81" name="Text Box 31"/>
          <p:cNvSpPr txBox="1">
            <a:spLocks noChangeArrowheads="1"/>
          </p:cNvSpPr>
          <p:nvPr/>
        </p:nvSpPr>
        <p:spPr bwMode="auto">
          <a:xfrm>
            <a:off x="5128270" y="3093318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36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82" name="Text Box 32"/>
          <p:cNvSpPr txBox="1">
            <a:spLocks noChangeArrowheads="1"/>
          </p:cNvSpPr>
          <p:nvPr/>
        </p:nvSpPr>
        <p:spPr bwMode="auto">
          <a:xfrm>
            <a:off x="3331220" y="1836018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36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7031682" y="1836018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360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57498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 p14:presetBounceEnd="6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 p14:presetBounceEnd="6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75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75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 p14:presetBounceEnd="6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75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75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grpId="0" nodeType="withEffect" p14:presetBounceEnd="60000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75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75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 p14:presetBounceEnd="60000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 p14:presetBounceEnd="60000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7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7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2" fill="hold" grpId="0" nodeType="withEffect" p14:presetBounceEnd="60000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9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0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2" fill="hold" grpId="0" nodeType="withEffect" p14:presetBounceEnd="60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3" dur="75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4" dur="75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fill="hold" grpId="0" nodeType="withEffect" p14:presetBounceEnd="60000">
                                      <p:stCondLst>
                                        <p:cond delay="23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7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8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2" fill="hold" grpId="0" nodeType="withEffect" p14:presetBounceEnd="60000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2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2" fill="hold" nodeType="withEffect" p14:presetBounceEnd="60000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5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6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2" fill="hold" grpId="0" nodeType="withEffect" p14:presetBounceEnd="60000">
                                      <p:stCondLst>
                                        <p:cond delay="26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9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0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2" fill="hold" grpId="0" nodeType="withEffect" p14:presetBounceEnd="60000">
                                      <p:stCondLst>
                                        <p:cond delay="27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3" dur="75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4" dur="75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2" fill="hold" grpId="0" nodeType="withEffect" p14:presetBounceEnd="60000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7" dur="75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8" dur="75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2" fill="hold" grpId="0" nodeType="withEffect" p14:presetBounceEnd="60000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1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72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2" fill="hold" nodeType="withEffect" p14:presetBounceEnd="60000">
                                      <p:stCondLst>
                                        <p:cond delay="36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5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76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2" fill="hold" grpId="0" nodeType="withEffect" p14:presetBounceEnd="60000">
                                      <p:stCondLst>
                                        <p:cond delay="37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9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0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2" fill="hold" grpId="0" nodeType="withEffect" p14:presetBounceEnd="60000">
                                      <p:stCondLst>
                                        <p:cond delay="38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83" dur="75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4" dur="75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31" grpId="0" animBg="1"/>
          <p:bldP spid="32" grpId="0" animBg="1"/>
          <p:bldP spid="55" grpId="0"/>
          <p:bldP spid="56" grpId="0"/>
          <p:bldP spid="57" grpId="0"/>
          <p:bldP spid="58" grpId="0"/>
          <p:bldP spid="59" grpId="0"/>
          <p:bldP spid="60" grpId="0"/>
          <p:bldP spid="78" grpId="0"/>
          <p:bldP spid="79" grpId="0"/>
          <p:bldP spid="80" grpId="0"/>
          <p:bldP spid="81" grpId="0"/>
          <p:bldP spid="82" grpId="0"/>
          <p:bldP spid="83" grpId="0"/>
        </p:bldLst>
      </p:timing>
    </mc:Choice>
    <mc:Fallback xmlns="" xmlns:a16="http://schemas.microsoft.com/office/drawing/2014/main" xmlns:a14="http://schemas.microsoft.com/office/drawing/2010/main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2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fill="hold" grpId="0" nodeType="withEffect">
                                      <p:stCondLst>
                                        <p:cond delay="23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2" fill="hold" grpId="0" nodeType="withEffect">
                                      <p:stCondLst>
                                        <p:cond delay="240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2" fill="hold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2" fill="hold" grpId="0" nodeType="withEffect">
                                      <p:stCondLst>
                                        <p:cond delay="26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7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2" fill="hold" grpId="0" nodeType="withEffect">
                                      <p:stCondLst>
                                        <p:cond delay="270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75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75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2" fill="hold" grpId="0" nodeType="withEffect">
                                      <p:stCondLst>
                                        <p:cond delay="340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75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75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2" fill="hold" grpId="0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2" fill="hold" nodeType="withEffect">
                                      <p:stCondLst>
                                        <p:cond delay="36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2" presetClass="entr" presetSubtype="2" fill="hold" grpId="0" nodeType="withEffect">
                                      <p:stCondLst>
                                        <p:cond delay="37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0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1" presetID="2" presetClass="entr" presetSubtype="2" fill="hold" grpId="0" nodeType="withEffect">
                                      <p:stCondLst>
                                        <p:cond delay="38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75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75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2" presetClass="entr" presetSubtype="4" fill="hold" nodeType="withEffect">
                                      <p:stCondLst>
                                        <p:cond delay="38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125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31" grpId="0" animBg="1"/>
          <p:bldP spid="32" grpId="0" animBg="1"/>
          <p:bldP spid="55" grpId="0"/>
          <p:bldP spid="56" grpId="0"/>
          <p:bldP spid="57" grpId="0"/>
          <p:bldP spid="58" grpId="0"/>
          <p:bldP spid="59" grpId="0"/>
          <p:bldP spid="60" grpId="0"/>
          <p:bldP spid="78" grpId="0"/>
          <p:bldP spid="79" grpId="0"/>
          <p:bldP spid="80" grpId="0"/>
          <p:bldP spid="81" grpId="0"/>
          <p:bldP spid="82" grpId="0"/>
          <p:bldP spid="83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D9871CF7-3FB9-4ECE-9670-974C5824FA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607502" y="608534"/>
            <a:ext cx="5143500" cy="3926428"/>
          </a:xfrm>
          <a:prstGeom prst="rect">
            <a:avLst/>
          </a:prstGeom>
        </p:spPr>
      </p:pic>
      <p:sp>
        <p:nvSpPr>
          <p:cNvPr id="19" name="TextBox 39">
            <a:extLst>
              <a:ext uri="{FF2B5EF4-FFF2-40B4-BE49-F238E27FC236}">
                <a16:creationId xmlns:a16="http://schemas.microsoft.com/office/drawing/2014/main" id="{A6235676-D506-4297-89E1-6C094CC9A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72" y="2914812"/>
            <a:ext cx="9017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eaLnBrk="1" hangingPunct="1"/>
            <a:r>
              <a:rPr lang="en-US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PART 03</a:t>
            </a:r>
            <a:endParaRPr lang="zh-CN" altLang="en-US" sz="16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40">
            <a:extLst>
              <a:ext uri="{FF2B5EF4-FFF2-40B4-BE49-F238E27FC236}">
                <a16:creationId xmlns:a16="http://schemas.microsoft.com/office/drawing/2014/main" id="{8F58DB32-57E5-4FE9-A89F-2B38291AF4EE}"/>
              </a:ext>
            </a:extLst>
          </p:cNvPr>
          <p:cNvSpPr txBox="1"/>
          <p:nvPr/>
        </p:nvSpPr>
        <p:spPr>
          <a:xfrm>
            <a:off x="4756044" y="2609695"/>
            <a:ext cx="1077912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TextBox 41">
            <a:extLst>
              <a:ext uri="{FF2B5EF4-FFF2-40B4-BE49-F238E27FC236}">
                <a16:creationId xmlns:a16="http://schemas.microsoft.com/office/drawing/2014/main" id="{5AE202AE-8DBC-49AC-B060-01A6C737D074}"/>
              </a:ext>
            </a:extLst>
          </p:cNvPr>
          <p:cNvSpPr txBox="1"/>
          <p:nvPr/>
        </p:nvSpPr>
        <p:spPr>
          <a:xfrm>
            <a:off x="5833956" y="2609695"/>
            <a:ext cx="985838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TextBox 42">
            <a:extLst>
              <a:ext uri="{FF2B5EF4-FFF2-40B4-BE49-F238E27FC236}">
                <a16:creationId xmlns:a16="http://schemas.microsoft.com/office/drawing/2014/main" id="{5AC203E3-E4F1-40B2-8CE1-C1B55F5EC705}"/>
              </a:ext>
            </a:extLst>
          </p:cNvPr>
          <p:cNvSpPr txBox="1"/>
          <p:nvPr/>
        </p:nvSpPr>
        <p:spPr>
          <a:xfrm>
            <a:off x="6916631" y="2609695"/>
            <a:ext cx="1027113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TextBox 43">
            <a:extLst>
              <a:ext uri="{FF2B5EF4-FFF2-40B4-BE49-F238E27FC236}">
                <a16:creationId xmlns:a16="http://schemas.microsoft.com/office/drawing/2014/main" id="{F72CC574-BE44-4C3D-A075-0D027B0FD76C}"/>
              </a:ext>
            </a:extLst>
          </p:cNvPr>
          <p:cNvSpPr txBox="1"/>
          <p:nvPr/>
        </p:nvSpPr>
        <p:spPr>
          <a:xfrm>
            <a:off x="4756044" y="2922432"/>
            <a:ext cx="1231900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TextBox 44">
            <a:extLst>
              <a:ext uri="{FF2B5EF4-FFF2-40B4-BE49-F238E27FC236}">
                <a16:creationId xmlns:a16="http://schemas.microsoft.com/office/drawing/2014/main" id="{6A990BF2-541E-4347-BE38-A4EE46267EDE}"/>
              </a:ext>
            </a:extLst>
          </p:cNvPr>
          <p:cNvSpPr txBox="1"/>
          <p:nvPr/>
        </p:nvSpPr>
        <p:spPr>
          <a:xfrm>
            <a:off x="5837131" y="2922432"/>
            <a:ext cx="1230313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40EBBC3A-56BA-4F85-90D8-DBBA4F55ED23}"/>
              </a:ext>
            </a:extLst>
          </p:cNvPr>
          <p:cNvGrpSpPr>
            <a:grpSpLocks/>
          </p:cNvGrpSpPr>
          <p:nvPr/>
        </p:nvGrpSpPr>
        <p:grpSpPr bwMode="auto">
          <a:xfrm>
            <a:off x="2984485" y="1696767"/>
            <a:ext cx="1438275" cy="1436687"/>
            <a:chOff x="5675204" y="407884"/>
            <a:chExt cx="1437120" cy="1437120"/>
          </a:xfrm>
          <a:solidFill>
            <a:srgbClr val="E94441"/>
          </a:solidFill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A6A54B13-79BD-4FC1-8BBE-C535D920CD3F}"/>
                </a:ext>
              </a:extLst>
            </p:cNvPr>
            <p:cNvSpPr/>
            <p:nvPr/>
          </p:nvSpPr>
          <p:spPr>
            <a:xfrm>
              <a:off x="5675204" y="407884"/>
              <a:ext cx="1437120" cy="143712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KSO_Shape">
              <a:extLst>
                <a:ext uri="{FF2B5EF4-FFF2-40B4-BE49-F238E27FC236}">
                  <a16:creationId xmlns:a16="http://schemas.microsoft.com/office/drawing/2014/main" id="{170FB7F4-3B4F-4826-BE05-DAF557E88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4656" y="865222"/>
              <a:ext cx="758216" cy="522444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1" name="TextBox 37">
            <a:extLst>
              <a:ext uri="{FF2B5EF4-FFF2-40B4-BE49-F238E27FC236}">
                <a16:creationId xmlns:a16="http://schemas.microsoft.com/office/drawing/2014/main" id="{298A6C5A-3BE1-479F-B316-E33848A63E35}"/>
              </a:ext>
            </a:extLst>
          </p:cNvPr>
          <p:cNvSpPr txBox="1"/>
          <p:nvPr/>
        </p:nvSpPr>
        <p:spPr>
          <a:xfrm>
            <a:off x="4737429" y="1925655"/>
            <a:ext cx="208236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E5F733E9-C661-4424-B7FD-61328FC07A25}"/>
              </a:ext>
            </a:extLst>
          </p:cNvPr>
          <p:cNvGrpSpPr/>
          <p:nvPr/>
        </p:nvGrpSpPr>
        <p:grpSpPr>
          <a:xfrm rot="5400000" flipV="1">
            <a:off x="3402756" y="2653394"/>
            <a:ext cx="2087681" cy="45719"/>
            <a:chOff x="1949423" y="3788624"/>
            <a:chExt cx="2651760" cy="56088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63FA7172-DFAB-4A97-B1BC-0D9D59DDD44B}"/>
                </a:ext>
              </a:extLst>
            </p:cNvPr>
            <p:cNvSpPr/>
            <p:nvPr/>
          </p:nvSpPr>
          <p:spPr>
            <a:xfrm>
              <a:off x="1949423" y="3788624"/>
              <a:ext cx="883920" cy="56088"/>
            </a:xfrm>
            <a:prstGeom prst="rect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BC221033-A1DD-4BF4-A030-B6114587F0C7}"/>
                </a:ext>
              </a:extLst>
            </p:cNvPr>
            <p:cNvSpPr/>
            <p:nvPr/>
          </p:nvSpPr>
          <p:spPr>
            <a:xfrm>
              <a:off x="2833343" y="3788624"/>
              <a:ext cx="883920" cy="56088"/>
            </a:xfrm>
            <a:prstGeom prst="rect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563A48C0-A4F0-4578-9639-AD13F6C6217C}"/>
                </a:ext>
              </a:extLst>
            </p:cNvPr>
            <p:cNvSpPr/>
            <p:nvPr/>
          </p:nvSpPr>
          <p:spPr>
            <a:xfrm>
              <a:off x="3717263" y="3788624"/>
              <a:ext cx="883920" cy="56088"/>
            </a:xfrm>
            <a:prstGeom prst="rect">
              <a:avLst/>
            </a:prstGeom>
            <a:solidFill>
              <a:srgbClr val="FF8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3249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>
            <a:extLst>
              <a:ext uri="{FF2B5EF4-FFF2-40B4-BE49-F238E27FC236}">
                <a16:creationId xmlns:a16="http://schemas.microsoft.com/office/drawing/2014/main" id="{81DEC355-7D63-456A-9644-42C23236494B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37" name="图片 36">
              <a:extLst>
                <a:ext uri="{FF2B5EF4-FFF2-40B4-BE49-F238E27FC236}">
                  <a16:creationId xmlns:a16="http://schemas.microsoft.com/office/drawing/2014/main" id="{E25A5440-0480-4AE9-B409-8BBBB41682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38" name="TextBox 3">
              <a:extLst>
                <a:ext uri="{FF2B5EF4-FFF2-40B4-BE49-F238E27FC236}">
                  <a16:creationId xmlns:a16="http://schemas.microsoft.com/office/drawing/2014/main" id="{D6F1BF4E-0096-4EEE-8B09-3CB5E9474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773413" y="1593603"/>
            <a:ext cx="1404156" cy="1404156"/>
            <a:chOff x="467544" y="1578560"/>
            <a:chExt cx="1872208" cy="1872208"/>
          </a:xfrm>
        </p:grpSpPr>
        <p:sp>
          <p:nvSpPr>
            <p:cNvPr id="41" name="弦形 40"/>
            <p:cNvSpPr/>
            <p:nvPr/>
          </p:nvSpPr>
          <p:spPr>
            <a:xfrm rot="19715174">
              <a:off x="537184" y="1644658"/>
              <a:ext cx="1732929" cy="1732929"/>
            </a:xfrm>
            <a:prstGeom prst="chord">
              <a:avLst>
                <a:gd name="adj1" fmla="val 2700000"/>
                <a:gd name="adj2" fmla="val 11761192"/>
              </a:avLst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467544" y="1578560"/>
              <a:ext cx="1872208" cy="1872208"/>
              <a:chOff x="467544" y="1578560"/>
              <a:chExt cx="1872208" cy="1872208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467544" y="1578560"/>
                <a:ext cx="1872208" cy="1872208"/>
              </a:xfrm>
              <a:prstGeom prst="ellipse">
                <a:avLst/>
              </a:prstGeom>
              <a:noFill/>
              <a:ln w="38100">
                <a:solidFill>
                  <a:srgbClr val="0C9AC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50" b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TextBox 40"/>
              <p:cNvSpPr txBox="1"/>
              <p:nvPr/>
            </p:nvSpPr>
            <p:spPr>
              <a:xfrm>
                <a:off x="951387" y="2658961"/>
                <a:ext cx="904521" cy="553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100" b="0" dirty="0">
                    <a:solidFill>
                      <a:schemeClr val="bg1"/>
                    </a:solidFill>
                    <a:cs typeface="+mn-ea"/>
                    <a:sym typeface="+mn-lt"/>
                  </a:rPr>
                  <a:t>20%</a:t>
                </a:r>
                <a:endParaRPr lang="zh-CN" altLang="en-US" sz="2100" b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2801225" y="1593603"/>
            <a:ext cx="1404156" cy="1404156"/>
            <a:chOff x="2603781" y="1578560"/>
            <a:chExt cx="1872208" cy="1872208"/>
          </a:xfrm>
        </p:grpSpPr>
        <p:sp>
          <p:nvSpPr>
            <p:cNvPr id="46" name="弦形 45"/>
            <p:cNvSpPr/>
            <p:nvPr/>
          </p:nvSpPr>
          <p:spPr>
            <a:xfrm rot="18780312">
              <a:off x="2678221" y="1651667"/>
              <a:ext cx="1732929" cy="1732929"/>
            </a:xfrm>
            <a:prstGeom prst="chord">
              <a:avLst>
                <a:gd name="adj1" fmla="val 2700000"/>
                <a:gd name="adj2" fmla="val 13643534"/>
              </a:avLst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b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2603781" y="1578560"/>
              <a:ext cx="1872208" cy="1872208"/>
              <a:chOff x="2603781" y="1578560"/>
              <a:chExt cx="1872208" cy="1872208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2603781" y="1578560"/>
                <a:ext cx="1872208" cy="1872208"/>
              </a:xfrm>
              <a:prstGeom prst="ellipse">
                <a:avLst/>
              </a:prstGeom>
              <a:noFill/>
              <a:ln w="38100">
                <a:solidFill>
                  <a:srgbClr val="D986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50" b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TextBox 45"/>
              <p:cNvSpPr txBox="1"/>
              <p:nvPr/>
            </p:nvSpPr>
            <p:spPr>
              <a:xfrm>
                <a:off x="3092424" y="2658961"/>
                <a:ext cx="904521" cy="553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100" b="0" dirty="0">
                    <a:solidFill>
                      <a:schemeClr val="bg1"/>
                    </a:solidFill>
                    <a:cs typeface="+mn-ea"/>
                    <a:sym typeface="+mn-lt"/>
                  </a:rPr>
                  <a:t>40%</a:t>
                </a:r>
                <a:endParaRPr lang="zh-CN" altLang="en-US" sz="2100" b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>
            <a:off x="4939527" y="1593603"/>
            <a:ext cx="1404156" cy="1404156"/>
            <a:chOff x="4740018" y="1578560"/>
            <a:chExt cx="1872208" cy="1872208"/>
          </a:xfrm>
        </p:grpSpPr>
        <p:sp>
          <p:nvSpPr>
            <p:cNvPr id="65" name="椭圆 64"/>
            <p:cNvSpPr/>
            <p:nvPr/>
          </p:nvSpPr>
          <p:spPr>
            <a:xfrm>
              <a:off x="4740018" y="1578560"/>
              <a:ext cx="1872208" cy="1872208"/>
            </a:xfrm>
            <a:prstGeom prst="ellipse">
              <a:avLst/>
            </a:prstGeom>
            <a:noFill/>
            <a:ln w="38100">
              <a:solidFill>
                <a:srgbClr val="E86B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6" name="弦形 65"/>
            <p:cNvSpPr/>
            <p:nvPr/>
          </p:nvSpPr>
          <p:spPr>
            <a:xfrm rot="18000000">
              <a:off x="4824171" y="1651666"/>
              <a:ext cx="1732929" cy="1732929"/>
            </a:xfrm>
            <a:prstGeom prst="chord">
              <a:avLst>
                <a:gd name="adj1" fmla="val 2700000"/>
                <a:gd name="adj2" fmla="val 15272079"/>
              </a:avLst>
            </a:prstGeom>
            <a:solidFill>
              <a:srgbClr val="E86B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 b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7" name="TextBox 49"/>
            <p:cNvSpPr txBox="1"/>
            <p:nvPr/>
          </p:nvSpPr>
          <p:spPr>
            <a:xfrm>
              <a:off x="5242747" y="2658961"/>
              <a:ext cx="904521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100" b="0" dirty="0">
                  <a:solidFill>
                    <a:schemeClr val="bg1"/>
                  </a:solidFill>
                  <a:cs typeface="+mn-ea"/>
                  <a:sym typeface="+mn-lt"/>
                </a:rPr>
                <a:t>50%</a:t>
              </a:r>
              <a:endParaRPr lang="zh-CN" altLang="en-US" sz="210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6912095" y="1593603"/>
            <a:ext cx="1404156" cy="1404156"/>
            <a:chOff x="6876256" y="1578560"/>
            <a:chExt cx="1872208" cy="1872208"/>
          </a:xfrm>
        </p:grpSpPr>
        <p:sp>
          <p:nvSpPr>
            <p:cNvPr id="69" name="椭圆 68"/>
            <p:cNvSpPr/>
            <p:nvPr/>
          </p:nvSpPr>
          <p:spPr>
            <a:xfrm>
              <a:off x="6876256" y="1578560"/>
              <a:ext cx="1872208" cy="1872208"/>
            </a:xfrm>
            <a:prstGeom prst="ellipse">
              <a:avLst/>
            </a:prstGeom>
            <a:noFill/>
            <a:ln w="38100">
              <a:solidFill>
                <a:srgbClr val="C93C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 b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0" name="弦形 69"/>
            <p:cNvSpPr/>
            <p:nvPr/>
          </p:nvSpPr>
          <p:spPr>
            <a:xfrm rot="16358992">
              <a:off x="6960409" y="1648200"/>
              <a:ext cx="1732929" cy="1732929"/>
            </a:xfrm>
            <a:prstGeom prst="chord">
              <a:avLst>
                <a:gd name="adj1" fmla="val 2700000"/>
                <a:gd name="adj2" fmla="val 18533528"/>
              </a:avLst>
            </a:prstGeom>
            <a:solidFill>
              <a:srgbClr val="C93C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 b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1" name="TextBox 53"/>
            <p:cNvSpPr txBox="1"/>
            <p:nvPr/>
          </p:nvSpPr>
          <p:spPr>
            <a:xfrm>
              <a:off x="7382165" y="2658961"/>
              <a:ext cx="904521" cy="553997"/>
            </a:xfrm>
            <a:prstGeom prst="rect">
              <a:avLst/>
            </a:prstGeom>
            <a:solidFill>
              <a:srgbClr val="C93C79"/>
            </a:solidFill>
            <a:ln>
              <a:solidFill>
                <a:srgbClr val="C93C79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100" b="0" dirty="0">
                  <a:solidFill>
                    <a:schemeClr val="bg1"/>
                  </a:solidFill>
                  <a:cs typeface="+mn-ea"/>
                  <a:sym typeface="+mn-lt"/>
                </a:rPr>
                <a:t>90%</a:t>
              </a:r>
              <a:endParaRPr lang="zh-CN" altLang="en-US" sz="210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72" name="直接连接符 71"/>
          <p:cNvCxnSpPr/>
          <p:nvPr/>
        </p:nvCxnSpPr>
        <p:spPr>
          <a:xfrm>
            <a:off x="575391" y="3177857"/>
            <a:ext cx="788487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73" name="组合 72"/>
          <p:cNvGrpSpPr/>
          <p:nvPr/>
        </p:nvGrpSpPr>
        <p:grpSpPr>
          <a:xfrm>
            <a:off x="611395" y="3377771"/>
            <a:ext cx="1689711" cy="859382"/>
            <a:chOff x="251520" y="3957444"/>
            <a:chExt cx="2252948" cy="1145841"/>
          </a:xfrm>
        </p:grpSpPr>
        <p:sp>
          <p:nvSpPr>
            <p:cNvPr id="74" name="TextBox 56"/>
            <p:cNvSpPr txBox="1"/>
            <p:nvPr/>
          </p:nvSpPr>
          <p:spPr>
            <a:xfrm>
              <a:off x="323528" y="3957444"/>
              <a:ext cx="2108932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251520" y="4364622"/>
              <a:ext cx="2252948" cy="738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2627619" y="3377764"/>
            <a:ext cx="1689711" cy="852890"/>
            <a:chOff x="2372306" y="3957445"/>
            <a:chExt cx="2252948" cy="1137188"/>
          </a:xfrm>
        </p:grpSpPr>
        <p:sp>
          <p:nvSpPr>
            <p:cNvPr id="77" name="TextBox 59"/>
            <p:cNvSpPr txBox="1"/>
            <p:nvPr/>
          </p:nvSpPr>
          <p:spPr>
            <a:xfrm>
              <a:off x="2411761" y="3957445"/>
              <a:ext cx="2160240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2372306" y="4355968"/>
              <a:ext cx="2252948" cy="738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4826340" y="3377771"/>
            <a:ext cx="1689711" cy="852889"/>
            <a:chOff x="4493092" y="3957444"/>
            <a:chExt cx="2252948" cy="1137184"/>
          </a:xfrm>
        </p:grpSpPr>
        <p:sp>
          <p:nvSpPr>
            <p:cNvPr id="86" name="TextBox 62"/>
            <p:cNvSpPr txBox="1"/>
            <p:nvPr/>
          </p:nvSpPr>
          <p:spPr>
            <a:xfrm>
              <a:off x="4557204" y="3957444"/>
              <a:ext cx="2175036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4493092" y="4355965"/>
              <a:ext cx="2252948" cy="738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6842564" y="3377771"/>
            <a:ext cx="1689711" cy="852889"/>
            <a:chOff x="6783548" y="3957444"/>
            <a:chExt cx="2252948" cy="1137184"/>
          </a:xfrm>
        </p:grpSpPr>
        <p:sp>
          <p:nvSpPr>
            <p:cNvPr id="89" name="TextBox 65"/>
            <p:cNvSpPr txBox="1"/>
            <p:nvPr/>
          </p:nvSpPr>
          <p:spPr>
            <a:xfrm>
              <a:off x="6921276" y="3957444"/>
              <a:ext cx="1971204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b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6783548" y="4355965"/>
              <a:ext cx="2252948" cy="738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255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>
            <a:extLst>
              <a:ext uri="{FF2B5EF4-FFF2-40B4-BE49-F238E27FC236}">
                <a16:creationId xmlns:a16="http://schemas.microsoft.com/office/drawing/2014/main" id="{421B019F-0778-4BF8-9735-8C67867C9CAE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id="{A82F7724-72A4-4BC2-AFBA-9A203D8BB8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42" name="TextBox 3">
              <a:extLst>
                <a:ext uri="{FF2B5EF4-FFF2-40B4-BE49-F238E27FC236}">
                  <a16:creationId xmlns:a16="http://schemas.microsoft.com/office/drawing/2014/main" id="{3B4BFC55-B6A3-46D5-91FE-B4850B3D0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6" name="椭圆 2"/>
          <p:cNvSpPr>
            <a:spLocks noChangeArrowheads="1"/>
          </p:cNvSpPr>
          <p:nvPr/>
        </p:nvSpPr>
        <p:spPr bwMode="auto">
          <a:xfrm>
            <a:off x="3884830" y="1180720"/>
            <a:ext cx="1493376" cy="1493377"/>
          </a:xfrm>
          <a:prstGeom prst="ellipse">
            <a:avLst/>
          </a:prstGeom>
          <a:solidFill>
            <a:srgbClr val="0C9ACA"/>
          </a:solidFill>
          <a:ln w="12700">
            <a:solidFill>
              <a:srgbClr val="0C9ACA"/>
            </a:solidFill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799">
              <a:solidFill>
                <a:schemeClr val="accent4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椭圆 5"/>
          <p:cNvSpPr>
            <a:spLocks noChangeArrowheads="1"/>
          </p:cNvSpPr>
          <p:nvPr/>
        </p:nvSpPr>
        <p:spPr bwMode="auto">
          <a:xfrm>
            <a:off x="3689626" y="2258300"/>
            <a:ext cx="1275956" cy="1275956"/>
          </a:xfrm>
          <a:prstGeom prst="ellipse">
            <a:avLst/>
          </a:prstGeom>
          <a:solidFill>
            <a:srgbClr val="D98609"/>
          </a:solidFill>
          <a:ln w="12700">
            <a:solidFill>
              <a:srgbClr val="D98609"/>
            </a:solidFill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799">
              <a:solidFill>
                <a:schemeClr val="accent4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椭圆 8"/>
          <p:cNvSpPr>
            <a:spLocks noChangeArrowheads="1"/>
          </p:cNvSpPr>
          <p:nvPr/>
        </p:nvSpPr>
        <p:spPr bwMode="auto">
          <a:xfrm>
            <a:off x="4689443" y="2943888"/>
            <a:ext cx="1061710" cy="1060123"/>
          </a:xfrm>
          <a:prstGeom prst="ellipse">
            <a:avLst/>
          </a:prstGeom>
          <a:solidFill>
            <a:srgbClr val="C93C79"/>
          </a:solidFill>
          <a:ln w="12700">
            <a:noFill/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799">
              <a:solidFill>
                <a:schemeClr val="accent4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椭圆 10"/>
          <p:cNvSpPr>
            <a:spLocks noChangeArrowheads="1"/>
          </p:cNvSpPr>
          <p:nvPr/>
        </p:nvSpPr>
        <p:spPr bwMode="auto">
          <a:xfrm>
            <a:off x="4461194" y="3624706"/>
            <a:ext cx="790331" cy="791919"/>
          </a:xfrm>
          <a:prstGeom prst="ellipse">
            <a:avLst/>
          </a:prstGeom>
          <a:solidFill>
            <a:srgbClr val="E86B7A"/>
          </a:solidFill>
          <a:ln w="12700">
            <a:noFill/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799">
              <a:cs typeface="+mn-ea"/>
              <a:sym typeface="+mn-lt"/>
            </a:endParaRPr>
          </a:p>
        </p:txBody>
      </p:sp>
      <p:sp>
        <p:nvSpPr>
          <p:cNvPr id="47" name="椭圆 12"/>
          <p:cNvSpPr>
            <a:spLocks noChangeArrowheads="1"/>
          </p:cNvSpPr>
          <p:nvPr/>
        </p:nvSpPr>
        <p:spPr bwMode="auto">
          <a:xfrm>
            <a:off x="4299038" y="3767546"/>
            <a:ext cx="260270" cy="258683"/>
          </a:xfrm>
          <a:prstGeom prst="ellipse">
            <a:avLst/>
          </a:prstGeom>
          <a:solidFill>
            <a:schemeClr val="bg1"/>
          </a:solidFill>
          <a:ln w="12700">
            <a:noFill/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799">
              <a:cs typeface="+mn-ea"/>
              <a:sym typeface="+mn-lt"/>
            </a:endParaRPr>
          </a:p>
        </p:txBody>
      </p:sp>
      <p:sp>
        <p:nvSpPr>
          <p:cNvPr id="48" name="椭圆 13"/>
          <p:cNvSpPr>
            <a:spLocks noChangeArrowheads="1"/>
          </p:cNvSpPr>
          <p:nvPr/>
        </p:nvSpPr>
        <p:spPr bwMode="auto">
          <a:xfrm>
            <a:off x="5416293" y="2945475"/>
            <a:ext cx="304706" cy="303119"/>
          </a:xfrm>
          <a:prstGeom prst="ellipse">
            <a:avLst/>
          </a:prstGeom>
          <a:solidFill>
            <a:schemeClr val="bg1"/>
          </a:solidFill>
          <a:ln w="12700">
            <a:noFill/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100">
              <a:cs typeface="+mn-ea"/>
              <a:sym typeface="+mn-lt"/>
            </a:endParaRPr>
          </a:p>
        </p:txBody>
      </p:sp>
      <p:sp>
        <p:nvSpPr>
          <p:cNvPr id="49" name="椭圆 14"/>
          <p:cNvSpPr>
            <a:spLocks noChangeArrowheads="1"/>
          </p:cNvSpPr>
          <p:nvPr/>
        </p:nvSpPr>
        <p:spPr bwMode="auto">
          <a:xfrm>
            <a:off x="3661061" y="2445568"/>
            <a:ext cx="326924" cy="326924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100" dirty="0">
              <a:cs typeface="+mn-ea"/>
              <a:sym typeface="+mn-lt"/>
            </a:endParaRPr>
          </a:p>
        </p:txBody>
      </p:sp>
      <p:sp>
        <p:nvSpPr>
          <p:cNvPr id="50" name="椭圆 15"/>
          <p:cNvSpPr>
            <a:spLocks noChangeArrowheads="1"/>
          </p:cNvSpPr>
          <p:nvPr/>
        </p:nvSpPr>
        <p:spPr bwMode="auto">
          <a:xfrm>
            <a:off x="5076673" y="1328312"/>
            <a:ext cx="334860" cy="33485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zh-CN" altLang="zh-CN" sz="1799">
              <a:cs typeface="+mn-ea"/>
              <a:sym typeface="+mn-lt"/>
            </a:endParaRPr>
          </a:p>
        </p:txBody>
      </p:sp>
      <p:sp>
        <p:nvSpPr>
          <p:cNvPr id="51" name="文本框 16"/>
          <p:cNvSpPr>
            <a:spLocks noChangeArrowheads="1"/>
          </p:cNvSpPr>
          <p:nvPr/>
        </p:nvSpPr>
        <p:spPr bwMode="auto">
          <a:xfrm>
            <a:off x="5095649" y="1311139"/>
            <a:ext cx="300082" cy="36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altLang="zh-CN" sz="1799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endParaRPr lang="zh-CN" altLang="en-US" sz="1799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文本框 17"/>
          <p:cNvSpPr>
            <a:spLocks noChangeArrowheads="1"/>
          </p:cNvSpPr>
          <p:nvPr/>
        </p:nvSpPr>
        <p:spPr bwMode="auto">
          <a:xfrm>
            <a:off x="3692801" y="2477308"/>
            <a:ext cx="263444" cy="2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altLang="zh-CN" sz="1100">
                <a:latin typeface="+mn-lt"/>
                <a:ea typeface="+mn-ea"/>
                <a:cs typeface="+mn-ea"/>
                <a:sym typeface="+mn-lt"/>
              </a:rPr>
              <a:t>2</a:t>
            </a:r>
            <a:endParaRPr lang="zh-CN" altLang="en-US" sz="110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3" name="文本框 18"/>
          <p:cNvSpPr>
            <a:spLocks noChangeArrowheads="1"/>
          </p:cNvSpPr>
          <p:nvPr/>
        </p:nvSpPr>
        <p:spPr bwMode="auto">
          <a:xfrm>
            <a:off x="5416293" y="2961345"/>
            <a:ext cx="304706" cy="27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altLang="zh-CN" sz="1100">
                <a:latin typeface="+mn-lt"/>
                <a:ea typeface="+mn-ea"/>
                <a:cs typeface="+mn-ea"/>
                <a:sym typeface="+mn-lt"/>
              </a:rPr>
              <a:t>3</a:t>
            </a:r>
            <a:endParaRPr lang="zh-CN" altLang="en-US" sz="110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4" name="文本框 19"/>
          <p:cNvSpPr>
            <a:spLocks noChangeArrowheads="1"/>
          </p:cNvSpPr>
          <p:nvPr/>
        </p:nvSpPr>
        <p:spPr bwMode="auto">
          <a:xfrm>
            <a:off x="4299038" y="3713588"/>
            <a:ext cx="260270" cy="368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altLang="zh-CN" sz="1799">
                <a:latin typeface="+mn-lt"/>
                <a:ea typeface="+mn-ea"/>
                <a:cs typeface="+mn-ea"/>
                <a:sym typeface="+mn-lt"/>
              </a:rPr>
              <a:t>4</a:t>
            </a:r>
            <a:endParaRPr lang="zh-CN" altLang="en-US" sz="1799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5" name="矩形 20"/>
          <p:cNvSpPr>
            <a:spLocks noChangeArrowheads="1"/>
          </p:cNvSpPr>
          <p:nvPr/>
        </p:nvSpPr>
        <p:spPr bwMode="auto">
          <a:xfrm>
            <a:off x="5957464" y="2947062"/>
            <a:ext cx="21964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6" name="矩形 21"/>
          <p:cNvSpPr>
            <a:spLocks noChangeArrowheads="1"/>
          </p:cNvSpPr>
          <p:nvPr/>
        </p:nvSpPr>
        <p:spPr bwMode="auto">
          <a:xfrm>
            <a:off x="5957465" y="2699489"/>
            <a:ext cx="1139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57" name="矩形 22"/>
          <p:cNvSpPr>
            <a:spLocks noChangeArrowheads="1"/>
          </p:cNvSpPr>
          <p:nvPr/>
        </p:nvSpPr>
        <p:spPr bwMode="auto">
          <a:xfrm>
            <a:off x="5519449" y="1358465"/>
            <a:ext cx="21964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8" name="矩形 23"/>
          <p:cNvSpPr>
            <a:spLocks noChangeArrowheads="1"/>
          </p:cNvSpPr>
          <p:nvPr/>
        </p:nvSpPr>
        <p:spPr bwMode="auto">
          <a:xfrm>
            <a:off x="5519450" y="1109305"/>
            <a:ext cx="1139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59" name="矩形 24"/>
          <p:cNvSpPr>
            <a:spLocks noChangeArrowheads="1"/>
          </p:cNvSpPr>
          <p:nvPr/>
        </p:nvSpPr>
        <p:spPr bwMode="auto">
          <a:xfrm>
            <a:off x="1293241" y="3946879"/>
            <a:ext cx="21964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" name="矩形 25"/>
          <p:cNvSpPr>
            <a:spLocks noChangeArrowheads="1"/>
          </p:cNvSpPr>
          <p:nvPr/>
        </p:nvSpPr>
        <p:spPr bwMode="auto">
          <a:xfrm>
            <a:off x="2263401" y="3664945"/>
            <a:ext cx="1139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78" name="矩形 26"/>
          <p:cNvSpPr>
            <a:spLocks noChangeArrowheads="1"/>
          </p:cNvSpPr>
          <p:nvPr/>
        </p:nvSpPr>
        <p:spPr bwMode="auto">
          <a:xfrm>
            <a:off x="985362" y="2388435"/>
            <a:ext cx="21948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9" name="矩形 27"/>
          <p:cNvSpPr>
            <a:spLocks noChangeArrowheads="1"/>
          </p:cNvSpPr>
          <p:nvPr/>
        </p:nvSpPr>
        <p:spPr bwMode="auto">
          <a:xfrm>
            <a:off x="2037239" y="2104411"/>
            <a:ext cx="1139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80" name="组合 28"/>
          <p:cNvGrpSpPr>
            <a:grpSpLocks/>
          </p:cNvGrpSpPr>
          <p:nvPr/>
        </p:nvGrpSpPr>
        <p:grpSpPr bwMode="auto">
          <a:xfrm>
            <a:off x="4727690" y="3934695"/>
            <a:ext cx="176897" cy="176897"/>
            <a:chOff x="0" y="0"/>
            <a:chExt cx="241300" cy="239713"/>
          </a:xfrm>
          <a:solidFill>
            <a:schemeClr val="bg1"/>
          </a:solidFill>
        </p:grpSpPr>
        <p:sp>
          <p:nvSpPr>
            <p:cNvPr id="81" name="Freeform 212"/>
            <p:cNvSpPr>
              <a:spLocks noChangeArrowheads="1"/>
            </p:cNvSpPr>
            <p:nvPr/>
          </p:nvSpPr>
          <p:spPr bwMode="auto">
            <a:xfrm>
              <a:off x="0" y="96837"/>
              <a:ext cx="142875" cy="142875"/>
            </a:xfrm>
            <a:custGeom>
              <a:avLst/>
              <a:gdLst>
                <a:gd name="T0" fmla="*/ 0 w 38"/>
                <a:gd name="T1" fmla="*/ 0 h 38"/>
                <a:gd name="T2" fmla="*/ 0 w 38"/>
                <a:gd name="T3" fmla="*/ 45118 h 38"/>
                <a:gd name="T4" fmla="*/ 97757 w 38"/>
                <a:gd name="T5" fmla="*/ 142875 h 38"/>
                <a:gd name="T6" fmla="*/ 142875 w 38"/>
                <a:gd name="T7" fmla="*/ 142875 h 38"/>
                <a:gd name="T8" fmla="*/ 0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14" y="12"/>
                    <a:pt x="26" y="24"/>
                    <a:pt x="26" y="38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8" y="17"/>
                    <a:pt x="2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Freeform 213"/>
            <p:cNvSpPr>
              <a:spLocks noChangeArrowheads="1"/>
            </p:cNvSpPr>
            <p:nvPr/>
          </p:nvSpPr>
          <p:spPr bwMode="auto">
            <a:xfrm>
              <a:off x="0" y="0"/>
              <a:ext cx="241300" cy="239713"/>
            </a:xfrm>
            <a:custGeom>
              <a:avLst/>
              <a:gdLst>
                <a:gd name="T0" fmla="*/ 0 w 64"/>
                <a:gd name="T1" fmla="*/ 0 h 64"/>
                <a:gd name="T2" fmla="*/ 0 w 64"/>
                <a:gd name="T3" fmla="*/ 48692 h 64"/>
                <a:gd name="T4" fmla="*/ 192286 w 64"/>
                <a:gd name="T5" fmla="*/ 239713 h 64"/>
                <a:gd name="T6" fmla="*/ 241300 w 64"/>
                <a:gd name="T7" fmla="*/ 239713 h 64"/>
                <a:gd name="T8" fmla="*/ 0 w 64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64"/>
                <a:gd name="T17" fmla="*/ 64 w 64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64">
                  <a:moveTo>
                    <a:pt x="0" y="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28" y="13"/>
                    <a:pt x="51" y="36"/>
                    <a:pt x="51" y="64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4" y="29"/>
                    <a:pt x="3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3" name="Oval 214"/>
            <p:cNvSpPr>
              <a:spLocks noChangeArrowheads="1"/>
            </p:cNvSpPr>
            <p:nvPr/>
          </p:nvSpPr>
          <p:spPr bwMode="auto">
            <a:xfrm>
              <a:off x="0" y="190500"/>
              <a:ext cx="49213" cy="492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zh-CN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1" name="Freeform 233"/>
          <p:cNvSpPr>
            <a:spLocks noEditPoints="1" noChangeArrowheads="1"/>
          </p:cNvSpPr>
          <p:nvPr/>
        </p:nvSpPr>
        <p:spPr bwMode="auto">
          <a:xfrm>
            <a:off x="5030651" y="3288269"/>
            <a:ext cx="371360" cy="366600"/>
          </a:xfrm>
          <a:custGeom>
            <a:avLst/>
            <a:gdLst>
              <a:gd name="T0" fmla="*/ 0 w 154"/>
              <a:gd name="T1" fmla="*/ 0 h 152"/>
              <a:gd name="T2" fmla="*/ 141401 w 154"/>
              <a:gd name="T3" fmla="*/ 500062 h 152"/>
              <a:gd name="T4" fmla="*/ 289378 w 154"/>
              <a:gd name="T5" fmla="*/ 398076 h 152"/>
              <a:gd name="T6" fmla="*/ 404472 w 154"/>
              <a:gd name="T7" fmla="*/ 500062 h 152"/>
              <a:gd name="T8" fmla="*/ 404472 w 154"/>
              <a:gd name="T9" fmla="*/ 335568 h 152"/>
              <a:gd name="T10" fmla="*/ 506412 w 154"/>
              <a:gd name="T11" fmla="*/ 236871 h 152"/>
              <a:gd name="T12" fmla="*/ 0 w 154"/>
              <a:gd name="T13" fmla="*/ 0 h 152"/>
              <a:gd name="T14" fmla="*/ 312397 w 154"/>
              <a:gd name="T15" fmla="*/ 335568 h 152"/>
              <a:gd name="T16" fmla="*/ 124959 w 154"/>
              <a:gd name="T17" fmla="*/ 148045 h 152"/>
              <a:gd name="T18" fmla="*/ 312397 w 154"/>
              <a:gd name="T19" fmla="*/ 296089 h 152"/>
              <a:gd name="T20" fmla="*/ 312397 w 154"/>
              <a:gd name="T21" fmla="*/ 335568 h 1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4"/>
              <a:gd name="T34" fmla="*/ 0 h 152"/>
              <a:gd name="T35" fmla="*/ 154 w 154"/>
              <a:gd name="T36" fmla="*/ 152 h 1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4" h="152">
                <a:moveTo>
                  <a:pt x="0" y="0"/>
                </a:moveTo>
                <a:lnTo>
                  <a:pt x="43" y="152"/>
                </a:lnTo>
                <a:lnTo>
                  <a:pt x="88" y="121"/>
                </a:lnTo>
                <a:lnTo>
                  <a:pt x="123" y="152"/>
                </a:lnTo>
                <a:lnTo>
                  <a:pt x="123" y="102"/>
                </a:lnTo>
                <a:lnTo>
                  <a:pt x="154" y="72"/>
                </a:lnTo>
                <a:lnTo>
                  <a:pt x="0" y="0"/>
                </a:lnTo>
                <a:close/>
                <a:moveTo>
                  <a:pt x="95" y="102"/>
                </a:moveTo>
                <a:lnTo>
                  <a:pt x="38" y="45"/>
                </a:lnTo>
                <a:lnTo>
                  <a:pt x="95" y="90"/>
                </a:lnTo>
                <a:lnTo>
                  <a:pt x="95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 sz="1799">
              <a:solidFill>
                <a:schemeClr val="accent4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2" name="组合 33"/>
          <p:cNvGrpSpPr>
            <a:grpSpLocks/>
          </p:cNvGrpSpPr>
          <p:nvPr/>
        </p:nvGrpSpPr>
        <p:grpSpPr bwMode="auto">
          <a:xfrm>
            <a:off x="4087600" y="2684775"/>
            <a:ext cx="524873" cy="396856"/>
            <a:chOff x="0" y="0"/>
            <a:chExt cx="239713" cy="180975"/>
          </a:xfrm>
          <a:solidFill>
            <a:schemeClr val="bg1"/>
          </a:solidFill>
        </p:grpSpPr>
        <p:sp>
          <p:nvSpPr>
            <p:cNvPr id="93" name="Oval 219"/>
            <p:cNvSpPr>
              <a:spLocks noChangeArrowheads="1"/>
            </p:cNvSpPr>
            <p:nvPr/>
          </p:nvSpPr>
          <p:spPr bwMode="auto">
            <a:xfrm>
              <a:off x="74613" y="60325"/>
              <a:ext cx="90488" cy="904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zh-CN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4" name="Freeform 220"/>
            <p:cNvSpPr>
              <a:spLocks noEditPoints="1" noChangeArrowheads="1"/>
            </p:cNvSpPr>
            <p:nvPr/>
          </p:nvSpPr>
          <p:spPr bwMode="auto">
            <a:xfrm>
              <a:off x="0" y="0"/>
              <a:ext cx="239713" cy="180975"/>
            </a:xfrm>
            <a:custGeom>
              <a:avLst/>
              <a:gdLst>
                <a:gd name="T0" fmla="*/ 224731 w 64"/>
                <a:gd name="T1" fmla="*/ 30163 h 48"/>
                <a:gd name="T2" fmla="*/ 157312 w 64"/>
                <a:gd name="T3" fmla="*/ 30163 h 48"/>
                <a:gd name="T4" fmla="*/ 149821 w 64"/>
                <a:gd name="T5" fmla="*/ 15081 h 48"/>
                <a:gd name="T6" fmla="*/ 134839 w 64"/>
                <a:gd name="T7" fmla="*/ 0 h 48"/>
                <a:gd name="T8" fmla="*/ 104874 w 64"/>
                <a:gd name="T9" fmla="*/ 0 h 48"/>
                <a:gd name="T10" fmla="*/ 89892 w 64"/>
                <a:gd name="T11" fmla="*/ 15081 h 48"/>
                <a:gd name="T12" fmla="*/ 82401 w 64"/>
                <a:gd name="T13" fmla="*/ 30163 h 48"/>
                <a:gd name="T14" fmla="*/ 14982 w 64"/>
                <a:gd name="T15" fmla="*/ 30163 h 48"/>
                <a:gd name="T16" fmla="*/ 0 w 64"/>
                <a:gd name="T17" fmla="*/ 45244 h 48"/>
                <a:gd name="T18" fmla="*/ 0 w 64"/>
                <a:gd name="T19" fmla="*/ 165894 h 48"/>
                <a:gd name="T20" fmla="*/ 14982 w 64"/>
                <a:gd name="T21" fmla="*/ 180975 h 48"/>
                <a:gd name="T22" fmla="*/ 224731 w 64"/>
                <a:gd name="T23" fmla="*/ 180975 h 48"/>
                <a:gd name="T24" fmla="*/ 239713 w 64"/>
                <a:gd name="T25" fmla="*/ 165894 h 48"/>
                <a:gd name="T26" fmla="*/ 239713 w 64"/>
                <a:gd name="T27" fmla="*/ 45244 h 48"/>
                <a:gd name="T28" fmla="*/ 224731 w 64"/>
                <a:gd name="T29" fmla="*/ 30163 h 48"/>
                <a:gd name="T30" fmla="*/ 119857 w 64"/>
                <a:gd name="T31" fmla="*/ 165894 h 48"/>
                <a:gd name="T32" fmla="*/ 59928 w 64"/>
                <a:gd name="T33" fmla="*/ 105569 h 48"/>
                <a:gd name="T34" fmla="*/ 119857 w 64"/>
                <a:gd name="T35" fmla="*/ 45244 h 48"/>
                <a:gd name="T36" fmla="*/ 179785 w 64"/>
                <a:gd name="T37" fmla="*/ 105569 h 48"/>
                <a:gd name="T38" fmla="*/ 119857 w 64"/>
                <a:gd name="T39" fmla="*/ 165894 h 4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4"/>
                <a:gd name="T61" fmla="*/ 0 h 48"/>
                <a:gd name="T62" fmla="*/ 64 w 64"/>
                <a:gd name="T63" fmla="*/ 48 h 4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4" h="48">
                  <a:moveTo>
                    <a:pt x="60" y="8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41" y="8"/>
                    <a:pt x="40" y="4"/>
                    <a:pt x="40" y="4"/>
                  </a:cubicBezTo>
                  <a:cubicBezTo>
                    <a:pt x="40" y="3"/>
                    <a:pt x="38" y="0"/>
                    <a:pt x="36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0"/>
                    <a:pt x="24" y="3"/>
                    <a:pt x="24" y="4"/>
                  </a:cubicBezTo>
                  <a:cubicBezTo>
                    <a:pt x="24" y="4"/>
                    <a:pt x="23" y="8"/>
                    <a:pt x="2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10"/>
                    <a:pt x="0" y="1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2" y="48"/>
                    <a:pt x="4" y="48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2" y="48"/>
                    <a:pt x="64" y="46"/>
                    <a:pt x="64" y="44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2" y="8"/>
                    <a:pt x="60" y="8"/>
                  </a:cubicBezTo>
                  <a:close/>
                  <a:moveTo>
                    <a:pt x="32" y="44"/>
                  </a:moveTo>
                  <a:cubicBezTo>
                    <a:pt x="23" y="44"/>
                    <a:pt x="16" y="37"/>
                    <a:pt x="16" y="28"/>
                  </a:cubicBezTo>
                  <a:cubicBezTo>
                    <a:pt x="16" y="19"/>
                    <a:pt x="23" y="12"/>
                    <a:pt x="32" y="12"/>
                  </a:cubicBezTo>
                  <a:cubicBezTo>
                    <a:pt x="41" y="12"/>
                    <a:pt x="48" y="19"/>
                    <a:pt x="48" y="28"/>
                  </a:cubicBezTo>
                  <a:cubicBezTo>
                    <a:pt x="48" y="37"/>
                    <a:pt x="41" y="44"/>
                    <a:pt x="3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5" name="组合 36"/>
          <p:cNvGrpSpPr>
            <a:grpSpLocks/>
          </p:cNvGrpSpPr>
          <p:nvPr/>
        </p:nvGrpSpPr>
        <p:grpSpPr bwMode="auto">
          <a:xfrm>
            <a:off x="4340144" y="1642011"/>
            <a:ext cx="583064" cy="562115"/>
            <a:chOff x="0" y="0"/>
            <a:chExt cx="249238" cy="239713"/>
          </a:xfrm>
          <a:solidFill>
            <a:schemeClr val="bg1"/>
          </a:solidFill>
        </p:grpSpPr>
        <p:sp>
          <p:nvSpPr>
            <p:cNvPr id="96" name="Freeform 97"/>
            <p:cNvSpPr>
              <a:spLocks noChangeArrowheads="1"/>
            </p:cNvSpPr>
            <p:nvPr/>
          </p:nvSpPr>
          <p:spPr bwMode="auto">
            <a:xfrm>
              <a:off x="0" y="82550"/>
              <a:ext cx="60325" cy="63500"/>
            </a:xfrm>
            <a:custGeom>
              <a:avLst/>
              <a:gdLst>
                <a:gd name="T0" fmla="*/ 7541 w 16"/>
                <a:gd name="T1" fmla="*/ 7471 h 17"/>
                <a:gd name="T2" fmla="*/ 15081 w 16"/>
                <a:gd name="T3" fmla="*/ 48559 h 17"/>
                <a:gd name="T4" fmla="*/ 52784 w 16"/>
                <a:gd name="T5" fmla="*/ 56029 h 17"/>
                <a:gd name="T6" fmla="*/ 45244 w 16"/>
                <a:gd name="T7" fmla="*/ 18676 h 17"/>
                <a:gd name="T8" fmla="*/ 7541 w 16"/>
                <a:gd name="T9" fmla="*/ 7471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17"/>
                <a:gd name="T17" fmla="*/ 16 w 1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17">
                  <a:moveTo>
                    <a:pt x="2" y="2"/>
                  </a:moveTo>
                  <a:cubicBezTo>
                    <a:pt x="0" y="4"/>
                    <a:pt x="1" y="9"/>
                    <a:pt x="4" y="13"/>
                  </a:cubicBezTo>
                  <a:cubicBezTo>
                    <a:pt x="7" y="16"/>
                    <a:pt x="11" y="17"/>
                    <a:pt x="14" y="15"/>
                  </a:cubicBezTo>
                  <a:cubicBezTo>
                    <a:pt x="16" y="13"/>
                    <a:pt x="15" y="8"/>
                    <a:pt x="12" y="5"/>
                  </a:cubicBezTo>
                  <a:cubicBezTo>
                    <a:pt x="9" y="1"/>
                    <a:pt x="5" y="0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7" name="Freeform 98"/>
            <p:cNvSpPr>
              <a:spLocks noChangeArrowheads="1"/>
            </p:cNvSpPr>
            <p:nvPr/>
          </p:nvSpPr>
          <p:spPr bwMode="auto">
            <a:xfrm>
              <a:off x="192088" y="74613"/>
              <a:ext cx="57150" cy="68263"/>
            </a:xfrm>
            <a:custGeom>
              <a:avLst/>
              <a:gdLst>
                <a:gd name="T0" fmla="*/ 11430 w 15"/>
                <a:gd name="T1" fmla="*/ 22754 h 18"/>
                <a:gd name="T2" fmla="*/ 7620 w 15"/>
                <a:gd name="T3" fmla="*/ 60678 h 18"/>
                <a:gd name="T4" fmla="*/ 45720 w 15"/>
                <a:gd name="T5" fmla="*/ 49301 h 18"/>
                <a:gd name="T6" fmla="*/ 45720 w 15"/>
                <a:gd name="T7" fmla="*/ 7585 h 18"/>
                <a:gd name="T8" fmla="*/ 11430 w 15"/>
                <a:gd name="T9" fmla="*/ 22754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18"/>
                <a:gd name="T17" fmla="*/ 15 w 15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18">
                  <a:moveTo>
                    <a:pt x="3" y="6"/>
                  </a:moveTo>
                  <a:cubicBezTo>
                    <a:pt x="0" y="10"/>
                    <a:pt x="0" y="15"/>
                    <a:pt x="2" y="16"/>
                  </a:cubicBezTo>
                  <a:cubicBezTo>
                    <a:pt x="5" y="18"/>
                    <a:pt x="9" y="17"/>
                    <a:pt x="12" y="13"/>
                  </a:cubicBezTo>
                  <a:cubicBezTo>
                    <a:pt x="15" y="9"/>
                    <a:pt x="15" y="4"/>
                    <a:pt x="12" y="2"/>
                  </a:cubicBezTo>
                  <a:cubicBezTo>
                    <a:pt x="10" y="0"/>
                    <a:pt x="5" y="2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8" name="Freeform 99"/>
            <p:cNvSpPr>
              <a:spLocks noChangeArrowheads="1"/>
            </p:cNvSpPr>
            <p:nvPr/>
          </p:nvSpPr>
          <p:spPr bwMode="auto">
            <a:xfrm>
              <a:off x="53975" y="0"/>
              <a:ext cx="66675" cy="96838"/>
            </a:xfrm>
            <a:custGeom>
              <a:avLst/>
              <a:gdLst>
                <a:gd name="T0" fmla="*/ 44450 w 18"/>
                <a:gd name="T1" fmla="*/ 93113 h 26"/>
                <a:gd name="T2" fmla="*/ 59267 w 18"/>
                <a:gd name="T3" fmla="*/ 40970 h 26"/>
                <a:gd name="T4" fmla="*/ 22225 w 18"/>
                <a:gd name="T5" fmla="*/ 3725 h 26"/>
                <a:gd name="T6" fmla="*/ 3704 w 18"/>
                <a:gd name="T7" fmla="*/ 55868 h 26"/>
                <a:gd name="T8" fmla="*/ 44450 w 18"/>
                <a:gd name="T9" fmla="*/ 93113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6"/>
                <a:gd name="T17" fmla="*/ 18 w 18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6">
                  <a:moveTo>
                    <a:pt x="12" y="25"/>
                  </a:moveTo>
                  <a:cubicBezTo>
                    <a:pt x="16" y="24"/>
                    <a:pt x="18" y="18"/>
                    <a:pt x="16" y="11"/>
                  </a:cubicBezTo>
                  <a:cubicBezTo>
                    <a:pt x="15" y="5"/>
                    <a:pt x="10" y="0"/>
                    <a:pt x="6" y="1"/>
                  </a:cubicBezTo>
                  <a:cubicBezTo>
                    <a:pt x="2" y="2"/>
                    <a:pt x="0" y="8"/>
                    <a:pt x="1" y="15"/>
                  </a:cubicBezTo>
                  <a:cubicBezTo>
                    <a:pt x="3" y="21"/>
                    <a:pt x="7" y="26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9" name="Freeform 100"/>
            <p:cNvSpPr>
              <a:spLocks noChangeArrowheads="1"/>
            </p:cNvSpPr>
            <p:nvPr/>
          </p:nvSpPr>
          <p:spPr bwMode="auto">
            <a:xfrm>
              <a:off x="131763" y="0"/>
              <a:ext cx="68263" cy="96838"/>
            </a:xfrm>
            <a:custGeom>
              <a:avLst/>
              <a:gdLst>
                <a:gd name="T0" fmla="*/ 41716 w 18"/>
                <a:gd name="T1" fmla="*/ 3725 h 26"/>
                <a:gd name="T2" fmla="*/ 3792 w 18"/>
                <a:gd name="T3" fmla="*/ 40970 h 26"/>
                <a:gd name="T4" fmla="*/ 22754 w 18"/>
                <a:gd name="T5" fmla="*/ 93113 h 26"/>
                <a:gd name="T6" fmla="*/ 60678 w 18"/>
                <a:gd name="T7" fmla="*/ 55868 h 26"/>
                <a:gd name="T8" fmla="*/ 41716 w 18"/>
                <a:gd name="T9" fmla="*/ 3725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6"/>
                <a:gd name="T17" fmla="*/ 18 w 18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6">
                  <a:moveTo>
                    <a:pt x="11" y="1"/>
                  </a:moveTo>
                  <a:cubicBezTo>
                    <a:pt x="7" y="0"/>
                    <a:pt x="3" y="5"/>
                    <a:pt x="1" y="11"/>
                  </a:cubicBezTo>
                  <a:cubicBezTo>
                    <a:pt x="0" y="18"/>
                    <a:pt x="2" y="24"/>
                    <a:pt x="6" y="25"/>
                  </a:cubicBezTo>
                  <a:cubicBezTo>
                    <a:pt x="10" y="26"/>
                    <a:pt x="15" y="21"/>
                    <a:pt x="16" y="15"/>
                  </a:cubicBezTo>
                  <a:cubicBezTo>
                    <a:pt x="18" y="8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101"/>
            <p:cNvSpPr>
              <a:spLocks noChangeArrowheads="1"/>
            </p:cNvSpPr>
            <p:nvPr/>
          </p:nvSpPr>
          <p:spPr bwMode="auto">
            <a:xfrm>
              <a:off x="60325" y="115888"/>
              <a:ext cx="128588" cy="123825"/>
            </a:xfrm>
            <a:custGeom>
              <a:avLst/>
              <a:gdLst>
                <a:gd name="T0" fmla="*/ 64294 w 34"/>
                <a:gd name="T1" fmla="*/ 0 h 33"/>
                <a:gd name="T2" fmla="*/ 0 w 34"/>
                <a:gd name="T3" fmla="*/ 75045 h 33"/>
                <a:gd name="T4" fmla="*/ 64294 w 34"/>
                <a:gd name="T5" fmla="*/ 75045 h 33"/>
                <a:gd name="T6" fmla="*/ 128588 w 34"/>
                <a:gd name="T7" fmla="*/ 75045 h 33"/>
                <a:gd name="T8" fmla="*/ 64294 w 34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33"/>
                <a:gd name="T17" fmla="*/ 34 w 34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33">
                  <a:moveTo>
                    <a:pt x="17" y="0"/>
                  </a:moveTo>
                  <a:cubicBezTo>
                    <a:pt x="7" y="0"/>
                    <a:pt x="0" y="15"/>
                    <a:pt x="0" y="20"/>
                  </a:cubicBezTo>
                  <a:cubicBezTo>
                    <a:pt x="0" y="33"/>
                    <a:pt x="7" y="20"/>
                    <a:pt x="17" y="20"/>
                  </a:cubicBezTo>
                  <a:cubicBezTo>
                    <a:pt x="27" y="20"/>
                    <a:pt x="34" y="33"/>
                    <a:pt x="34" y="20"/>
                  </a:cubicBezTo>
                  <a:cubicBezTo>
                    <a:pt x="34" y="15"/>
                    <a:pt x="27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sz="1799">
                <a:solidFill>
                  <a:schemeClr val="accent4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1827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78" grpId="0"/>
      <p:bldP spid="79" grpId="0"/>
      <p:bldP spid="9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>
            <a:extLst>
              <a:ext uri="{FF2B5EF4-FFF2-40B4-BE49-F238E27FC236}">
                <a16:creationId xmlns:a16="http://schemas.microsoft.com/office/drawing/2014/main" id="{8C382AA5-23B9-4941-A50D-B5C863FF8659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69309B0A-94C2-449F-A71A-A8AE623BDA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46" name="TextBox 3">
              <a:extLst>
                <a:ext uri="{FF2B5EF4-FFF2-40B4-BE49-F238E27FC236}">
                  <a16:creationId xmlns:a16="http://schemas.microsoft.com/office/drawing/2014/main" id="{48781D78-F526-4DF7-AAB9-39A072AAB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19583" y="1306829"/>
            <a:ext cx="1397990" cy="1336430"/>
            <a:chOff x="1067377" y="1691638"/>
            <a:chExt cx="1863986" cy="1781907"/>
          </a:xfrm>
        </p:grpSpPr>
        <p:sp>
          <p:nvSpPr>
            <p:cNvPr id="9" name="Oval 8"/>
            <p:cNvSpPr/>
            <p:nvPr/>
          </p:nvSpPr>
          <p:spPr>
            <a:xfrm flipH="1">
              <a:off x="1108416" y="1691638"/>
              <a:ext cx="1781907" cy="1781907"/>
            </a:xfrm>
            <a:prstGeom prst="ellipse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805677" y="2079544"/>
              <a:ext cx="387383" cy="251895"/>
            </a:xfrm>
            <a:custGeom>
              <a:avLst/>
              <a:gdLst>
                <a:gd name="T0" fmla="*/ 13 w 94"/>
                <a:gd name="T1" fmla="*/ 0 h 61"/>
                <a:gd name="T2" fmla="*/ 82 w 94"/>
                <a:gd name="T3" fmla="*/ 0 h 61"/>
                <a:gd name="T4" fmla="*/ 89 w 94"/>
                <a:gd name="T5" fmla="*/ 2 h 61"/>
                <a:gd name="T6" fmla="*/ 47 w 94"/>
                <a:gd name="T7" fmla="*/ 33 h 61"/>
                <a:gd name="T8" fmla="*/ 6 w 94"/>
                <a:gd name="T9" fmla="*/ 2 h 61"/>
                <a:gd name="T10" fmla="*/ 13 w 94"/>
                <a:gd name="T11" fmla="*/ 0 h 61"/>
                <a:gd name="T12" fmla="*/ 94 w 94"/>
                <a:gd name="T13" fmla="*/ 9 h 61"/>
                <a:gd name="T14" fmla="*/ 67 w 94"/>
                <a:gd name="T15" fmla="*/ 29 h 61"/>
                <a:gd name="T16" fmla="*/ 93 w 94"/>
                <a:gd name="T17" fmla="*/ 53 h 61"/>
                <a:gd name="T18" fmla="*/ 94 w 94"/>
                <a:gd name="T19" fmla="*/ 48 h 61"/>
                <a:gd name="T20" fmla="*/ 94 w 94"/>
                <a:gd name="T21" fmla="*/ 12 h 61"/>
                <a:gd name="T22" fmla="*/ 94 w 94"/>
                <a:gd name="T23" fmla="*/ 9 h 61"/>
                <a:gd name="T24" fmla="*/ 87 w 94"/>
                <a:gd name="T25" fmla="*/ 60 h 61"/>
                <a:gd name="T26" fmla="*/ 82 w 94"/>
                <a:gd name="T27" fmla="*/ 61 h 61"/>
                <a:gd name="T28" fmla="*/ 13 w 94"/>
                <a:gd name="T29" fmla="*/ 61 h 61"/>
                <a:gd name="T30" fmla="*/ 6 w 94"/>
                <a:gd name="T31" fmla="*/ 59 h 61"/>
                <a:gd name="T32" fmla="*/ 34 w 94"/>
                <a:gd name="T33" fmla="*/ 34 h 61"/>
                <a:gd name="T34" fmla="*/ 44 w 94"/>
                <a:gd name="T35" fmla="*/ 42 h 61"/>
                <a:gd name="T36" fmla="*/ 47 w 94"/>
                <a:gd name="T37" fmla="*/ 44 h 61"/>
                <a:gd name="T38" fmla="*/ 50 w 94"/>
                <a:gd name="T39" fmla="*/ 42 h 61"/>
                <a:gd name="T40" fmla="*/ 60 w 94"/>
                <a:gd name="T41" fmla="*/ 35 h 61"/>
                <a:gd name="T42" fmla="*/ 87 w 94"/>
                <a:gd name="T43" fmla="*/ 60 h 61"/>
                <a:gd name="T44" fmla="*/ 1 w 94"/>
                <a:gd name="T45" fmla="*/ 52 h 61"/>
                <a:gd name="T46" fmla="*/ 27 w 94"/>
                <a:gd name="T47" fmla="*/ 29 h 61"/>
                <a:gd name="T48" fmla="*/ 1 w 94"/>
                <a:gd name="T49" fmla="*/ 9 h 61"/>
                <a:gd name="T50" fmla="*/ 0 w 94"/>
                <a:gd name="T51" fmla="*/ 12 h 61"/>
                <a:gd name="T52" fmla="*/ 0 w 94"/>
                <a:gd name="T53" fmla="*/ 48 h 61"/>
                <a:gd name="T54" fmla="*/ 1 w 94"/>
                <a:gd name="T5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61">
                  <a:moveTo>
                    <a:pt x="13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84" y="0"/>
                    <a:pt x="87" y="1"/>
                    <a:pt x="89" y="2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1"/>
                    <a:pt x="10" y="0"/>
                    <a:pt x="13" y="0"/>
                  </a:cubicBezTo>
                  <a:close/>
                  <a:moveTo>
                    <a:pt x="94" y="9"/>
                  </a:moveTo>
                  <a:cubicBezTo>
                    <a:pt x="67" y="29"/>
                    <a:pt x="67" y="29"/>
                    <a:pt x="67" y="29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4" y="52"/>
                    <a:pt x="94" y="50"/>
                    <a:pt x="94" y="48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4" y="11"/>
                    <a:pt x="94" y="10"/>
                    <a:pt x="94" y="9"/>
                  </a:cubicBezTo>
                  <a:close/>
                  <a:moveTo>
                    <a:pt x="87" y="60"/>
                  </a:moveTo>
                  <a:cubicBezTo>
                    <a:pt x="85" y="60"/>
                    <a:pt x="84" y="61"/>
                    <a:pt x="82" y="61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0" y="61"/>
                    <a:pt x="8" y="60"/>
                    <a:pt x="6" y="59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87" y="60"/>
                    <a:pt x="87" y="60"/>
                    <a:pt x="87" y="60"/>
                  </a:cubicBezTo>
                  <a:close/>
                  <a:moveTo>
                    <a:pt x="1" y="52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0"/>
                    <a:pt x="0" y="11"/>
                    <a:pt x="0" y="1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9"/>
                    <a:pt x="0" y="51"/>
                    <a:pt x="1" y="5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67377" y="2460170"/>
              <a:ext cx="18639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042593" y="2163199"/>
            <a:ext cx="1397990" cy="1336430"/>
            <a:chOff x="2698057" y="2833465"/>
            <a:chExt cx="1863986" cy="1781907"/>
          </a:xfrm>
        </p:grpSpPr>
        <p:sp>
          <p:nvSpPr>
            <p:cNvPr id="12" name="Oval 11"/>
            <p:cNvSpPr/>
            <p:nvPr/>
          </p:nvSpPr>
          <p:spPr>
            <a:xfrm flipH="1">
              <a:off x="2739096" y="2833465"/>
              <a:ext cx="1781907" cy="1781907"/>
            </a:xfrm>
            <a:prstGeom prst="ellipse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3442082" y="3124672"/>
              <a:ext cx="375934" cy="383568"/>
            </a:xfrm>
            <a:custGeom>
              <a:avLst/>
              <a:gdLst>
                <a:gd name="T0" fmla="*/ 87 w 91"/>
                <a:gd name="T1" fmla="*/ 39 h 93"/>
                <a:gd name="T2" fmla="*/ 91 w 91"/>
                <a:gd name="T3" fmla="*/ 46 h 93"/>
                <a:gd name="T4" fmla="*/ 91 w 91"/>
                <a:gd name="T5" fmla="*/ 83 h 93"/>
                <a:gd name="T6" fmla="*/ 81 w 91"/>
                <a:gd name="T7" fmla="*/ 93 h 93"/>
                <a:gd name="T8" fmla="*/ 10 w 91"/>
                <a:gd name="T9" fmla="*/ 93 h 93"/>
                <a:gd name="T10" fmla="*/ 0 w 91"/>
                <a:gd name="T11" fmla="*/ 83 h 93"/>
                <a:gd name="T12" fmla="*/ 0 w 91"/>
                <a:gd name="T13" fmla="*/ 46 h 93"/>
                <a:gd name="T14" fmla="*/ 3 w 91"/>
                <a:gd name="T15" fmla="*/ 40 h 93"/>
                <a:gd name="T16" fmla="*/ 3 w 91"/>
                <a:gd name="T17" fmla="*/ 40 h 93"/>
                <a:gd name="T18" fmla="*/ 3 w 91"/>
                <a:gd name="T19" fmla="*/ 40 h 93"/>
                <a:gd name="T20" fmla="*/ 3 w 91"/>
                <a:gd name="T21" fmla="*/ 39 h 93"/>
                <a:gd name="T22" fmla="*/ 40 w 91"/>
                <a:gd name="T23" fmla="*/ 3 h 93"/>
                <a:gd name="T24" fmla="*/ 51 w 91"/>
                <a:gd name="T25" fmla="*/ 3 h 93"/>
                <a:gd name="T26" fmla="*/ 87 w 91"/>
                <a:gd name="T27" fmla="*/ 39 h 93"/>
                <a:gd name="T28" fmla="*/ 16 w 91"/>
                <a:gd name="T29" fmla="*/ 30 h 93"/>
                <a:gd name="T30" fmla="*/ 16 w 91"/>
                <a:gd name="T31" fmla="*/ 52 h 93"/>
                <a:gd name="T32" fmla="*/ 46 w 91"/>
                <a:gd name="T33" fmla="*/ 75 h 93"/>
                <a:gd name="T34" fmla="*/ 73 w 91"/>
                <a:gd name="T35" fmla="*/ 54 h 93"/>
                <a:gd name="T36" fmla="*/ 73 w 91"/>
                <a:gd name="T37" fmla="*/ 30 h 93"/>
                <a:gd name="T38" fmla="*/ 16 w 91"/>
                <a:gd name="T39" fmla="*/ 30 h 93"/>
                <a:gd name="T40" fmla="*/ 26 w 91"/>
                <a:gd name="T41" fmla="*/ 35 h 93"/>
                <a:gd name="T42" fmla="*/ 26 w 91"/>
                <a:gd name="T43" fmla="*/ 39 h 93"/>
                <a:gd name="T44" fmla="*/ 64 w 91"/>
                <a:gd name="T45" fmla="*/ 39 h 93"/>
                <a:gd name="T46" fmla="*/ 64 w 91"/>
                <a:gd name="T47" fmla="*/ 35 h 93"/>
                <a:gd name="T48" fmla="*/ 26 w 91"/>
                <a:gd name="T49" fmla="*/ 35 h 93"/>
                <a:gd name="T50" fmla="*/ 26 w 91"/>
                <a:gd name="T51" fmla="*/ 51 h 93"/>
                <a:gd name="T52" fmla="*/ 26 w 91"/>
                <a:gd name="T53" fmla="*/ 55 h 93"/>
                <a:gd name="T54" fmla="*/ 64 w 91"/>
                <a:gd name="T55" fmla="*/ 55 h 93"/>
                <a:gd name="T56" fmla="*/ 64 w 91"/>
                <a:gd name="T57" fmla="*/ 51 h 93"/>
                <a:gd name="T58" fmla="*/ 26 w 91"/>
                <a:gd name="T59" fmla="*/ 51 h 93"/>
                <a:gd name="T60" fmla="*/ 26 w 91"/>
                <a:gd name="T61" fmla="*/ 43 h 93"/>
                <a:gd name="T62" fmla="*/ 26 w 91"/>
                <a:gd name="T63" fmla="*/ 47 h 93"/>
                <a:gd name="T64" fmla="*/ 64 w 91"/>
                <a:gd name="T65" fmla="*/ 47 h 93"/>
                <a:gd name="T66" fmla="*/ 64 w 91"/>
                <a:gd name="T67" fmla="*/ 43 h 93"/>
                <a:gd name="T68" fmla="*/ 26 w 91"/>
                <a:gd name="T69" fmla="*/ 43 h 93"/>
                <a:gd name="T70" fmla="*/ 10 w 91"/>
                <a:gd name="T71" fmla="*/ 87 h 93"/>
                <a:gd name="T72" fmla="*/ 28 w 91"/>
                <a:gd name="T73" fmla="*/ 70 h 93"/>
                <a:gd name="T74" fmla="*/ 28 w 91"/>
                <a:gd name="T75" fmla="*/ 67 h 93"/>
                <a:gd name="T76" fmla="*/ 26 w 91"/>
                <a:gd name="T77" fmla="*/ 67 h 93"/>
                <a:gd name="T78" fmla="*/ 8 w 91"/>
                <a:gd name="T79" fmla="*/ 84 h 93"/>
                <a:gd name="T80" fmla="*/ 8 w 91"/>
                <a:gd name="T81" fmla="*/ 87 h 93"/>
                <a:gd name="T82" fmla="*/ 10 w 91"/>
                <a:gd name="T83" fmla="*/ 87 h 93"/>
                <a:gd name="T84" fmla="*/ 85 w 91"/>
                <a:gd name="T85" fmla="*/ 84 h 93"/>
                <a:gd name="T86" fmla="*/ 67 w 91"/>
                <a:gd name="T87" fmla="*/ 67 h 93"/>
                <a:gd name="T88" fmla="*/ 64 w 91"/>
                <a:gd name="T89" fmla="*/ 67 h 93"/>
                <a:gd name="T90" fmla="*/ 64 w 91"/>
                <a:gd name="T91" fmla="*/ 70 h 93"/>
                <a:gd name="T92" fmla="*/ 82 w 91"/>
                <a:gd name="T93" fmla="*/ 87 h 93"/>
                <a:gd name="T94" fmla="*/ 85 w 91"/>
                <a:gd name="T95" fmla="*/ 87 h 93"/>
                <a:gd name="T96" fmla="*/ 85 w 91"/>
                <a:gd name="T97" fmla="*/ 8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93">
                  <a:moveTo>
                    <a:pt x="87" y="39"/>
                  </a:moveTo>
                  <a:cubicBezTo>
                    <a:pt x="89" y="40"/>
                    <a:pt x="91" y="43"/>
                    <a:pt x="91" y="46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1" y="89"/>
                    <a:pt x="86" y="93"/>
                    <a:pt x="81" y="93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5" y="93"/>
                    <a:pt x="0" y="89"/>
                    <a:pt x="0" y="83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1" y="41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40"/>
                    <a:pt x="3" y="40"/>
                    <a:pt x="3" y="39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3" y="0"/>
                    <a:pt x="47" y="0"/>
                    <a:pt x="51" y="3"/>
                  </a:cubicBezTo>
                  <a:cubicBezTo>
                    <a:pt x="87" y="39"/>
                    <a:pt x="87" y="39"/>
                    <a:pt x="87" y="39"/>
                  </a:cubicBezTo>
                  <a:close/>
                  <a:moveTo>
                    <a:pt x="16" y="30"/>
                  </a:moveTo>
                  <a:cubicBezTo>
                    <a:pt x="16" y="52"/>
                    <a:pt x="16" y="52"/>
                    <a:pt x="16" y="52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73" y="54"/>
                    <a:pt x="73" y="54"/>
                    <a:pt x="73" y="54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16" y="30"/>
                    <a:pt x="16" y="30"/>
                    <a:pt x="16" y="30"/>
                  </a:cubicBezTo>
                  <a:close/>
                  <a:moveTo>
                    <a:pt x="26" y="35"/>
                  </a:moveTo>
                  <a:cubicBezTo>
                    <a:pt x="26" y="39"/>
                    <a:pt x="26" y="39"/>
                    <a:pt x="26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26" y="35"/>
                    <a:pt x="26" y="35"/>
                    <a:pt x="26" y="35"/>
                  </a:cubicBezTo>
                  <a:close/>
                  <a:moveTo>
                    <a:pt x="26" y="51"/>
                  </a:moveTo>
                  <a:cubicBezTo>
                    <a:pt x="26" y="55"/>
                    <a:pt x="26" y="55"/>
                    <a:pt x="26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4" y="51"/>
                    <a:pt x="64" y="51"/>
                    <a:pt x="64" y="51"/>
                  </a:cubicBezTo>
                  <a:cubicBezTo>
                    <a:pt x="26" y="51"/>
                    <a:pt x="26" y="51"/>
                    <a:pt x="26" y="51"/>
                  </a:cubicBezTo>
                  <a:close/>
                  <a:moveTo>
                    <a:pt x="26" y="43"/>
                  </a:moveTo>
                  <a:cubicBezTo>
                    <a:pt x="26" y="47"/>
                    <a:pt x="26" y="47"/>
                    <a:pt x="26" y="47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43"/>
                    <a:pt x="64" y="43"/>
                    <a:pt x="64" y="43"/>
                  </a:cubicBezTo>
                  <a:cubicBezTo>
                    <a:pt x="26" y="43"/>
                    <a:pt x="26" y="43"/>
                    <a:pt x="26" y="43"/>
                  </a:cubicBezTo>
                  <a:close/>
                  <a:moveTo>
                    <a:pt x="10" y="87"/>
                  </a:moveTo>
                  <a:cubicBezTo>
                    <a:pt x="28" y="70"/>
                    <a:pt x="28" y="70"/>
                    <a:pt x="28" y="70"/>
                  </a:cubicBezTo>
                  <a:cubicBezTo>
                    <a:pt x="29" y="69"/>
                    <a:pt x="29" y="68"/>
                    <a:pt x="28" y="67"/>
                  </a:cubicBezTo>
                  <a:cubicBezTo>
                    <a:pt x="28" y="66"/>
                    <a:pt x="27" y="66"/>
                    <a:pt x="26" y="67"/>
                  </a:cubicBezTo>
                  <a:cubicBezTo>
                    <a:pt x="8" y="84"/>
                    <a:pt x="8" y="84"/>
                    <a:pt x="8" y="84"/>
                  </a:cubicBezTo>
                  <a:cubicBezTo>
                    <a:pt x="7" y="85"/>
                    <a:pt x="7" y="86"/>
                    <a:pt x="8" y="87"/>
                  </a:cubicBezTo>
                  <a:cubicBezTo>
                    <a:pt x="8" y="88"/>
                    <a:pt x="10" y="88"/>
                    <a:pt x="10" y="87"/>
                  </a:cubicBezTo>
                  <a:close/>
                  <a:moveTo>
                    <a:pt x="85" y="84"/>
                  </a:moveTo>
                  <a:cubicBezTo>
                    <a:pt x="67" y="67"/>
                    <a:pt x="67" y="67"/>
                    <a:pt x="67" y="67"/>
                  </a:cubicBezTo>
                  <a:cubicBezTo>
                    <a:pt x="66" y="66"/>
                    <a:pt x="65" y="66"/>
                    <a:pt x="64" y="67"/>
                  </a:cubicBezTo>
                  <a:cubicBezTo>
                    <a:pt x="63" y="68"/>
                    <a:pt x="63" y="69"/>
                    <a:pt x="64" y="70"/>
                  </a:cubicBezTo>
                  <a:cubicBezTo>
                    <a:pt x="82" y="87"/>
                    <a:pt x="82" y="87"/>
                    <a:pt x="82" y="87"/>
                  </a:cubicBezTo>
                  <a:cubicBezTo>
                    <a:pt x="83" y="88"/>
                    <a:pt x="84" y="88"/>
                    <a:pt x="85" y="87"/>
                  </a:cubicBezTo>
                  <a:cubicBezTo>
                    <a:pt x="85" y="86"/>
                    <a:pt x="85" y="85"/>
                    <a:pt x="85" y="8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698057" y="3628717"/>
              <a:ext cx="18639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88613" y="2163199"/>
            <a:ext cx="1397990" cy="1336430"/>
            <a:chOff x="5959417" y="2833465"/>
            <a:chExt cx="1863986" cy="1781907"/>
          </a:xfrm>
        </p:grpSpPr>
        <p:sp>
          <p:nvSpPr>
            <p:cNvPr id="11" name="Oval 10"/>
            <p:cNvSpPr/>
            <p:nvPr/>
          </p:nvSpPr>
          <p:spPr>
            <a:xfrm flipH="1">
              <a:off x="6000456" y="2833465"/>
              <a:ext cx="1781907" cy="1781907"/>
            </a:xfrm>
            <a:prstGeom prst="ellipse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6718709" y="3180944"/>
              <a:ext cx="345401" cy="395018"/>
            </a:xfrm>
            <a:custGeom>
              <a:avLst/>
              <a:gdLst>
                <a:gd name="T0" fmla="*/ 50 w 84"/>
                <a:gd name="T1" fmla="*/ 92 h 96"/>
                <a:gd name="T2" fmla="*/ 57 w 84"/>
                <a:gd name="T3" fmla="*/ 81 h 96"/>
                <a:gd name="T4" fmla="*/ 56 w 84"/>
                <a:gd name="T5" fmla="*/ 75 h 96"/>
                <a:gd name="T6" fmla="*/ 43 w 84"/>
                <a:gd name="T7" fmla="*/ 63 h 96"/>
                <a:gd name="T8" fmla="*/ 38 w 84"/>
                <a:gd name="T9" fmla="*/ 62 h 96"/>
                <a:gd name="T10" fmla="*/ 30 w 84"/>
                <a:gd name="T11" fmla="*/ 67 h 96"/>
                <a:gd name="T12" fmla="*/ 17 w 84"/>
                <a:gd name="T13" fmla="*/ 35 h 96"/>
                <a:gd name="T14" fmla="*/ 26 w 84"/>
                <a:gd name="T15" fmla="*/ 31 h 96"/>
                <a:gd name="T16" fmla="*/ 27 w 84"/>
                <a:gd name="T17" fmla="*/ 25 h 96"/>
                <a:gd name="T18" fmla="*/ 22 w 84"/>
                <a:gd name="T19" fmla="*/ 8 h 96"/>
                <a:gd name="T20" fmla="*/ 18 w 84"/>
                <a:gd name="T21" fmla="*/ 4 h 96"/>
                <a:gd name="T22" fmla="*/ 4 w 84"/>
                <a:gd name="T23" fmla="*/ 6 h 96"/>
                <a:gd name="T24" fmla="*/ 0 w 84"/>
                <a:gd name="T25" fmla="*/ 10 h 96"/>
                <a:gd name="T26" fmla="*/ 43 w 84"/>
                <a:gd name="T27" fmla="*/ 94 h 96"/>
                <a:gd name="T28" fmla="*/ 50 w 84"/>
                <a:gd name="T29" fmla="*/ 92 h 96"/>
                <a:gd name="T30" fmla="*/ 45 w 84"/>
                <a:gd name="T31" fmla="*/ 53 h 96"/>
                <a:gd name="T32" fmla="*/ 32 w 84"/>
                <a:gd name="T33" fmla="*/ 53 h 96"/>
                <a:gd name="T34" fmla="*/ 32 w 84"/>
                <a:gd name="T35" fmla="*/ 50 h 96"/>
                <a:gd name="T36" fmla="*/ 40 w 84"/>
                <a:gd name="T37" fmla="*/ 38 h 96"/>
                <a:gd name="T38" fmla="*/ 42 w 84"/>
                <a:gd name="T39" fmla="*/ 32 h 96"/>
                <a:gd name="T40" fmla="*/ 41 w 84"/>
                <a:gd name="T41" fmla="*/ 30 h 96"/>
                <a:gd name="T42" fmla="*/ 40 w 84"/>
                <a:gd name="T43" fmla="*/ 31 h 96"/>
                <a:gd name="T44" fmla="*/ 39 w 84"/>
                <a:gd name="T45" fmla="*/ 36 h 96"/>
                <a:gd name="T46" fmla="*/ 34 w 84"/>
                <a:gd name="T47" fmla="*/ 36 h 96"/>
                <a:gd name="T48" fmla="*/ 34 w 84"/>
                <a:gd name="T49" fmla="*/ 31 h 96"/>
                <a:gd name="T50" fmla="*/ 42 w 84"/>
                <a:gd name="T51" fmla="*/ 26 h 96"/>
                <a:gd name="T52" fmla="*/ 47 w 84"/>
                <a:gd name="T53" fmla="*/ 28 h 96"/>
                <a:gd name="T54" fmla="*/ 47 w 84"/>
                <a:gd name="T55" fmla="*/ 34 h 96"/>
                <a:gd name="T56" fmla="*/ 47 w 84"/>
                <a:gd name="T57" fmla="*/ 37 h 96"/>
                <a:gd name="T58" fmla="*/ 38 w 84"/>
                <a:gd name="T59" fmla="*/ 50 h 96"/>
                <a:gd name="T60" fmla="*/ 46 w 84"/>
                <a:gd name="T61" fmla="*/ 50 h 96"/>
                <a:gd name="T62" fmla="*/ 45 w 84"/>
                <a:gd name="T63" fmla="*/ 53 h 96"/>
                <a:gd name="T64" fmla="*/ 63 w 84"/>
                <a:gd name="T65" fmla="*/ 50 h 96"/>
                <a:gd name="T66" fmla="*/ 60 w 84"/>
                <a:gd name="T67" fmla="*/ 50 h 96"/>
                <a:gd name="T68" fmla="*/ 60 w 84"/>
                <a:gd name="T69" fmla="*/ 53 h 96"/>
                <a:gd name="T70" fmla="*/ 54 w 84"/>
                <a:gd name="T71" fmla="*/ 53 h 96"/>
                <a:gd name="T72" fmla="*/ 54 w 84"/>
                <a:gd name="T73" fmla="*/ 50 h 96"/>
                <a:gd name="T74" fmla="*/ 46 w 84"/>
                <a:gd name="T75" fmla="*/ 50 h 96"/>
                <a:gd name="T76" fmla="*/ 47 w 84"/>
                <a:gd name="T77" fmla="*/ 46 h 96"/>
                <a:gd name="T78" fmla="*/ 55 w 84"/>
                <a:gd name="T79" fmla="*/ 26 h 96"/>
                <a:gd name="T80" fmla="*/ 63 w 84"/>
                <a:gd name="T81" fmla="*/ 26 h 96"/>
                <a:gd name="T82" fmla="*/ 61 w 84"/>
                <a:gd name="T83" fmla="*/ 46 h 96"/>
                <a:gd name="T84" fmla="*/ 63 w 84"/>
                <a:gd name="T85" fmla="*/ 46 h 96"/>
                <a:gd name="T86" fmla="*/ 63 w 84"/>
                <a:gd name="T87" fmla="*/ 50 h 96"/>
                <a:gd name="T88" fmla="*/ 55 w 84"/>
                <a:gd name="T89" fmla="*/ 46 h 96"/>
                <a:gd name="T90" fmla="*/ 52 w 84"/>
                <a:gd name="T91" fmla="*/ 46 h 96"/>
                <a:gd name="T92" fmla="*/ 56 w 84"/>
                <a:gd name="T93" fmla="*/ 35 h 96"/>
                <a:gd name="T94" fmla="*/ 55 w 84"/>
                <a:gd name="T95" fmla="*/ 46 h 96"/>
                <a:gd name="T96" fmla="*/ 43 w 84"/>
                <a:gd name="T97" fmla="*/ 0 h 96"/>
                <a:gd name="T98" fmla="*/ 72 w 84"/>
                <a:gd name="T99" fmla="*/ 12 h 96"/>
                <a:gd name="T100" fmla="*/ 84 w 84"/>
                <a:gd name="T101" fmla="*/ 41 h 96"/>
                <a:gd name="T102" fmla="*/ 72 w 84"/>
                <a:gd name="T103" fmla="*/ 71 h 96"/>
                <a:gd name="T104" fmla="*/ 65 w 84"/>
                <a:gd name="T105" fmla="*/ 76 h 96"/>
                <a:gd name="T106" fmla="*/ 63 w 84"/>
                <a:gd name="T107" fmla="*/ 73 h 96"/>
                <a:gd name="T108" fmla="*/ 59 w 84"/>
                <a:gd name="T109" fmla="*/ 69 h 96"/>
                <a:gd name="T110" fmla="*/ 66 w 84"/>
                <a:gd name="T111" fmla="*/ 64 h 96"/>
                <a:gd name="T112" fmla="*/ 75 w 84"/>
                <a:gd name="T113" fmla="*/ 41 h 96"/>
                <a:gd name="T114" fmla="*/ 66 w 84"/>
                <a:gd name="T115" fmla="*/ 19 h 96"/>
                <a:gd name="T116" fmla="*/ 43 w 84"/>
                <a:gd name="T117" fmla="*/ 10 h 96"/>
                <a:gd name="T118" fmla="*/ 31 w 84"/>
                <a:gd name="T119" fmla="*/ 12 h 96"/>
                <a:gd name="T120" fmla="*/ 29 w 84"/>
                <a:gd name="T121" fmla="*/ 6 h 96"/>
                <a:gd name="T122" fmla="*/ 28 w 84"/>
                <a:gd name="T123" fmla="*/ 3 h 96"/>
                <a:gd name="T124" fmla="*/ 43 w 84"/>
                <a:gd name="T1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" h="96">
                  <a:moveTo>
                    <a:pt x="50" y="92"/>
                  </a:moveTo>
                  <a:cubicBezTo>
                    <a:pt x="52" y="88"/>
                    <a:pt x="55" y="84"/>
                    <a:pt x="57" y="81"/>
                  </a:cubicBezTo>
                  <a:cubicBezTo>
                    <a:pt x="58" y="79"/>
                    <a:pt x="58" y="77"/>
                    <a:pt x="56" y="75"/>
                  </a:cubicBezTo>
                  <a:cubicBezTo>
                    <a:pt x="52" y="71"/>
                    <a:pt x="48" y="67"/>
                    <a:pt x="43" y="63"/>
                  </a:cubicBezTo>
                  <a:cubicBezTo>
                    <a:pt x="41" y="61"/>
                    <a:pt x="40" y="61"/>
                    <a:pt x="38" y="62"/>
                  </a:cubicBezTo>
                  <a:cubicBezTo>
                    <a:pt x="35" y="63"/>
                    <a:pt x="33" y="65"/>
                    <a:pt x="30" y="67"/>
                  </a:cubicBezTo>
                  <a:cubicBezTo>
                    <a:pt x="21" y="53"/>
                    <a:pt x="19" y="45"/>
                    <a:pt x="17" y="35"/>
                  </a:cubicBezTo>
                  <a:cubicBezTo>
                    <a:pt x="20" y="34"/>
                    <a:pt x="23" y="32"/>
                    <a:pt x="26" y="31"/>
                  </a:cubicBezTo>
                  <a:cubicBezTo>
                    <a:pt x="27" y="30"/>
                    <a:pt x="28" y="28"/>
                    <a:pt x="27" y="25"/>
                  </a:cubicBezTo>
                  <a:cubicBezTo>
                    <a:pt x="26" y="20"/>
                    <a:pt x="24" y="14"/>
                    <a:pt x="22" y="8"/>
                  </a:cubicBezTo>
                  <a:cubicBezTo>
                    <a:pt x="22" y="6"/>
                    <a:pt x="20" y="4"/>
                    <a:pt x="18" y="4"/>
                  </a:cubicBezTo>
                  <a:cubicBezTo>
                    <a:pt x="14" y="5"/>
                    <a:pt x="9" y="5"/>
                    <a:pt x="4" y="6"/>
                  </a:cubicBezTo>
                  <a:cubicBezTo>
                    <a:pt x="0" y="6"/>
                    <a:pt x="0" y="7"/>
                    <a:pt x="0" y="10"/>
                  </a:cubicBezTo>
                  <a:cubicBezTo>
                    <a:pt x="1" y="46"/>
                    <a:pt x="15" y="78"/>
                    <a:pt x="43" y="94"/>
                  </a:cubicBezTo>
                  <a:cubicBezTo>
                    <a:pt x="46" y="96"/>
                    <a:pt x="47" y="96"/>
                    <a:pt x="50" y="92"/>
                  </a:cubicBezTo>
                  <a:close/>
                  <a:moveTo>
                    <a:pt x="45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1" y="36"/>
                    <a:pt x="42" y="34"/>
                    <a:pt x="42" y="32"/>
                  </a:cubicBezTo>
                  <a:cubicBezTo>
                    <a:pt x="42" y="31"/>
                    <a:pt x="42" y="30"/>
                    <a:pt x="41" y="30"/>
                  </a:cubicBezTo>
                  <a:cubicBezTo>
                    <a:pt x="40" y="30"/>
                    <a:pt x="40" y="31"/>
                    <a:pt x="40" y="3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28"/>
                    <a:pt x="37" y="26"/>
                    <a:pt x="42" y="26"/>
                  </a:cubicBezTo>
                  <a:cubicBezTo>
                    <a:pt x="44" y="26"/>
                    <a:pt x="46" y="27"/>
                    <a:pt x="47" y="28"/>
                  </a:cubicBezTo>
                  <a:cubicBezTo>
                    <a:pt x="48" y="29"/>
                    <a:pt x="48" y="31"/>
                    <a:pt x="47" y="34"/>
                  </a:cubicBezTo>
                  <a:cubicBezTo>
                    <a:pt x="47" y="35"/>
                    <a:pt x="47" y="36"/>
                    <a:pt x="47" y="37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5" y="53"/>
                    <a:pt x="45" y="53"/>
                    <a:pt x="45" y="53"/>
                  </a:cubicBezTo>
                  <a:close/>
                  <a:moveTo>
                    <a:pt x="63" y="50"/>
                  </a:moveTo>
                  <a:cubicBezTo>
                    <a:pt x="60" y="50"/>
                    <a:pt x="60" y="50"/>
                    <a:pt x="60" y="50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3" y="50"/>
                    <a:pt x="63" y="50"/>
                    <a:pt x="63" y="50"/>
                  </a:cubicBezTo>
                  <a:close/>
                  <a:moveTo>
                    <a:pt x="55" y="46"/>
                  </a:moveTo>
                  <a:cubicBezTo>
                    <a:pt x="52" y="46"/>
                    <a:pt x="52" y="46"/>
                    <a:pt x="52" y="4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46"/>
                    <a:pt x="55" y="46"/>
                    <a:pt x="55" y="46"/>
                  </a:cubicBezTo>
                  <a:close/>
                  <a:moveTo>
                    <a:pt x="43" y="0"/>
                  </a:moveTo>
                  <a:cubicBezTo>
                    <a:pt x="54" y="0"/>
                    <a:pt x="65" y="5"/>
                    <a:pt x="72" y="12"/>
                  </a:cubicBezTo>
                  <a:cubicBezTo>
                    <a:pt x="80" y="20"/>
                    <a:pt x="84" y="30"/>
                    <a:pt x="84" y="41"/>
                  </a:cubicBezTo>
                  <a:cubicBezTo>
                    <a:pt x="84" y="53"/>
                    <a:pt x="80" y="63"/>
                    <a:pt x="72" y="71"/>
                  </a:cubicBezTo>
                  <a:cubicBezTo>
                    <a:pt x="70" y="73"/>
                    <a:pt x="68" y="75"/>
                    <a:pt x="65" y="76"/>
                  </a:cubicBezTo>
                  <a:cubicBezTo>
                    <a:pt x="65" y="75"/>
                    <a:pt x="64" y="74"/>
                    <a:pt x="63" y="73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61" y="68"/>
                    <a:pt x="64" y="66"/>
                    <a:pt x="66" y="64"/>
                  </a:cubicBezTo>
                  <a:cubicBezTo>
                    <a:pt x="71" y="58"/>
                    <a:pt x="75" y="50"/>
                    <a:pt x="75" y="41"/>
                  </a:cubicBezTo>
                  <a:cubicBezTo>
                    <a:pt x="75" y="33"/>
                    <a:pt x="71" y="25"/>
                    <a:pt x="66" y="19"/>
                  </a:cubicBezTo>
                  <a:cubicBezTo>
                    <a:pt x="60" y="13"/>
                    <a:pt x="52" y="10"/>
                    <a:pt x="43" y="10"/>
                  </a:cubicBezTo>
                  <a:cubicBezTo>
                    <a:pt x="39" y="10"/>
                    <a:pt x="35" y="11"/>
                    <a:pt x="31" y="12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8" y="4"/>
                    <a:pt x="28" y="3"/>
                  </a:cubicBezTo>
                  <a:cubicBezTo>
                    <a:pt x="33" y="1"/>
                    <a:pt x="38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959417" y="3628717"/>
              <a:ext cx="18639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934632" y="2163200"/>
            <a:ext cx="1397990" cy="1336430"/>
            <a:chOff x="9220776" y="2833466"/>
            <a:chExt cx="1863986" cy="1781907"/>
          </a:xfrm>
        </p:grpSpPr>
        <p:sp>
          <p:nvSpPr>
            <p:cNvPr id="10" name="Oval 9"/>
            <p:cNvSpPr/>
            <p:nvPr/>
          </p:nvSpPr>
          <p:spPr>
            <a:xfrm flipH="1">
              <a:off x="9261816" y="2833466"/>
              <a:ext cx="1781907" cy="1781907"/>
            </a:xfrm>
            <a:prstGeom prst="ellipse">
              <a:avLst/>
            </a:prstGeom>
            <a:solidFill>
              <a:srgbClr val="E86B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9965756" y="3209080"/>
              <a:ext cx="374026" cy="263345"/>
            </a:xfrm>
            <a:custGeom>
              <a:avLst/>
              <a:gdLst>
                <a:gd name="T0" fmla="*/ 65 w 91"/>
                <a:gd name="T1" fmla="*/ 9 h 64"/>
                <a:gd name="T2" fmla="*/ 34 w 91"/>
                <a:gd name="T3" fmla="*/ 9 h 64"/>
                <a:gd name="T4" fmla="*/ 27 w 91"/>
                <a:gd name="T5" fmla="*/ 0 h 64"/>
                <a:gd name="T6" fmla="*/ 5 w 91"/>
                <a:gd name="T7" fmla="*/ 0 h 64"/>
                <a:gd name="T8" fmla="*/ 0 w 91"/>
                <a:gd name="T9" fmla="*/ 4 h 64"/>
                <a:gd name="T10" fmla="*/ 0 w 91"/>
                <a:gd name="T11" fmla="*/ 50 h 64"/>
                <a:gd name="T12" fmla="*/ 4 w 91"/>
                <a:gd name="T13" fmla="*/ 54 h 64"/>
                <a:gd name="T14" fmla="*/ 14 w 91"/>
                <a:gd name="T15" fmla="*/ 25 h 64"/>
                <a:gd name="T16" fmla="*/ 20 w 91"/>
                <a:gd name="T17" fmla="*/ 18 h 64"/>
                <a:gd name="T18" fmla="*/ 29 w 91"/>
                <a:gd name="T19" fmla="*/ 14 h 64"/>
                <a:gd name="T20" fmla="*/ 60 w 91"/>
                <a:gd name="T21" fmla="*/ 14 h 64"/>
                <a:gd name="T22" fmla="*/ 65 w 91"/>
                <a:gd name="T23" fmla="*/ 9 h 64"/>
                <a:gd name="T24" fmla="*/ 72 w 91"/>
                <a:gd name="T25" fmla="*/ 15 h 64"/>
                <a:gd name="T26" fmla="*/ 66 w 91"/>
                <a:gd name="T27" fmla="*/ 15 h 64"/>
                <a:gd name="T28" fmla="*/ 79 w 91"/>
                <a:gd name="T29" fmla="*/ 1 h 64"/>
                <a:gd name="T30" fmla="*/ 90 w 91"/>
                <a:gd name="T31" fmla="*/ 15 h 64"/>
                <a:gd name="T32" fmla="*/ 85 w 91"/>
                <a:gd name="T33" fmla="*/ 15 h 64"/>
                <a:gd name="T34" fmla="*/ 59 w 91"/>
                <a:gd name="T35" fmla="*/ 36 h 64"/>
                <a:gd name="T36" fmla="*/ 59 w 91"/>
                <a:gd name="T37" fmla="*/ 33 h 64"/>
                <a:gd name="T38" fmla="*/ 72 w 91"/>
                <a:gd name="T39" fmla="*/ 15 h 64"/>
                <a:gd name="T40" fmla="*/ 79 w 91"/>
                <a:gd name="T41" fmla="*/ 64 h 64"/>
                <a:gd name="T42" fmla="*/ 11 w 91"/>
                <a:gd name="T43" fmla="*/ 64 h 64"/>
                <a:gd name="T44" fmla="*/ 22 w 91"/>
                <a:gd name="T45" fmla="*/ 31 h 64"/>
                <a:gd name="T46" fmla="*/ 26 w 91"/>
                <a:gd name="T47" fmla="*/ 26 h 64"/>
                <a:gd name="T48" fmla="*/ 33 w 91"/>
                <a:gd name="T49" fmla="*/ 23 h 64"/>
                <a:gd name="T50" fmla="*/ 63 w 91"/>
                <a:gd name="T51" fmla="*/ 23 h 64"/>
                <a:gd name="T52" fmla="*/ 57 w 91"/>
                <a:gd name="T53" fmla="*/ 28 h 64"/>
                <a:gd name="T54" fmla="*/ 54 w 91"/>
                <a:gd name="T55" fmla="*/ 30 h 64"/>
                <a:gd name="T56" fmla="*/ 54 w 91"/>
                <a:gd name="T57" fmla="*/ 41 h 64"/>
                <a:gd name="T58" fmla="*/ 59 w 91"/>
                <a:gd name="T59" fmla="*/ 41 h 64"/>
                <a:gd name="T60" fmla="*/ 87 w 91"/>
                <a:gd name="T61" fmla="*/ 23 h 64"/>
                <a:gd name="T62" fmla="*/ 89 w 91"/>
                <a:gd name="T63" fmla="*/ 24 h 64"/>
                <a:gd name="T64" fmla="*/ 91 w 91"/>
                <a:gd name="T65" fmla="*/ 25 h 64"/>
                <a:gd name="T66" fmla="*/ 91 w 91"/>
                <a:gd name="T67" fmla="*/ 28 h 64"/>
                <a:gd name="T68" fmla="*/ 91 w 91"/>
                <a:gd name="T69" fmla="*/ 30 h 64"/>
                <a:gd name="T70" fmla="*/ 79 w 91"/>
                <a:gd name="T71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" h="64">
                  <a:moveTo>
                    <a:pt x="65" y="9"/>
                  </a:moveTo>
                  <a:cubicBezTo>
                    <a:pt x="34" y="9"/>
                    <a:pt x="34" y="9"/>
                    <a:pt x="34" y="9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2"/>
                    <a:pt x="2" y="54"/>
                    <a:pt x="4" y="54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2"/>
                    <a:pt x="17" y="20"/>
                    <a:pt x="20" y="18"/>
                  </a:cubicBezTo>
                  <a:cubicBezTo>
                    <a:pt x="22" y="16"/>
                    <a:pt x="26" y="14"/>
                    <a:pt x="2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5" y="9"/>
                    <a:pt x="65" y="9"/>
                    <a:pt x="65" y="9"/>
                  </a:cubicBezTo>
                  <a:close/>
                  <a:moveTo>
                    <a:pt x="72" y="15"/>
                  </a:moveTo>
                  <a:cubicBezTo>
                    <a:pt x="66" y="15"/>
                    <a:pt x="66" y="15"/>
                    <a:pt x="66" y="15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2" y="28"/>
                    <a:pt x="72" y="35"/>
                    <a:pt x="59" y="36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66" y="29"/>
                    <a:pt x="70" y="23"/>
                    <a:pt x="72" y="15"/>
                  </a:cubicBezTo>
                  <a:close/>
                  <a:moveTo>
                    <a:pt x="79" y="64"/>
                  </a:moveTo>
                  <a:cubicBezTo>
                    <a:pt x="11" y="64"/>
                    <a:pt x="11" y="64"/>
                    <a:pt x="11" y="64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29"/>
                    <a:pt x="24" y="27"/>
                    <a:pt x="26" y="26"/>
                  </a:cubicBezTo>
                  <a:cubicBezTo>
                    <a:pt x="28" y="24"/>
                    <a:pt x="31" y="23"/>
                    <a:pt x="33" y="23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1" y="25"/>
                    <a:pt x="59" y="27"/>
                    <a:pt x="57" y="28"/>
                  </a:cubicBezTo>
                  <a:cubicBezTo>
                    <a:pt x="54" y="30"/>
                    <a:pt x="54" y="30"/>
                    <a:pt x="54" y="30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72" y="40"/>
                    <a:pt x="82" y="34"/>
                    <a:pt x="87" y="23"/>
                  </a:cubicBezTo>
                  <a:cubicBezTo>
                    <a:pt x="88" y="23"/>
                    <a:pt x="88" y="24"/>
                    <a:pt x="89" y="24"/>
                  </a:cubicBezTo>
                  <a:cubicBezTo>
                    <a:pt x="89" y="24"/>
                    <a:pt x="90" y="25"/>
                    <a:pt x="91" y="25"/>
                  </a:cubicBezTo>
                  <a:cubicBezTo>
                    <a:pt x="91" y="26"/>
                    <a:pt x="91" y="27"/>
                    <a:pt x="91" y="28"/>
                  </a:cubicBezTo>
                  <a:cubicBezTo>
                    <a:pt x="91" y="28"/>
                    <a:pt x="91" y="29"/>
                    <a:pt x="91" y="30"/>
                  </a:cubicBezTo>
                  <a:lnTo>
                    <a:pt x="79" y="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220776" y="3628717"/>
              <a:ext cx="18639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65603" y="1306829"/>
            <a:ext cx="1397990" cy="1336430"/>
            <a:chOff x="4328737" y="1691638"/>
            <a:chExt cx="1863986" cy="1781907"/>
          </a:xfrm>
        </p:grpSpPr>
        <p:sp>
          <p:nvSpPr>
            <p:cNvPr id="8" name="Oval 7"/>
            <p:cNvSpPr/>
            <p:nvPr/>
          </p:nvSpPr>
          <p:spPr>
            <a:xfrm flipH="1">
              <a:off x="4369776" y="1691638"/>
              <a:ext cx="1781907" cy="1781907"/>
            </a:xfrm>
            <a:prstGeom prst="ellipse">
              <a:avLst/>
            </a:prstGeom>
            <a:solidFill>
              <a:srgbClr val="E86B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5086120" y="1900044"/>
              <a:ext cx="349218" cy="431275"/>
            </a:xfrm>
            <a:custGeom>
              <a:avLst/>
              <a:gdLst>
                <a:gd name="T0" fmla="*/ 0 w 85"/>
                <a:gd name="T1" fmla="*/ 29 h 105"/>
                <a:gd name="T2" fmla="*/ 50 w 85"/>
                <a:gd name="T3" fmla="*/ 0 h 105"/>
                <a:gd name="T4" fmla="*/ 70 w 85"/>
                <a:gd name="T5" fmla="*/ 35 h 105"/>
                <a:gd name="T6" fmla="*/ 56 w 85"/>
                <a:gd name="T7" fmla="*/ 42 h 105"/>
                <a:gd name="T8" fmla="*/ 69 w 85"/>
                <a:gd name="T9" fmla="*/ 64 h 105"/>
                <a:gd name="T10" fmla="*/ 67 w 85"/>
                <a:gd name="T11" fmla="*/ 68 h 105"/>
                <a:gd name="T12" fmla="*/ 72 w 85"/>
                <a:gd name="T13" fmla="*/ 69 h 105"/>
                <a:gd name="T14" fmla="*/ 70 w 85"/>
                <a:gd name="T15" fmla="*/ 73 h 105"/>
                <a:gd name="T16" fmla="*/ 72 w 85"/>
                <a:gd name="T17" fmla="*/ 77 h 105"/>
                <a:gd name="T18" fmla="*/ 77 w 85"/>
                <a:gd name="T19" fmla="*/ 77 h 105"/>
                <a:gd name="T20" fmla="*/ 81 w 85"/>
                <a:gd name="T21" fmla="*/ 85 h 105"/>
                <a:gd name="T22" fmla="*/ 80 w 85"/>
                <a:gd name="T23" fmla="*/ 89 h 105"/>
                <a:gd name="T24" fmla="*/ 85 w 85"/>
                <a:gd name="T25" fmla="*/ 91 h 105"/>
                <a:gd name="T26" fmla="*/ 79 w 85"/>
                <a:gd name="T27" fmla="*/ 98 h 105"/>
                <a:gd name="T28" fmla="*/ 69 w 85"/>
                <a:gd name="T29" fmla="*/ 81 h 105"/>
                <a:gd name="T30" fmla="*/ 65 w 85"/>
                <a:gd name="T31" fmla="*/ 83 h 105"/>
                <a:gd name="T32" fmla="*/ 76 w 85"/>
                <a:gd name="T33" fmla="*/ 102 h 105"/>
                <a:gd name="T34" fmla="*/ 73 w 85"/>
                <a:gd name="T35" fmla="*/ 105 h 105"/>
                <a:gd name="T36" fmla="*/ 71 w 85"/>
                <a:gd name="T37" fmla="*/ 105 h 105"/>
                <a:gd name="T38" fmla="*/ 46 w 85"/>
                <a:gd name="T39" fmla="*/ 63 h 105"/>
                <a:gd name="T40" fmla="*/ 45 w 85"/>
                <a:gd name="T41" fmla="*/ 64 h 105"/>
                <a:gd name="T42" fmla="*/ 68 w 85"/>
                <a:gd name="T43" fmla="*/ 105 h 105"/>
                <a:gd name="T44" fmla="*/ 63 w 85"/>
                <a:gd name="T45" fmla="*/ 104 h 105"/>
                <a:gd name="T46" fmla="*/ 34 w 85"/>
                <a:gd name="T47" fmla="*/ 55 h 105"/>
                <a:gd name="T48" fmla="*/ 20 w 85"/>
                <a:gd name="T49" fmla="*/ 63 h 105"/>
                <a:gd name="T50" fmla="*/ 0 w 85"/>
                <a:gd name="T51" fmla="*/ 29 h 105"/>
                <a:gd name="T52" fmla="*/ 14 w 85"/>
                <a:gd name="T53" fmla="*/ 28 h 105"/>
                <a:gd name="T54" fmla="*/ 22 w 85"/>
                <a:gd name="T55" fmla="*/ 42 h 105"/>
                <a:gd name="T56" fmla="*/ 49 w 85"/>
                <a:gd name="T57" fmla="*/ 26 h 105"/>
                <a:gd name="T58" fmla="*/ 42 w 85"/>
                <a:gd name="T59" fmla="*/ 12 h 105"/>
                <a:gd name="T60" fmla="*/ 14 w 85"/>
                <a:gd name="T61" fmla="*/ 2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105">
                  <a:moveTo>
                    <a:pt x="0" y="29"/>
                  </a:moveTo>
                  <a:cubicBezTo>
                    <a:pt x="13" y="12"/>
                    <a:pt x="30" y="3"/>
                    <a:pt x="50" y="0"/>
                  </a:cubicBezTo>
                  <a:cubicBezTo>
                    <a:pt x="56" y="11"/>
                    <a:pt x="63" y="23"/>
                    <a:pt x="70" y="35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2" y="77"/>
                    <a:pt x="72" y="77"/>
                    <a:pt x="72" y="77"/>
                  </a:cubicBezTo>
                  <a:cubicBezTo>
                    <a:pt x="77" y="77"/>
                    <a:pt x="77" y="77"/>
                    <a:pt x="77" y="77"/>
                  </a:cubicBezTo>
                  <a:cubicBezTo>
                    <a:pt x="81" y="85"/>
                    <a:pt x="81" y="85"/>
                    <a:pt x="81" y="85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5" y="83"/>
                    <a:pt x="65" y="83"/>
                    <a:pt x="65" y="83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68" y="105"/>
                    <a:pt x="68" y="105"/>
                    <a:pt x="68" y="105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20" y="63"/>
                    <a:pt x="20" y="63"/>
                    <a:pt x="20" y="63"/>
                  </a:cubicBezTo>
                  <a:cubicBezTo>
                    <a:pt x="13" y="52"/>
                    <a:pt x="7" y="40"/>
                    <a:pt x="0" y="29"/>
                  </a:cubicBezTo>
                  <a:close/>
                  <a:moveTo>
                    <a:pt x="14" y="28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14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28737" y="2460170"/>
              <a:ext cx="18639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713330" y="1306829"/>
            <a:ext cx="1397990" cy="1336430"/>
            <a:chOff x="7592374" y="1691638"/>
            <a:chExt cx="1863986" cy="1781907"/>
          </a:xfrm>
        </p:grpSpPr>
        <p:sp>
          <p:nvSpPr>
            <p:cNvPr id="7" name="Oval 6"/>
            <p:cNvSpPr/>
            <p:nvPr/>
          </p:nvSpPr>
          <p:spPr>
            <a:xfrm flipH="1">
              <a:off x="7631136" y="1691638"/>
              <a:ext cx="1781907" cy="1781907"/>
            </a:xfrm>
            <a:prstGeom prst="ellipse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290231" y="1926902"/>
              <a:ext cx="463715" cy="444634"/>
            </a:xfrm>
            <a:custGeom>
              <a:avLst/>
              <a:gdLst>
                <a:gd name="T0" fmla="*/ 68 w 113"/>
                <a:gd name="T1" fmla="*/ 54 h 108"/>
                <a:gd name="T2" fmla="*/ 45 w 113"/>
                <a:gd name="T3" fmla="*/ 54 h 108"/>
                <a:gd name="T4" fmla="*/ 48 w 113"/>
                <a:gd name="T5" fmla="*/ 32 h 108"/>
                <a:gd name="T6" fmla="*/ 0 w 113"/>
                <a:gd name="T7" fmla="*/ 54 h 108"/>
                <a:gd name="T8" fmla="*/ 17 w 113"/>
                <a:gd name="T9" fmla="*/ 93 h 108"/>
                <a:gd name="T10" fmla="*/ 62 w 113"/>
                <a:gd name="T11" fmla="*/ 78 h 108"/>
                <a:gd name="T12" fmla="*/ 38 w 113"/>
                <a:gd name="T13" fmla="*/ 84 h 108"/>
                <a:gd name="T14" fmla="*/ 26 w 113"/>
                <a:gd name="T15" fmla="*/ 73 h 108"/>
                <a:gd name="T16" fmla="*/ 57 w 113"/>
                <a:gd name="T17" fmla="*/ 76 h 108"/>
                <a:gd name="T18" fmla="*/ 79 w 113"/>
                <a:gd name="T19" fmla="*/ 82 h 108"/>
                <a:gd name="T20" fmla="*/ 64 w 113"/>
                <a:gd name="T21" fmla="*/ 89 h 108"/>
                <a:gd name="T22" fmla="*/ 52 w 113"/>
                <a:gd name="T23" fmla="*/ 89 h 108"/>
                <a:gd name="T24" fmla="*/ 80 w 113"/>
                <a:gd name="T25" fmla="*/ 105 h 108"/>
                <a:gd name="T26" fmla="*/ 86 w 113"/>
                <a:gd name="T27" fmla="*/ 73 h 108"/>
                <a:gd name="T28" fmla="*/ 113 w 113"/>
                <a:gd name="T29" fmla="*/ 54 h 108"/>
                <a:gd name="T30" fmla="*/ 70 w 113"/>
                <a:gd name="T31" fmla="*/ 32 h 108"/>
                <a:gd name="T32" fmla="*/ 76 w 113"/>
                <a:gd name="T33" fmla="*/ 23 h 108"/>
                <a:gd name="T34" fmla="*/ 88 w 113"/>
                <a:gd name="T35" fmla="*/ 33 h 108"/>
                <a:gd name="T36" fmla="*/ 96 w 113"/>
                <a:gd name="T37" fmla="*/ 14 h 108"/>
                <a:gd name="T38" fmla="*/ 63 w 113"/>
                <a:gd name="T39" fmla="*/ 20 h 108"/>
                <a:gd name="T40" fmla="*/ 33 w 113"/>
                <a:gd name="T41" fmla="*/ 3 h 108"/>
                <a:gd name="T42" fmla="*/ 26 w 113"/>
                <a:gd name="T43" fmla="*/ 29 h 108"/>
                <a:gd name="T44" fmla="*/ 34 w 113"/>
                <a:gd name="T45" fmla="*/ 25 h 108"/>
                <a:gd name="T46" fmla="*/ 49 w 113"/>
                <a:gd name="T47" fmla="*/ 18 h 108"/>
                <a:gd name="T48" fmla="*/ 48 w 113"/>
                <a:gd name="T49" fmla="*/ 32 h 108"/>
                <a:gd name="T50" fmla="*/ 92 w 113"/>
                <a:gd name="T51" fmla="*/ 45 h 108"/>
                <a:gd name="T52" fmla="*/ 92 w 113"/>
                <a:gd name="T53" fmla="*/ 62 h 108"/>
                <a:gd name="T54" fmla="*/ 77 w 113"/>
                <a:gd name="T55" fmla="*/ 44 h 108"/>
                <a:gd name="T56" fmla="*/ 75 w 113"/>
                <a:gd name="T57" fmla="*/ 66 h 108"/>
                <a:gd name="T58" fmla="*/ 65 w 113"/>
                <a:gd name="T59" fmla="*/ 41 h 108"/>
                <a:gd name="T60" fmla="*/ 51 w 113"/>
                <a:gd name="T61" fmla="*/ 41 h 108"/>
                <a:gd name="T62" fmla="*/ 47 w 113"/>
                <a:gd name="T63" fmla="*/ 44 h 108"/>
                <a:gd name="T64" fmla="*/ 57 w 113"/>
                <a:gd name="T65" fmla="*/ 67 h 108"/>
                <a:gd name="T66" fmla="*/ 22 w 113"/>
                <a:gd name="T67" fmla="*/ 62 h 108"/>
                <a:gd name="T68" fmla="*/ 9 w 113"/>
                <a:gd name="T69" fmla="*/ 54 h 108"/>
                <a:gd name="T70" fmla="*/ 37 w 113"/>
                <a:gd name="T71" fmla="*/ 42 h 108"/>
                <a:gd name="T72" fmla="*/ 64 w 113"/>
                <a:gd name="T73" fmla="*/ 50 h 108"/>
                <a:gd name="T74" fmla="*/ 64 w 113"/>
                <a:gd name="T75" fmla="*/ 50 h 108"/>
                <a:gd name="T76" fmla="*/ 50 w 113"/>
                <a:gd name="T77" fmla="*/ 53 h 108"/>
                <a:gd name="T78" fmla="*/ 49 w 113"/>
                <a:gd name="T79" fmla="*/ 57 h 108"/>
                <a:gd name="T80" fmla="*/ 51 w 113"/>
                <a:gd name="T81" fmla="*/ 52 h 108"/>
                <a:gd name="T82" fmla="*/ 56 w 113"/>
                <a:gd name="T83" fmla="*/ 45 h 108"/>
                <a:gd name="T84" fmla="*/ 58 w 113"/>
                <a:gd name="T85" fmla="*/ 45 h 108"/>
                <a:gd name="T86" fmla="*/ 60 w 113"/>
                <a:gd name="T87" fmla="*/ 4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3" h="108">
                  <a:moveTo>
                    <a:pt x="57" y="42"/>
                  </a:moveTo>
                  <a:cubicBezTo>
                    <a:pt x="63" y="42"/>
                    <a:pt x="68" y="47"/>
                    <a:pt x="68" y="54"/>
                  </a:cubicBezTo>
                  <a:cubicBezTo>
                    <a:pt x="68" y="60"/>
                    <a:pt x="63" y="65"/>
                    <a:pt x="57" y="65"/>
                  </a:cubicBezTo>
                  <a:cubicBezTo>
                    <a:pt x="50" y="65"/>
                    <a:pt x="45" y="60"/>
                    <a:pt x="45" y="54"/>
                  </a:cubicBezTo>
                  <a:cubicBezTo>
                    <a:pt x="45" y="47"/>
                    <a:pt x="50" y="42"/>
                    <a:pt x="57" y="42"/>
                  </a:cubicBezTo>
                  <a:close/>
                  <a:moveTo>
                    <a:pt x="48" y="32"/>
                  </a:moveTo>
                  <a:cubicBezTo>
                    <a:pt x="36" y="32"/>
                    <a:pt x="26" y="34"/>
                    <a:pt x="19" y="37"/>
                  </a:cubicBezTo>
                  <a:cubicBezTo>
                    <a:pt x="7" y="41"/>
                    <a:pt x="0" y="47"/>
                    <a:pt x="0" y="54"/>
                  </a:cubicBezTo>
                  <a:cubicBezTo>
                    <a:pt x="0" y="60"/>
                    <a:pt x="7" y="66"/>
                    <a:pt x="17" y="70"/>
                  </a:cubicBezTo>
                  <a:cubicBezTo>
                    <a:pt x="13" y="80"/>
                    <a:pt x="12" y="89"/>
                    <a:pt x="17" y="93"/>
                  </a:cubicBezTo>
                  <a:cubicBezTo>
                    <a:pt x="22" y="98"/>
                    <a:pt x="31" y="98"/>
                    <a:pt x="42" y="92"/>
                  </a:cubicBezTo>
                  <a:cubicBezTo>
                    <a:pt x="48" y="89"/>
                    <a:pt x="55" y="84"/>
                    <a:pt x="62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4" y="81"/>
                    <a:pt x="41" y="83"/>
                    <a:pt x="38" y="84"/>
                  </a:cubicBezTo>
                  <a:cubicBezTo>
                    <a:pt x="31" y="88"/>
                    <a:pt x="25" y="89"/>
                    <a:pt x="23" y="87"/>
                  </a:cubicBezTo>
                  <a:cubicBezTo>
                    <a:pt x="21" y="85"/>
                    <a:pt x="23" y="80"/>
                    <a:pt x="26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35" y="75"/>
                    <a:pt x="45" y="76"/>
                    <a:pt x="57" y="76"/>
                  </a:cubicBezTo>
                  <a:cubicBezTo>
                    <a:pt x="64" y="76"/>
                    <a:pt x="71" y="75"/>
                    <a:pt x="77" y="74"/>
                  </a:cubicBezTo>
                  <a:cubicBezTo>
                    <a:pt x="78" y="77"/>
                    <a:pt x="78" y="80"/>
                    <a:pt x="79" y="82"/>
                  </a:cubicBezTo>
                  <a:cubicBezTo>
                    <a:pt x="79" y="90"/>
                    <a:pt x="79" y="95"/>
                    <a:pt x="76" y="96"/>
                  </a:cubicBezTo>
                  <a:cubicBezTo>
                    <a:pt x="74" y="98"/>
                    <a:pt x="69" y="95"/>
                    <a:pt x="64" y="89"/>
                  </a:cubicBezTo>
                  <a:cubicBezTo>
                    <a:pt x="62" y="88"/>
                    <a:pt x="61" y="86"/>
                    <a:pt x="60" y="84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4" y="91"/>
                    <a:pt x="56" y="93"/>
                    <a:pt x="57" y="95"/>
                  </a:cubicBezTo>
                  <a:cubicBezTo>
                    <a:pt x="65" y="104"/>
                    <a:pt x="74" y="108"/>
                    <a:pt x="80" y="105"/>
                  </a:cubicBezTo>
                  <a:cubicBezTo>
                    <a:pt x="86" y="102"/>
                    <a:pt x="89" y="93"/>
                    <a:pt x="88" y="81"/>
                  </a:cubicBezTo>
                  <a:cubicBezTo>
                    <a:pt x="87" y="79"/>
                    <a:pt x="87" y="76"/>
                    <a:pt x="86" y="73"/>
                  </a:cubicBezTo>
                  <a:cubicBezTo>
                    <a:pt x="89" y="72"/>
                    <a:pt x="92" y="71"/>
                    <a:pt x="95" y="70"/>
                  </a:cubicBezTo>
                  <a:cubicBezTo>
                    <a:pt x="106" y="67"/>
                    <a:pt x="113" y="61"/>
                    <a:pt x="113" y="54"/>
                  </a:cubicBezTo>
                  <a:cubicBezTo>
                    <a:pt x="113" y="47"/>
                    <a:pt x="106" y="41"/>
                    <a:pt x="95" y="37"/>
                  </a:cubicBezTo>
                  <a:cubicBezTo>
                    <a:pt x="88" y="35"/>
                    <a:pt x="80" y="33"/>
                    <a:pt x="70" y="32"/>
                  </a:cubicBezTo>
                  <a:cubicBezTo>
                    <a:pt x="69" y="31"/>
                    <a:pt x="69" y="29"/>
                    <a:pt x="68" y="28"/>
                  </a:cubicBezTo>
                  <a:cubicBezTo>
                    <a:pt x="70" y="26"/>
                    <a:pt x="73" y="24"/>
                    <a:pt x="76" y="23"/>
                  </a:cubicBezTo>
                  <a:cubicBezTo>
                    <a:pt x="83" y="20"/>
                    <a:pt x="88" y="18"/>
                    <a:pt x="90" y="20"/>
                  </a:cubicBezTo>
                  <a:cubicBezTo>
                    <a:pt x="92" y="22"/>
                    <a:pt x="91" y="27"/>
                    <a:pt x="88" y="33"/>
                  </a:cubicBezTo>
                  <a:cubicBezTo>
                    <a:pt x="97" y="35"/>
                    <a:pt x="97" y="35"/>
                    <a:pt x="97" y="35"/>
                  </a:cubicBezTo>
                  <a:cubicBezTo>
                    <a:pt x="101" y="26"/>
                    <a:pt x="101" y="18"/>
                    <a:pt x="96" y="14"/>
                  </a:cubicBezTo>
                  <a:cubicBezTo>
                    <a:pt x="91" y="9"/>
                    <a:pt x="82" y="10"/>
                    <a:pt x="72" y="15"/>
                  </a:cubicBezTo>
                  <a:cubicBezTo>
                    <a:pt x="69" y="16"/>
                    <a:pt x="66" y="18"/>
                    <a:pt x="63" y="20"/>
                  </a:cubicBezTo>
                  <a:cubicBezTo>
                    <a:pt x="60" y="17"/>
                    <a:pt x="58" y="15"/>
                    <a:pt x="56" y="12"/>
                  </a:cubicBezTo>
                  <a:cubicBezTo>
                    <a:pt x="48" y="4"/>
                    <a:pt x="39" y="0"/>
                    <a:pt x="33" y="3"/>
                  </a:cubicBezTo>
                  <a:cubicBezTo>
                    <a:pt x="27" y="6"/>
                    <a:pt x="24" y="14"/>
                    <a:pt x="26" y="26"/>
                  </a:cubicBezTo>
                  <a:cubicBezTo>
                    <a:pt x="26" y="27"/>
                    <a:pt x="26" y="28"/>
                    <a:pt x="26" y="29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35" y="27"/>
                    <a:pt x="35" y="26"/>
                    <a:pt x="34" y="25"/>
                  </a:cubicBezTo>
                  <a:cubicBezTo>
                    <a:pt x="34" y="17"/>
                    <a:pt x="34" y="12"/>
                    <a:pt x="37" y="11"/>
                  </a:cubicBezTo>
                  <a:cubicBezTo>
                    <a:pt x="39" y="10"/>
                    <a:pt x="44" y="13"/>
                    <a:pt x="49" y="18"/>
                  </a:cubicBezTo>
                  <a:cubicBezTo>
                    <a:pt x="51" y="20"/>
                    <a:pt x="53" y="23"/>
                    <a:pt x="55" y="25"/>
                  </a:cubicBezTo>
                  <a:cubicBezTo>
                    <a:pt x="53" y="27"/>
                    <a:pt x="50" y="30"/>
                    <a:pt x="48" y="32"/>
                  </a:cubicBezTo>
                  <a:close/>
                  <a:moveTo>
                    <a:pt x="75" y="42"/>
                  </a:moveTo>
                  <a:cubicBezTo>
                    <a:pt x="82" y="43"/>
                    <a:pt x="87" y="44"/>
                    <a:pt x="92" y="45"/>
                  </a:cubicBezTo>
                  <a:cubicBezTo>
                    <a:pt x="99" y="48"/>
                    <a:pt x="104" y="51"/>
                    <a:pt x="104" y="54"/>
                  </a:cubicBezTo>
                  <a:cubicBezTo>
                    <a:pt x="104" y="56"/>
                    <a:pt x="99" y="59"/>
                    <a:pt x="92" y="62"/>
                  </a:cubicBezTo>
                  <a:cubicBezTo>
                    <a:pt x="89" y="63"/>
                    <a:pt x="87" y="63"/>
                    <a:pt x="84" y="64"/>
                  </a:cubicBezTo>
                  <a:cubicBezTo>
                    <a:pt x="82" y="58"/>
                    <a:pt x="80" y="51"/>
                    <a:pt x="77" y="44"/>
                  </a:cubicBezTo>
                  <a:cubicBezTo>
                    <a:pt x="76" y="44"/>
                    <a:pt x="76" y="43"/>
                    <a:pt x="75" y="42"/>
                  </a:cubicBezTo>
                  <a:close/>
                  <a:moveTo>
                    <a:pt x="75" y="66"/>
                  </a:moveTo>
                  <a:cubicBezTo>
                    <a:pt x="73" y="60"/>
                    <a:pt x="71" y="54"/>
                    <a:pt x="69" y="48"/>
                  </a:cubicBezTo>
                  <a:cubicBezTo>
                    <a:pt x="67" y="46"/>
                    <a:pt x="66" y="43"/>
                    <a:pt x="65" y="41"/>
                  </a:cubicBezTo>
                  <a:cubicBezTo>
                    <a:pt x="62" y="41"/>
                    <a:pt x="59" y="41"/>
                    <a:pt x="57" y="41"/>
                  </a:cubicBezTo>
                  <a:cubicBezTo>
                    <a:pt x="55" y="41"/>
                    <a:pt x="53" y="41"/>
                    <a:pt x="51" y="41"/>
                  </a:cubicBezTo>
                  <a:cubicBezTo>
                    <a:pt x="50" y="42"/>
                    <a:pt x="49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1" y="51"/>
                    <a:pt x="35" y="58"/>
                    <a:pt x="31" y="64"/>
                  </a:cubicBezTo>
                  <a:cubicBezTo>
                    <a:pt x="38" y="66"/>
                    <a:pt x="47" y="67"/>
                    <a:pt x="57" y="67"/>
                  </a:cubicBezTo>
                  <a:cubicBezTo>
                    <a:pt x="63" y="67"/>
                    <a:pt x="69" y="66"/>
                    <a:pt x="75" y="66"/>
                  </a:cubicBezTo>
                  <a:close/>
                  <a:moveTo>
                    <a:pt x="22" y="62"/>
                  </a:moveTo>
                  <a:cubicBezTo>
                    <a:pt x="22" y="62"/>
                    <a:pt x="22" y="62"/>
                    <a:pt x="22" y="62"/>
                  </a:cubicBezTo>
                  <a:cubicBezTo>
                    <a:pt x="14" y="59"/>
                    <a:pt x="9" y="56"/>
                    <a:pt x="9" y="54"/>
                  </a:cubicBezTo>
                  <a:cubicBezTo>
                    <a:pt x="9" y="51"/>
                    <a:pt x="14" y="48"/>
                    <a:pt x="22" y="45"/>
                  </a:cubicBezTo>
                  <a:cubicBezTo>
                    <a:pt x="26" y="44"/>
                    <a:pt x="31" y="43"/>
                    <a:pt x="37" y="42"/>
                  </a:cubicBezTo>
                  <a:cubicBezTo>
                    <a:pt x="31" y="49"/>
                    <a:pt x="26" y="56"/>
                    <a:pt x="22" y="62"/>
                  </a:cubicBezTo>
                  <a:close/>
                  <a:moveTo>
                    <a:pt x="64" y="50"/>
                  </a:moveTo>
                  <a:cubicBezTo>
                    <a:pt x="63" y="55"/>
                    <a:pt x="61" y="59"/>
                    <a:pt x="57" y="62"/>
                  </a:cubicBezTo>
                  <a:cubicBezTo>
                    <a:pt x="63" y="62"/>
                    <a:pt x="66" y="55"/>
                    <a:pt x="64" y="50"/>
                  </a:cubicBezTo>
                  <a:close/>
                  <a:moveTo>
                    <a:pt x="49" y="57"/>
                  </a:moveTo>
                  <a:cubicBezTo>
                    <a:pt x="49" y="55"/>
                    <a:pt x="50" y="54"/>
                    <a:pt x="50" y="53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8" y="54"/>
                    <a:pt x="48" y="55"/>
                    <a:pt x="49" y="57"/>
                  </a:cubicBezTo>
                  <a:close/>
                  <a:moveTo>
                    <a:pt x="49" y="50"/>
                  </a:moveTo>
                  <a:cubicBezTo>
                    <a:pt x="51" y="52"/>
                    <a:pt x="51" y="52"/>
                    <a:pt x="51" y="52"/>
                  </a:cubicBezTo>
                  <a:cubicBezTo>
                    <a:pt x="53" y="50"/>
                    <a:pt x="55" y="49"/>
                    <a:pt x="57" y="47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3" y="45"/>
                    <a:pt x="50" y="47"/>
                    <a:pt x="49" y="50"/>
                  </a:cubicBezTo>
                  <a:close/>
                  <a:moveTo>
                    <a:pt x="58" y="45"/>
                  </a:moveTo>
                  <a:cubicBezTo>
                    <a:pt x="58" y="47"/>
                    <a:pt x="58" y="47"/>
                    <a:pt x="58" y="47"/>
                  </a:cubicBezTo>
                  <a:cubicBezTo>
                    <a:pt x="59" y="46"/>
                    <a:pt x="59" y="46"/>
                    <a:pt x="60" y="46"/>
                  </a:cubicBezTo>
                  <a:cubicBezTo>
                    <a:pt x="59" y="45"/>
                    <a:pt x="58" y="45"/>
                    <a:pt x="58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92374" y="2460170"/>
              <a:ext cx="1863986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1945285" y="2839217"/>
            <a:ext cx="0" cy="81033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03614" y="2839217"/>
            <a:ext cx="0" cy="81033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09189" y="2839217"/>
            <a:ext cx="0" cy="81033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819266" y="3477507"/>
            <a:ext cx="2110223" cy="628699"/>
            <a:chOff x="1066955" y="4585878"/>
            <a:chExt cx="2813630" cy="838266"/>
          </a:xfrm>
        </p:grpSpPr>
        <p:sp>
          <p:nvSpPr>
            <p:cNvPr id="30" name="Rectangle 29"/>
            <p:cNvSpPr/>
            <p:nvPr/>
          </p:nvSpPr>
          <p:spPr>
            <a:xfrm>
              <a:off x="1066955" y="4931701"/>
              <a:ext cx="2813630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68711" y="4585878"/>
              <a:ext cx="13315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882693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78529" y="3477507"/>
            <a:ext cx="2110223" cy="628699"/>
            <a:chOff x="4345972" y="4585878"/>
            <a:chExt cx="2813630" cy="838266"/>
          </a:xfrm>
        </p:grpSpPr>
        <p:sp>
          <p:nvSpPr>
            <p:cNvPr id="32" name="Rectangle 31"/>
            <p:cNvSpPr/>
            <p:nvPr/>
          </p:nvSpPr>
          <p:spPr>
            <a:xfrm>
              <a:off x="4345972" y="4931701"/>
              <a:ext cx="2813630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7728" y="4585878"/>
              <a:ext cx="13315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882693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700277" y="3477507"/>
            <a:ext cx="2110223" cy="628699"/>
            <a:chOff x="7574970" y="4585878"/>
            <a:chExt cx="2813630" cy="838266"/>
          </a:xfrm>
        </p:grpSpPr>
        <p:sp>
          <p:nvSpPr>
            <p:cNvPr id="34" name="Rectangle 33"/>
            <p:cNvSpPr/>
            <p:nvPr/>
          </p:nvSpPr>
          <p:spPr>
            <a:xfrm>
              <a:off x="7574970" y="4931701"/>
              <a:ext cx="2813630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576726" y="4585878"/>
              <a:ext cx="13315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882693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en-GB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789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C6ADF0B5-EE5E-40FF-9D2F-3AD00A12162A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4610E9F4-A7DB-4649-A570-00D9D05783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2499EF6E-763E-41CB-BE7B-62B5817B1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6" name="矩形 13"/>
          <p:cNvSpPr>
            <a:spLocks noChangeArrowheads="1"/>
          </p:cNvSpPr>
          <p:nvPr/>
        </p:nvSpPr>
        <p:spPr bwMode="auto">
          <a:xfrm>
            <a:off x="5268469" y="2967033"/>
            <a:ext cx="35525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4213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684213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684213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684213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684213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684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>
              <a:defRPr/>
            </a:pPr>
            <a:endParaRPr lang="en-US" altLang="zh-CN" sz="1400" noProof="1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文本框 67"/>
          <p:cNvSpPr txBox="1">
            <a:spLocks noChangeArrowheads="1"/>
          </p:cNvSpPr>
          <p:nvPr/>
        </p:nvSpPr>
        <p:spPr bwMode="auto">
          <a:xfrm>
            <a:off x="5220855" y="1929370"/>
            <a:ext cx="15445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Freeform 415"/>
          <p:cNvSpPr>
            <a:spLocks noChangeArrowheads="1"/>
          </p:cNvSpPr>
          <p:nvPr/>
        </p:nvSpPr>
        <p:spPr bwMode="auto">
          <a:xfrm>
            <a:off x="5362087" y="2569942"/>
            <a:ext cx="169069" cy="170260"/>
          </a:xfrm>
          <a:custGeom>
            <a:avLst/>
            <a:gdLst>
              <a:gd name="T0" fmla="*/ 156 w 260"/>
              <a:gd name="T1" fmla="*/ 260 h 260"/>
              <a:gd name="T2" fmla="*/ 186 w 260"/>
              <a:gd name="T3" fmla="*/ 167 h 260"/>
              <a:gd name="T4" fmla="*/ 156 w 260"/>
              <a:gd name="T5" fmla="*/ 130 h 260"/>
              <a:gd name="T6" fmla="*/ 156 w 260"/>
              <a:gd name="T7" fmla="*/ 107 h 260"/>
              <a:gd name="T8" fmla="*/ 161 w 260"/>
              <a:gd name="T9" fmla="*/ 101 h 260"/>
              <a:gd name="T10" fmla="*/ 168 w 260"/>
              <a:gd name="T11" fmla="*/ 98 h 260"/>
              <a:gd name="T12" fmla="*/ 198 w 260"/>
              <a:gd name="T13" fmla="*/ 63 h 260"/>
              <a:gd name="T14" fmla="*/ 144 w 260"/>
              <a:gd name="T15" fmla="*/ 63 h 260"/>
              <a:gd name="T16" fmla="*/ 134 w 260"/>
              <a:gd name="T17" fmla="*/ 66 h 260"/>
              <a:gd name="T18" fmla="*/ 123 w 260"/>
              <a:gd name="T19" fmla="*/ 75 h 260"/>
              <a:gd name="T20" fmla="*/ 117 w 260"/>
              <a:gd name="T21" fmla="*/ 89 h 260"/>
              <a:gd name="T22" fmla="*/ 114 w 260"/>
              <a:gd name="T23" fmla="*/ 102 h 260"/>
              <a:gd name="T24" fmla="*/ 88 w 260"/>
              <a:gd name="T25" fmla="*/ 131 h 260"/>
              <a:gd name="T26" fmla="*/ 114 w 260"/>
              <a:gd name="T27" fmla="*/ 166 h 260"/>
              <a:gd name="T28" fmla="*/ 26 w 260"/>
              <a:gd name="T29" fmla="*/ 260 h 260"/>
              <a:gd name="T30" fmla="*/ 16 w 260"/>
              <a:gd name="T31" fmla="*/ 258 h 260"/>
              <a:gd name="T32" fmla="*/ 8 w 260"/>
              <a:gd name="T33" fmla="*/ 252 h 260"/>
              <a:gd name="T34" fmla="*/ 1 w 260"/>
              <a:gd name="T35" fmla="*/ 244 h 260"/>
              <a:gd name="T36" fmla="*/ 0 w 260"/>
              <a:gd name="T37" fmla="*/ 234 h 260"/>
              <a:gd name="T38" fmla="*/ 0 w 260"/>
              <a:gd name="T39" fmla="*/ 20 h 260"/>
              <a:gd name="T40" fmla="*/ 4 w 260"/>
              <a:gd name="T41" fmla="*/ 11 h 260"/>
              <a:gd name="T42" fmla="*/ 12 w 260"/>
              <a:gd name="T43" fmla="*/ 5 h 260"/>
              <a:gd name="T44" fmla="*/ 21 w 260"/>
              <a:gd name="T45" fmla="*/ 1 h 260"/>
              <a:gd name="T46" fmla="*/ 234 w 260"/>
              <a:gd name="T47" fmla="*/ 0 h 260"/>
              <a:gd name="T48" fmla="*/ 244 w 260"/>
              <a:gd name="T49" fmla="*/ 2 h 260"/>
              <a:gd name="T50" fmla="*/ 252 w 260"/>
              <a:gd name="T51" fmla="*/ 7 h 260"/>
              <a:gd name="T52" fmla="*/ 257 w 260"/>
              <a:gd name="T53" fmla="*/ 16 h 260"/>
              <a:gd name="T54" fmla="*/ 260 w 260"/>
              <a:gd name="T55" fmla="*/ 26 h 260"/>
              <a:gd name="T56" fmla="*/ 259 w 260"/>
              <a:gd name="T57" fmla="*/ 239 h 260"/>
              <a:gd name="T58" fmla="*/ 255 w 260"/>
              <a:gd name="T59" fmla="*/ 249 h 260"/>
              <a:gd name="T60" fmla="*/ 248 w 260"/>
              <a:gd name="T61" fmla="*/ 256 h 260"/>
              <a:gd name="T62" fmla="*/ 239 w 260"/>
              <a:gd name="T63" fmla="*/ 26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60" h="260">
                <a:moveTo>
                  <a:pt x="234" y="260"/>
                </a:moveTo>
                <a:lnTo>
                  <a:pt x="156" y="260"/>
                </a:lnTo>
                <a:lnTo>
                  <a:pt x="156" y="167"/>
                </a:lnTo>
                <a:lnTo>
                  <a:pt x="186" y="167"/>
                </a:lnTo>
                <a:lnTo>
                  <a:pt x="186" y="130"/>
                </a:lnTo>
                <a:lnTo>
                  <a:pt x="156" y="130"/>
                </a:lnTo>
                <a:lnTo>
                  <a:pt x="156" y="109"/>
                </a:lnTo>
                <a:lnTo>
                  <a:pt x="156" y="107"/>
                </a:lnTo>
                <a:lnTo>
                  <a:pt x="157" y="104"/>
                </a:lnTo>
                <a:lnTo>
                  <a:pt x="161" y="101"/>
                </a:lnTo>
                <a:lnTo>
                  <a:pt x="164" y="100"/>
                </a:lnTo>
                <a:lnTo>
                  <a:pt x="168" y="98"/>
                </a:lnTo>
                <a:lnTo>
                  <a:pt x="198" y="98"/>
                </a:lnTo>
                <a:lnTo>
                  <a:pt x="198" y="63"/>
                </a:lnTo>
                <a:lnTo>
                  <a:pt x="149" y="63"/>
                </a:lnTo>
                <a:lnTo>
                  <a:pt x="144" y="63"/>
                </a:lnTo>
                <a:lnTo>
                  <a:pt x="139" y="65"/>
                </a:lnTo>
                <a:lnTo>
                  <a:pt x="134" y="66"/>
                </a:lnTo>
                <a:lnTo>
                  <a:pt x="130" y="68"/>
                </a:lnTo>
                <a:lnTo>
                  <a:pt x="123" y="75"/>
                </a:lnTo>
                <a:lnTo>
                  <a:pt x="120" y="83"/>
                </a:lnTo>
                <a:lnTo>
                  <a:pt x="117" y="89"/>
                </a:lnTo>
                <a:lnTo>
                  <a:pt x="114" y="96"/>
                </a:lnTo>
                <a:lnTo>
                  <a:pt x="114" y="102"/>
                </a:lnTo>
                <a:lnTo>
                  <a:pt x="114" y="131"/>
                </a:lnTo>
                <a:lnTo>
                  <a:pt x="88" y="131"/>
                </a:lnTo>
                <a:lnTo>
                  <a:pt x="88" y="166"/>
                </a:lnTo>
                <a:lnTo>
                  <a:pt x="114" y="166"/>
                </a:lnTo>
                <a:lnTo>
                  <a:pt x="114" y="260"/>
                </a:lnTo>
                <a:lnTo>
                  <a:pt x="26" y="260"/>
                </a:lnTo>
                <a:lnTo>
                  <a:pt x="21" y="260"/>
                </a:lnTo>
                <a:lnTo>
                  <a:pt x="16" y="258"/>
                </a:lnTo>
                <a:lnTo>
                  <a:pt x="12" y="256"/>
                </a:lnTo>
                <a:lnTo>
                  <a:pt x="8" y="252"/>
                </a:lnTo>
                <a:lnTo>
                  <a:pt x="4" y="249"/>
                </a:lnTo>
                <a:lnTo>
                  <a:pt x="1" y="244"/>
                </a:lnTo>
                <a:lnTo>
                  <a:pt x="0" y="239"/>
                </a:lnTo>
                <a:lnTo>
                  <a:pt x="0" y="234"/>
                </a:lnTo>
                <a:lnTo>
                  <a:pt x="0" y="26"/>
                </a:lnTo>
                <a:lnTo>
                  <a:pt x="0" y="20"/>
                </a:lnTo>
                <a:lnTo>
                  <a:pt x="1" y="16"/>
                </a:lnTo>
                <a:lnTo>
                  <a:pt x="4" y="11"/>
                </a:lnTo>
                <a:lnTo>
                  <a:pt x="8" y="7"/>
                </a:lnTo>
                <a:lnTo>
                  <a:pt x="12" y="5"/>
                </a:lnTo>
                <a:lnTo>
                  <a:pt x="16" y="2"/>
                </a:lnTo>
                <a:lnTo>
                  <a:pt x="21" y="1"/>
                </a:lnTo>
                <a:lnTo>
                  <a:pt x="26" y="0"/>
                </a:lnTo>
                <a:lnTo>
                  <a:pt x="234" y="0"/>
                </a:lnTo>
                <a:lnTo>
                  <a:pt x="239" y="1"/>
                </a:lnTo>
                <a:lnTo>
                  <a:pt x="244" y="2"/>
                </a:lnTo>
                <a:lnTo>
                  <a:pt x="248" y="5"/>
                </a:lnTo>
                <a:lnTo>
                  <a:pt x="252" y="7"/>
                </a:lnTo>
                <a:lnTo>
                  <a:pt x="255" y="11"/>
                </a:lnTo>
                <a:lnTo>
                  <a:pt x="257" y="16"/>
                </a:lnTo>
                <a:lnTo>
                  <a:pt x="259" y="20"/>
                </a:lnTo>
                <a:lnTo>
                  <a:pt x="260" y="26"/>
                </a:lnTo>
                <a:lnTo>
                  <a:pt x="260" y="234"/>
                </a:lnTo>
                <a:lnTo>
                  <a:pt x="259" y="239"/>
                </a:lnTo>
                <a:lnTo>
                  <a:pt x="257" y="244"/>
                </a:lnTo>
                <a:lnTo>
                  <a:pt x="255" y="249"/>
                </a:lnTo>
                <a:lnTo>
                  <a:pt x="252" y="252"/>
                </a:lnTo>
                <a:lnTo>
                  <a:pt x="248" y="256"/>
                </a:lnTo>
                <a:lnTo>
                  <a:pt x="244" y="258"/>
                </a:lnTo>
                <a:lnTo>
                  <a:pt x="239" y="260"/>
                </a:lnTo>
                <a:lnTo>
                  <a:pt x="234" y="260"/>
                </a:lnTo>
                <a:close/>
              </a:path>
            </a:pathLst>
          </a:custGeom>
          <a:solidFill>
            <a:srgbClr val="0C9ACA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Freeform 416"/>
          <p:cNvSpPr>
            <a:spLocks noEditPoints="1" noChangeArrowheads="1"/>
          </p:cNvSpPr>
          <p:nvPr/>
        </p:nvSpPr>
        <p:spPr bwMode="auto">
          <a:xfrm>
            <a:off x="5677602" y="2569942"/>
            <a:ext cx="169069" cy="170260"/>
          </a:xfrm>
          <a:custGeom>
            <a:avLst/>
            <a:gdLst>
              <a:gd name="T0" fmla="*/ 21 w 260"/>
              <a:gd name="T1" fmla="*/ 260 h 260"/>
              <a:gd name="T2" fmla="*/ 8 w 260"/>
              <a:gd name="T3" fmla="*/ 252 h 260"/>
              <a:gd name="T4" fmla="*/ 0 w 260"/>
              <a:gd name="T5" fmla="*/ 239 h 260"/>
              <a:gd name="T6" fmla="*/ 0 w 260"/>
              <a:gd name="T7" fmla="*/ 21 h 260"/>
              <a:gd name="T8" fmla="*/ 8 w 260"/>
              <a:gd name="T9" fmla="*/ 8 h 260"/>
              <a:gd name="T10" fmla="*/ 21 w 260"/>
              <a:gd name="T11" fmla="*/ 0 h 260"/>
              <a:gd name="T12" fmla="*/ 240 w 260"/>
              <a:gd name="T13" fmla="*/ 0 h 260"/>
              <a:gd name="T14" fmla="*/ 253 w 260"/>
              <a:gd name="T15" fmla="*/ 8 h 260"/>
              <a:gd name="T16" fmla="*/ 259 w 260"/>
              <a:gd name="T17" fmla="*/ 21 h 260"/>
              <a:gd name="T18" fmla="*/ 259 w 260"/>
              <a:gd name="T19" fmla="*/ 239 h 260"/>
              <a:gd name="T20" fmla="*/ 253 w 260"/>
              <a:gd name="T21" fmla="*/ 252 h 260"/>
              <a:gd name="T22" fmla="*/ 240 w 260"/>
              <a:gd name="T23" fmla="*/ 260 h 260"/>
              <a:gd name="T24" fmla="*/ 225 w 260"/>
              <a:gd name="T25" fmla="*/ 52 h 260"/>
              <a:gd name="T26" fmla="*/ 199 w 260"/>
              <a:gd name="T27" fmla="*/ 63 h 260"/>
              <a:gd name="T28" fmla="*/ 186 w 260"/>
              <a:gd name="T29" fmla="*/ 52 h 260"/>
              <a:gd name="T30" fmla="*/ 169 w 260"/>
              <a:gd name="T31" fmla="*/ 50 h 260"/>
              <a:gd name="T32" fmla="*/ 151 w 260"/>
              <a:gd name="T33" fmla="*/ 55 h 260"/>
              <a:gd name="T34" fmla="*/ 137 w 260"/>
              <a:gd name="T35" fmla="*/ 68 h 260"/>
              <a:gd name="T36" fmla="*/ 132 w 260"/>
              <a:gd name="T37" fmla="*/ 89 h 260"/>
              <a:gd name="T38" fmla="*/ 115 w 260"/>
              <a:gd name="T39" fmla="*/ 95 h 260"/>
              <a:gd name="T40" fmla="*/ 72 w 260"/>
              <a:gd name="T41" fmla="*/ 77 h 260"/>
              <a:gd name="T42" fmla="*/ 51 w 260"/>
              <a:gd name="T43" fmla="*/ 57 h 260"/>
              <a:gd name="T44" fmla="*/ 46 w 260"/>
              <a:gd name="T45" fmla="*/ 74 h 260"/>
              <a:gd name="T46" fmla="*/ 54 w 260"/>
              <a:gd name="T47" fmla="*/ 100 h 260"/>
              <a:gd name="T48" fmla="*/ 58 w 260"/>
              <a:gd name="T49" fmla="*/ 109 h 260"/>
              <a:gd name="T50" fmla="*/ 46 w 260"/>
              <a:gd name="T51" fmla="*/ 111 h 260"/>
              <a:gd name="T52" fmla="*/ 51 w 260"/>
              <a:gd name="T53" fmla="*/ 126 h 260"/>
              <a:gd name="T54" fmla="*/ 76 w 260"/>
              <a:gd name="T55" fmla="*/ 143 h 260"/>
              <a:gd name="T56" fmla="*/ 65 w 260"/>
              <a:gd name="T57" fmla="*/ 146 h 260"/>
              <a:gd name="T58" fmla="*/ 61 w 260"/>
              <a:gd name="T59" fmla="*/ 152 h 260"/>
              <a:gd name="T60" fmla="*/ 76 w 260"/>
              <a:gd name="T61" fmla="*/ 165 h 260"/>
              <a:gd name="T62" fmla="*/ 85 w 260"/>
              <a:gd name="T63" fmla="*/ 180 h 260"/>
              <a:gd name="T64" fmla="*/ 56 w 260"/>
              <a:gd name="T65" fmla="*/ 187 h 260"/>
              <a:gd name="T66" fmla="*/ 45 w 260"/>
              <a:gd name="T67" fmla="*/ 194 h 260"/>
              <a:gd name="T68" fmla="*/ 77 w 260"/>
              <a:gd name="T69" fmla="*/ 204 h 260"/>
              <a:gd name="T70" fmla="*/ 120 w 260"/>
              <a:gd name="T71" fmla="*/ 204 h 260"/>
              <a:gd name="T72" fmla="*/ 163 w 260"/>
              <a:gd name="T73" fmla="*/ 187 h 260"/>
              <a:gd name="T74" fmla="*/ 191 w 260"/>
              <a:gd name="T75" fmla="*/ 159 h 260"/>
              <a:gd name="T76" fmla="*/ 203 w 260"/>
              <a:gd name="T77" fmla="*/ 134 h 260"/>
              <a:gd name="T78" fmla="*/ 210 w 260"/>
              <a:gd name="T79" fmla="*/ 103 h 260"/>
              <a:gd name="T80" fmla="*/ 216 w 260"/>
              <a:gd name="T81" fmla="*/ 86 h 260"/>
              <a:gd name="T82" fmla="*/ 220 w 260"/>
              <a:gd name="T83" fmla="*/ 70 h 260"/>
              <a:gd name="T84" fmla="*/ 217 w 260"/>
              <a:gd name="T85" fmla="*/ 67 h 260"/>
              <a:gd name="T86" fmla="*/ 225 w 260"/>
              <a:gd name="T87" fmla="*/ 52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60" h="260">
                <a:moveTo>
                  <a:pt x="234" y="260"/>
                </a:moveTo>
                <a:lnTo>
                  <a:pt x="26" y="260"/>
                </a:lnTo>
                <a:lnTo>
                  <a:pt x="21" y="260"/>
                </a:lnTo>
                <a:lnTo>
                  <a:pt x="16" y="258"/>
                </a:lnTo>
                <a:lnTo>
                  <a:pt x="12" y="256"/>
                </a:lnTo>
                <a:lnTo>
                  <a:pt x="8" y="252"/>
                </a:lnTo>
                <a:lnTo>
                  <a:pt x="4" y="249"/>
                </a:lnTo>
                <a:lnTo>
                  <a:pt x="2" y="245"/>
                </a:lnTo>
                <a:lnTo>
                  <a:pt x="0" y="239"/>
                </a:lnTo>
                <a:lnTo>
                  <a:pt x="0" y="234"/>
                </a:lnTo>
                <a:lnTo>
                  <a:pt x="0" y="26"/>
                </a:lnTo>
                <a:lnTo>
                  <a:pt x="0" y="21"/>
                </a:lnTo>
                <a:lnTo>
                  <a:pt x="2" y="16"/>
                </a:lnTo>
                <a:lnTo>
                  <a:pt x="4" y="12"/>
                </a:lnTo>
                <a:lnTo>
                  <a:pt x="8" y="8"/>
                </a:lnTo>
                <a:lnTo>
                  <a:pt x="12" y="4"/>
                </a:lnTo>
                <a:lnTo>
                  <a:pt x="16" y="3"/>
                </a:lnTo>
                <a:lnTo>
                  <a:pt x="21" y="0"/>
                </a:lnTo>
                <a:lnTo>
                  <a:pt x="26" y="0"/>
                </a:lnTo>
                <a:lnTo>
                  <a:pt x="234" y="0"/>
                </a:lnTo>
                <a:lnTo>
                  <a:pt x="240" y="0"/>
                </a:lnTo>
                <a:lnTo>
                  <a:pt x="245" y="3"/>
                </a:lnTo>
                <a:lnTo>
                  <a:pt x="249" y="4"/>
                </a:lnTo>
                <a:lnTo>
                  <a:pt x="253" y="8"/>
                </a:lnTo>
                <a:lnTo>
                  <a:pt x="255" y="12"/>
                </a:lnTo>
                <a:lnTo>
                  <a:pt x="258" y="16"/>
                </a:lnTo>
                <a:lnTo>
                  <a:pt x="259" y="21"/>
                </a:lnTo>
                <a:lnTo>
                  <a:pt x="260" y="26"/>
                </a:lnTo>
                <a:lnTo>
                  <a:pt x="260" y="234"/>
                </a:lnTo>
                <a:lnTo>
                  <a:pt x="259" y="239"/>
                </a:lnTo>
                <a:lnTo>
                  <a:pt x="258" y="245"/>
                </a:lnTo>
                <a:lnTo>
                  <a:pt x="255" y="249"/>
                </a:lnTo>
                <a:lnTo>
                  <a:pt x="253" y="252"/>
                </a:lnTo>
                <a:lnTo>
                  <a:pt x="249" y="256"/>
                </a:lnTo>
                <a:lnTo>
                  <a:pt x="245" y="258"/>
                </a:lnTo>
                <a:lnTo>
                  <a:pt x="240" y="260"/>
                </a:lnTo>
                <a:lnTo>
                  <a:pt x="234" y="260"/>
                </a:lnTo>
                <a:close/>
                <a:moveTo>
                  <a:pt x="225" y="52"/>
                </a:moveTo>
                <a:lnTo>
                  <a:pt x="225" y="52"/>
                </a:lnTo>
                <a:lnTo>
                  <a:pt x="215" y="57"/>
                </a:lnTo>
                <a:lnTo>
                  <a:pt x="207" y="61"/>
                </a:lnTo>
                <a:lnTo>
                  <a:pt x="199" y="63"/>
                </a:lnTo>
                <a:lnTo>
                  <a:pt x="197" y="59"/>
                </a:lnTo>
                <a:lnTo>
                  <a:pt x="191" y="55"/>
                </a:lnTo>
                <a:lnTo>
                  <a:pt x="186" y="52"/>
                </a:lnTo>
                <a:lnTo>
                  <a:pt x="181" y="51"/>
                </a:lnTo>
                <a:lnTo>
                  <a:pt x="175" y="50"/>
                </a:lnTo>
                <a:lnTo>
                  <a:pt x="169" y="50"/>
                </a:lnTo>
                <a:lnTo>
                  <a:pt x="163" y="51"/>
                </a:lnTo>
                <a:lnTo>
                  <a:pt x="156" y="52"/>
                </a:lnTo>
                <a:lnTo>
                  <a:pt x="151" y="55"/>
                </a:lnTo>
                <a:lnTo>
                  <a:pt x="145" y="59"/>
                </a:lnTo>
                <a:lnTo>
                  <a:pt x="141" y="63"/>
                </a:lnTo>
                <a:lnTo>
                  <a:pt x="137" y="68"/>
                </a:lnTo>
                <a:lnTo>
                  <a:pt x="134" y="73"/>
                </a:lnTo>
                <a:lnTo>
                  <a:pt x="132" y="81"/>
                </a:lnTo>
                <a:lnTo>
                  <a:pt x="132" y="89"/>
                </a:lnTo>
                <a:lnTo>
                  <a:pt x="133" y="96"/>
                </a:lnTo>
                <a:lnTo>
                  <a:pt x="124" y="96"/>
                </a:lnTo>
                <a:lnTo>
                  <a:pt x="115" y="95"/>
                </a:lnTo>
                <a:lnTo>
                  <a:pt x="98" y="91"/>
                </a:lnTo>
                <a:lnTo>
                  <a:pt x="84" y="85"/>
                </a:lnTo>
                <a:lnTo>
                  <a:pt x="72" y="77"/>
                </a:lnTo>
                <a:lnTo>
                  <a:pt x="63" y="70"/>
                </a:lnTo>
                <a:lnTo>
                  <a:pt x="56" y="64"/>
                </a:lnTo>
                <a:lnTo>
                  <a:pt x="51" y="57"/>
                </a:lnTo>
                <a:lnTo>
                  <a:pt x="48" y="61"/>
                </a:lnTo>
                <a:lnTo>
                  <a:pt x="47" y="68"/>
                </a:lnTo>
                <a:lnTo>
                  <a:pt x="46" y="74"/>
                </a:lnTo>
                <a:lnTo>
                  <a:pt x="46" y="82"/>
                </a:lnTo>
                <a:lnTo>
                  <a:pt x="48" y="91"/>
                </a:lnTo>
                <a:lnTo>
                  <a:pt x="54" y="100"/>
                </a:lnTo>
                <a:lnTo>
                  <a:pt x="58" y="106"/>
                </a:lnTo>
                <a:lnTo>
                  <a:pt x="63" y="109"/>
                </a:lnTo>
                <a:lnTo>
                  <a:pt x="58" y="109"/>
                </a:lnTo>
                <a:lnTo>
                  <a:pt x="52" y="108"/>
                </a:lnTo>
                <a:lnTo>
                  <a:pt x="46" y="106"/>
                </a:lnTo>
                <a:lnTo>
                  <a:pt x="46" y="111"/>
                </a:lnTo>
                <a:lnTo>
                  <a:pt x="46" y="115"/>
                </a:lnTo>
                <a:lnTo>
                  <a:pt x="48" y="120"/>
                </a:lnTo>
                <a:lnTo>
                  <a:pt x="51" y="126"/>
                </a:lnTo>
                <a:lnTo>
                  <a:pt x="56" y="133"/>
                </a:lnTo>
                <a:lnTo>
                  <a:pt x="64" y="138"/>
                </a:lnTo>
                <a:lnTo>
                  <a:pt x="76" y="143"/>
                </a:lnTo>
                <a:lnTo>
                  <a:pt x="74" y="145"/>
                </a:lnTo>
                <a:lnTo>
                  <a:pt x="72" y="146"/>
                </a:lnTo>
                <a:lnTo>
                  <a:pt x="65" y="146"/>
                </a:lnTo>
                <a:lnTo>
                  <a:pt x="59" y="145"/>
                </a:lnTo>
                <a:lnTo>
                  <a:pt x="60" y="148"/>
                </a:lnTo>
                <a:lnTo>
                  <a:pt x="61" y="152"/>
                </a:lnTo>
                <a:lnTo>
                  <a:pt x="64" y="156"/>
                </a:lnTo>
                <a:lnTo>
                  <a:pt x="69" y="161"/>
                </a:lnTo>
                <a:lnTo>
                  <a:pt x="76" y="165"/>
                </a:lnTo>
                <a:lnTo>
                  <a:pt x="84" y="169"/>
                </a:lnTo>
                <a:lnTo>
                  <a:pt x="94" y="173"/>
                </a:lnTo>
                <a:lnTo>
                  <a:pt x="85" y="180"/>
                </a:lnTo>
                <a:lnTo>
                  <a:pt x="76" y="184"/>
                </a:lnTo>
                <a:lnTo>
                  <a:pt x="67" y="186"/>
                </a:lnTo>
                <a:lnTo>
                  <a:pt x="56" y="187"/>
                </a:lnTo>
                <a:lnTo>
                  <a:pt x="42" y="189"/>
                </a:lnTo>
                <a:lnTo>
                  <a:pt x="38" y="189"/>
                </a:lnTo>
                <a:lnTo>
                  <a:pt x="45" y="194"/>
                </a:lnTo>
                <a:lnTo>
                  <a:pt x="54" y="198"/>
                </a:lnTo>
                <a:lnTo>
                  <a:pt x="65" y="202"/>
                </a:lnTo>
                <a:lnTo>
                  <a:pt x="77" y="204"/>
                </a:lnTo>
                <a:lnTo>
                  <a:pt x="91" y="206"/>
                </a:lnTo>
                <a:lnTo>
                  <a:pt x="106" y="206"/>
                </a:lnTo>
                <a:lnTo>
                  <a:pt x="120" y="204"/>
                </a:lnTo>
                <a:lnTo>
                  <a:pt x="134" y="200"/>
                </a:lnTo>
                <a:lnTo>
                  <a:pt x="150" y="195"/>
                </a:lnTo>
                <a:lnTo>
                  <a:pt x="163" y="187"/>
                </a:lnTo>
                <a:lnTo>
                  <a:pt x="176" y="178"/>
                </a:lnTo>
                <a:lnTo>
                  <a:pt x="186" y="165"/>
                </a:lnTo>
                <a:lnTo>
                  <a:pt x="191" y="159"/>
                </a:lnTo>
                <a:lnTo>
                  <a:pt x="197" y="151"/>
                </a:lnTo>
                <a:lnTo>
                  <a:pt x="201" y="143"/>
                </a:lnTo>
                <a:lnTo>
                  <a:pt x="203" y="134"/>
                </a:lnTo>
                <a:lnTo>
                  <a:pt x="206" y="124"/>
                </a:lnTo>
                <a:lnTo>
                  <a:pt x="208" y="113"/>
                </a:lnTo>
                <a:lnTo>
                  <a:pt x="210" y="103"/>
                </a:lnTo>
                <a:lnTo>
                  <a:pt x="210" y="90"/>
                </a:lnTo>
                <a:lnTo>
                  <a:pt x="212" y="89"/>
                </a:lnTo>
                <a:lnTo>
                  <a:pt x="216" y="86"/>
                </a:lnTo>
                <a:lnTo>
                  <a:pt x="223" y="78"/>
                </a:lnTo>
                <a:lnTo>
                  <a:pt x="230" y="68"/>
                </a:lnTo>
                <a:lnTo>
                  <a:pt x="220" y="70"/>
                </a:lnTo>
                <a:lnTo>
                  <a:pt x="208" y="73"/>
                </a:lnTo>
                <a:lnTo>
                  <a:pt x="214" y="70"/>
                </a:lnTo>
                <a:lnTo>
                  <a:pt x="217" y="67"/>
                </a:lnTo>
                <a:lnTo>
                  <a:pt x="223" y="60"/>
                </a:lnTo>
                <a:lnTo>
                  <a:pt x="224" y="55"/>
                </a:lnTo>
                <a:lnTo>
                  <a:pt x="225" y="52"/>
                </a:lnTo>
                <a:close/>
              </a:path>
            </a:pathLst>
          </a:custGeom>
          <a:solidFill>
            <a:srgbClr val="D98609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Freeform 417"/>
          <p:cNvSpPr>
            <a:spLocks noEditPoints="1" noChangeArrowheads="1"/>
          </p:cNvSpPr>
          <p:nvPr/>
        </p:nvSpPr>
        <p:spPr bwMode="auto">
          <a:xfrm>
            <a:off x="5993118" y="2569942"/>
            <a:ext cx="169069" cy="170260"/>
          </a:xfrm>
          <a:custGeom>
            <a:avLst/>
            <a:gdLst>
              <a:gd name="T0" fmla="*/ 21 w 260"/>
              <a:gd name="T1" fmla="*/ 260 h 260"/>
              <a:gd name="T2" fmla="*/ 8 w 260"/>
              <a:gd name="T3" fmla="*/ 252 h 260"/>
              <a:gd name="T4" fmla="*/ 0 w 260"/>
              <a:gd name="T5" fmla="*/ 239 h 260"/>
              <a:gd name="T6" fmla="*/ 0 w 260"/>
              <a:gd name="T7" fmla="*/ 21 h 260"/>
              <a:gd name="T8" fmla="*/ 8 w 260"/>
              <a:gd name="T9" fmla="*/ 8 h 260"/>
              <a:gd name="T10" fmla="*/ 21 w 260"/>
              <a:gd name="T11" fmla="*/ 0 h 260"/>
              <a:gd name="T12" fmla="*/ 239 w 260"/>
              <a:gd name="T13" fmla="*/ 0 h 260"/>
              <a:gd name="T14" fmla="*/ 252 w 260"/>
              <a:gd name="T15" fmla="*/ 8 h 260"/>
              <a:gd name="T16" fmla="*/ 259 w 260"/>
              <a:gd name="T17" fmla="*/ 21 h 260"/>
              <a:gd name="T18" fmla="*/ 259 w 260"/>
              <a:gd name="T19" fmla="*/ 239 h 260"/>
              <a:gd name="T20" fmla="*/ 252 w 260"/>
              <a:gd name="T21" fmla="*/ 252 h 260"/>
              <a:gd name="T22" fmla="*/ 239 w 260"/>
              <a:gd name="T23" fmla="*/ 260 h 260"/>
              <a:gd name="T24" fmla="*/ 162 w 260"/>
              <a:gd name="T25" fmla="*/ 37 h 260"/>
              <a:gd name="T26" fmla="*/ 139 w 260"/>
              <a:gd name="T27" fmla="*/ 33 h 260"/>
              <a:gd name="T28" fmla="*/ 110 w 260"/>
              <a:gd name="T29" fmla="*/ 37 h 260"/>
              <a:gd name="T30" fmla="*/ 79 w 260"/>
              <a:gd name="T31" fmla="*/ 55 h 260"/>
              <a:gd name="T32" fmla="*/ 60 w 260"/>
              <a:gd name="T33" fmla="*/ 82 h 260"/>
              <a:gd name="T34" fmla="*/ 56 w 260"/>
              <a:gd name="T35" fmla="*/ 107 h 260"/>
              <a:gd name="T36" fmla="*/ 62 w 260"/>
              <a:gd name="T37" fmla="*/ 128 h 260"/>
              <a:gd name="T38" fmla="*/ 78 w 260"/>
              <a:gd name="T39" fmla="*/ 146 h 260"/>
              <a:gd name="T40" fmla="*/ 87 w 260"/>
              <a:gd name="T41" fmla="*/ 142 h 260"/>
              <a:gd name="T42" fmla="*/ 88 w 260"/>
              <a:gd name="T43" fmla="*/ 129 h 260"/>
              <a:gd name="T44" fmla="*/ 81 w 260"/>
              <a:gd name="T45" fmla="*/ 109 h 260"/>
              <a:gd name="T46" fmla="*/ 84 w 260"/>
              <a:gd name="T47" fmla="*/ 83 h 260"/>
              <a:gd name="T48" fmla="*/ 97 w 260"/>
              <a:gd name="T49" fmla="*/ 64 h 260"/>
              <a:gd name="T50" fmla="*/ 129 w 260"/>
              <a:gd name="T51" fmla="*/ 52 h 260"/>
              <a:gd name="T52" fmla="*/ 153 w 260"/>
              <a:gd name="T53" fmla="*/ 54 h 260"/>
              <a:gd name="T54" fmla="*/ 169 w 260"/>
              <a:gd name="T55" fmla="*/ 65 h 260"/>
              <a:gd name="T56" fmla="*/ 178 w 260"/>
              <a:gd name="T57" fmla="*/ 83 h 260"/>
              <a:gd name="T58" fmla="*/ 179 w 260"/>
              <a:gd name="T59" fmla="*/ 104 h 260"/>
              <a:gd name="T60" fmla="*/ 172 w 260"/>
              <a:gd name="T61" fmla="*/ 132 h 260"/>
              <a:gd name="T62" fmla="*/ 159 w 260"/>
              <a:gd name="T63" fmla="*/ 148 h 260"/>
              <a:gd name="T64" fmla="*/ 146 w 260"/>
              <a:gd name="T65" fmla="*/ 154 h 260"/>
              <a:gd name="T66" fmla="*/ 131 w 260"/>
              <a:gd name="T67" fmla="*/ 148 h 260"/>
              <a:gd name="T68" fmla="*/ 126 w 260"/>
              <a:gd name="T69" fmla="*/ 141 h 260"/>
              <a:gd name="T70" fmla="*/ 136 w 260"/>
              <a:gd name="T71" fmla="*/ 91 h 260"/>
              <a:gd name="T72" fmla="*/ 133 w 260"/>
              <a:gd name="T73" fmla="*/ 81 h 260"/>
              <a:gd name="T74" fmla="*/ 123 w 260"/>
              <a:gd name="T75" fmla="*/ 76 h 260"/>
              <a:gd name="T76" fmla="*/ 112 w 260"/>
              <a:gd name="T77" fmla="*/ 78 h 260"/>
              <a:gd name="T78" fmla="*/ 103 w 260"/>
              <a:gd name="T79" fmla="*/ 90 h 260"/>
              <a:gd name="T80" fmla="*/ 103 w 260"/>
              <a:gd name="T81" fmla="*/ 111 h 260"/>
              <a:gd name="T82" fmla="*/ 87 w 260"/>
              <a:gd name="T83" fmla="*/ 199 h 260"/>
              <a:gd name="T84" fmla="*/ 88 w 260"/>
              <a:gd name="T85" fmla="*/ 224 h 260"/>
              <a:gd name="T86" fmla="*/ 92 w 260"/>
              <a:gd name="T87" fmla="*/ 225 h 260"/>
              <a:gd name="T88" fmla="*/ 107 w 260"/>
              <a:gd name="T89" fmla="*/ 203 h 260"/>
              <a:gd name="T90" fmla="*/ 120 w 260"/>
              <a:gd name="T91" fmla="*/ 160 h 260"/>
              <a:gd name="T92" fmla="*/ 131 w 260"/>
              <a:gd name="T93" fmla="*/ 169 h 260"/>
              <a:gd name="T94" fmla="*/ 149 w 260"/>
              <a:gd name="T95" fmla="*/ 172 h 260"/>
              <a:gd name="T96" fmla="*/ 170 w 260"/>
              <a:gd name="T97" fmla="*/ 167 h 260"/>
              <a:gd name="T98" fmla="*/ 191 w 260"/>
              <a:gd name="T99" fmla="*/ 148 h 260"/>
              <a:gd name="T100" fmla="*/ 205 w 260"/>
              <a:gd name="T101" fmla="*/ 113 h 260"/>
              <a:gd name="T102" fmla="*/ 203 w 260"/>
              <a:gd name="T103" fmla="*/ 77 h 260"/>
              <a:gd name="T104" fmla="*/ 185 w 260"/>
              <a:gd name="T105" fmla="*/ 48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60" h="260">
                <a:moveTo>
                  <a:pt x="234" y="260"/>
                </a:moveTo>
                <a:lnTo>
                  <a:pt x="26" y="260"/>
                </a:lnTo>
                <a:lnTo>
                  <a:pt x="21" y="260"/>
                </a:lnTo>
                <a:lnTo>
                  <a:pt x="16" y="258"/>
                </a:lnTo>
                <a:lnTo>
                  <a:pt x="12" y="256"/>
                </a:lnTo>
                <a:lnTo>
                  <a:pt x="8" y="252"/>
                </a:lnTo>
                <a:lnTo>
                  <a:pt x="4" y="249"/>
                </a:lnTo>
                <a:lnTo>
                  <a:pt x="1" y="245"/>
                </a:lnTo>
                <a:lnTo>
                  <a:pt x="0" y="239"/>
                </a:lnTo>
                <a:lnTo>
                  <a:pt x="0" y="234"/>
                </a:lnTo>
                <a:lnTo>
                  <a:pt x="0" y="26"/>
                </a:lnTo>
                <a:lnTo>
                  <a:pt x="0" y="21"/>
                </a:lnTo>
                <a:lnTo>
                  <a:pt x="1" y="16"/>
                </a:lnTo>
                <a:lnTo>
                  <a:pt x="4" y="12"/>
                </a:lnTo>
                <a:lnTo>
                  <a:pt x="8" y="8"/>
                </a:lnTo>
                <a:lnTo>
                  <a:pt x="12" y="4"/>
                </a:lnTo>
                <a:lnTo>
                  <a:pt x="16" y="3"/>
                </a:lnTo>
                <a:lnTo>
                  <a:pt x="21" y="0"/>
                </a:lnTo>
                <a:lnTo>
                  <a:pt x="26" y="0"/>
                </a:lnTo>
                <a:lnTo>
                  <a:pt x="234" y="0"/>
                </a:lnTo>
                <a:lnTo>
                  <a:pt x="239" y="0"/>
                </a:lnTo>
                <a:lnTo>
                  <a:pt x="244" y="3"/>
                </a:lnTo>
                <a:lnTo>
                  <a:pt x="248" y="4"/>
                </a:lnTo>
                <a:lnTo>
                  <a:pt x="252" y="8"/>
                </a:lnTo>
                <a:lnTo>
                  <a:pt x="255" y="12"/>
                </a:lnTo>
                <a:lnTo>
                  <a:pt x="257" y="16"/>
                </a:lnTo>
                <a:lnTo>
                  <a:pt x="259" y="21"/>
                </a:lnTo>
                <a:lnTo>
                  <a:pt x="260" y="26"/>
                </a:lnTo>
                <a:lnTo>
                  <a:pt x="260" y="234"/>
                </a:lnTo>
                <a:lnTo>
                  <a:pt x="259" y="239"/>
                </a:lnTo>
                <a:lnTo>
                  <a:pt x="257" y="245"/>
                </a:lnTo>
                <a:lnTo>
                  <a:pt x="255" y="249"/>
                </a:lnTo>
                <a:lnTo>
                  <a:pt x="252" y="252"/>
                </a:lnTo>
                <a:lnTo>
                  <a:pt x="248" y="256"/>
                </a:lnTo>
                <a:lnTo>
                  <a:pt x="244" y="258"/>
                </a:lnTo>
                <a:lnTo>
                  <a:pt x="239" y="260"/>
                </a:lnTo>
                <a:lnTo>
                  <a:pt x="234" y="260"/>
                </a:lnTo>
                <a:close/>
                <a:moveTo>
                  <a:pt x="162" y="37"/>
                </a:moveTo>
                <a:lnTo>
                  <a:pt x="162" y="37"/>
                </a:lnTo>
                <a:lnTo>
                  <a:pt x="155" y="34"/>
                </a:lnTo>
                <a:lnTo>
                  <a:pt x="147" y="33"/>
                </a:lnTo>
                <a:lnTo>
                  <a:pt x="139" y="33"/>
                </a:lnTo>
                <a:lnTo>
                  <a:pt x="130" y="33"/>
                </a:lnTo>
                <a:lnTo>
                  <a:pt x="121" y="34"/>
                </a:lnTo>
                <a:lnTo>
                  <a:pt x="110" y="37"/>
                </a:lnTo>
                <a:lnTo>
                  <a:pt x="101" y="39"/>
                </a:lnTo>
                <a:lnTo>
                  <a:pt x="91" y="44"/>
                </a:lnTo>
                <a:lnTo>
                  <a:pt x="79" y="55"/>
                </a:lnTo>
                <a:lnTo>
                  <a:pt x="72" y="64"/>
                </a:lnTo>
                <a:lnTo>
                  <a:pt x="64" y="73"/>
                </a:lnTo>
                <a:lnTo>
                  <a:pt x="60" y="82"/>
                </a:lnTo>
                <a:lnTo>
                  <a:pt x="57" y="91"/>
                </a:lnTo>
                <a:lnTo>
                  <a:pt x="56" y="99"/>
                </a:lnTo>
                <a:lnTo>
                  <a:pt x="56" y="107"/>
                </a:lnTo>
                <a:lnTo>
                  <a:pt x="57" y="115"/>
                </a:lnTo>
                <a:lnTo>
                  <a:pt x="60" y="121"/>
                </a:lnTo>
                <a:lnTo>
                  <a:pt x="62" y="128"/>
                </a:lnTo>
                <a:lnTo>
                  <a:pt x="69" y="137"/>
                </a:lnTo>
                <a:lnTo>
                  <a:pt x="74" y="143"/>
                </a:lnTo>
                <a:lnTo>
                  <a:pt x="78" y="146"/>
                </a:lnTo>
                <a:lnTo>
                  <a:pt x="82" y="146"/>
                </a:lnTo>
                <a:lnTo>
                  <a:pt x="84" y="145"/>
                </a:lnTo>
                <a:lnTo>
                  <a:pt x="87" y="142"/>
                </a:lnTo>
                <a:lnTo>
                  <a:pt x="88" y="138"/>
                </a:lnTo>
                <a:lnTo>
                  <a:pt x="88" y="133"/>
                </a:lnTo>
                <a:lnTo>
                  <a:pt x="88" y="129"/>
                </a:lnTo>
                <a:lnTo>
                  <a:pt x="86" y="124"/>
                </a:lnTo>
                <a:lnTo>
                  <a:pt x="83" y="119"/>
                </a:lnTo>
                <a:lnTo>
                  <a:pt x="81" y="109"/>
                </a:lnTo>
                <a:lnTo>
                  <a:pt x="81" y="100"/>
                </a:lnTo>
                <a:lnTo>
                  <a:pt x="82" y="89"/>
                </a:lnTo>
                <a:lnTo>
                  <a:pt x="84" y="83"/>
                </a:lnTo>
                <a:lnTo>
                  <a:pt x="87" y="77"/>
                </a:lnTo>
                <a:lnTo>
                  <a:pt x="91" y="70"/>
                </a:lnTo>
                <a:lnTo>
                  <a:pt x="97" y="64"/>
                </a:lnTo>
                <a:lnTo>
                  <a:pt x="109" y="59"/>
                </a:lnTo>
                <a:lnTo>
                  <a:pt x="120" y="55"/>
                </a:lnTo>
                <a:lnTo>
                  <a:pt x="129" y="52"/>
                </a:lnTo>
                <a:lnTo>
                  <a:pt x="138" y="51"/>
                </a:lnTo>
                <a:lnTo>
                  <a:pt x="146" y="52"/>
                </a:lnTo>
                <a:lnTo>
                  <a:pt x="153" y="54"/>
                </a:lnTo>
                <a:lnTo>
                  <a:pt x="159" y="57"/>
                </a:lnTo>
                <a:lnTo>
                  <a:pt x="165" y="61"/>
                </a:lnTo>
                <a:lnTo>
                  <a:pt x="169" y="65"/>
                </a:lnTo>
                <a:lnTo>
                  <a:pt x="173" y="70"/>
                </a:lnTo>
                <a:lnTo>
                  <a:pt x="175" y="77"/>
                </a:lnTo>
                <a:lnTo>
                  <a:pt x="178" y="83"/>
                </a:lnTo>
                <a:lnTo>
                  <a:pt x="179" y="90"/>
                </a:lnTo>
                <a:lnTo>
                  <a:pt x="179" y="98"/>
                </a:lnTo>
                <a:lnTo>
                  <a:pt x="179" y="104"/>
                </a:lnTo>
                <a:lnTo>
                  <a:pt x="178" y="111"/>
                </a:lnTo>
                <a:lnTo>
                  <a:pt x="174" y="122"/>
                </a:lnTo>
                <a:lnTo>
                  <a:pt x="172" y="132"/>
                </a:lnTo>
                <a:lnTo>
                  <a:pt x="168" y="138"/>
                </a:lnTo>
                <a:lnTo>
                  <a:pt x="164" y="145"/>
                </a:lnTo>
                <a:lnTo>
                  <a:pt x="159" y="148"/>
                </a:lnTo>
                <a:lnTo>
                  <a:pt x="155" y="151"/>
                </a:lnTo>
                <a:lnTo>
                  <a:pt x="149" y="152"/>
                </a:lnTo>
                <a:lnTo>
                  <a:pt x="146" y="154"/>
                </a:lnTo>
                <a:lnTo>
                  <a:pt x="142" y="154"/>
                </a:lnTo>
                <a:lnTo>
                  <a:pt x="138" y="152"/>
                </a:lnTo>
                <a:lnTo>
                  <a:pt x="131" y="148"/>
                </a:lnTo>
                <a:lnTo>
                  <a:pt x="127" y="145"/>
                </a:lnTo>
                <a:lnTo>
                  <a:pt x="126" y="142"/>
                </a:lnTo>
                <a:lnTo>
                  <a:pt x="126" y="141"/>
                </a:lnTo>
                <a:lnTo>
                  <a:pt x="131" y="119"/>
                </a:lnTo>
                <a:lnTo>
                  <a:pt x="135" y="102"/>
                </a:lnTo>
                <a:lnTo>
                  <a:pt x="136" y="91"/>
                </a:lnTo>
                <a:lnTo>
                  <a:pt x="136" y="87"/>
                </a:lnTo>
                <a:lnTo>
                  <a:pt x="135" y="83"/>
                </a:lnTo>
                <a:lnTo>
                  <a:pt x="133" y="81"/>
                </a:lnTo>
                <a:lnTo>
                  <a:pt x="130" y="78"/>
                </a:lnTo>
                <a:lnTo>
                  <a:pt x="126" y="76"/>
                </a:lnTo>
                <a:lnTo>
                  <a:pt x="123" y="76"/>
                </a:lnTo>
                <a:lnTo>
                  <a:pt x="120" y="76"/>
                </a:lnTo>
                <a:lnTo>
                  <a:pt x="116" y="76"/>
                </a:lnTo>
                <a:lnTo>
                  <a:pt x="112" y="78"/>
                </a:lnTo>
                <a:lnTo>
                  <a:pt x="108" y="81"/>
                </a:lnTo>
                <a:lnTo>
                  <a:pt x="105" y="85"/>
                </a:lnTo>
                <a:lnTo>
                  <a:pt x="103" y="90"/>
                </a:lnTo>
                <a:lnTo>
                  <a:pt x="101" y="95"/>
                </a:lnTo>
                <a:lnTo>
                  <a:pt x="101" y="103"/>
                </a:lnTo>
                <a:lnTo>
                  <a:pt x="103" y="111"/>
                </a:lnTo>
                <a:lnTo>
                  <a:pt x="104" y="121"/>
                </a:lnTo>
                <a:lnTo>
                  <a:pt x="90" y="186"/>
                </a:lnTo>
                <a:lnTo>
                  <a:pt x="87" y="199"/>
                </a:lnTo>
                <a:lnTo>
                  <a:pt x="87" y="211"/>
                </a:lnTo>
                <a:lnTo>
                  <a:pt x="87" y="217"/>
                </a:lnTo>
                <a:lnTo>
                  <a:pt x="88" y="224"/>
                </a:lnTo>
                <a:lnTo>
                  <a:pt x="90" y="225"/>
                </a:lnTo>
                <a:lnTo>
                  <a:pt x="91" y="225"/>
                </a:lnTo>
                <a:lnTo>
                  <a:pt x="92" y="225"/>
                </a:lnTo>
                <a:lnTo>
                  <a:pt x="95" y="221"/>
                </a:lnTo>
                <a:lnTo>
                  <a:pt x="103" y="212"/>
                </a:lnTo>
                <a:lnTo>
                  <a:pt x="107" y="203"/>
                </a:lnTo>
                <a:lnTo>
                  <a:pt x="112" y="191"/>
                </a:lnTo>
                <a:lnTo>
                  <a:pt x="116" y="177"/>
                </a:lnTo>
                <a:lnTo>
                  <a:pt x="120" y="160"/>
                </a:lnTo>
                <a:lnTo>
                  <a:pt x="121" y="163"/>
                </a:lnTo>
                <a:lnTo>
                  <a:pt x="122" y="164"/>
                </a:lnTo>
                <a:lnTo>
                  <a:pt x="131" y="169"/>
                </a:lnTo>
                <a:lnTo>
                  <a:pt x="136" y="171"/>
                </a:lnTo>
                <a:lnTo>
                  <a:pt x="143" y="172"/>
                </a:lnTo>
                <a:lnTo>
                  <a:pt x="149" y="172"/>
                </a:lnTo>
                <a:lnTo>
                  <a:pt x="156" y="172"/>
                </a:lnTo>
                <a:lnTo>
                  <a:pt x="164" y="171"/>
                </a:lnTo>
                <a:lnTo>
                  <a:pt x="170" y="167"/>
                </a:lnTo>
                <a:lnTo>
                  <a:pt x="178" y="163"/>
                </a:lnTo>
                <a:lnTo>
                  <a:pt x="185" y="156"/>
                </a:lnTo>
                <a:lnTo>
                  <a:pt x="191" y="148"/>
                </a:lnTo>
                <a:lnTo>
                  <a:pt x="196" y="139"/>
                </a:lnTo>
                <a:lnTo>
                  <a:pt x="201" y="128"/>
                </a:lnTo>
                <a:lnTo>
                  <a:pt x="205" y="113"/>
                </a:lnTo>
                <a:lnTo>
                  <a:pt x="207" y="100"/>
                </a:lnTo>
                <a:lnTo>
                  <a:pt x="205" y="89"/>
                </a:lnTo>
                <a:lnTo>
                  <a:pt x="203" y="77"/>
                </a:lnTo>
                <a:lnTo>
                  <a:pt x="199" y="67"/>
                </a:lnTo>
                <a:lnTo>
                  <a:pt x="192" y="57"/>
                </a:lnTo>
                <a:lnTo>
                  <a:pt x="185" y="48"/>
                </a:lnTo>
                <a:lnTo>
                  <a:pt x="174" y="42"/>
                </a:lnTo>
                <a:lnTo>
                  <a:pt x="162" y="37"/>
                </a:lnTo>
                <a:close/>
              </a:path>
            </a:pathLst>
          </a:custGeom>
          <a:solidFill>
            <a:srgbClr val="E86B7A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Freeform 418"/>
          <p:cNvSpPr>
            <a:spLocks noEditPoints="1" noChangeArrowheads="1"/>
          </p:cNvSpPr>
          <p:nvPr/>
        </p:nvSpPr>
        <p:spPr bwMode="auto">
          <a:xfrm>
            <a:off x="6308634" y="2569942"/>
            <a:ext cx="169069" cy="170260"/>
          </a:xfrm>
          <a:custGeom>
            <a:avLst/>
            <a:gdLst>
              <a:gd name="T0" fmla="*/ 26 w 260"/>
              <a:gd name="T1" fmla="*/ 260 h 260"/>
              <a:gd name="T2" fmla="*/ 15 w 260"/>
              <a:gd name="T3" fmla="*/ 258 h 260"/>
              <a:gd name="T4" fmla="*/ 8 w 260"/>
              <a:gd name="T5" fmla="*/ 252 h 260"/>
              <a:gd name="T6" fmla="*/ 2 w 260"/>
              <a:gd name="T7" fmla="*/ 245 h 260"/>
              <a:gd name="T8" fmla="*/ 0 w 260"/>
              <a:gd name="T9" fmla="*/ 234 h 260"/>
              <a:gd name="T10" fmla="*/ 1 w 260"/>
              <a:gd name="T11" fmla="*/ 21 h 260"/>
              <a:gd name="T12" fmla="*/ 5 w 260"/>
              <a:gd name="T13" fmla="*/ 12 h 260"/>
              <a:gd name="T14" fmla="*/ 12 w 260"/>
              <a:gd name="T15" fmla="*/ 4 h 260"/>
              <a:gd name="T16" fmla="*/ 21 w 260"/>
              <a:gd name="T17" fmla="*/ 0 h 260"/>
              <a:gd name="T18" fmla="*/ 234 w 260"/>
              <a:gd name="T19" fmla="*/ 0 h 260"/>
              <a:gd name="T20" fmla="*/ 244 w 260"/>
              <a:gd name="T21" fmla="*/ 3 h 260"/>
              <a:gd name="T22" fmla="*/ 252 w 260"/>
              <a:gd name="T23" fmla="*/ 8 h 260"/>
              <a:gd name="T24" fmla="*/ 259 w 260"/>
              <a:gd name="T25" fmla="*/ 16 h 260"/>
              <a:gd name="T26" fmla="*/ 260 w 260"/>
              <a:gd name="T27" fmla="*/ 26 h 260"/>
              <a:gd name="T28" fmla="*/ 260 w 260"/>
              <a:gd name="T29" fmla="*/ 239 h 260"/>
              <a:gd name="T30" fmla="*/ 256 w 260"/>
              <a:gd name="T31" fmla="*/ 249 h 260"/>
              <a:gd name="T32" fmla="*/ 248 w 260"/>
              <a:gd name="T33" fmla="*/ 256 h 260"/>
              <a:gd name="T34" fmla="*/ 239 w 260"/>
              <a:gd name="T35" fmla="*/ 260 h 260"/>
              <a:gd name="T36" fmla="*/ 78 w 260"/>
              <a:gd name="T37" fmla="*/ 63 h 260"/>
              <a:gd name="T38" fmla="*/ 57 w 260"/>
              <a:gd name="T39" fmla="*/ 99 h 260"/>
              <a:gd name="T40" fmla="*/ 17 w 260"/>
              <a:gd name="T41" fmla="*/ 172 h 260"/>
              <a:gd name="T42" fmla="*/ 78 w 260"/>
              <a:gd name="T43" fmla="*/ 63 h 260"/>
              <a:gd name="T44" fmla="*/ 88 w 260"/>
              <a:gd name="T45" fmla="*/ 63 h 260"/>
              <a:gd name="T46" fmla="*/ 109 w 260"/>
              <a:gd name="T47" fmla="*/ 83 h 260"/>
              <a:gd name="T48" fmla="*/ 109 w 260"/>
              <a:gd name="T49" fmla="*/ 99 h 260"/>
              <a:gd name="T50" fmla="*/ 88 w 260"/>
              <a:gd name="T51" fmla="*/ 172 h 260"/>
              <a:gd name="T52" fmla="*/ 109 w 260"/>
              <a:gd name="T53" fmla="*/ 99 h 260"/>
              <a:gd name="T54" fmla="*/ 119 w 260"/>
              <a:gd name="T55" fmla="*/ 99 h 260"/>
              <a:gd name="T56" fmla="*/ 156 w 260"/>
              <a:gd name="T57" fmla="*/ 161 h 260"/>
              <a:gd name="T58" fmla="*/ 119 w 260"/>
              <a:gd name="T59" fmla="*/ 177 h 260"/>
              <a:gd name="T60" fmla="*/ 177 w 260"/>
              <a:gd name="T61" fmla="*/ 198 h 260"/>
              <a:gd name="T62" fmla="*/ 244 w 260"/>
              <a:gd name="T63" fmla="*/ 99 h 260"/>
              <a:gd name="T64" fmla="*/ 188 w 260"/>
              <a:gd name="T65" fmla="*/ 161 h 260"/>
              <a:gd name="T66" fmla="*/ 223 w 260"/>
              <a:gd name="T67" fmla="*/ 177 h 260"/>
              <a:gd name="T68" fmla="*/ 188 w 260"/>
              <a:gd name="T69" fmla="*/ 198 h 260"/>
              <a:gd name="T70" fmla="*/ 244 w 260"/>
              <a:gd name="T71" fmla="*/ 99 h 260"/>
              <a:gd name="T72" fmla="*/ 223 w 260"/>
              <a:gd name="T73" fmla="*/ 115 h 260"/>
              <a:gd name="T74" fmla="*/ 208 w 260"/>
              <a:gd name="T75" fmla="*/ 151 h 260"/>
              <a:gd name="T76" fmla="*/ 140 w 260"/>
              <a:gd name="T77" fmla="*/ 115 h 260"/>
              <a:gd name="T78" fmla="*/ 156 w 260"/>
              <a:gd name="T79" fmla="*/ 151 h 260"/>
              <a:gd name="T80" fmla="*/ 140 w 260"/>
              <a:gd name="T81" fmla="*/ 115 h 260"/>
              <a:gd name="T82" fmla="*/ 36 w 260"/>
              <a:gd name="T83" fmla="*/ 151 h 260"/>
              <a:gd name="T84" fmla="*/ 57 w 260"/>
              <a:gd name="T85" fmla="*/ 115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0" h="260">
                <a:moveTo>
                  <a:pt x="234" y="260"/>
                </a:moveTo>
                <a:lnTo>
                  <a:pt x="26" y="260"/>
                </a:lnTo>
                <a:lnTo>
                  <a:pt x="21" y="260"/>
                </a:lnTo>
                <a:lnTo>
                  <a:pt x="15" y="258"/>
                </a:lnTo>
                <a:lnTo>
                  <a:pt x="12" y="256"/>
                </a:lnTo>
                <a:lnTo>
                  <a:pt x="8" y="252"/>
                </a:lnTo>
                <a:lnTo>
                  <a:pt x="5" y="249"/>
                </a:lnTo>
                <a:lnTo>
                  <a:pt x="2" y="245"/>
                </a:lnTo>
                <a:lnTo>
                  <a:pt x="1" y="239"/>
                </a:lnTo>
                <a:lnTo>
                  <a:pt x="0" y="234"/>
                </a:lnTo>
                <a:lnTo>
                  <a:pt x="0" y="26"/>
                </a:lnTo>
                <a:lnTo>
                  <a:pt x="1" y="21"/>
                </a:lnTo>
                <a:lnTo>
                  <a:pt x="2" y="16"/>
                </a:lnTo>
                <a:lnTo>
                  <a:pt x="5" y="12"/>
                </a:lnTo>
                <a:lnTo>
                  <a:pt x="8" y="8"/>
                </a:lnTo>
                <a:lnTo>
                  <a:pt x="12" y="4"/>
                </a:lnTo>
                <a:lnTo>
                  <a:pt x="15" y="3"/>
                </a:lnTo>
                <a:lnTo>
                  <a:pt x="21" y="0"/>
                </a:lnTo>
                <a:lnTo>
                  <a:pt x="26" y="0"/>
                </a:lnTo>
                <a:lnTo>
                  <a:pt x="234" y="0"/>
                </a:lnTo>
                <a:lnTo>
                  <a:pt x="239" y="0"/>
                </a:lnTo>
                <a:lnTo>
                  <a:pt x="244" y="3"/>
                </a:lnTo>
                <a:lnTo>
                  <a:pt x="248" y="4"/>
                </a:lnTo>
                <a:lnTo>
                  <a:pt x="252" y="8"/>
                </a:lnTo>
                <a:lnTo>
                  <a:pt x="256" y="12"/>
                </a:lnTo>
                <a:lnTo>
                  <a:pt x="259" y="16"/>
                </a:lnTo>
                <a:lnTo>
                  <a:pt x="260" y="21"/>
                </a:lnTo>
                <a:lnTo>
                  <a:pt x="260" y="26"/>
                </a:lnTo>
                <a:lnTo>
                  <a:pt x="260" y="234"/>
                </a:lnTo>
                <a:lnTo>
                  <a:pt x="260" y="239"/>
                </a:lnTo>
                <a:lnTo>
                  <a:pt x="259" y="245"/>
                </a:lnTo>
                <a:lnTo>
                  <a:pt x="256" y="249"/>
                </a:lnTo>
                <a:lnTo>
                  <a:pt x="252" y="252"/>
                </a:lnTo>
                <a:lnTo>
                  <a:pt x="248" y="256"/>
                </a:lnTo>
                <a:lnTo>
                  <a:pt x="244" y="258"/>
                </a:lnTo>
                <a:lnTo>
                  <a:pt x="239" y="260"/>
                </a:lnTo>
                <a:lnTo>
                  <a:pt x="234" y="260"/>
                </a:lnTo>
                <a:close/>
                <a:moveTo>
                  <a:pt x="78" y="63"/>
                </a:moveTo>
                <a:lnTo>
                  <a:pt x="57" y="63"/>
                </a:lnTo>
                <a:lnTo>
                  <a:pt x="57" y="99"/>
                </a:lnTo>
                <a:lnTo>
                  <a:pt x="17" y="99"/>
                </a:lnTo>
                <a:lnTo>
                  <a:pt x="17" y="172"/>
                </a:lnTo>
                <a:lnTo>
                  <a:pt x="78" y="172"/>
                </a:lnTo>
                <a:lnTo>
                  <a:pt x="78" y="63"/>
                </a:lnTo>
                <a:close/>
                <a:moveTo>
                  <a:pt x="109" y="63"/>
                </a:moveTo>
                <a:lnTo>
                  <a:pt x="88" y="63"/>
                </a:lnTo>
                <a:lnTo>
                  <a:pt x="88" y="83"/>
                </a:lnTo>
                <a:lnTo>
                  <a:pt x="109" y="83"/>
                </a:lnTo>
                <a:lnTo>
                  <a:pt x="109" y="63"/>
                </a:lnTo>
                <a:close/>
                <a:moveTo>
                  <a:pt x="109" y="99"/>
                </a:moveTo>
                <a:lnTo>
                  <a:pt x="88" y="99"/>
                </a:lnTo>
                <a:lnTo>
                  <a:pt x="88" y="172"/>
                </a:lnTo>
                <a:lnTo>
                  <a:pt x="109" y="172"/>
                </a:lnTo>
                <a:lnTo>
                  <a:pt x="109" y="99"/>
                </a:lnTo>
                <a:close/>
                <a:moveTo>
                  <a:pt x="177" y="99"/>
                </a:moveTo>
                <a:lnTo>
                  <a:pt x="119" y="99"/>
                </a:lnTo>
                <a:lnTo>
                  <a:pt x="119" y="161"/>
                </a:lnTo>
                <a:lnTo>
                  <a:pt x="156" y="161"/>
                </a:lnTo>
                <a:lnTo>
                  <a:pt x="156" y="177"/>
                </a:lnTo>
                <a:lnTo>
                  <a:pt x="119" y="177"/>
                </a:lnTo>
                <a:lnTo>
                  <a:pt x="119" y="198"/>
                </a:lnTo>
                <a:lnTo>
                  <a:pt x="177" y="198"/>
                </a:lnTo>
                <a:lnTo>
                  <a:pt x="177" y="99"/>
                </a:lnTo>
                <a:close/>
                <a:moveTo>
                  <a:pt x="244" y="99"/>
                </a:moveTo>
                <a:lnTo>
                  <a:pt x="188" y="99"/>
                </a:lnTo>
                <a:lnTo>
                  <a:pt x="188" y="161"/>
                </a:lnTo>
                <a:lnTo>
                  <a:pt x="223" y="161"/>
                </a:lnTo>
                <a:lnTo>
                  <a:pt x="223" y="177"/>
                </a:lnTo>
                <a:lnTo>
                  <a:pt x="188" y="177"/>
                </a:lnTo>
                <a:lnTo>
                  <a:pt x="188" y="198"/>
                </a:lnTo>
                <a:lnTo>
                  <a:pt x="244" y="198"/>
                </a:lnTo>
                <a:lnTo>
                  <a:pt x="244" y="99"/>
                </a:lnTo>
                <a:close/>
                <a:moveTo>
                  <a:pt x="208" y="115"/>
                </a:moveTo>
                <a:lnTo>
                  <a:pt x="223" y="115"/>
                </a:lnTo>
                <a:lnTo>
                  <a:pt x="223" y="151"/>
                </a:lnTo>
                <a:lnTo>
                  <a:pt x="208" y="151"/>
                </a:lnTo>
                <a:lnTo>
                  <a:pt x="208" y="115"/>
                </a:lnTo>
                <a:close/>
                <a:moveTo>
                  <a:pt x="140" y="115"/>
                </a:moveTo>
                <a:lnTo>
                  <a:pt x="156" y="115"/>
                </a:lnTo>
                <a:lnTo>
                  <a:pt x="156" y="151"/>
                </a:lnTo>
                <a:lnTo>
                  <a:pt x="140" y="151"/>
                </a:lnTo>
                <a:lnTo>
                  <a:pt x="140" y="115"/>
                </a:lnTo>
                <a:close/>
                <a:moveTo>
                  <a:pt x="57" y="151"/>
                </a:moveTo>
                <a:lnTo>
                  <a:pt x="36" y="151"/>
                </a:lnTo>
                <a:lnTo>
                  <a:pt x="36" y="115"/>
                </a:lnTo>
                <a:lnTo>
                  <a:pt x="57" y="115"/>
                </a:lnTo>
                <a:lnTo>
                  <a:pt x="57" y="151"/>
                </a:lnTo>
                <a:close/>
              </a:path>
            </a:pathLst>
          </a:custGeom>
          <a:solidFill>
            <a:srgbClr val="C93C79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同心圆 73"/>
          <p:cNvSpPr>
            <a:spLocks noChangeArrowheads="1"/>
          </p:cNvSpPr>
          <p:nvPr/>
        </p:nvSpPr>
        <p:spPr bwMode="auto">
          <a:xfrm>
            <a:off x="610981" y="2031440"/>
            <a:ext cx="1303735" cy="1304925"/>
          </a:xfrm>
          <a:custGeom>
            <a:avLst/>
            <a:gdLst>
              <a:gd name="T0" fmla="*/ 0 w 1739611"/>
              <a:gd name="T1" fmla="*/ 869806 h 1739611"/>
              <a:gd name="T2" fmla="*/ 869806 w 1739611"/>
              <a:gd name="T3" fmla="*/ 0 h 1739611"/>
              <a:gd name="T4" fmla="*/ 1739612 w 1739611"/>
              <a:gd name="T5" fmla="*/ 869806 h 1739611"/>
              <a:gd name="T6" fmla="*/ 869806 w 1739611"/>
              <a:gd name="T7" fmla="*/ 1739612 h 1739611"/>
              <a:gd name="T8" fmla="*/ 0 w 1739611"/>
              <a:gd name="T9" fmla="*/ 869806 h 1739611"/>
              <a:gd name="T10" fmla="*/ 314574 w 1739611"/>
              <a:gd name="T11" fmla="*/ 869806 h 1739611"/>
              <a:gd name="T12" fmla="*/ 869806 w 1739611"/>
              <a:gd name="T13" fmla="*/ 1425038 h 1739611"/>
              <a:gd name="T14" fmla="*/ 1425038 w 1739611"/>
              <a:gd name="T15" fmla="*/ 869806 h 1739611"/>
              <a:gd name="T16" fmla="*/ 869806 w 1739611"/>
              <a:gd name="T17" fmla="*/ 314574 h 1739611"/>
              <a:gd name="T18" fmla="*/ 314574 w 1739611"/>
              <a:gd name="T19" fmla="*/ 869806 h 1739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39611" h="1739611">
                <a:moveTo>
                  <a:pt x="0" y="869806"/>
                </a:moveTo>
                <a:cubicBezTo>
                  <a:pt x="0" y="389425"/>
                  <a:pt x="389425" y="0"/>
                  <a:pt x="869806" y="0"/>
                </a:cubicBezTo>
                <a:cubicBezTo>
                  <a:pt x="1350187" y="0"/>
                  <a:pt x="1739612" y="389425"/>
                  <a:pt x="1739612" y="869806"/>
                </a:cubicBezTo>
                <a:cubicBezTo>
                  <a:pt x="1739612" y="1350187"/>
                  <a:pt x="1350187" y="1739612"/>
                  <a:pt x="869806" y="1739612"/>
                </a:cubicBezTo>
                <a:cubicBezTo>
                  <a:pt x="389425" y="1739612"/>
                  <a:pt x="0" y="1350187"/>
                  <a:pt x="0" y="869806"/>
                </a:cubicBezTo>
                <a:close/>
                <a:moveTo>
                  <a:pt x="314574" y="869806"/>
                </a:moveTo>
                <a:cubicBezTo>
                  <a:pt x="314574" y="1176452"/>
                  <a:pt x="563160" y="1425038"/>
                  <a:pt x="869806" y="1425038"/>
                </a:cubicBezTo>
                <a:cubicBezTo>
                  <a:pt x="1176452" y="1425038"/>
                  <a:pt x="1425038" y="1176452"/>
                  <a:pt x="1425038" y="869806"/>
                </a:cubicBezTo>
                <a:cubicBezTo>
                  <a:pt x="1425038" y="563160"/>
                  <a:pt x="1176452" y="314574"/>
                  <a:pt x="869806" y="314574"/>
                </a:cubicBezTo>
                <a:cubicBezTo>
                  <a:pt x="563160" y="314574"/>
                  <a:pt x="314574" y="563160"/>
                  <a:pt x="314574" y="869806"/>
                </a:cubicBezTo>
                <a:close/>
              </a:path>
            </a:pathLst>
          </a:custGeom>
          <a:solidFill>
            <a:srgbClr val="0C9ACA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同心圆 74"/>
          <p:cNvSpPr>
            <a:spLocks noChangeArrowheads="1"/>
          </p:cNvSpPr>
          <p:nvPr/>
        </p:nvSpPr>
        <p:spPr bwMode="auto">
          <a:xfrm>
            <a:off x="2099262" y="2031440"/>
            <a:ext cx="1304925" cy="1304925"/>
          </a:xfrm>
          <a:custGeom>
            <a:avLst/>
            <a:gdLst>
              <a:gd name="T0" fmla="*/ 0 w 1739611"/>
              <a:gd name="T1" fmla="*/ 869806 h 1739611"/>
              <a:gd name="T2" fmla="*/ 869806 w 1739611"/>
              <a:gd name="T3" fmla="*/ 0 h 1739611"/>
              <a:gd name="T4" fmla="*/ 1739612 w 1739611"/>
              <a:gd name="T5" fmla="*/ 869806 h 1739611"/>
              <a:gd name="T6" fmla="*/ 869806 w 1739611"/>
              <a:gd name="T7" fmla="*/ 1739612 h 1739611"/>
              <a:gd name="T8" fmla="*/ 0 w 1739611"/>
              <a:gd name="T9" fmla="*/ 869806 h 1739611"/>
              <a:gd name="T10" fmla="*/ 314574 w 1739611"/>
              <a:gd name="T11" fmla="*/ 869806 h 1739611"/>
              <a:gd name="T12" fmla="*/ 869806 w 1739611"/>
              <a:gd name="T13" fmla="*/ 1425038 h 1739611"/>
              <a:gd name="T14" fmla="*/ 1425038 w 1739611"/>
              <a:gd name="T15" fmla="*/ 869806 h 1739611"/>
              <a:gd name="T16" fmla="*/ 869806 w 1739611"/>
              <a:gd name="T17" fmla="*/ 314574 h 1739611"/>
              <a:gd name="T18" fmla="*/ 314574 w 1739611"/>
              <a:gd name="T19" fmla="*/ 869806 h 1739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39611" h="1739611">
                <a:moveTo>
                  <a:pt x="0" y="869806"/>
                </a:moveTo>
                <a:cubicBezTo>
                  <a:pt x="0" y="389425"/>
                  <a:pt x="389425" y="0"/>
                  <a:pt x="869806" y="0"/>
                </a:cubicBezTo>
                <a:cubicBezTo>
                  <a:pt x="1350187" y="0"/>
                  <a:pt x="1739612" y="389425"/>
                  <a:pt x="1739612" y="869806"/>
                </a:cubicBezTo>
                <a:cubicBezTo>
                  <a:pt x="1739612" y="1350187"/>
                  <a:pt x="1350187" y="1739612"/>
                  <a:pt x="869806" y="1739612"/>
                </a:cubicBezTo>
                <a:cubicBezTo>
                  <a:pt x="389425" y="1739612"/>
                  <a:pt x="0" y="1350187"/>
                  <a:pt x="0" y="869806"/>
                </a:cubicBezTo>
                <a:close/>
                <a:moveTo>
                  <a:pt x="314574" y="869806"/>
                </a:moveTo>
                <a:cubicBezTo>
                  <a:pt x="314574" y="1176452"/>
                  <a:pt x="563160" y="1425038"/>
                  <a:pt x="869806" y="1425038"/>
                </a:cubicBezTo>
                <a:cubicBezTo>
                  <a:pt x="1176452" y="1425038"/>
                  <a:pt x="1425038" y="1176452"/>
                  <a:pt x="1425038" y="869806"/>
                </a:cubicBezTo>
                <a:cubicBezTo>
                  <a:pt x="1425038" y="563160"/>
                  <a:pt x="1176452" y="314574"/>
                  <a:pt x="869806" y="314574"/>
                </a:cubicBezTo>
                <a:cubicBezTo>
                  <a:pt x="563160" y="314574"/>
                  <a:pt x="314574" y="563160"/>
                  <a:pt x="314574" y="869806"/>
                </a:cubicBezTo>
                <a:close/>
              </a:path>
            </a:pathLst>
          </a:custGeom>
          <a:solidFill>
            <a:srgbClr val="D98609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同心圆 75"/>
          <p:cNvSpPr>
            <a:spLocks noChangeArrowheads="1"/>
          </p:cNvSpPr>
          <p:nvPr/>
        </p:nvSpPr>
        <p:spPr bwMode="auto">
          <a:xfrm>
            <a:off x="3587543" y="2031440"/>
            <a:ext cx="1304925" cy="1304925"/>
          </a:xfrm>
          <a:custGeom>
            <a:avLst/>
            <a:gdLst>
              <a:gd name="T0" fmla="*/ 0 w 1739611"/>
              <a:gd name="T1" fmla="*/ 869806 h 1739611"/>
              <a:gd name="T2" fmla="*/ 869806 w 1739611"/>
              <a:gd name="T3" fmla="*/ 0 h 1739611"/>
              <a:gd name="T4" fmla="*/ 1739612 w 1739611"/>
              <a:gd name="T5" fmla="*/ 869806 h 1739611"/>
              <a:gd name="T6" fmla="*/ 869806 w 1739611"/>
              <a:gd name="T7" fmla="*/ 1739612 h 1739611"/>
              <a:gd name="T8" fmla="*/ 0 w 1739611"/>
              <a:gd name="T9" fmla="*/ 869806 h 1739611"/>
              <a:gd name="T10" fmla="*/ 314574 w 1739611"/>
              <a:gd name="T11" fmla="*/ 869806 h 1739611"/>
              <a:gd name="T12" fmla="*/ 869806 w 1739611"/>
              <a:gd name="T13" fmla="*/ 1425038 h 1739611"/>
              <a:gd name="T14" fmla="*/ 1425038 w 1739611"/>
              <a:gd name="T15" fmla="*/ 869806 h 1739611"/>
              <a:gd name="T16" fmla="*/ 869806 w 1739611"/>
              <a:gd name="T17" fmla="*/ 314574 h 1739611"/>
              <a:gd name="T18" fmla="*/ 314574 w 1739611"/>
              <a:gd name="T19" fmla="*/ 869806 h 1739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39611" h="1739611">
                <a:moveTo>
                  <a:pt x="0" y="869806"/>
                </a:moveTo>
                <a:cubicBezTo>
                  <a:pt x="0" y="389425"/>
                  <a:pt x="389425" y="0"/>
                  <a:pt x="869806" y="0"/>
                </a:cubicBezTo>
                <a:cubicBezTo>
                  <a:pt x="1350187" y="0"/>
                  <a:pt x="1739612" y="389425"/>
                  <a:pt x="1739612" y="869806"/>
                </a:cubicBezTo>
                <a:cubicBezTo>
                  <a:pt x="1739612" y="1350187"/>
                  <a:pt x="1350187" y="1739612"/>
                  <a:pt x="869806" y="1739612"/>
                </a:cubicBezTo>
                <a:cubicBezTo>
                  <a:pt x="389425" y="1739612"/>
                  <a:pt x="0" y="1350187"/>
                  <a:pt x="0" y="869806"/>
                </a:cubicBezTo>
                <a:close/>
                <a:moveTo>
                  <a:pt x="314574" y="869806"/>
                </a:moveTo>
                <a:cubicBezTo>
                  <a:pt x="314574" y="1176452"/>
                  <a:pt x="563160" y="1425038"/>
                  <a:pt x="869806" y="1425038"/>
                </a:cubicBezTo>
                <a:cubicBezTo>
                  <a:pt x="1176452" y="1425038"/>
                  <a:pt x="1425038" y="1176452"/>
                  <a:pt x="1425038" y="869806"/>
                </a:cubicBezTo>
                <a:cubicBezTo>
                  <a:pt x="1425038" y="563160"/>
                  <a:pt x="1176452" y="314574"/>
                  <a:pt x="869806" y="314574"/>
                </a:cubicBezTo>
                <a:cubicBezTo>
                  <a:pt x="563160" y="314574"/>
                  <a:pt x="314574" y="563160"/>
                  <a:pt x="314574" y="869806"/>
                </a:cubicBezTo>
                <a:close/>
              </a:path>
            </a:pathLst>
          </a:custGeom>
          <a:solidFill>
            <a:srgbClr val="E86B7A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文本框 34"/>
          <p:cNvSpPr txBox="1">
            <a:spLocks noChangeArrowheads="1"/>
          </p:cNvSpPr>
          <p:nvPr/>
        </p:nvSpPr>
        <p:spPr bwMode="auto">
          <a:xfrm>
            <a:off x="937212" y="2418393"/>
            <a:ext cx="6783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50</a:t>
            </a:r>
            <a:r>
              <a:rPr lang="en-US" altLang="zh-CN" sz="101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%</a:t>
            </a:r>
            <a:endParaRPr lang="zh-CN" altLang="en-US" sz="1013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文本框 35"/>
          <p:cNvSpPr txBox="1">
            <a:spLocks noChangeArrowheads="1"/>
          </p:cNvSpPr>
          <p:nvPr/>
        </p:nvSpPr>
        <p:spPr bwMode="auto">
          <a:xfrm>
            <a:off x="2425494" y="2418393"/>
            <a:ext cx="6783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60</a:t>
            </a:r>
            <a:r>
              <a:rPr lang="en-US" altLang="zh-CN" sz="1013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%</a:t>
            </a:r>
            <a:endParaRPr lang="zh-CN" altLang="en-US" sz="1013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文本框 43"/>
          <p:cNvSpPr txBox="1">
            <a:spLocks noChangeArrowheads="1"/>
          </p:cNvSpPr>
          <p:nvPr/>
        </p:nvSpPr>
        <p:spPr bwMode="auto">
          <a:xfrm>
            <a:off x="3914966" y="2427918"/>
            <a:ext cx="6783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2844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7416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1988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656013" indent="1588" defTabSz="91281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70</a:t>
            </a:r>
            <a:r>
              <a:rPr lang="en-US" altLang="zh-CN" sz="101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%</a:t>
            </a:r>
            <a:endParaRPr lang="zh-CN" altLang="en-US" sz="1013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6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5B726F9F-8404-44C9-8C56-7922140A41F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607502" y="608534"/>
            <a:ext cx="5143500" cy="3926428"/>
          </a:xfrm>
          <a:prstGeom prst="rect">
            <a:avLst/>
          </a:prstGeom>
        </p:spPr>
      </p:pic>
      <p:sp>
        <p:nvSpPr>
          <p:cNvPr id="19" name="TextBox 39">
            <a:extLst>
              <a:ext uri="{FF2B5EF4-FFF2-40B4-BE49-F238E27FC236}">
                <a16:creationId xmlns:a16="http://schemas.microsoft.com/office/drawing/2014/main" id="{7C3EA0E3-188E-498A-AA3C-EA3E75DF2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72" y="2914812"/>
            <a:ext cx="9017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eaLnBrk="1" hangingPunct="1"/>
            <a:r>
              <a:rPr lang="en-US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PART 04</a:t>
            </a:r>
            <a:endParaRPr lang="zh-CN" altLang="en-US" sz="16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40">
            <a:extLst>
              <a:ext uri="{FF2B5EF4-FFF2-40B4-BE49-F238E27FC236}">
                <a16:creationId xmlns:a16="http://schemas.microsoft.com/office/drawing/2014/main" id="{53C444A3-51EF-47B6-B328-F19EECFD78A6}"/>
              </a:ext>
            </a:extLst>
          </p:cNvPr>
          <p:cNvSpPr txBox="1"/>
          <p:nvPr/>
        </p:nvSpPr>
        <p:spPr>
          <a:xfrm>
            <a:off x="4756044" y="2609695"/>
            <a:ext cx="1077912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TextBox 41">
            <a:extLst>
              <a:ext uri="{FF2B5EF4-FFF2-40B4-BE49-F238E27FC236}">
                <a16:creationId xmlns:a16="http://schemas.microsoft.com/office/drawing/2014/main" id="{E7D67748-32FF-4E1A-B948-01991011FA53}"/>
              </a:ext>
            </a:extLst>
          </p:cNvPr>
          <p:cNvSpPr txBox="1"/>
          <p:nvPr/>
        </p:nvSpPr>
        <p:spPr>
          <a:xfrm>
            <a:off x="5833956" y="2609695"/>
            <a:ext cx="985838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TextBox 42">
            <a:extLst>
              <a:ext uri="{FF2B5EF4-FFF2-40B4-BE49-F238E27FC236}">
                <a16:creationId xmlns:a16="http://schemas.microsoft.com/office/drawing/2014/main" id="{0B6D3323-DDBB-4DE4-B512-F24723A5627C}"/>
              </a:ext>
            </a:extLst>
          </p:cNvPr>
          <p:cNvSpPr txBox="1"/>
          <p:nvPr/>
        </p:nvSpPr>
        <p:spPr>
          <a:xfrm>
            <a:off x="6916631" y="2609695"/>
            <a:ext cx="1027113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TextBox 43">
            <a:extLst>
              <a:ext uri="{FF2B5EF4-FFF2-40B4-BE49-F238E27FC236}">
                <a16:creationId xmlns:a16="http://schemas.microsoft.com/office/drawing/2014/main" id="{8431DD9E-5BAD-4004-9E59-71CD6F8DE224}"/>
              </a:ext>
            </a:extLst>
          </p:cNvPr>
          <p:cNvSpPr txBox="1"/>
          <p:nvPr/>
        </p:nvSpPr>
        <p:spPr>
          <a:xfrm>
            <a:off x="4756044" y="2922432"/>
            <a:ext cx="1231900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TextBox 44">
            <a:extLst>
              <a:ext uri="{FF2B5EF4-FFF2-40B4-BE49-F238E27FC236}">
                <a16:creationId xmlns:a16="http://schemas.microsoft.com/office/drawing/2014/main" id="{60291D0D-4C6D-448B-8ACF-58C5E9F279F5}"/>
              </a:ext>
            </a:extLst>
          </p:cNvPr>
          <p:cNvSpPr txBox="1"/>
          <p:nvPr/>
        </p:nvSpPr>
        <p:spPr>
          <a:xfrm>
            <a:off x="5837131" y="2922432"/>
            <a:ext cx="1230313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E5430C14-0621-412D-927D-4D83753E96AA}"/>
              </a:ext>
            </a:extLst>
          </p:cNvPr>
          <p:cNvGrpSpPr>
            <a:grpSpLocks/>
          </p:cNvGrpSpPr>
          <p:nvPr/>
        </p:nvGrpSpPr>
        <p:grpSpPr bwMode="auto">
          <a:xfrm>
            <a:off x="2984485" y="1696767"/>
            <a:ext cx="1438275" cy="1436687"/>
            <a:chOff x="5675204" y="407884"/>
            <a:chExt cx="1437120" cy="1437120"/>
          </a:xfrm>
          <a:solidFill>
            <a:srgbClr val="E94441"/>
          </a:solidFill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F29E1D1A-AD94-40EE-B9DF-9121AF26C681}"/>
                </a:ext>
              </a:extLst>
            </p:cNvPr>
            <p:cNvSpPr/>
            <p:nvPr/>
          </p:nvSpPr>
          <p:spPr>
            <a:xfrm>
              <a:off x="5675204" y="407884"/>
              <a:ext cx="1437120" cy="143712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KSO_Shape">
              <a:extLst>
                <a:ext uri="{FF2B5EF4-FFF2-40B4-BE49-F238E27FC236}">
                  <a16:creationId xmlns:a16="http://schemas.microsoft.com/office/drawing/2014/main" id="{B78AF1F4-A7D9-43E9-BD98-9B8ACD108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4656" y="865222"/>
              <a:ext cx="758216" cy="522444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1" name="TextBox 37">
            <a:extLst>
              <a:ext uri="{FF2B5EF4-FFF2-40B4-BE49-F238E27FC236}">
                <a16:creationId xmlns:a16="http://schemas.microsoft.com/office/drawing/2014/main" id="{3F942B4F-BB4F-4F25-B1D7-4E3244B9FD3C}"/>
              </a:ext>
            </a:extLst>
          </p:cNvPr>
          <p:cNvSpPr txBox="1"/>
          <p:nvPr/>
        </p:nvSpPr>
        <p:spPr>
          <a:xfrm>
            <a:off x="4674545" y="1892357"/>
            <a:ext cx="208236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503CB49D-D3EC-4C79-B382-B2A260F45C07}"/>
              </a:ext>
            </a:extLst>
          </p:cNvPr>
          <p:cNvGrpSpPr/>
          <p:nvPr/>
        </p:nvGrpSpPr>
        <p:grpSpPr>
          <a:xfrm rot="5400000" flipV="1">
            <a:off x="3402756" y="2653394"/>
            <a:ext cx="2087681" cy="45719"/>
            <a:chOff x="1949423" y="3788624"/>
            <a:chExt cx="2651760" cy="56088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ABA2400F-6911-4FA8-9F92-F6DA5EDD0B97}"/>
                </a:ext>
              </a:extLst>
            </p:cNvPr>
            <p:cNvSpPr/>
            <p:nvPr/>
          </p:nvSpPr>
          <p:spPr>
            <a:xfrm>
              <a:off x="1949423" y="3788624"/>
              <a:ext cx="883920" cy="56088"/>
            </a:xfrm>
            <a:prstGeom prst="rect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4D72BD94-6730-475F-92FD-1F18B62E5A50}"/>
                </a:ext>
              </a:extLst>
            </p:cNvPr>
            <p:cNvSpPr/>
            <p:nvPr/>
          </p:nvSpPr>
          <p:spPr>
            <a:xfrm>
              <a:off x="2833343" y="3788624"/>
              <a:ext cx="883920" cy="56088"/>
            </a:xfrm>
            <a:prstGeom prst="rect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6C26EECB-8CA6-4589-9A90-B0057EE41C55}"/>
                </a:ext>
              </a:extLst>
            </p:cNvPr>
            <p:cNvSpPr/>
            <p:nvPr/>
          </p:nvSpPr>
          <p:spPr>
            <a:xfrm>
              <a:off x="3717263" y="3788624"/>
              <a:ext cx="883920" cy="56088"/>
            </a:xfrm>
            <a:prstGeom prst="rect">
              <a:avLst/>
            </a:prstGeom>
            <a:solidFill>
              <a:srgbClr val="FF8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9954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84DA7975-270E-4CB4-9579-503B3A63E21E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7B28BE8E-4276-4F0E-9934-4FEA801AB1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27" name="TextBox 3"/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5058080" y="1793794"/>
            <a:ext cx="972850" cy="972850"/>
          </a:xfrm>
          <a:prstGeom prst="ellipse">
            <a:avLst/>
          </a:prstGeom>
          <a:solidFill>
            <a:srgbClr val="D98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56171" y="1793794"/>
            <a:ext cx="972850" cy="972850"/>
          </a:xfrm>
          <a:prstGeom prst="ellipse">
            <a:avLst/>
          </a:prstGeom>
          <a:solidFill>
            <a:srgbClr val="0C9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3057126" y="1793794"/>
            <a:ext cx="972850" cy="972850"/>
          </a:xfrm>
          <a:prstGeom prst="ellipse">
            <a:avLst/>
          </a:prstGeom>
          <a:solidFill>
            <a:srgbClr val="FF89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059036" y="1793794"/>
            <a:ext cx="972850" cy="972850"/>
          </a:xfrm>
          <a:prstGeom prst="ellipse">
            <a:avLst/>
          </a:prstGeom>
          <a:solidFill>
            <a:srgbClr val="C93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Freeform 16"/>
          <p:cNvSpPr>
            <a:spLocks noEditPoints="1"/>
          </p:cNvSpPr>
          <p:nvPr/>
        </p:nvSpPr>
        <p:spPr bwMode="auto">
          <a:xfrm>
            <a:off x="1307027" y="2143378"/>
            <a:ext cx="471136" cy="273682"/>
          </a:xfrm>
          <a:custGeom>
            <a:avLst/>
            <a:gdLst>
              <a:gd name="T0" fmla="*/ 712 w 739"/>
              <a:gd name="T1" fmla="*/ 36 h 492"/>
              <a:gd name="T2" fmla="*/ 712 w 739"/>
              <a:gd name="T3" fmla="*/ 404 h 492"/>
              <a:gd name="T4" fmla="*/ 702 w 739"/>
              <a:gd name="T5" fmla="*/ 404 h 492"/>
              <a:gd name="T6" fmla="*/ 678 w 739"/>
              <a:gd name="T7" fmla="*/ 403 h 492"/>
              <a:gd name="T8" fmla="*/ 373 w 739"/>
              <a:gd name="T9" fmla="*/ 480 h 492"/>
              <a:gd name="T10" fmla="*/ 369 w 739"/>
              <a:gd name="T11" fmla="*/ 482 h 492"/>
              <a:gd name="T12" fmla="*/ 365 w 739"/>
              <a:gd name="T13" fmla="*/ 480 h 492"/>
              <a:gd name="T14" fmla="*/ 60 w 739"/>
              <a:gd name="T15" fmla="*/ 403 h 492"/>
              <a:gd name="T16" fmla="*/ 37 w 739"/>
              <a:gd name="T17" fmla="*/ 404 h 492"/>
              <a:gd name="T18" fmla="*/ 26 w 739"/>
              <a:gd name="T19" fmla="*/ 404 h 492"/>
              <a:gd name="T20" fmla="*/ 26 w 739"/>
              <a:gd name="T21" fmla="*/ 36 h 492"/>
              <a:gd name="T22" fmla="*/ 0 w 739"/>
              <a:gd name="T23" fmla="*/ 36 h 492"/>
              <a:gd name="T24" fmla="*/ 0 w 739"/>
              <a:gd name="T25" fmla="*/ 418 h 492"/>
              <a:gd name="T26" fmla="*/ 369 w 739"/>
              <a:gd name="T27" fmla="*/ 492 h 492"/>
              <a:gd name="T28" fmla="*/ 739 w 739"/>
              <a:gd name="T29" fmla="*/ 418 h 492"/>
              <a:gd name="T30" fmla="*/ 739 w 739"/>
              <a:gd name="T31" fmla="*/ 36 h 492"/>
              <a:gd name="T32" fmla="*/ 712 w 739"/>
              <a:gd name="T33" fmla="*/ 36 h 492"/>
              <a:gd name="T34" fmla="*/ 357 w 739"/>
              <a:gd name="T35" fmla="*/ 418 h 492"/>
              <a:gd name="T36" fmla="*/ 357 w 739"/>
              <a:gd name="T37" fmla="*/ 82 h 492"/>
              <a:gd name="T38" fmla="*/ 101 w 739"/>
              <a:gd name="T39" fmla="*/ 2 h 492"/>
              <a:gd name="T40" fmla="*/ 101 w 739"/>
              <a:gd name="T41" fmla="*/ 352 h 492"/>
              <a:gd name="T42" fmla="*/ 111 w 739"/>
              <a:gd name="T43" fmla="*/ 352 h 492"/>
              <a:gd name="T44" fmla="*/ 357 w 739"/>
              <a:gd name="T45" fmla="*/ 418 h 492"/>
              <a:gd name="T46" fmla="*/ 638 w 739"/>
              <a:gd name="T47" fmla="*/ 352 h 492"/>
              <a:gd name="T48" fmla="*/ 638 w 739"/>
              <a:gd name="T49" fmla="*/ 2 h 492"/>
              <a:gd name="T50" fmla="*/ 382 w 739"/>
              <a:gd name="T51" fmla="*/ 82 h 492"/>
              <a:gd name="T52" fmla="*/ 382 w 739"/>
              <a:gd name="T53" fmla="*/ 418 h 492"/>
              <a:gd name="T54" fmla="*/ 628 w 739"/>
              <a:gd name="T55" fmla="*/ 352 h 492"/>
              <a:gd name="T56" fmla="*/ 638 w 739"/>
              <a:gd name="T57" fmla="*/ 352 h 492"/>
              <a:gd name="T58" fmla="*/ 369 w 739"/>
              <a:gd name="T59" fmla="*/ 473 h 492"/>
              <a:gd name="T60" fmla="*/ 695 w 739"/>
              <a:gd name="T61" fmla="*/ 395 h 492"/>
              <a:gd name="T62" fmla="*/ 695 w 739"/>
              <a:gd name="T63" fmla="*/ 7 h 492"/>
              <a:gd name="T64" fmla="*/ 655 w 739"/>
              <a:gd name="T65" fmla="*/ 7 h 492"/>
              <a:gd name="T66" fmla="*/ 655 w 739"/>
              <a:gd name="T67" fmla="*/ 370 h 492"/>
              <a:gd name="T68" fmla="*/ 645 w 739"/>
              <a:gd name="T69" fmla="*/ 370 h 492"/>
              <a:gd name="T70" fmla="*/ 626 w 739"/>
              <a:gd name="T71" fmla="*/ 369 h 492"/>
              <a:gd name="T72" fmla="*/ 376 w 739"/>
              <a:gd name="T73" fmla="*/ 441 h 492"/>
              <a:gd name="T74" fmla="*/ 369 w 739"/>
              <a:gd name="T75" fmla="*/ 445 h 492"/>
              <a:gd name="T76" fmla="*/ 363 w 739"/>
              <a:gd name="T77" fmla="*/ 441 h 492"/>
              <a:gd name="T78" fmla="*/ 113 w 739"/>
              <a:gd name="T79" fmla="*/ 369 h 492"/>
              <a:gd name="T80" fmla="*/ 93 w 739"/>
              <a:gd name="T81" fmla="*/ 370 h 492"/>
              <a:gd name="T82" fmla="*/ 83 w 739"/>
              <a:gd name="T83" fmla="*/ 370 h 492"/>
              <a:gd name="T84" fmla="*/ 83 w 739"/>
              <a:gd name="T85" fmla="*/ 7 h 492"/>
              <a:gd name="T86" fmla="*/ 44 w 739"/>
              <a:gd name="T87" fmla="*/ 7 h 492"/>
              <a:gd name="T88" fmla="*/ 44 w 739"/>
              <a:gd name="T89" fmla="*/ 395 h 492"/>
              <a:gd name="T90" fmla="*/ 369 w 739"/>
              <a:gd name="T91" fmla="*/ 473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9" h="492">
                <a:moveTo>
                  <a:pt x="712" y="36"/>
                </a:moveTo>
                <a:lnTo>
                  <a:pt x="712" y="404"/>
                </a:lnTo>
                <a:lnTo>
                  <a:pt x="702" y="404"/>
                </a:lnTo>
                <a:cubicBezTo>
                  <a:pt x="694" y="404"/>
                  <a:pt x="686" y="403"/>
                  <a:pt x="678" y="403"/>
                </a:cubicBezTo>
                <a:cubicBezTo>
                  <a:pt x="576" y="403"/>
                  <a:pt x="467" y="430"/>
                  <a:pt x="373" y="480"/>
                </a:cubicBezTo>
                <a:lnTo>
                  <a:pt x="369" y="482"/>
                </a:lnTo>
                <a:lnTo>
                  <a:pt x="365" y="480"/>
                </a:lnTo>
                <a:cubicBezTo>
                  <a:pt x="271" y="430"/>
                  <a:pt x="163" y="403"/>
                  <a:pt x="60" y="403"/>
                </a:cubicBezTo>
                <a:cubicBezTo>
                  <a:pt x="52" y="403"/>
                  <a:pt x="45" y="404"/>
                  <a:pt x="37" y="404"/>
                </a:cubicBezTo>
                <a:lnTo>
                  <a:pt x="26" y="404"/>
                </a:lnTo>
                <a:lnTo>
                  <a:pt x="26" y="36"/>
                </a:lnTo>
                <a:cubicBezTo>
                  <a:pt x="17" y="36"/>
                  <a:pt x="9" y="36"/>
                  <a:pt x="0" y="36"/>
                </a:cubicBezTo>
                <a:lnTo>
                  <a:pt x="0" y="418"/>
                </a:lnTo>
                <a:cubicBezTo>
                  <a:pt x="123" y="415"/>
                  <a:pt x="254" y="442"/>
                  <a:pt x="369" y="492"/>
                </a:cubicBezTo>
                <a:cubicBezTo>
                  <a:pt x="484" y="442"/>
                  <a:pt x="616" y="415"/>
                  <a:pt x="739" y="418"/>
                </a:cubicBezTo>
                <a:lnTo>
                  <a:pt x="739" y="36"/>
                </a:lnTo>
                <a:cubicBezTo>
                  <a:pt x="730" y="36"/>
                  <a:pt x="721" y="36"/>
                  <a:pt x="712" y="36"/>
                </a:cubicBezTo>
                <a:close/>
                <a:moveTo>
                  <a:pt x="357" y="418"/>
                </a:moveTo>
                <a:lnTo>
                  <a:pt x="357" y="82"/>
                </a:lnTo>
                <a:cubicBezTo>
                  <a:pt x="277" y="28"/>
                  <a:pt x="186" y="0"/>
                  <a:pt x="101" y="2"/>
                </a:cubicBezTo>
                <a:lnTo>
                  <a:pt x="101" y="352"/>
                </a:lnTo>
                <a:cubicBezTo>
                  <a:pt x="104" y="352"/>
                  <a:pt x="107" y="352"/>
                  <a:pt x="111" y="352"/>
                </a:cubicBezTo>
                <a:cubicBezTo>
                  <a:pt x="193" y="352"/>
                  <a:pt x="280" y="375"/>
                  <a:pt x="357" y="418"/>
                </a:cubicBezTo>
                <a:close/>
                <a:moveTo>
                  <a:pt x="638" y="352"/>
                </a:moveTo>
                <a:lnTo>
                  <a:pt x="638" y="2"/>
                </a:lnTo>
                <a:cubicBezTo>
                  <a:pt x="552" y="0"/>
                  <a:pt x="461" y="28"/>
                  <a:pt x="382" y="82"/>
                </a:cubicBezTo>
                <a:lnTo>
                  <a:pt x="382" y="418"/>
                </a:lnTo>
                <a:cubicBezTo>
                  <a:pt x="459" y="375"/>
                  <a:pt x="545" y="352"/>
                  <a:pt x="628" y="352"/>
                </a:cubicBezTo>
                <a:cubicBezTo>
                  <a:pt x="631" y="352"/>
                  <a:pt x="635" y="352"/>
                  <a:pt x="638" y="352"/>
                </a:cubicBezTo>
                <a:close/>
                <a:moveTo>
                  <a:pt x="369" y="473"/>
                </a:moveTo>
                <a:cubicBezTo>
                  <a:pt x="473" y="417"/>
                  <a:pt x="590" y="391"/>
                  <a:pt x="695" y="395"/>
                </a:cubicBezTo>
                <a:lnTo>
                  <a:pt x="695" y="7"/>
                </a:lnTo>
                <a:cubicBezTo>
                  <a:pt x="682" y="6"/>
                  <a:pt x="669" y="6"/>
                  <a:pt x="655" y="7"/>
                </a:cubicBezTo>
                <a:lnTo>
                  <a:pt x="655" y="370"/>
                </a:lnTo>
                <a:lnTo>
                  <a:pt x="645" y="370"/>
                </a:lnTo>
                <a:cubicBezTo>
                  <a:pt x="639" y="369"/>
                  <a:pt x="632" y="369"/>
                  <a:pt x="626" y="369"/>
                </a:cubicBezTo>
                <a:cubicBezTo>
                  <a:pt x="542" y="369"/>
                  <a:pt x="453" y="395"/>
                  <a:pt x="376" y="441"/>
                </a:cubicBezTo>
                <a:lnTo>
                  <a:pt x="369" y="445"/>
                </a:lnTo>
                <a:lnTo>
                  <a:pt x="363" y="441"/>
                </a:lnTo>
                <a:cubicBezTo>
                  <a:pt x="286" y="395"/>
                  <a:pt x="197" y="369"/>
                  <a:pt x="113" y="369"/>
                </a:cubicBezTo>
                <a:cubicBezTo>
                  <a:pt x="106" y="369"/>
                  <a:pt x="100" y="369"/>
                  <a:pt x="93" y="370"/>
                </a:cubicBezTo>
                <a:lnTo>
                  <a:pt x="83" y="370"/>
                </a:lnTo>
                <a:lnTo>
                  <a:pt x="83" y="7"/>
                </a:lnTo>
                <a:cubicBezTo>
                  <a:pt x="70" y="6"/>
                  <a:pt x="57" y="6"/>
                  <a:pt x="44" y="7"/>
                </a:cubicBezTo>
                <a:lnTo>
                  <a:pt x="44" y="395"/>
                </a:lnTo>
                <a:cubicBezTo>
                  <a:pt x="148" y="391"/>
                  <a:pt x="265" y="417"/>
                  <a:pt x="369" y="4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Freeform 9"/>
          <p:cNvSpPr>
            <a:spLocks noEditPoints="1"/>
          </p:cNvSpPr>
          <p:nvPr/>
        </p:nvSpPr>
        <p:spPr bwMode="auto">
          <a:xfrm>
            <a:off x="3369448" y="2068599"/>
            <a:ext cx="373027" cy="423240"/>
          </a:xfrm>
          <a:custGeom>
            <a:avLst/>
            <a:gdLst>
              <a:gd name="T0" fmla="*/ 402 w 630"/>
              <a:gd name="T1" fmla="*/ 89 h 711"/>
              <a:gd name="T2" fmla="*/ 313 w 630"/>
              <a:gd name="T3" fmla="*/ 178 h 711"/>
              <a:gd name="T4" fmla="*/ 223 w 630"/>
              <a:gd name="T5" fmla="*/ 178 h 711"/>
              <a:gd name="T6" fmla="*/ 134 w 630"/>
              <a:gd name="T7" fmla="*/ 89 h 711"/>
              <a:gd name="T8" fmla="*/ 223 w 630"/>
              <a:gd name="T9" fmla="*/ 0 h 711"/>
              <a:gd name="T10" fmla="*/ 313 w 630"/>
              <a:gd name="T11" fmla="*/ 0 h 711"/>
              <a:gd name="T12" fmla="*/ 402 w 630"/>
              <a:gd name="T13" fmla="*/ 89 h 711"/>
              <a:gd name="T14" fmla="*/ 445 w 630"/>
              <a:gd name="T15" fmla="*/ 89 h 711"/>
              <a:gd name="T16" fmla="*/ 446 w 630"/>
              <a:gd name="T17" fmla="*/ 109 h 711"/>
              <a:gd name="T18" fmla="*/ 335 w 630"/>
              <a:gd name="T19" fmla="*/ 221 h 711"/>
              <a:gd name="T20" fmla="*/ 201 w 630"/>
              <a:gd name="T21" fmla="*/ 221 h 711"/>
              <a:gd name="T22" fmla="*/ 90 w 630"/>
              <a:gd name="T23" fmla="*/ 109 h 711"/>
              <a:gd name="T24" fmla="*/ 92 w 630"/>
              <a:gd name="T25" fmla="*/ 89 h 711"/>
              <a:gd name="T26" fmla="*/ 0 w 630"/>
              <a:gd name="T27" fmla="*/ 198 h 711"/>
              <a:gd name="T28" fmla="*/ 0 w 630"/>
              <a:gd name="T29" fmla="*/ 600 h 711"/>
              <a:gd name="T30" fmla="*/ 112 w 630"/>
              <a:gd name="T31" fmla="*/ 711 h 711"/>
              <a:gd name="T32" fmla="*/ 409 w 630"/>
              <a:gd name="T33" fmla="*/ 711 h 711"/>
              <a:gd name="T34" fmla="*/ 288 w 630"/>
              <a:gd name="T35" fmla="*/ 528 h 711"/>
              <a:gd name="T36" fmla="*/ 487 w 630"/>
              <a:gd name="T37" fmla="*/ 328 h 711"/>
              <a:gd name="T38" fmla="*/ 536 w 630"/>
              <a:gd name="T39" fmla="*/ 335 h 711"/>
              <a:gd name="T40" fmla="*/ 536 w 630"/>
              <a:gd name="T41" fmla="*/ 198 h 711"/>
              <a:gd name="T42" fmla="*/ 445 w 630"/>
              <a:gd name="T43" fmla="*/ 89 h 711"/>
              <a:gd name="T44" fmla="*/ 251 w 630"/>
              <a:gd name="T45" fmla="*/ 446 h 711"/>
              <a:gd name="T46" fmla="*/ 251 w 630"/>
              <a:gd name="T47" fmla="*/ 446 h 711"/>
              <a:gd name="T48" fmla="*/ 112 w 630"/>
              <a:gd name="T49" fmla="*/ 446 h 711"/>
              <a:gd name="T50" fmla="*/ 90 w 630"/>
              <a:gd name="T51" fmla="*/ 423 h 711"/>
              <a:gd name="T52" fmla="*/ 112 w 630"/>
              <a:gd name="T53" fmla="*/ 401 h 711"/>
              <a:gd name="T54" fmla="*/ 251 w 630"/>
              <a:gd name="T55" fmla="*/ 401 h 711"/>
              <a:gd name="T56" fmla="*/ 274 w 630"/>
              <a:gd name="T57" fmla="*/ 423 h 711"/>
              <a:gd name="T58" fmla="*/ 251 w 630"/>
              <a:gd name="T59" fmla="*/ 446 h 711"/>
              <a:gd name="T60" fmla="*/ 296 w 630"/>
              <a:gd name="T61" fmla="*/ 356 h 711"/>
              <a:gd name="T62" fmla="*/ 296 w 630"/>
              <a:gd name="T63" fmla="*/ 356 h 711"/>
              <a:gd name="T64" fmla="*/ 112 w 630"/>
              <a:gd name="T65" fmla="*/ 356 h 711"/>
              <a:gd name="T66" fmla="*/ 90 w 630"/>
              <a:gd name="T67" fmla="*/ 334 h 711"/>
              <a:gd name="T68" fmla="*/ 112 w 630"/>
              <a:gd name="T69" fmla="*/ 312 h 711"/>
              <a:gd name="T70" fmla="*/ 296 w 630"/>
              <a:gd name="T71" fmla="*/ 312 h 711"/>
              <a:gd name="T72" fmla="*/ 318 w 630"/>
              <a:gd name="T73" fmla="*/ 334 h 711"/>
              <a:gd name="T74" fmla="*/ 296 w 630"/>
              <a:gd name="T75" fmla="*/ 356 h 711"/>
              <a:gd name="T76" fmla="*/ 524 w 630"/>
              <a:gd name="T77" fmla="*/ 390 h 711"/>
              <a:gd name="T78" fmla="*/ 488 w 630"/>
              <a:gd name="T79" fmla="*/ 385 h 711"/>
              <a:gd name="T80" fmla="*/ 346 w 630"/>
              <a:gd name="T81" fmla="*/ 527 h 711"/>
              <a:gd name="T82" fmla="*/ 458 w 630"/>
              <a:gd name="T83" fmla="*/ 666 h 711"/>
              <a:gd name="T84" fmla="*/ 488 w 630"/>
              <a:gd name="T85" fmla="*/ 669 h 711"/>
              <a:gd name="T86" fmla="*/ 630 w 630"/>
              <a:gd name="T87" fmla="*/ 527 h 711"/>
              <a:gd name="T88" fmla="*/ 524 w 630"/>
              <a:gd name="T89" fmla="*/ 390 h 711"/>
              <a:gd name="T90" fmla="*/ 569 w 630"/>
              <a:gd name="T91" fmla="*/ 507 h 711"/>
              <a:gd name="T92" fmla="*/ 569 w 630"/>
              <a:gd name="T93" fmla="*/ 507 h 711"/>
              <a:gd name="T94" fmla="*/ 524 w 630"/>
              <a:gd name="T95" fmla="*/ 552 h 711"/>
              <a:gd name="T96" fmla="*/ 488 w 630"/>
              <a:gd name="T97" fmla="*/ 588 h 711"/>
              <a:gd name="T98" fmla="*/ 448 w 630"/>
              <a:gd name="T99" fmla="*/ 588 h 711"/>
              <a:gd name="T100" fmla="*/ 408 w 630"/>
              <a:gd name="T101" fmla="*/ 547 h 711"/>
              <a:gd name="T102" fmla="*/ 408 w 630"/>
              <a:gd name="T103" fmla="*/ 507 h 711"/>
              <a:gd name="T104" fmla="*/ 448 w 630"/>
              <a:gd name="T105" fmla="*/ 507 h 711"/>
              <a:gd name="T106" fmla="*/ 468 w 630"/>
              <a:gd name="T107" fmla="*/ 527 h 711"/>
              <a:gd name="T108" fmla="*/ 524 w 630"/>
              <a:gd name="T109" fmla="*/ 472 h 711"/>
              <a:gd name="T110" fmla="*/ 528 w 630"/>
              <a:gd name="T111" fmla="*/ 467 h 711"/>
              <a:gd name="T112" fmla="*/ 569 w 630"/>
              <a:gd name="T113" fmla="*/ 467 h 711"/>
              <a:gd name="T114" fmla="*/ 569 w 630"/>
              <a:gd name="T115" fmla="*/ 507 h 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0" h="711">
                <a:moveTo>
                  <a:pt x="402" y="89"/>
                </a:moveTo>
                <a:cubicBezTo>
                  <a:pt x="402" y="138"/>
                  <a:pt x="362" y="178"/>
                  <a:pt x="313" y="178"/>
                </a:cubicBezTo>
                <a:lnTo>
                  <a:pt x="223" y="178"/>
                </a:lnTo>
                <a:cubicBezTo>
                  <a:pt x="174" y="178"/>
                  <a:pt x="134" y="138"/>
                  <a:pt x="134" y="89"/>
                </a:cubicBezTo>
                <a:cubicBezTo>
                  <a:pt x="134" y="39"/>
                  <a:pt x="174" y="0"/>
                  <a:pt x="223" y="0"/>
                </a:cubicBezTo>
                <a:lnTo>
                  <a:pt x="313" y="0"/>
                </a:lnTo>
                <a:cubicBezTo>
                  <a:pt x="362" y="0"/>
                  <a:pt x="402" y="39"/>
                  <a:pt x="402" y="89"/>
                </a:cubicBezTo>
                <a:close/>
                <a:moveTo>
                  <a:pt x="445" y="89"/>
                </a:moveTo>
                <a:cubicBezTo>
                  <a:pt x="446" y="95"/>
                  <a:pt x="446" y="102"/>
                  <a:pt x="446" y="109"/>
                </a:cubicBezTo>
                <a:cubicBezTo>
                  <a:pt x="446" y="171"/>
                  <a:pt x="397" y="221"/>
                  <a:pt x="335" y="221"/>
                </a:cubicBezTo>
                <a:lnTo>
                  <a:pt x="201" y="221"/>
                </a:lnTo>
                <a:cubicBezTo>
                  <a:pt x="140" y="221"/>
                  <a:pt x="90" y="171"/>
                  <a:pt x="90" y="109"/>
                </a:cubicBezTo>
                <a:cubicBezTo>
                  <a:pt x="90" y="102"/>
                  <a:pt x="90" y="95"/>
                  <a:pt x="92" y="89"/>
                </a:cubicBezTo>
                <a:cubicBezTo>
                  <a:pt x="40" y="98"/>
                  <a:pt x="0" y="144"/>
                  <a:pt x="0" y="198"/>
                </a:cubicBezTo>
                <a:lnTo>
                  <a:pt x="0" y="600"/>
                </a:lnTo>
                <a:cubicBezTo>
                  <a:pt x="0" y="661"/>
                  <a:pt x="50" y="711"/>
                  <a:pt x="112" y="711"/>
                </a:cubicBezTo>
                <a:lnTo>
                  <a:pt x="409" y="711"/>
                </a:lnTo>
                <a:cubicBezTo>
                  <a:pt x="338" y="681"/>
                  <a:pt x="288" y="610"/>
                  <a:pt x="288" y="528"/>
                </a:cubicBezTo>
                <a:cubicBezTo>
                  <a:pt x="288" y="418"/>
                  <a:pt x="377" y="328"/>
                  <a:pt x="487" y="328"/>
                </a:cubicBezTo>
                <a:cubicBezTo>
                  <a:pt x="504" y="328"/>
                  <a:pt x="520" y="331"/>
                  <a:pt x="536" y="335"/>
                </a:cubicBezTo>
                <a:lnTo>
                  <a:pt x="536" y="198"/>
                </a:lnTo>
                <a:cubicBezTo>
                  <a:pt x="536" y="144"/>
                  <a:pt x="496" y="98"/>
                  <a:pt x="445" y="89"/>
                </a:cubicBezTo>
                <a:close/>
                <a:moveTo>
                  <a:pt x="251" y="446"/>
                </a:moveTo>
                <a:lnTo>
                  <a:pt x="251" y="446"/>
                </a:lnTo>
                <a:lnTo>
                  <a:pt x="112" y="446"/>
                </a:lnTo>
                <a:cubicBezTo>
                  <a:pt x="100" y="446"/>
                  <a:pt x="90" y="436"/>
                  <a:pt x="90" y="423"/>
                </a:cubicBezTo>
                <a:cubicBezTo>
                  <a:pt x="90" y="411"/>
                  <a:pt x="100" y="401"/>
                  <a:pt x="112" y="401"/>
                </a:cubicBezTo>
                <a:lnTo>
                  <a:pt x="251" y="401"/>
                </a:lnTo>
                <a:cubicBezTo>
                  <a:pt x="264" y="401"/>
                  <a:pt x="274" y="411"/>
                  <a:pt x="274" y="423"/>
                </a:cubicBezTo>
                <a:cubicBezTo>
                  <a:pt x="274" y="436"/>
                  <a:pt x="264" y="446"/>
                  <a:pt x="251" y="446"/>
                </a:cubicBezTo>
                <a:close/>
                <a:moveTo>
                  <a:pt x="296" y="356"/>
                </a:moveTo>
                <a:lnTo>
                  <a:pt x="296" y="356"/>
                </a:lnTo>
                <a:lnTo>
                  <a:pt x="112" y="356"/>
                </a:lnTo>
                <a:cubicBezTo>
                  <a:pt x="100" y="356"/>
                  <a:pt x="90" y="346"/>
                  <a:pt x="90" y="334"/>
                </a:cubicBezTo>
                <a:cubicBezTo>
                  <a:pt x="90" y="322"/>
                  <a:pt x="100" y="312"/>
                  <a:pt x="112" y="312"/>
                </a:cubicBezTo>
                <a:lnTo>
                  <a:pt x="296" y="312"/>
                </a:lnTo>
                <a:cubicBezTo>
                  <a:pt x="308" y="312"/>
                  <a:pt x="318" y="322"/>
                  <a:pt x="318" y="334"/>
                </a:cubicBezTo>
                <a:cubicBezTo>
                  <a:pt x="318" y="346"/>
                  <a:pt x="308" y="356"/>
                  <a:pt x="296" y="356"/>
                </a:cubicBezTo>
                <a:close/>
                <a:moveTo>
                  <a:pt x="524" y="390"/>
                </a:moveTo>
                <a:cubicBezTo>
                  <a:pt x="512" y="387"/>
                  <a:pt x="501" y="385"/>
                  <a:pt x="488" y="385"/>
                </a:cubicBezTo>
                <a:cubicBezTo>
                  <a:pt x="410" y="385"/>
                  <a:pt x="346" y="449"/>
                  <a:pt x="346" y="527"/>
                </a:cubicBezTo>
                <a:cubicBezTo>
                  <a:pt x="346" y="596"/>
                  <a:pt x="394" y="652"/>
                  <a:pt x="458" y="666"/>
                </a:cubicBezTo>
                <a:cubicBezTo>
                  <a:pt x="468" y="668"/>
                  <a:pt x="478" y="669"/>
                  <a:pt x="488" y="669"/>
                </a:cubicBezTo>
                <a:cubicBezTo>
                  <a:pt x="567" y="669"/>
                  <a:pt x="630" y="606"/>
                  <a:pt x="630" y="527"/>
                </a:cubicBezTo>
                <a:cubicBezTo>
                  <a:pt x="630" y="461"/>
                  <a:pt x="585" y="405"/>
                  <a:pt x="524" y="390"/>
                </a:cubicBezTo>
                <a:close/>
                <a:moveTo>
                  <a:pt x="569" y="507"/>
                </a:moveTo>
                <a:lnTo>
                  <a:pt x="569" y="507"/>
                </a:lnTo>
                <a:lnTo>
                  <a:pt x="524" y="552"/>
                </a:lnTo>
                <a:lnTo>
                  <a:pt x="488" y="588"/>
                </a:lnTo>
                <a:cubicBezTo>
                  <a:pt x="477" y="599"/>
                  <a:pt x="459" y="599"/>
                  <a:pt x="448" y="588"/>
                </a:cubicBezTo>
                <a:lnTo>
                  <a:pt x="408" y="547"/>
                </a:lnTo>
                <a:cubicBezTo>
                  <a:pt x="397" y="536"/>
                  <a:pt x="397" y="518"/>
                  <a:pt x="408" y="507"/>
                </a:cubicBezTo>
                <a:cubicBezTo>
                  <a:pt x="419" y="496"/>
                  <a:pt x="437" y="496"/>
                  <a:pt x="448" y="507"/>
                </a:cubicBezTo>
                <a:lnTo>
                  <a:pt x="468" y="527"/>
                </a:lnTo>
                <a:lnTo>
                  <a:pt x="524" y="472"/>
                </a:lnTo>
                <a:lnTo>
                  <a:pt x="528" y="467"/>
                </a:lnTo>
                <a:cubicBezTo>
                  <a:pt x="540" y="456"/>
                  <a:pt x="558" y="456"/>
                  <a:pt x="569" y="467"/>
                </a:cubicBezTo>
                <a:cubicBezTo>
                  <a:pt x="580" y="478"/>
                  <a:pt x="580" y="496"/>
                  <a:pt x="569" y="50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Freeform 10"/>
          <p:cNvSpPr>
            <a:spLocks noEditPoints="1"/>
          </p:cNvSpPr>
          <p:nvPr/>
        </p:nvSpPr>
        <p:spPr bwMode="auto">
          <a:xfrm>
            <a:off x="5358960" y="2085658"/>
            <a:ext cx="371092" cy="397758"/>
          </a:xfrm>
          <a:custGeom>
            <a:avLst/>
            <a:gdLst>
              <a:gd name="T0" fmla="*/ 255 w 674"/>
              <a:gd name="T1" fmla="*/ 448 h 720"/>
              <a:gd name="T2" fmla="*/ 243 w 674"/>
              <a:gd name="T3" fmla="*/ 407 h 720"/>
              <a:gd name="T4" fmla="*/ 295 w 674"/>
              <a:gd name="T5" fmla="*/ 196 h 720"/>
              <a:gd name="T6" fmla="*/ 350 w 674"/>
              <a:gd name="T7" fmla="*/ 367 h 720"/>
              <a:gd name="T8" fmla="*/ 418 w 674"/>
              <a:gd name="T9" fmla="*/ 169 h 720"/>
              <a:gd name="T10" fmla="*/ 267 w 674"/>
              <a:gd name="T11" fmla="*/ 336 h 720"/>
              <a:gd name="T12" fmla="*/ 254 w 674"/>
              <a:gd name="T13" fmla="*/ 358 h 720"/>
              <a:gd name="T14" fmla="*/ 346 w 674"/>
              <a:gd name="T15" fmla="*/ 412 h 720"/>
              <a:gd name="T16" fmla="*/ 445 w 674"/>
              <a:gd name="T17" fmla="*/ 144 h 720"/>
              <a:gd name="T18" fmla="*/ 449 w 674"/>
              <a:gd name="T19" fmla="*/ 91 h 720"/>
              <a:gd name="T20" fmla="*/ 445 w 674"/>
              <a:gd name="T21" fmla="*/ 144 h 720"/>
              <a:gd name="T22" fmla="*/ 526 w 674"/>
              <a:gd name="T23" fmla="*/ 170 h 720"/>
              <a:gd name="T24" fmla="*/ 474 w 674"/>
              <a:gd name="T25" fmla="*/ 174 h 720"/>
              <a:gd name="T26" fmla="*/ 385 w 674"/>
              <a:gd name="T27" fmla="*/ 121 h 720"/>
              <a:gd name="T28" fmla="*/ 363 w 674"/>
              <a:gd name="T29" fmla="*/ 73 h 720"/>
              <a:gd name="T30" fmla="*/ 385 w 674"/>
              <a:gd name="T31" fmla="*/ 121 h 720"/>
              <a:gd name="T32" fmla="*/ 298 w 674"/>
              <a:gd name="T33" fmla="*/ 90 h 720"/>
              <a:gd name="T34" fmla="*/ 302 w 674"/>
              <a:gd name="T35" fmla="*/ 142 h 720"/>
              <a:gd name="T36" fmla="*/ 496 w 674"/>
              <a:gd name="T37" fmla="*/ 257 h 720"/>
              <a:gd name="T38" fmla="*/ 543 w 674"/>
              <a:gd name="T39" fmla="*/ 235 h 720"/>
              <a:gd name="T40" fmla="*/ 496 w 674"/>
              <a:gd name="T41" fmla="*/ 257 h 720"/>
              <a:gd name="T42" fmla="*/ 248 w 674"/>
              <a:gd name="T43" fmla="*/ 368 h 720"/>
              <a:gd name="T44" fmla="*/ 235 w 674"/>
              <a:gd name="T45" fmla="*/ 391 h 720"/>
              <a:gd name="T46" fmla="*/ 328 w 674"/>
              <a:gd name="T47" fmla="*/ 445 h 720"/>
              <a:gd name="T48" fmla="*/ 246 w 674"/>
              <a:gd name="T49" fmla="*/ 720 h 720"/>
              <a:gd name="T50" fmla="*/ 263 w 674"/>
              <a:gd name="T51" fmla="*/ 42 h 720"/>
              <a:gd name="T52" fmla="*/ 642 w 674"/>
              <a:gd name="T53" fmla="*/ 204 h 720"/>
              <a:gd name="T54" fmla="*/ 648 w 674"/>
              <a:gd name="T55" fmla="*/ 313 h 720"/>
              <a:gd name="T56" fmla="*/ 667 w 674"/>
              <a:gd name="T57" fmla="*/ 450 h 720"/>
              <a:gd name="T58" fmla="*/ 643 w 674"/>
              <a:gd name="T59" fmla="*/ 566 h 720"/>
              <a:gd name="T60" fmla="*/ 504 w 674"/>
              <a:gd name="T61" fmla="*/ 598 h 720"/>
              <a:gd name="T62" fmla="*/ 246 w 674"/>
              <a:gd name="T63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4" h="720">
                <a:moveTo>
                  <a:pt x="243" y="407"/>
                </a:moveTo>
                <a:cubicBezTo>
                  <a:pt x="236" y="421"/>
                  <a:pt x="241" y="439"/>
                  <a:pt x="255" y="448"/>
                </a:cubicBezTo>
                <a:cubicBezTo>
                  <a:pt x="267" y="455"/>
                  <a:pt x="282" y="453"/>
                  <a:pt x="292" y="444"/>
                </a:cubicBezTo>
                <a:lnTo>
                  <a:pt x="243" y="407"/>
                </a:lnTo>
                <a:close/>
                <a:moveTo>
                  <a:pt x="418" y="169"/>
                </a:moveTo>
                <a:cubicBezTo>
                  <a:pt x="373" y="143"/>
                  <a:pt x="318" y="155"/>
                  <a:pt x="295" y="196"/>
                </a:cubicBezTo>
                <a:cubicBezTo>
                  <a:pt x="270" y="238"/>
                  <a:pt x="302" y="284"/>
                  <a:pt x="280" y="327"/>
                </a:cubicBezTo>
                <a:lnTo>
                  <a:pt x="350" y="367"/>
                </a:lnTo>
                <a:cubicBezTo>
                  <a:pt x="376" y="327"/>
                  <a:pt x="432" y="331"/>
                  <a:pt x="456" y="289"/>
                </a:cubicBezTo>
                <a:cubicBezTo>
                  <a:pt x="480" y="249"/>
                  <a:pt x="462" y="195"/>
                  <a:pt x="418" y="169"/>
                </a:cubicBezTo>
                <a:close/>
                <a:moveTo>
                  <a:pt x="342" y="393"/>
                </a:moveTo>
                <a:lnTo>
                  <a:pt x="267" y="336"/>
                </a:lnTo>
                <a:cubicBezTo>
                  <a:pt x="261" y="331"/>
                  <a:pt x="253" y="333"/>
                  <a:pt x="250" y="339"/>
                </a:cubicBezTo>
                <a:cubicBezTo>
                  <a:pt x="246" y="345"/>
                  <a:pt x="248" y="354"/>
                  <a:pt x="254" y="358"/>
                </a:cubicBezTo>
                <a:lnTo>
                  <a:pt x="329" y="416"/>
                </a:lnTo>
                <a:cubicBezTo>
                  <a:pt x="335" y="420"/>
                  <a:pt x="343" y="418"/>
                  <a:pt x="346" y="412"/>
                </a:cubicBezTo>
                <a:cubicBezTo>
                  <a:pt x="350" y="406"/>
                  <a:pt x="348" y="397"/>
                  <a:pt x="342" y="393"/>
                </a:cubicBezTo>
                <a:close/>
                <a:moveTo>
                  <a:pt x="445" y="144"/>
                </a:moveTo>
                <a:lnTo>
                  <a:pt x="468" y="102"/>
                </a:lnTo>
                <a:lnTo>
                  <a:pt x="449" y="91"/>
                </a:lnTo>
                <a:lnTo>
                  <a:pt x="426" y="133"/>
                </a:lnTo>
                <a:lnTo>
                  <a:pt x="445" y="144"/>
                </a:lnTo>
                <a:close/>
                <a:moveTo>
                  <a:pt x="485" y="193"/>
                </a:moveTo>
                <a:lnTo>
                  <a:pt x="526" y="170"/>
                </a:lnTo>
                <a:lnTo>
                  <a:pt x="515" y="150"/>
                </a:lnTo>
                <a:lnTo>
                  <a:pt x="474" y="174"/>
                </a:lnTo>
                <a:lnTo>
                  <a:pt x="485" y="193"/>
                </a:lnTo>
                <a:close/>
                <a:moveTo>
                  <a:pt x="385" y="121"/>
                </a:moveTo>
                <a:lnTo>
                  <a:pt x="385" y="73"/>
                </a:lnTo>
                <a:lnTo>
                  <a:pt x="363" y="73"/>
                </a:lnTo>
                <a:lnTo>
                  <a:pt x="363" y="121"/>
                </a:lnTo>
                <a:lnTo>
                  <a:pt x="385" y="121"/>
                </a:lnTo>
                <a:close/>
                <a:moveTo>
                  <a:pt x="321" y="131"/>
                </a:moveTo>
                <a:lnTo>
                  <a:pt x="298" y="90"/>
                </a:lnTo>
                <a:lnTo>
                  <a:pt x="278" y="101"/>
                </a:lnTo>
                <a:lnTo>
                  <a:pt x="302" y="142"/>
                </a:lnTo>
                <a:lnTo>
                  <a:pt x="321" y="131"/>
                </a:lnTo>
                <a:close/>
                <a:moveTo>
                  <a:pt x="496" y="257"/>
                </a:moveTo>
                <a:lnTo>
                  <a:pt x="543" y="257"/>
                </a:lnTo>
                <a:lnTo>
                  <a:pt x="543" y="235"/>
                </a:lnTo>
                <a:lnTo>
                  <a:pt x="496" y="235"/>
                </a:lnTo>
                <a:lnTo>
                  <a:pt x="496" y="257"/>
                </a:lnTo>
                <a:close/>
                <a:moveTo>
                  <a:pt x="324" y="426"/>
                </a:moveTo>
                <a:lnTo>
                  <a:pt x="248" y="368"/>
                </a:lnTo>
                <a:cubicBezTo>
                  <a:pt x="242" y="364"/>
                  <a:pt x="235" y="365"/>
                  <a:pt x="231" y="372"/>
                </a:cubicBezTo>
                <a:cubicBezTo>
                  <a:pt x="227" y="378"/>
                  <a:pt x="229" y="386"/>
                  <a:pt x="235" y="391"/>
                </a:cubicBezTo>
                <a:lnTo>
                  <a:pt x="311" y="448"/>
                </a:lnTo>
                <a:cubicBezTo>
                  <a:pt x="316" y="453"/>
                  <a:pt x="324" y="451"/>
                  <a:pt x="328" y="445"/>
                </a:cubicBezTo>
                <a:cubicBezTo>
                  <a:pt x="331" y="439"/>
                  <a:pt x="329" y="430"/>
                  <a:pt x="324" y="426"/>
                </a:cubicBezTo>
                <a:close/>
                <a:moveTo>
                  <a:pt x="246" y="720"/>
                </a:moveTo>
                <a:cubicBezTo>
                  <a:pt x="254" y="663"/>
                  <a:pt x="254" y="603"/>
                  <a:pt x="239" y="550"/>
                </a:cubicBezTo>
                <a:cubicBezTo>
                  <a:pt x="0" y="415"/>
                  <a:pt x="62" y="105"/>
                  <a:pt x="263" y="42"/>
                </a:cubicBezTo>
                <a:cubicBezTo>
                  <a:pt x="369" y="0"/>
                  <a:pt x="513" y="25"/>
                  <a:pt x="606" y="119"/>
                </a:cubicBezTo>
                <a:cubicBezTo>
                  <a:pt x="674" y="187"/>
                  <a:pt x="642" y="204"/>
                  <a:pt x="642" y="204"/>
                </a:cubicBezTo>
                <a:lnTo>
                  <a:pt x="627" y="213"/>
                </a:lnTo>
                <a:cubicBezTo>
                  <a:pt x="635" y="245"/>
                  <a:pt x="650" y="305"/>
                  <a:pt x="648" y="313"/>
                </a:cubicBezTo>
                <a:cubicBezTo>
                  <a:pt x="645" y="324"/>
                  <a:pt x="633" y="336"/>
                  <a:pt x="633" y="336"/>
                </a:cubicBezTo>
                <a:lnTo>
                  <a:pt x="667" y="450"/>
                </a:lnTo>
                <a:lnTo>
                  <a:pt x="636" y="462"/>
                </a:lnTo>
                <a:cubicBezTo>
                  <a:pt x="643" y="499"/>
                  <a:pt x="647" y="530"/>
                  <a:pt x="643" y="566"/>
                </a:cubicBezTo>
                <a:cubicBezTo>
                  <a:pt x="643" y="572"/>
                  <a:pt x="622" y="590"/>
                  <a:pt x="606" y="591"/>
                </a:cubicBezTo>
                <a:lnTo>
                  <a:pt x="504" y="598"/>
                </a:lnTo>
                <a:lnTo>
                  <a:pt x="510" y="720"/>
                </a:lnTo>
                <a:lnTo>
                  <a:pt x="246" y="7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Freeform 13"/>
          <p:cNvSpPr>
            <a:spLocks noEditPoints="1"/>
          </p:cNvSpPr>
          <p:nvPr/>
        </p:nvSpPr>
        <p:spPr bwMode="auto">
          <a:xfrm>
            <a:off x="7356617" y="2077022"/>
            <a:ext cx="377687" cy="406394"/>
          </a:xfrm>
          <a:custGeom>
            <a:avLst/>
            <a:gdLst>
              <a:gd name="T0" fmla="*/ 255 w 847"/>
              <a:gd name="T1" fmla="*/ 138 h 903"/>
              <a:gd name="T2" fmla="*/ 555 w 847"/>
              <a:gd name="T3" fmla="*/ 100 h 903"/>
              <a:gd name="T4" fmla="*/ 448 w 847"/>
              <a:gd name="T5" fmla="*/ 61 h 903"/>
              <a:gd name="T6" fmla="*/ 324 w 847"/>
              <a:gd name="T7" fmla="*/ 61 h 903"/>
              <a:gd name="T8" fmla="*/ 217 w 847"/>
              <a:gd name="T9" fmla="*/ 100 h 903"/>
              <a:gd name="T10" fmla="*/ 697 w 847"/>
              <a:gd name="T11" fmla="*/ 782 h 903"/>
              <a:gd name="T12" fmla="*/ 709 w 847"/>
              <a:gd name="T13" fmla="*/ 755 h 903"/>
              <a:gd name="T14" fmla="*/ 660 w 847"/>
              <a:gd name="T15" fmla="*/ 586 h 903"/>
              <a:gd name="T16" fmla="*/ 629 w 847"/>
              <a:gd name="T17" fmla="*/ 586 h 903"/>
              <a:gd name="T18" fmla="*/ 629 w 847"/>
              <a:gd name="T19" fmla="*/ 716 h 903"/>
              <a:gd name="T20" fmla="*/ 630 w 847"/>
              <a:gd name="T21" fmla="*/ 719 h 903"/>
              <a:gd name="T22" fmla="*/ 631 w 847"/>
              <a:gd name="T23" fmla="*/ 722 h 903"/>
              <a:gd name="T24" fmla="*/ 633 w 847"/>
              <a:gd name="T25" fmla="*/ 724 h 903"/>
              <a:gd name="T26" fmla="*/ 807 w 847"/>
              <a:gd name="T27" fmla="*/ 596 h 903"/>
              <a:gd name="T28" fmla="*/ 644 w 847"/>
              <a:gd name="T29" fmla="*/ 510 h 903"/>
              <a:gd name="T30" fmla="*/ 607 w 847"/>
              <a:gd name="T31" fmla="*/ 899 h 903"/>
              <a:gd name="T32" fmla="*/ 837 w 847"/>
              <a:gd name="T33" fmla="*/ 743 h 903"/>
              <a:gd name="T34" fmla="*/ 808 w 847"/>
              <a:gd name="T35" fmla="*/ 737 h 903"/>
              <a:gd name="T36" fmla="*/ 645 w 847"/>
              <a:gd name="T37" fmla="*/ 872 h 903"/>
              <a:gd name="T38" fmla="*/ 481 w 847"/>
              <a:gd name="T39" fmla="*/ 675 h 903"/>
              <a:gd name="T40" fmla="*/ 676 w 847"/>
              <a:gd name="T41" fmla="*/ 543 h 903"/>
              <a:gd name="T42" fmla="*/ 808 w 847"/>
              <a:gd name="T43" fmla="*/ 737 h 903"/>
              <a:gd name="T44" fmla="*/ 284 w 847"/>
              <a:gd name="T45" fmla="*/ 736 h 903"/>
              <a:gd name="T46" fmla="*/ 485 w 847"/>
              <a:gd name="T47" fmla="*/ 536 h 903"/>
              <a:gd name="T48" fmla="*/ 526 w 847"/>
              <a:gd name="T49" fmla="*/ 505 h 903"/>
              <a:gd name="T50" fmla="*/ 732 w 847"/>
              <a:gd name="T51" fmla="*/ 306 h 903"/>
              <a:gd name="T52" fmla="*/ 740 w 847"/>
              <a:gd name="T53" fmla="*/ 494 h 903"/>
              <a:gd name="T54" fmla="*/ 772 w 847"/>
              <a:gd name="T55" fmla="*/ 505 h 903"/>
              <a:gd name="T56" fmla="*/ 772 w 847"/>
              <a:gd name="T57" fmla="*/ 208 h 903"/>
              <a:gd name="T58" fmla="*/ 40 w 847"/>
              <a:gd name="T59" fmla="*/ 167 h 903"/>
              <a:gd name="T60" fmla="*/ 0 w 847"/>
              <a:gd name="T61" fmla="*/ 314 h 903"/>
              <a:gd name="T62" fmla="*/ 0 w 847"/>
              <a:gd name="T63" fmla="*/ 536 h 903"/>
              <a:gd name="T64" fmla="*/ 0 w 847"/>
              <a:gd name="T65" fmla="*/ 751 h 903"/>
              <a:gd name="T66" fmla="*/ 427 w 847"/>
              <a:gd name="T67" fmla="*/ 791 h 903"/>
              <a:gd name="T68" fmla="*/ 32 w 847"/>
              <a:gd name="T69" fmla="*/ 314 h 903"/>
              <a:gd name="T70" fmla="*/ 40 w 847"/>
              <a:gd name="T71" fmla="*/ 306 h 903"/>
              <a:gd name="T72" fmla="*/ 252 w 847"/>
              <a:gd name="T73" fmla="*/ 505 h 903"/>
              <a:gd name="T74" fmla="*/ 32 w 847"/>
              <a:gd name="T75" fmla="*/ 314 h 903"/>
              <a:gd name="T76" fmla="*/ 252 w 847"/>
              <a:gd name="T77" fmla="*/ 536 h 903"/>
              <a:gd name="T78" fmla="*/ 40 w 847"/>
              <a:gd name="T79" fmla="*/ 736 h 903"/>
              <a:gd name="T80" fmla="*/ 32 w 847"/>
              <a:gd name="T81" fmla="*/ 536 h 903"/>
              <a:gd name="T82" fmla="*/ 284 w 847"/>
              <a:gd name="T83" fmla="*/ 505 h 903"/>
              <a:gd name="T84" fmla="*/ 284 w 847"/>
              <a:gd name="T85" fmla="*/ 306 h 903"/>
              <a:gd name="T86" fmla="*/ 495 w 847"/>
              <a:gd name="T87" fmla="*/ 505 h 903"/>
              <a:gd name="T88" fmla="*/ 511 w 847"/>
              <a:gd name="T89" fmla="*/ 207 h 903"/>
              <a:gd name="T90" fmla="*/ 538 w 847"/>
              <a:gd name="T91" fmla="*/ 235 h 903"/>
              <a:gd name="T92" fmla="*/ 483 w 847"/>
              <a:gd name="T93" fmla="*/ 235 h 903"/>
              <a:gd name="T94" fmla="*/ 268 w 847"/>
              <a:gd name="T95" fmla="*/ 207 h 903"/>
              <a:gd name="T96" fmla="*/ 295 w 847"/>
              <a:gd name="T97" fmla="*/ 235 h 903"/>
              <a:gd name="T98" fmla="*/ 241 w 847"/>
              <a:gd name="T99" fmla="*/ 235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47" h="903">
                <a:moveTo>
                  <a:pt x="217" y="100"/>
                </a:moveTo>
                <a:cubicBezTo>
                  <a:pt x="217" y="121"/>
                  <a:pt x="234" y="138"/>
                  <a:pt x="255" y="138"/>
                </a:cubicBezTo>
                <a:lnTo>
                  <a:pt x="517" y="138"/>
                </a:lnTo>
                <a:cubicBezTo>
                  <a:pt x="538" y="138"/>
                  <a:pt x="555" y="121"/>
                  <a:pt x="555" y="100"/>
                </a:cubicBezTo>
                <a:cubicBezTo>
                  <a:pt x="555" y="79"/>
                  <a:pt x="538" y="61"/>
                  <a:pt x="517" y="61"/>
                </a:cubicBezTo>
                <a:lnTo>
                  <a:pt x="448" y="61"/>
                </a:lnTo>
                <a:cubicBezTo>
                  <a:pt x="448" y="27"/>
                  <a:pt x="420" y="0"/>
                  <a:pt x="386" y="0"/>
                </a:cubicBezTo>
                <a:cubicBezTo>
                  <a:pt x="352" y="0"/>
                  <a:pt x="324" y="27"/>
                  <a:pt x="324" y="61"/>
                </a:cubicBezTo>
                <a:lnTo>
                  <a:pt x="255" y="61"/>
                </a:lnTo>
                <a:cubicBezTo>
                  <a:pt x="234" y="61"/>
                  <a:pt x="217" y="79"/>
                  <a:pt x="217" y="100"/>
                </a:cubicBezTo>
                <a:close/>
                <a:moveTo>
                  <a:pt x="686" y="777"/>
                </a:moveTo>
                <a:cubicBezTo>
                  <a:pt x="689" y="780"/>
                  <a:pt x="693" y="782"/>
                  <a:pt x="697" y="782"/>
                </a:cubicBezTo>
                <a:cubicBezTo>
                  <a:pt x="702" y="782"/>
                  <a:pt x="706" y="780"/>
                  <a:pt x="709" y="777"/>
                </a:cubicBezTo>
                <a:cubicBezTo>
                  <a:pt x="715" y="771"/>
                  <a:pt x="715" y="761"/>
                  <a:pt x="709" y="755"/>
                </a:cubicBezTo>
                <a:lnTo>
                  <a:pt x="660" y="706"/>
                </a:lnTo>
                <a:lnTo>
                  <a:pt x="660" y="586"/>
                </a:lnTo>
                <a:cubicBezTo>
                  <a:pt x="660" y="577"/>
                  <a:pt x="653" y="570"/>
                  <a:pt x="644" y="570"/>
                </a:cubicBezTo>
                <a:cubicBezTo>
                  <a:pt x="636" y="570"/>
                  <a:pt x="629" y="577"/>
                  <a:pt x="629" y="586"/>
                </a:cubicBezTo>
                <a:lnTo>
                  <a:pt x="629" y="713"/>
                </a:lnTo>
                <a:cubicBezTo>
                  <a:pt x="629" y="714"/>
                  <a:pt x="629" y="715"/>
                  <a:pt x="629" y="716"/>
                </a:cubicBezTo>
                <a:cubicBezTo>
                  <a:pt x="629" y="716"/>
                  <a:pt x="629" y="717"/>
                  <a:pt x="629" y="717"/>
                </a:cubicBezTo>
                <a:cubicBezTo>
                  <a:pt x="629" y="718"/>
                  <a:pt x="630" y="718"/>
                  <a:pt x="630" y="719"/>
                </a:cubicBezTo>
                <a:cubicBezTo>
                  <a:pt x="630" y="719"/>
                  <a:pt x="630" y="720"/>
                  <a:pt x="631" y="720"/>
                </a:cubicBezTo>
                <a:cubicBezTo>
                  <a:pt x="631" y="721"/>
                  <a:pt x="631" y="721"/>
                  <a:pt x="631" y="722"/>
                </a:cubicBezTo>
                <a:cubicBezTo>
                  <a:pt x="632" y="722"/>
                  <a:pt x="632" y="723"/>
                  <a:pt x="633" y="724"/>
                </a:cubicBezTo>
                <a:cubicBezTo>
                  <a:pt x="633" y="724"/>
                  <a:pt x="633" y="724"/>
                  <a:pt x="633" y="724"/>
                </a:cubicBezTo>
                <a:lnTo>
                  <a:pt x="686" y="777"/>
                </a:lnTo>
                <a:close/>
                <a:moveTo>
                  <a:pt x="807" y="596"/>
                </a:moveTo>
                <a:cubicBezTo>
                  <a:pt x="777" y="552"/>
                  <a:pt x="733" y="523"/>
                  <a:pt x="681" y="513"/>
                </a:cubicBezTo>
                <a:cubicBezTo>
                  <a:pt x="669" y="511"/>
                  <a:pt x="657" y="510"/>
                  <a:pt x="644" y="510"/>
                </a:cubicBezTo>
                <a:cubicBezTo>
                  <a:pt x="550" y="510"/>
                  <a:pt x="469" y="577"/>
                  <a:pt x="451" y="669"/>
                </a:cubicBezTo>
                <a:cubicBezTo>
                  <a:pt x="431" y="776"/>
                  <a:pt x="501" y="879"/>
                  <a:pt x="607" y="899"/>
                </a:cubicBezTo>
                <a:cubicBezTo>
                  <a:pt x="620" y="902"/>
                  <a:pt x="632" y="903"/>
                  <a:pt x="645" y="903"/>
                </a:cubicBezTo>
                <a:cubicBezTo>
                  <a:pt x="739" y="903"/>
                  <a:pt x="820" y="836"/>
                  <a:pt x="837" y="743"/>
                </a:cubicBezTo>
                <a:cubicBezTo>
                  <a:pt x="847" y="692"/>
                  <a:pt x="836" y="639"/>
                  <a:pt x="807" y="596"/>
                </a:cubicBezTo>
                <a:close/>
                <a:moveTo>
                  <a:pt x="808" y="737"/>
                </a:moveTo>
                <a:lnTo>
                  <a:pt x="808" y="737"/>
                </a:lnTo>
                <a:cubicBezTo>
                  <a:pt x="793" y="816"/>
                  <a:pt x="724" y="872"/>
                  <a:pt x="645" y="872"/>
                </a:cubicBezTo>
                <a:cubicBezTo>
                  <a:pt x="634" y="872"/>
                  <a:pt x="624" y="871"/>
                  <a:pt x="613" y="869"/>
                </a:cubicBezTo>
                <a:cubicBezTo>
                  <a:pt x="523" y="852"/>
                  <a:pt x="464" y="765"/>
                  <a:pt x="481" y="675"/>
                </a:cubicBezTo>
                <a:cubicBezTo>
                  <a:pt x="496" y="597"/>
                  <a:pt x="565" y="540"/>
                  <a:pt x="644" y="540"/>
                </a:cubicBezTo>
                <a:cubicBezTo>
                  <a:pt x="655" y="540"/>
                  <a:pt x="665" y="541"/>
                  <a:pt x="676" y="543"/>
                </a:cubicBezTo>
                <a:cubicBezTo>
                  <a:pt x="719" y="551"/>
                  <a:pt x="757" y="576"/>
                  <a:pt x="782" y="613"/>
                </a:cubicBezTo>
                <a:cubicBezTo>
                  <a:pt x="807" y="650"/>
                  <a:pt x="816" y="694"/>
                  <a:pt x="808" y="737"/>
                </a:cubicBezTo>
                <a:close/>
                <a:moveTo>
                  <a:pt x="413" y="736"/>
                </a:moveTo>
                <a:lnTo>
                  <a:pt x="284" y="736"/>
                </a:lnTo>
                <a:lnTo>
                  <a:pt x="284" y="536"/>
                </a:lnTo>
                <a:lnTo>
                  <a:pt x="485" y="536"/>
                </a:lnTo>
                <a:cubicBezTo>
                  <a:pt x="497" y="524"/>
                  <a:pt x="512" y="514"/>
                  <a:pt x="527" y="505"/>
                </a:cubicBezTo>
                <a:lnTo>
                  <a:pt x="526" y="505"/>
                </a:lnTo>
                <a:lnTo>
                  <a:pt x="526" y="306"/>
                </a:lnTo>
                <a:lnTo>
                  <a:pt x="732" y="306"/>
                </a:lnTo>
                <a:cubicBezTo>
                  <a:pt x="736" y="306"/>
                  <a:pt x="740" y="309"/>
                  <a:pt x="740" y="314"/>
                </a:cubicBezTo>
                <a:lnTo>
                  <a:pt x="740" y="494"/>
                </a:lnTo>
                <a:cubicBezTo>
                  <a:pt x="751" y="499"/>
                  <a:pt x="762" y="505"/>
                  <a:pt x="772" y="511"/>
                </a:cubicBezTo>
                <a:lnTo>
                  <a:pt x="772" y="505"/>
                </a:lnTo>
                <a:lnTo>
                  <a:pt x="772" y="314"/>
                </a:lnTo>
                <a:lnTo>
                  <a:pt x="772" y="208"/>
                </a:lnTo>
                <a:cubicBezTo>
                  <a:pt x="772" y="185"/>
                  <a:pt x="754" y="167"/>
                  <a:pt x="732" y="167"/>
                </a:cubicBezTo>
                <a:lnTo>
                  <a:pt x="40" y="167"/>
                </a:lnTo>
                <a:cubicBezTo>
                  <a:pt x="18" y="167"/>
                  <a:pt x="0" y="185"/>
                  <a:pt x="0" y="208"/>
                </a:cubicBezTo>
                <a:lnTo>
                  <a:pt x="0" y="314"/>
                </a:lnTo>
                <a:lnTo>
                  <a:pt x="0" y="505"/>
                </a:lnTo>
                <a:lnTo>
                  <a:pt x="0" y="536"/>
                </a:lnTo>
                <a:lnTo>
                  <a:pt x="0" y="727"/>
                </a:lnTo>
                <a:lnTo>
                  <a:pt x="0" y="751"/>
                </a:lnTo>
                <a:cubicBezTo>
                  <a:pt x="0" y="773"/>
                  <a:pt x="18" y="791"/>
                  <a:pt x="40" y="791"/>
                </a:cubicBezTo>
                <a:lnTo>
                  <a:pt x="427" y="791"/>
                </a:lnTo>
                <a:cubicBezTo>
                  <a:pt x="420" y="773"/>
                  <a:pt x="415" y="755"/>
                  <a:pt x="413" y="736"/>
                </a:cubicBezTo>
                <a:close/>
                <a:moveTo>
                  <a:pt x="32" y="314"/>
                </a:moveTo>
                <a:lnTo>
                  <a:pt x="32" y="314"/>
                </a:lnTo>
                <a:cubicBezTo>
                  <a:pt x="32" y="309"/>
                  <a:pt x="36" y="306"/>
                  <a:pt x="40" y="306"/>
                </a:cubicBezTo>
                <a:lnTo>
                  <a:pt x="252" y="306"/>
                </a:lnTo>
                <a:lnTo>
                  <a:pt x="252" y="505"/>
                </a:lnTo>
                <a:lnTo>
                  <a:pt x="32" y="505"/>
                </a:lnTo>
                <a:lnTo>
                  <a:pt x="32" y="314"/>
                </a:lnTo>
                <a:close/>
                <a:moveTo>
                  <a:pt x="252" y="536"/>
                </a:moveTo>
                <a:lnTo>
                  <a:pt x="252" y="536"/>
                </a:lnTo>
                <a:lnTo>
                  <a:pt x="252" y="736"/>
                </a:lnTo>
                <a:lnTo>
                  <a:pt x="40" y="736"/>
                </a:lnTo>
                <a:cubicBezTo>
                  <a:pt x="36" y="736"/>
                  <a:pt x="32" y="732"/>
                  <a:pt x="32" y="727"/>
                </a:cubicBezTo>
                <a:lnTo>
                  <a:pt x="32" y="536"/>
                </a:lnTo>
                <a:lnTo>
                  <a:pt x="252" y="536"/>
                </a:lnTo>
                <a:close/>
                <a:moveTo>
                  <a:pt x="284" y="505"/>
                </a:moveTo>
                <a:lnTo>
                  <a:pt x="284" y="505"/>
                </a:lnTo>
                <a:lnTo>
                  <a:pt x="284" y="306"/>
                </a:lnTo>
                <a:lnTo>
                  <a:pt x="495" y="306"/>
                </a:lnTo>
                <a:lnTo>
                  <a:pt x="495" y="505"/>
                </a:lnTo>
                <a:lnTo>
                  <a:pt x="284" y="505"/>
                </a:lnTo>
                <a:close/>
                <a:moveTo>
                  <a:pt x="511" y="207"/>
                </a:moveTo>
                <a:lnTo>
                  <a:pt x="511" y="207"/>
                </a:lnTo>
                <a:cubicBezTo>
                  <a:pt x="526" y="207"/>
                  <a:pt x="538" y="219"/>
                  <a:pt x="538" y="235"/>
                </a:cubicBezTo>
                <a:cubicBezTo>
                  <a:pt x="538" y="250"/>
                  <a:pt x="526" y="262"/>
                  <a:pt x="511" y="262"/>
                </a:cubicBezTo>
                <a:cubicBezTo>
                  <a:pt x="496" y="262"/>
                  <a:pt x="483" y="250"/>
                  <a:pt x="483" y="235"/>
                </a:cubicBezTo>
                <a:cubicBezTo>
                  <a:pt x="483" y="219"/>
                  <a:pt x="496" y="207"/>
                  <a:pt x="511" y="207"/>
                </a:cubicBezTo>
                <a:close/>
                <a:moveTo>
                  <a:pt x="268" y="207"/>
                </a:moveTo>
                <a:lnTo>
                  <a:pt x="268" y="207"/>
                </a:lnTo>
                <a:cubicBezTo>
                  <a:pt x="283" y="207"/>
                  <a:pt x="295" y="219"/>
                  <a:pt x="295" y="235"/>
                </a:cubicBezTo>
                <a:cubicBezTo>
                  <a:pt x="295" y="250"/>
                  <a:pt x="283" y="262"/>
                  <a:pt x="268" y="262"/>
                </a:cubicBezTo>
                <a:cubicBezTo>
                  <a:pt x="253" y="262"/>
                  <a:pt x="241" y="250"/>
                  <a:pt x="241" y="235"/>
                </a:cubicBezTo>
                <a:cubicBezTo>
                  <a:pt x="241" y="219"/>
                  <a:pt x="253" y="207"/>
                  <a:pt x="268" y="20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Rectangle 19"/>
          <p:cNvSpPr/>
          <p:nvPr/>
        </p:nvSpPr>
        <p:spPr>
          <a:xfrm>
            <a:off x="587288" y="2839229"/>
            <a:ext cx="1910614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76924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GB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Conveniently iterate</a:t>
            </a:r>
          </a:p>
        </p:txBody>
      </p:sp>
      <p:sp>
        <p:nvSpPr>
          <p:cNvPr id="24" name="Rectangle 19"/>
          <p:cNvSpPr/>
          <p:nvPr/>
        </p:nvSpPr>
        <p:spPr>
          <a:xfrm>
            <a:off x="2600654" y="2839229"/>
            <a:ext cx="1910614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76924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GB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Conveniently iterate</a:t>
            </a:r>
          </a:p>
        </p:txBody>
      </p:sp>
      <p:sp>
        <p:nvSpPr>
          <p:cNvPr id="25" name="Rectangle 19"/>
          <p:cNvSpPr/>
          <p:nvPr/>
        </p:nvSpPr>
        <p:spPr>
          <a:xfrm>
            <a:off x="4589198" y="2839229"/>
            <a:ext cx="1910614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76924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GB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Conveniently iterate</a:t>
            </a:r>
          </a:p>
        </p:txBody>
      </p:sp>
      <p:sp>
        <p:nvSpPr>
          <p:cNvPr id="26" name="Rectangle 19"/>
          <p:cNvSpPr/>
          <p:nvPr/>
        </p:nvSpPr>
        <p:spPr>
          <a:xfrm>
            <a:off x="6590153" y="2839229"/>
            <a:ext cx="1910614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76924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GB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+mn-ea"/>
                <a:sym typeface="+mn-lt"/>
              </a:rPr>
              <a:t>Conveniently iterate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991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"/>
                            </p:stCondLst>
                            <p:childTnLst>
                              <p:par>
                                <p:cTn id="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00"/>
                            </p:stCondLst>
                            <p:childTnLst>
                              <p:par>
                                <p:cTn id="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>
            <a:extLst>
              <a:ext uri="{FF2B5EF4-FFF2-40B4-BE49-F238E27FC236}">
                <a16:creationId xmlns:a16="http://schemas.microsoft.com/office/drawing/2014/main" id="{7B58770F-B5B7-448D-AE14-10C8590F325A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0" name="图片 39">
              <a:extLst>
                <a:ext uri="{FF2B5EF4-FFF2-40B4-BE49-F238E27FC236}">
                  <a16:creationId xmlns:a16="http://schemas.microsoft.com/office/drawing/2014/main" id="{96DCB62E-69F2-4058-A8A1-AE1630B9AF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42" name="TextBox 3">
              <a:extLst>
                <a:ext uri="{FF2B5EF4-FFF2-40B4-BE49-F238E27FC236}">
                  <a16:creationId xmlns:a16="http://schemas.microsoft.com/office/drawing/2014/main" id="{1F09B7A3-5C11-426F-8943-BD5E7C166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4353730" y="2856465"/>
            <a:ext cx="685800" cy="685800"/>
          </a:xfrm>
          <a:prstGeom prst="ellipse">
            <a:avLst/>
          </a:prstGeom>
          <a:solidFill>
            <a:srgbClr val="D98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950233" y="2098037"/>
            <a:ext cx="685800" cy="685800"/>
          </a:xfrm>
          <a:prstGeom prst="ellipse">
            <a:avLst/>
          </a:prstGeom>
          <a:solidFill>
            <a:srgbClr val="0C9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5547926" y="3270803"/>
            <a:ext cx="685800" cy="685800"/>
          </a:xfrm>
          <a:prstGeom prst="ellipse">
            <a:avLst/>
          </a:prstGeom>
          <a:solidFill>
            <a:srgbClr val="C93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144430" y="2256390"/>
            <a:ext cx="685800" cy="685800"/>
          </a:xfrm>
          <a:prstGeom prst="ellipse">
            <a:avLst/>
          </a:prstGeom>
          <a:solidFill>
            <a:srgbClr val="FF89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6740933" y="1442003"/>
            <a:ext cx="685800" cy="685800"/>
          </a:xfrm>
          <a:prstGeom prst="ellipse">
            <a:avLst/>
          </a:prstGeom>
          <a:solidFill>
            <a:srgbClr val="C93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6684671" y="2977923"/>
            <a:ext cx="685800" cy="685800"/>
          </a:xfrm>
          <a:prstGeom prst="ellipse">
            <a:avLst/>
          </a:prstGeom>
          <a:solidFill>
            <a:srgbClr val="0C9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7526657" y="2204159"/>
            <a:ext cx="685800" cy="685800"/>
          </a:xfrm>
          <a:prstGeom prst="ellipse">
            <a:avLst/>
          </a:prstGeom>
          <a:solidFill>
            <a:srgbClr val="D98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735477" y="3460216"/>
            <a:ext cx="302098" cy="270000"/>
            <a:chOff x="1730152" y="3478601"/>
            <a:chExt cx="402797" cy="360000"/>
          </a:xfrm>
          <a:solidFill>
            <a:schemeClr val="bg1"/>
          </a:solidFill>
        </p:grpSpPr>
        <p:sp>
          <p:nvSpPr>
            <p:cNvPr id="66" name="Freeform 5"/>
            <p:cNvSpPr>
              <a:spLocks/>
            </p:cNvSpPr>
            <p:nvPr/>
          </p:nvSpPr>
          <p:spPr bwMode="auto">
            <a:xfrm>
              <a:off x="1960082" y="3556643"/>
              <a:ext cx="172867" cy="171189"/>
            </a:xfrm>
            <a:custGeom>
              <a:avLst/>
              <a:gdLst>
                <a:gd name="T0" fmla="*/ 81 w 86"/>
                <a:gd name="T1" fmla="*/ 34 h 85"/>
                <a:gd name="T2" fmla="*/ 51 w 86"/>
                <a:gd name="T3" fmla="*/ 34 h 85"/>
                <a:gd name="T4" fmla="*/ 51 w 86"/>
                <a:gd name="T5" fmla="*/ 4 h 85"/>
                <a:gd name="T6" fmla="*/ 47 w 86"/>
                <a:gd name="T7" fmla="*/ 0 h 85"/>
                <a:gd name="T8" fmla="*/ 39 w 86"/>
                <a:gd name="T9" fmla="*/ 0 h 85"/>
                <a:gd name="T10" fmla="*/ 35 w 86"/>
                <a:gd name="T11" fmla="*/ 4 h 85"/>
                <a:gd name="T12" fmla="*/ 35 w 86"/>
                <a:gd name="T13" fmla="*/ 34 h 85"/>
                <a:gd name="T14" fmla="*/ 5 w 86"/>
                <a:gd name="T15" fmla="*/ 34 h 85"/>
                <a:gd name="T16" fmla="*/ 0 w 86"/>
                <a:gd name="T17" fmla="*/ 38 h 85"/>
                <a:gd name="T18" fmla="*/ 0 w 86"/>
                <a:gd name="T19" fmla="*/ 47 h 85"/>
                <a:gd name="T20" fmla="*/ 5 w 86"/>
                <a:gd name="T21" fmla="*/ 51 h 85"/>
                <a:gd name="T22" fmla="*/ 35 w 86"/>
                <a:gd name="T23" fmla="*/ 51 h 85"/>
                <a:gd name="T24" fmla="*/ 35 w 86"/>
                <a:gd name="T25" fmla="*/ 81 h 85"/>
                <a:gd name="T26" fmla="*/ 39 w 86"/>
                <a:gd name="T27" fmla="*/ 85 h 85"/>
                <a:gd name="T28" fmla="*/ 47 w 86"/>
                <a:gd name="T29" fmla="*/ 85 h 85"/>
                <a:gd name="T30" fmla="*/ 51 w 86"/>
                <a:gd name="T31" fmla="*/ 81 h 85"/>
                <a:gd name="T32" fmla="*/ 51 w 86"/>
                <a:gd name="T33" fmla="*/ 51 h 85"/>
                <a:gd name="T34" fmla="*/ 81 w 86"/>
                <a:gd name="T35" fmla="*/ 51 h 85"/>
                <a:gd name="T36" fmla="*/ 86 w 86"/>
                <a:gd name="T37" fmla="*/ 47 h 85"/>
                <a:gd name="T38" fmla="*/ 86 w 86"/>
                <a:gd name="T39" fmla="*/ 38 h 85"/>
                <a:gd name="T40" fmla="*/ 81 w 86"/>
                <a:gd name="T41" fmla="*/ 3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" h="85">
                  <a:moveTo>
                    <a:pt x="81" y="34"/>
                  </a:moveTo>
                  <a:cubicBezTo>
                    <a:pt x="51" y="34"/>
                    <a:pt x="51" y="34"/>
                    <a:pt x="51" y="3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51" y="2"/>
                    <a:pt x="50" y="0"/>
                    <a:pt x="4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6" y="0"/>
                    <a:pt x="35" y="2"/>
                    <a:pt x="35" y="4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2" y="34"/>
                    <a:pt x="0" y="36"/>
                    <a:pt x="0" y="3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"/>
                    <a:pt x="2" y="51"/>
                    <a:pt x="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81"/>
                    <a:pt x="35" y="81"/>
                    <a:pt x="35" y="81"/>
                  </a:cubicBezTo>
                  <a:cubicBezTo>
                    <a:pt x="35" y="83"/>
                    <a:pt x="36" y="85"/>
                    <a:pt x="39" y="85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50" y="85"/>
                    <a:pt x="51" y="83"/>
                    <a:pt x="51" y="81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81" y="51"/>
                    <a:pt x="81" y="51"/>
                    <a:pt x="81" y="51"/>
                  </a:cubicBezTo>
                  <a:cubicBezTo>
                    <a:pt x="84" y="51"/>
                    <a:pt x="86" y="49"/>
                    <a:pt x="86" y="47"/>
                  </a:cubicBezTo>
                  <a:cubicBezTo>
                    <a:pt x="86" y="38"/>
                    <a:pt x="86" y="38"/>
                    <a:pt x="86" y="38"/>
                  </a:cubicBezTo>
                  <a:cubicBezTo>
                    <a:pt x="86" y="36"/>
                    <a:pt x="84" y="34"/>
                    <a:pt x="81" y="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7" name="Freeform 6"/>
            <p:cNvSpPr>
              <a:spLocks noEditPoints="1"/>
            </p:cNvSpPr>
            <p:nvPr/>
          </p:nvSpPr>
          <p:spPr bwMode="auto">
            <a:xfrm>
              <a:off x="1730152" y="3478601"/>
              <a:ext cx="240000" cy="360000"/>
            </a:xfrm>
            <a:custGeom>
              <a:avLst/>
              <a:gdLst>
                <a:gd name="T0" fmla="*/ 95 w 119"/>
                <a:gd name="T1" fmla="*/ 99 h 179"/>
                <a:gd name="T2" fmla="*/ 82 w 119"/>
                <a:gd name="T3" fmla="*/ 86 h 179"/>
                <a:gd name="T4" fmla="*/ 91 w 119"/>
                <a:gd name="T5" fmla="*/ 74 h 179"/>
                <a:gd name="T6" fmla="*/ 107 w 119"/>
                <a:gd name="T7" fmla="*/ 44 h 179"/>
                <a:gd name="T8" fmla="*/ 99 w 119"/>
                <a:gd name="T9" fmla="*/ 17 h 179"/>
                <a:gd name="T10" fmla="*/ 103 w 119"/>
                <a:gd name="T11" fmla="*/ 17 h 179"/>
                <a:gd name="T12" fmla="*/ 105 w 119"/>
                <a:gd name="T13" fmla="*/ 16 h 179"/>
                <a:gd name="T14" fmla="*/ 117 w 119"/>
                <a:gd name="T15" fmla="*/ 8 h 179"/>
                <a:gd name="T16" fmla="*/ 119 w 119"/>
                <a:gd name="T17" fmla="*/ 3 h 179"/>
                <a:gd name="T18" fmla="*/ 115 w 119"/>
                <a:gd name="T19" fmla="*/ 0 h 179"/>
                <a:gd name="T20" fmla="*/ 62 w 119"/>
                <a:gd name="T21" fmla="*/ 0 h 179"/>
                <a:gd name="T22" fmla="*/ 45 w 119"/>
                <a:gd name="T23" fmla="*/ 3 h 179"/>
                <a:gd name="T24" fmla="*/ 12 w 119"/>
                <a:gd name="T25" fmla="*/ 43 h 179"/>
                <a:gd name="T26" fmla="*/ 55 w 119"/>
                <a:gd name="T27" fmla="*/ 86 h 179"/>
                <a:gd name="T28" fmla="*/ 54 w 119"/>
                <a:gd name="T29" fmla="*/ 91 h 179"/>
                <a:gd name="T30" fmla="*/ 57 w 119"/>
                <a:gd name="T31" fmla="*/ 102 h 179"/>
                <a:gd name="T32" fmla="*/ 56 w 119"/>
                <a:gd name="T33" fmla="*/ 102 h 179"/>
                <a:gd name="T34" fmla="*/ 4 w 119"/>
                <a:gd name="T35" fmla="*/ 131 h 179"/>
                <a:gd name="T36" fmla="*/ 0 w 119"/>
                <a:gd name="T37" fmla="*/ 144 h 179"/>
                <a:gd name="T38" fmla="*/ 4 w 119"/>
                <a:gd name="T39" fmla="*/ 157 h 179"/>
                <a:gd name="T40" fmla="*/ 34 w 119"/>
                <a:gd name="T41" fmla="*/ 176 h 179"/>
                <a:gd name="T42" fmla="*/ 59 w 119"/>
                <a:gd name="T43" fmla="*/ 179 h 179"/>
                <a:gd name="T44" fmla="*/ 80 w 119"/>
                <a:gd name="T45" fmla="*/ 176 h 179"/>
                <a:gd name="T46" fmla="*/ 115 w 119"/>
                <a:gd name="T47" fmla="*/ 137 h 179"/>
                <a:gd name="T48" fmla="*/ 95 w 119"/>
                <a:gd name="T49" fmla="*/ 99 h 179"/>
                <a:gd name="T50" fmla="*/ 28 w 119"/>
                <a:gd name="T51" fmla="*/ 138 h 179"/>
                <a:gd name="T52" fmla="*/ 62 w 119"/>
                <a:gd name="T53" fmla="*/ 115 h 179"/>
                <a:gd name="T54" fmla="*/ 62 w 119"/>
                <a:gd name="T55" fmla="*/ 115 h 179"/>
                <a:gd name="T56" fmla="*/ 73 w 119"/>
                <a:gd name="T57" fmla="*/ 117 h 179"/>
                <a:gd name="T58" fmla="*/ 77 w 119"/>
                <a:gd name="T59" fmla="*/ 119 h 179"/>
                <a:gd name="T60" fmla="*/ 92 w 119"/>
                <a:gd name="T61" fmla="*/ 135 h 179"/>
                <a:gd name="T62" fmla="*/ 93 w 119"/>
                <a:gd name="T63" fmla="*/ 139 h 179"/>
                <a:gd name="T64" fmla="*/ 59 w 119"/>
                <a:gd name="T65" fmla="*/ 163 h 179"/>
                <a:gd name="T66" fmla="*/ 28 w 119"/>
                <a:gd name="T67" fmla="*/ 138 h 179"/>
                <a:gd name="T68" fmla="*/ 44 w 119"/>
                <a:gd name="T69" fmla="*/ 21 h 179"/>
                <a:gd name="T70" fmla="*/ 55 w 119"/>
                <a:gd name="T71" fmla="*/ 16 h 179"/>
                <a:gd name="T72" fmla="*/ 55 w 119"/>
                <a:gd name="T73" fmla="*/ 16 h 179"/>
                <a:gd name="T74" fmla="*/ 80 w 119"/>
                <a:gd name="T75" fmla="*/ 45 h 179"/>
                <a:gd name="T76" fmla="*/ 75 w 119"/>
                <a:gd name="T77" fmla="*/ 67 h 179"/>
                <a:gd name="T78" fmla="*/ 64 w 119"/>
                <a:gd name="T79" fmla="*/ 72 h 179"/>
                <a:gd name="T80" fmla="*/ 64 w 119"/>
                <a:gd name="T81" fmla="*/ 72 h 179"/>
                <a:gd name="T82" fmla="*/ 64 w 119"/>
                <a:gd name="T83" fmla="*/ 72 h 179"/>
                <a:gd name="T84" fmla="*/ 39 w 119"/>
                <a:gd name="T85" fmla="*/ 43 h 179"/>
                <a:gd name="T86" fmla="*/ 44 w 119"/>
                <a:gd name="T87" fmla="*/ 2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9" h="179">
                  <a:moveTo>
                    <a:pt x="95" y="99"/>
                  </a:moveTo>
                  <a:cubicBezTo>
                    <a:pt x="88" y="95"/>
                    <a:pt x="82" y="88"/>
                    <a:pt x="82" y="86"/>
                  </a:cubicBezTo>
                  <a:cubicBezTo>
                    <a:pt x="82" y="83"/>
                    <a:pt x="83" y="81"/>
                    <a:pt x="91" y="74"/>
                  </a:cubicBezTo>
                  <a:cubicBezTo>
                    <a:pt x="102" y="66"/>
                    <a:pt x="107" y="55"/>
                    <a:pt x="107" y="44"/>
                  </a:cubicBezTo>
                  <a:cubicBezTo>
                    <a:pt x="107" y="33"/>
                    <a:pt x="104" y="24"/>
                    <a:pt x="99" y="17"/>
                  </a:cubicBezTo>
                  <a:cubicBezTo>
                    <a:pt x="103" y="17"/>
                    <a:pt x="103" y="17"/>
                    <a:pt x="103" y="17"/>
                  </a:cubicBezTo>
                  <a:cubicBezTo>
                    <a:pt x="104" y="17"/>
                    <a:pt x="105" y="17"/>
                    <a:pt x="105" y="16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7"/>
                    <a:pt x="119" y="5"/>
                    <a:pt x="119" y="3"/>
                  </a:cubicBezTo>
                  <a:cubicBezTo>
                    <a:pt x="118" y="2"/>
                    <a:pt x="117" y="0"/>
                    <a:pt x="11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6" y="0"/>
                    <a:pt x="50" y="1"/>
                    <a:pt x="45" y="3"/>
                  </a:cubicBezTo>
                  <a:cubicBezTo>
                    <a:pt x="25" y="10"/>
                    <a:pt x="12" y="26"/>
                    <a:pt x="12" y="43"/>
                  </a:cubicBezTo>
                  <a:cubicBezTo>
                    <a:pt x="12" y="67"/>
                    <a:pt x="30" y="85"/>
                    <a:pt x="55" y="86"/>
                  </a:cubicBezTo>
                  <a:cubicBezTo>
                    <a:pt x="55" y="88"/>
                    <a:pt x="54" y="90"/>
                    <a:pt x="54" y="91"/>
                  </a:cubicBezTo>
                  <a:cubicBezTo>
                    <a:pt x="54" y="95"/>
                    <a:pt x="55" y="99"/>
                    <a:pt x="57" y="102"/>
                  </a:cubicBezTo>
                  <a:cubicBezTo>
                    <a:pt x="57" y="102"/>
                    <a:pt x="57" y="102"/>
                    <a:pt x="56" y="102"/>
                  </a:cubicBezTo>
                  <a:cubicBezTo>
                    <a:pt x="33" y="102"/>
                    <a:pt x="12" y="113"/>
                    <a:pt x="4" y="131"/>
                  </a:cubicBezTo>
                  <a:cubicBezTo>
                    <a:pt x="1" y="135"/>
                    <a:pt x="0" y="140"/>
                    <a:pt x="0" y="144"/>
                  </a:cubicBezTo>
                  <a:cubicBezTo>
                    <a:pt x="0" y="148"/>
                    <a:pt x="1" y="153"/>
                    <a:pt x="4" y="157"/>
                  </a:cubicBezTo>
                  <a:cubicBezTo>
                    <a:pt x="9" y="166"/>
                    <a:pt x="20" y="173"/>
                    <a:pt x="34" y="176"/>
                  </a:cubicBezTo>
                  <a:cubicBezTo>
                    <a:pt x="42" y="178"/>
                    <a:pt x="50" y="179"/>
                    <a:pt x="59" y="179"/>
                  </a:cubicBezTo>
                  <a:cubicBezTo>
                    <a:pt x="66" y="179"/>
                    <a:pt x="74" y="178"/>
                    <a:pt x="80" y="176"/>
                  </a:cubicBezTo>
                  <a:cubicBezTo>
                    <a:pt x="101" y="170"/>
                    <a:pt x="115" y="155"/>
                    <a:pt x="115" y="137"/>
                  </a:cubicBezTo>
                  <a:cubicBezTo>
                    <a:pt x="115" y="120"/>
                    <a:pt x="109" y="110"/>
                    <a:pt x="95" y="99"/>
                  </a:cubicBezTo>
                  <a:close/>
                  <a:moveTo>
                    <a:pt x="28" y="138"/>
                  </a:moveTo>
                  <a:cubicBezTo>
                    <a:pt x="28" y="126"/>
                    <a:pt x="44" y="115"/>
                    <a:pt x="62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6" y="115"/>
                    <a:pt x="70" y="116"/>
                    <a:pt x="73" y="117"/>
                  </a:cubicBezTo>
                  <a:cubicBezTo>
                    <a:pt x="75" y="118"/>
                    <a:pt x="76" y="119"/>
                    <a:pt x="77" y="119"/>
                  </a:cubicBezTo>
                  <a:cubicBezTo>
                    <a:pt x="85" y="125"/>
                    <a:pt x="91" y="129"/>
                    <a:pt x="92" y="135"/>
                  </a:cubicBezTo>
                  <a:cubicBezTo>
                    <a:pt x="93" y="136"/>
                    <a:pt x="93" y="138"/>
                    <a:pt x="93" y="139"/>
                  </a:cubicBezTo>
                  <a:cubicBezTo>
                    <a:pt x="93" y="155"/>
                    <a:pt x="81" y="163"/>
                    <a:pt x="59" y="163"/>
                  </a:cubicBezTo>
                  <a:cubicBezTo>
                    <a:pt x="41" y="163"/>
                    <a:pt x="28" y="152"/>
                    <a:pt x="28" y="138"/>
                  </a:cubicBezTo>
                  <a:close/>
                  <a:moveTo>
                    <a:pt x="44" y="21"/>
                  </a:moveTo>
                  <a:cubicBezTo>
                    <a:pt x="47" y="18"/>
                    <a:pt x="51" y="16"/>
                    <a:pt x="55" y="16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67" y="16"/>
                    <a:pt x="78" y="30"/>
                    <a:pt x="80" y="45"/>
                  </a:cubicBezTo>
                  <a:cubicBezTo>
                    <a:pt x="81" y="54"/>
                    <a:pt x="79" y="62"/>
                    <a:pt x="75" y="67"/>
                  </a:cubicBezTo>
                  <a:cubicBezTo>
                    <a:pt x="72" y="70"/>
                    <a:pt x="68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53" y="72"/>
                    <a:pt x="41" y="58"/>
                    <a:pt x="39" y="43"/>
                  </a:cubicBezTo>
                  <a:cubicBezTo>
                    <a:pt x="38" y="34"/>
                    <a:pt x="40" y="26"/>
                    <a:pt x="44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68" name="Freeform 16"/>
          <p:cNvSpPr>
            <a:spLocks noChangeAspect="1"/>
          </p:cNvSpPr>
          <p:nvPr/>
        </p:nvSpPr>
        <p:spPr bwMode="auto">
          <a:xfrm>
            <a:off x="7704060" y="2407756"/>
            <a:ext cx="330994" cy="270272"/>
          </a:xfrm>
          <a:custGeom>
            <a:avLst/>
            <a:gdLst>
              <a:gd name="T0" fmla="*/ 2147483647 w 197"/>
              <a:gd name="T1" fmla="*/ 2147483647 h 160"/>
              <a:gd name="T2" fmla="*/ 2147483647 w 197"/>
              <a:gd name="T3" fmla="*/ 2147483647 h 160"/>
              <a:gd name="T4" fmla="*/ 2147483647 w 197"/>
              <a:gd name="T5" fmla="*/ 2147483647 h 160"/>
              <a:gd name="T6" fmla="*/ 2147483647 w 197"/>
              <a:gd name="T7" fmla="*/ 2147483647 h 160"/>
              <a:gd name="T8" fmla="*/ 2147483647 w 197"/>
              <a:gd name="T9" fmla="*/ 0 h 160"/>
              <a:gd name="T10" fmla="*/ 2147483647 w 197"/>
              <a:gd name="T11" fmla="*/ 2147483647 h 160"/>
              <a:gd name="T12" fmla="*/ 2147483647 w 197"/>
              <a:gd name="T13" fmla="*/ 2147483647 h 160"/>
              <a:gd name="T14" fmla="*/ 2147483647 w 197"/>
              <a:gd name="T15" fmla="*/ 2147483647 h 160"/>
              <a:gd name="T16" fmla="*/ 2147483647 w 197"/>
              <a:gd name="T17" fmla="*/ 2147483647 h 160"/>
              <a:gd name="T18" fmla="*/ 2147483647 w 197"/>
              <a:gd name="T19" fmla="*/ 2147483647 h 160"/>
              <a:gd name="T20" fmla="*/ 2147483647 w 197"/>
              <a:gd name="T21" fmla="*/ 2147483647 h 160"/>
              <a:gd name="T22" fmla="*/ 2147483647 w 197"/>
              <a:gd name="T23" fmla="*/ 2147483647 h 160"/>
              <a:gd name="T24" fmla="*/ 2147483647 w 197"/>
              <a:gd name="T25" fmla="*/ 2147483647 h 160"/>
              <a:gd name="T26" fmla="*/ 2147483647 w 197"/>
              <a:gd name="T27" fmla="*/ 2147483647 h 160"/>
              <a:gd name="T28" fmla="*/ 2147483647 w 197"/>
              <a:gd name="T29" fmla="*/ 2147483647 h 160"/>
              <a:gd name="T30" fmla="*/ 2147483647 w 197"/>
              <a:gd name="T31" fmla="*/ 2147483647 h 160"/>
              <a:gd name="T32" fmla="*/ 2147483647 w 197"/>
              <a:gd name="T33" fmla="*/ 2147483647 h 160"/>
              <a:gd name="T34" fmla="*/ 0 w 197"/>
              <a:gd name="T35" fmla="*/ 2147483647 h 160"/>
              <a:gd name="T36" fmla="*/ 2147483647 w 197"/>
              <a:gd name="T37" fmla="*/ 2147483647 h 160"/>
              <a:gd name="T38" fmla="*/ 2147483647 w 197"/>
              <a:gd name="T39" fmla="*/ 2147483647 h 160"/>
              <a:gd name="T40" fmla="*/ 2147483647 w 197"/>
              <a:gd name="T41" fmla="*/ 2147483647 h 160"/>
              <a:gd name="T42" fmla="*/ 2147483647 w 197"/>
              <a:gd name="T43" fmla="*/ 2147483647 h 16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97" h="160">
                <a:moveTo>
                  <a:pt x="197" y="19"/>
                </a:moveTo>
                <a:cubicBezTo>
                  <a:pt x="190" y="22"/>
                  <a:pt x="182" y="24"/>
                  <a:pt x="174" y="25"/>
                </a:cubicBezTo>
                <a:cubicBezTo>
                  <a:pt x="182" y="20"/>
                  <a:pt x="189" y="12"/>
                  <a:pt x="192" y="3"/>
                </a:cubicBezTo>
                <a:cubicBezTo>
                  <a:pt x="184" y="8"/>
                  <a:pt x="175" y="11"/>
                  <a:pt x="166" y="13"/>
                </a:cubicBezTo>
                <a:cubicBezTo>
                  <a:pt x="158" y="5"/>
                  <a:pt x="148" y="0"/>
                  <a:pt x="136" y="0"/>
                </a:cubicBezTo>
                <a:cubicBezTo>
                  <a:pt x="114" y="0"/>
                  <a:pt x="96" y="18"/>
                  <a:pt x="96" y="40"/>
                </a:cubicBezTo>
                <a:cubicBezTo>
                  <a:pt x="96" y="44"/>
                  <a:pt x="96" y="47"/>
                  <a:pt x="97" y="50"/>
                </a:cubicBezTo>
                <a:cubicBezTo>
                  <a:pt x="63" y="48"/>
                  <a:pt x="34" y="32"/>
                  <a:pt x="14" y="7"/>
                </a:cubicBezTo>
                <a:cubicBezTo>
                  <a:pt x="10" y="13"/>
                  <a:pt x="8" y="20"/>
                  <a:pt x="8" y="28"/>
                </a:cubicBezTo>
                <a:cubicBezTo>
                  <a:pt x="8" y="42"/>
                  <a:pt x="15" y="54"/>
                  <a:pt x="26" y="61"/>
                </a:cubicBezTo>
                <a:cubicBezTo>
                  <a:pt x="20" y="61"/>
                  <a:pt x="13" y="59"/>
                  <a:pt x="8" y="56"/>
                </a:cubicBezTo>
                <a:cubicBezTo>
                  <a:pt x="8" y="56"/>
                  <a:pt x="8" y="57"/>
                  <a:pt x="8" y="57"/>
                </a:cubicBezTo>
                <a:cubicBezTo>
                  <a:pt x="8" y="76"/>
                  <a:pt x="22" y="93"/>
                  <a:pt x="40" y="96"/>
                </a:cubicBezTo>
                <a:cubicBezTo>
                  <a:pt x="37" y="97"/>
                  <a:pt x="33" y="98"/>
                  <a:pt x="30" y="98"/>
                </a:cubicBezTo>
                <a:cubicBezTo>
                  <a:pt x="27" y="98"/>
                  <a:pt x="24" y="98"/>
                  <a:pt x="22" y="97"/>
                </a:cubicBezTo>
                <a:cubicBezTo>
                  <a:pt x="27" y="113"/>
                  <a:pt x="42" y="125"/>
                  <a:pt x="60" y="125"/>
                </a:cubicBezTo>
                <a:cubicBezTo>
                  <a:pt x="46" y="136"/>
                  <a:pt x="29" y="142"/>
                  <a:pt x="10" y="142"/>
                </a:cubicBezTo>
                <a:cubicBezTo>
                  <a:pt x="6" y="142"/>
                  <a:pt x="3" y="142"/>
                  <a:pt x="0" y="142"/>
                </a:cubicBezTo>
                <a:cubicBezTo>
                  <a:pt x="18" y="153"/>
                  <a:pt x="39" y="160"/>
                  <a:pt x="62" y="160"/>
                </a:cubicBezTo>
                <a:cubicBezTo>
                  <a:pt x="136" y="160"/>
                  <a:pt x="177" y="98"/>
                  <a:pt x="177" y="45"/>
                </a:cubicBezTo>
                <a:cubicBezTo>
                  <a:pt x="177" y="43"/>
                  <a:pt x="177" y="42"/>
                  <a:pt x="177" y="40"/>
                </a:cubicBezTo>
                <a:cubicBezTo>
                  <a:pt x="185" y="34"/>
                  <a:pt x="192" y="27"/>
                  <a:pt x="197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9" name="Freeform 24"/>
          <p:cNvSpPr>
            <a:spLocks noChangeAspect="1"/>
          </p:cNvSpPr>
          <p:nvPr/>
        </p:nvSpPr>
        <p:spPr bwMode="auto">
          <a:xfrm>
            <a:off x="5230030" y="2321875"/>
            <a:ext cx="127397" cy="270272"/>
          </a:xfrm>
          <a:custGeom>
            <a:avLst/>
            <a:gdLst>
              <a:gd name="T0" fmla="*/ 2147483647 w 89"/>
              <a:gd name="T1" fmla="*/ 2147483647 h 193"/>
              <a:gd name="T2" fmla="*/ 2147483647 w 89"/>
              <a:gd name="T3" fmla="*/ 2147483647 h 193"/>
              <a:gd name="T4" fmla="*/ 2147483647 w 89"/>
              <a:gd name="T5" fmla="*/ 2147483647 h 193"/>
              <a:gd name="T6" fmla="*/ 2147483647 w 89"/>
              <a:gd name="T7" fmla="*/ 2147483647 h 193"/>
              <a:gd name="T8" fmla="*/ 2147483647 w 89"/>
              <a:gd name="T9" fmla="*/ 2147483647 h 193"/>
              <a:gd name="T10" fmla="*/ 2147483647 w 89"/>
              <a:gd name="T11" fmla="*/ 0 h 193"/>
              <a:gd name="T12" fmla="*/ 2147483647 w 89"/>
              <a:gd name="T13" fmla="*/ 0 h 193"/>
              <a:gd name="T14" fmla="*/ 2147483647 w 89"/>
              <a:gd name="T15" fmla="*/ 2147483647 h 193"/>
              <a:gd name="T16" fmla="*/ 2147483647 w 89"/>
              <a:gd name="T17" fmla="*/ 2147483647 h 193"/>
              <a:gd name="T18" fmla="*/ 0 w 89"/>
              <a:gd name="T19" fmla="*/ 2147483647 h 193"/>
              <a:gd name="T20" fmla="*/ 0 w 89"/>
              <a:gd name="T21" fmla="*/ 2147483647 h 193"/>
              <a:gd name="T22" fmla="*/ 2147483647 w 89"/>
              <a:gd name="T23" fmla="*/ 2147483647 h 193"/>
              <a:gd name="T24" fmla="*/ 2147483647 w 89"/>
              <a:gd name="T25" fmla="*/ 2147483647 h 193"/>
              <a:gd name="T26" fmla="*/ 2147483647 w 89"/>
              <a:gd name="T27" fmla="*/ 2147483647 h 193"/>
              <a:gd name="T28" fmla="*/ 2147483647 w 89"/>
              <a:gd name="T29" fmla="*/ 2147483647 h 193"/>
              <a:gd name="T30" fmla="*/ 2147483647 w 89"/>
              <a:gd name="T31" fmla="*/ 2147483647 h 193"/>
              <a:gd name="T32" fmla="*/ 2147483647 w 89"/>
              <a:gd name="T33" fmla="*/ 2147483647 h 19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9" h="193">
                <a:moveTo>
                  <a:pt x="89" y="63"/>
                </a:moveTo>
                <a:cubicBezTo>
                  <a:pt x="59" y="63"/>
                  <a:pt x="59" y="63"/>
                  <a:pt x="59" y="63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35"/>
                  <a:pt x="64" y="33"/>
                  <a:pt x="67" y="33"/>
                </a:cubicBezTo>
                <a:cubicBezTo>
                  <a:pt x="71" y="33"/>
                  <a:pt x="89" y="33"/>
                  <a:pt x="89" y="33"/>
                </a:cubicBezTo>
                <a:cubicBezTo>
                  <a:pt x="89" y="0"/>
                  <a:pt x="89" y="0"/>
                  <a:pt x="8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26" y="0"/>
                  <a:pt x="19" y="25"/>
                  <a:pt x="19" y="40"/>
                </a:cubicBezTo>
                <a:cubicBezTo>
                  <a:pt x="19" y="63"/>
                  <a:pt x="19" y="63"/>
                  <a:pt x="19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97"/>
                  <a:pt x="0" y="97"/>
                  <a:pt x="0" y="97"/>
                </a:cubicBezTo>
                <a:cubicBezTo>
                  <a:pt x="19" y="97"/>
                  <a:pt x="19" y="97"/>
                  <a:pt x="19" y="97"/>
                </a:cubicBezTo>
                <a:cubicBezTo>
                  <a:pt x="19" y="140"/>
                  <a:pt x="19" y="193"/>
                  <a:pt x="19" y="193"/>
                </a:cubicBezTo>
                <a:cubicBezTo>
                  <a:pt x="59" y="193"/>
                  <a:pt x="59" y="193"/>
                  <a:pt x="59" y="193"/>
                </a:cubicBezTo>
                <a:cubicBezTo>
                  <a:pt x="59" y="193"/>
                  <a:pt x="59" y="140"/>
                  <a:pt x="59" y="97"/>
                </a:cubicBezTo>
                <a:cubicBezTo>
                  <a:pt x="86" y="97"/>
                  <a:pt x="86" y="97"/>
                  <a:pt x="86" y="97"/>
                </a:cubicBezTo>
                <a:lnTo>
                  <a:pt x="89" y="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0" name="Freeform 36"/>
          <p:cNvSpPr>
            <a:spLocks noChangeAspect="1"/>
          </p:cNvSpPr>
          <p:nvPr/>
        </p:nvSpPr>
        <p:spPr bwMode="auto">
          <a:xfrm>
            <a:off x="6866837" y="3139848"/>
            <a:ext cx="315516" cy="404813"/>
          </a:xfrm>
          <a:custGeom>
            <a:avLst/>
            <a:gdLst>
              <a:gd name="T0" fmla="*/ 2147483647 w 155"/>
              <a:gd name="T1" fmla="*/ 0 h 200"/>
              <a:gd name="T2" fmla="*/ 0 w 155"/>
              <a:gd name="T3" fmla="*/ 2147483647 h 200"/>
              <a:gd name="T4" fmla="*/ 2147483647 w 155"/>
              <a:gd name="T5" fmla="*/ 2147483647 h 200"/>
              <a:gd name="T6" fmla="*/ 2147483647 w 155"/>
              <a:gd name="T7" fmla="*/ 2147483647 h 200"/>
              <a:gd name="T8" fmla="*/ 2147483647 w 155"/>
              <a:gd name="T9" fmla="*/ 2147483647 h 200"/>
              <a:gd name="T10" fmla="*/ 2147483647 w 155"/>
              <a:gd name="T11" fmla="*/ 2147483647 h 200"/>
              <a:gd name="T12" fmla="*/ 2147483647 w 155"/>
              <a:gd name="T13" fmla="*/ 2147483647 h 200"/>
              <a:gd name="T14" fmla="*/ 2147483647 w 155"/>
              <a:gd name="T15" fmla="*/ 2147483647 h 200"/>
              <a:gd name="T16" fmla="*/ 2147483647 w 155"/>
              <a:gd name="T17" fmla="*/ 2147483647 h 200"/>
              <a:gd name="T18" fmla="*/ 2147483647 w 155"/>
              <a:gd name="T19" fmla="*/ 2147483647 h 200"/>
              <a:gd name="T20" fmla="*/ 2147483647 w 155"/>
              <a:gd name="T21" fmla="*/ 2147483647 h 200"/>
              <a:gd name="T22" fmla="*/ 2147483647 w 155"/>
              <a:gd name="T23" fmla="*/ 2147483647 h 200"/>
              <a:gd name="T24" fmla="*/ 2147483647 w 155"/>
              <a:gd name="T25" fmla="*/ 2147483647 h 200"/>
              <a:gd name="T26" fmla="*/ 2147483647 w 155"/>
              <a:gd name="T27" fmla="*/ 2147483647 h 200"/>
              <a:gd name="T28" fmla="*/ 2147483647 w 155"/>
              <a:gd name="T29" fmla="*/ 2147483647 h 200"/>
              <a:gd name="T30" fmla="*/ 2147483647 w 155"/>
              <a:gd name="T31" fmla="*/ 2147483647 h 200"/>
              <a:gd name="T32" fmla="*/ 2147483647 w 155"/>
              <a:gd name="T33" fmla="*/ 2147483647 h 200"/>
              <a:gd name="T34" fmla="*/ 2147483647 w 155"/>
              <a:gd name="T35" fmla="*/ 2147483647 h 200"/>
              <a:gd name="T36" fmla="*/ 2147483647 w 155"/>
              <a:gd name="T37" fmla="*/ 2147483647 h 200"/>
              <a:gd name="T38" fmla="*/ 2147483647 w 155"/>
              <a:gd name="T39" fmla="*/ 2147483647 h 200"/>
              <a:gd name="T40" fmla="*/ 2147483647 w 155"/>
              <a:gd name="T41" fmla="*/ 2147483647 h 200"/>
              <a:gd name="T42" fmla="*/ 2147483647 w 155"/>
              <a:gd name="T43" fmla="*/ 2147483647 h 200"/>
              <a:gd name="T44" fmla="*/ 2147483647 w 155"/>
              <a:gd name="T45" fmla="*/ 0 h 20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55" h="200">
                <a:moveTo>
                  <a:pt x="82" y="0"/>
                </a:moveTo>
                <a:cubicBezTo>
                  <a:pt x="28" y="0"/>
                  <a:pt x="0" y="39"/>
                  <a:pt x="0" y="72"/>
                </a:cubicBezTo>
                <a:cubicBezTo>
                  <a:pt x="0" y="91"/>
                  <a:pt x="8" y="109"/>
                  <a:pt x="24" y="115"/>
                </a:cubicBezTo>
                <a:cubicBezTo>
                  <a:pt x="26" y="116"/>
                  <a:pt x="29" y="115"/>
                  <a:pt x="30" y="112"/>
                </a:cubicBezTo>
                <a:cubicBezTo>
                  <a:pt x="30" y="110"/>
                  <a:pt x="31" y="105"/>
                  <a:pt x="32" y="103"/>
                </a:cubicBezTo>
                <a:cubicBezTo>
                  <a:pt x="33" y="100"/>
                  <a:pt x="32" y="99"/>
                  <a:pt x="30" y="97"/>
                </a:cubicBezTo>
                <a:cubicBezTo>
                  <a:pt x="26" y="91"/>
                  <a:pt x="23" y="84"/>
                  <a:pt x="23" y="74"/>
                </a:cubicBezTo>
                <a:cubicBezTo>
                  <a:pt x="23" y="45"/>
                  <a:pt x="44" y="20"/>
                  <a:pt x="79" y="20"/>
                </a:cubicBezTo>
                <a:cubicBezTo>
                  <a:pt x="110" y="20"/>
                  <a:pt x="127" y="38"/>
                  <a:pt x="127" y="63"/>
                </a:cubicBezTo>
                <a:cubicBezTo>
                  <a:pt x="127" y="96"/>
                  <a:pt x="112" y="124"/>
                  <a:pt x="90" y="124"/>
                </a:cubicBezTo>
                <a:cubicBezTo>
                  <a:pt x="78" y="124"/>
                  <a:pt x="69" y="114"/>
                  <a:pt x="72" y="102"/>
                </a:cubicBezTo>
                <a:cubicBezTo>
                  <a:pt x="76" y="88"/>
                  <a:pt x="82" y="72"/>
                  <a:pt x="82" y="62"/>
                </a:cubicBezTo>
                <a:cubicBezTo>
                  <a:pt x="82" y="52"/>
                  <a:pt x="77" y="44"/>
                  <a:pt x="67" y="44"/>
                </a:cubicBezTo>
                <a:cubicBezTo>
                  <a:pt x="55" y="44"/>
                  <a:pt x="45" y="57"/>
                  <a:pt x="45" y="74"/>
                </a:cubicBezTo>
                <a:cubicBezTo>
                  <a:pt x="45" y="85"/>
                  <a:pt x="49" y="92"/>
                  <a:pt x="49" y="92"/>
                </a:cubicBezTo>
                <a:cubicBezTo>
                  <a:pt x="49" y="92"/>
                  <a:pt x="36" y="145"/>
                  <a:pt x="34" y="155"/>
                </a:cubicBezTo>
                <a:cubicBezTo>
                  <a:pt x="29" y="173"/>
                  <a:pt x="33" y="196"/>
                  <a:pt x="33" y="198"/>
                </a:cubicBezTo>
                <a:cubicBezTo>
                  <a:pt x="34" y="199"/>
                  <a:pt x="35" y="200"/>
                  <a:pt x="36" y="199"/>
                </a:cubicBezTo>
                <a:cubicBezTo>
                  <a:pt x="37" y="197"/>
                  <a:pt x="52" y="179"/>
                  <a:pt x="57" y="161"/>
                </a:cubicBezTo>
                <a:cubicBezTo>
                  <a:pt x="58" y="156"/>
                  <a:pt x="65" y="130"/>
                  <a:pt x="65" y="130"/>
                </a:cubicBezTo>
                <a:cubicBezTo>
                  <a:pt x="69" y="137"/>
                  <a:pt x="80" y="144"/>
                  <a:pt x="93" y="144"/>
                </a:cubicBezTo>
                <a:cubicBezTo>
                  <a:pt x="130" y="144"/>
                  <a:pt x="155" y="110"/>
                  <a:pt x="155" y="66"/>
                </a:cubicBezTo>
                <a:cubicBezTo>
                  <a:pt x="155" y="32"/>
                  <a:pt x="126" y="0"/>
                  <a:pt x="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71" name="Group 56"/>
          <p:cNvGrpSpPr>
            <a:grpSpLocks noChangeAspect="1"/>
          </p:cNvGrpSpPr>
          <p:nvPr/>
        </p:nvGrpSpPr>
        <p:grpSpPr bwMode="auto">
          <a:xfrm>
            <a:off x="4538458" y="3041199"/>
            <a:ext cx="316562" cy="310500"/>
            <a:chOff x="2927" y="2264"/>
            <a:chExt cx="470" cy="461"/>
          </a:xfrm>
          <a:solidFill>
            <a:schemeClr val="bg1"/>
          </a:solidFill>
        </p:grpSpPr>
        <p:sp>
          <p:nvSpPr>
            <p:cNvPr id="72" name="Freeform 57"/>
            <p:cNvSpPr>
              <a:spLocks noEditPoints="1"/>
            </p:cNvSpPr>
            <p:nvPr/>
          </p:nvSpPr>
          <p:spPr bwMode="auto">
            <a:xfrm>
              <a:off x="2927" y="2482"/>
              <a:ext cx="470" cy="243"/>
            </a:xfrm>
            <a:custGeom>
              <a:avLst/>
              <a:gdLst>
                <a:gd name="T0" fmla="*/ 36 w 196"/>
                <a:gd name="T1" fmla="*/ 0 h 101"/>
                <a:gd name="T2" fmla="*/ 0 w 196"/>
                <a:gd name="T3" fmla="*/ 65 h 101"/>
                <a:gd name="T4" fmla="*/ 160 w 196"/>
                <a:gd name="T5" fmla="*/ 101 h 101"/>
                <a:gd name="T6" fmla="*/ 196 w 196"/>
                <a:gd name="T7" fmla="*/ 36 h 101"/>
                <a:gd name="T8" fmla="*/ 62 w 196"/>
                <a:gd name="T9" fmla="*/ 23 h 101"/>
                <a:gd name="T10" fmla="*/ 50 w 196"/>
                <a:gd name="T11" fmla="*/ 80 h 101"/>
                <a:gd name="T12" fmla="*/ 39 w 196"/>
                <a:gd name="T13" fmla="*/ 23 h 101"/>
                <a:gd name="T14" fmla="*/ 28 w 196"/>
                <a:gd name="T15" fmla="*/ 13 h 101"/>
                <a:gd name="T16" fmla="*/ 62 w 196"/>
                <a:gd name="T17" fmla="*/ 23 h 101"/>
                <a:gd name="T18" fmla="*/ 85 w 196"/>
                <a:gd name="T19" fmla="*/ 80 h 101"/>
                <a:gd name="T20" fmla="*/ 79 w 196"/>
                <a:gd name="T21" fmla="*/ 80 h 101"/>
                <a:gd name="T22" fmla="*/ 68 w 196"/>
                <a:gd name="T23" fmla="*/ 79 h 101"/>
                <a:gd name="T24" fmla="*/ 66 w 196"/>
                <a:gd name="T25" fmla="*/ 31 h 101"/>
                <a:gd name="T26" fmla="*/ 76 w 196"/>
                <a:gd name="T27" fmla="*/ 69 h 101"/>
                <a:gd name="T28" fmla="*/ 79 w 196"/>
                <a:gd name="T29" fmla="*/ 72 h 101"/>
                <a:gd name="T30" fmla="*/ 85 w 196"/>
                <a:gd name="T31" fmla="*/ 68 h 101"/>
                <a:gd name="T32" fmla="*/ 95 w 196"/>
                <a:gd name="T33" fmla="*/ 31 h 101"/>
                <a:gd name="T34" fmla="*/ 131 w 196"/>
                <a:gd name="T35" fmla="*/ 70 h 101"/>
                <a:gd name="T36" fmla="*/ 122 w 196"/>
                <a:gd name="T37" fmla="*/ 81 h 101"/>
                <a:gd name="T38" fmla="*/ 112 w 196"/>
                <a:gd name="T39" fmla="*/ 77 h 101"/>
                <a:gd name="T40" fmla="*/ 102 w 196"/>
                <a:gd name="T41" fmla="*/ 80 h 101"/>
                <a:gd name="T42" fmla="*/ 112 w 196"/>
                <a:gd name="T43" fmla="*/ 13 h 101"/>
                <a:gd name="T44" fmla="*/ 116 w 196"/>
                <a:gd name="T45" fmla="*/ 31 h 101"/>
                <a:gd name="T46" fmla="*/ 128 w 196"/>
                <a:gd name="T47" fmla="*/ 33 h 101"/>
                <a:gd name="T48" fmla="*/ 131 w 196"/>
                <a:gd name="T49" fmla="*/ 70 h 101"/>
                <a:gd name="T50" fmla="*/ 146 w 196"/>
                <a:gd name="T51" fmla="*/ 57 h 101"/>
                <a:gd name="T52" fmla="*/ 147 w 196"/>
                <a:gd name="T53" fmla="*/ 72 h 101"/>
                <a:gd name="T54" fmla="*/ 154 w 196"/>
                <a:gd name="T55" fmla="*/ 72 h 101"/>
                <a:gd name="T56" fmla="*/ 155 w 196"/>
                <a:gd name="T57" fmla="*/ 64 h 101"/>
                <a:gd name="T58" fmla="*/ 165 w 196"/>
                <a:gd name="T59" fmla="*/ 66 h 101"/>
                <a:gd name="T60" fmla="*/ 150 w 196"/>
                <a:gd name="T61" fmla="*/ 82 h 101"/>
                <a:gd name="T62" fmla="*/ 136 w 196"/>
                <a:gd name="T63" fmla="*/ 66 h 101"/>
                <a:gd name="T64" fmla="*/ 140 w 196"/>
                <a:gd name="T65" fmla="*/ 34 h 101"/>
                <a:gd name="T66" fmla="*/ 161 w 196"/>
                <a:gd name="T67" fmla="*/ 33 h 101"/>
                <a:gd name="T68" fmla="*/ 165 w 196"/>
                <a:gd name="T69" fmla="*/ 5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" h="101">
                  <a:moveTo>
                    <a:pt x="160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7"/>
                    <a:pt x="0" y="36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85"/>
                    <a:pt x="16" y="101"/>
                    <a:pt x="36" y="101"/>
                  </a:cubicBezTo>
                  <a:cubicBezTo>
                    <a:pt x="160" y="101"/>
                    <a:pt x="160" y="101"/>
                    <a:pt x="160" y="101"/>
                  </a:cubicBezTo>
                  <a:cubicBezTo>
                    <a:pt x="180" y="101"/>
                    <a:pt x="196" y="85"/>
                    <a:pt x="196" y="65"/>
                  </a:cubicBezTo>
                  <a:cubicBezTo>
                    <a:pt x="196" y="36"/>
                    <a:pt x="196" y="36"/>
                    <a:pt x="196" y="36"/>
                  </a:cubicBezTo>
                  <a:cubicBezTo>
                    <a:pt x="196" y="17"/>
                    <a:pt x="180" y="0"/>
                    <a:pt x="160" y="0"/>
                  </a:cubicBezTo>
                  <a:close/>
                  <a:moveTo>
                    <a:pt x="62" y="23"/>
                  </a:moveTo>
                  <a:cubicBezTo>
                    <a:pt x="50" y="23"/>
                    <a:pt x="50" y="23"/>
                    <a:pt x="50" y="23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39" y="80"/>
                    <a:pt x="39" y="80"/>
                    <a:pt x="39" y="80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62" y="13"/>
                    <a:pt x="62" y="13"/>
                    <a:pt x="62" y="13"/>
                  </a:cubicBezTo>
                  <a:lnTo>
                    <a:pt x="62" y="23"/>
                  </a:lnTo>
                  <a:close/>
                  <a:moveTo>
                    <a:pt x="95" y="80"/>
                  </a:moveTo>
                  <a:cubicBezTo>
                    <a:pt x="85" y="80"/>
                    <a:pt x="85" y="80"/>
                    <a:pt x="85" y="80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83" y="77"/>
                    <a:pt x="81" y="79"/>
                    <a:pt x="79" y="80"/>
                  </a:cubicBezTo>
                  <a:cubicBezTo>
                    <a:pt x="77" y="81"/>
                    <a:pt x="75" y="81"/>
                    <a:pt x="73" y="81"/>
                  </a:cubicBezTo>
                  <a:cubicBezTo>
                    <a:pt x="71" y="81"/>
                    <a:pt x="69" y="80"/>
                    <a:pt x="68" y="79"/>
                  </a:cubicBezTo>
                  <a:cubicBezTo>
                    <a:pt x="67" y="77"/>
                    <a:pt x="66" y="75"/>
                    <a:pt x="66" y="72"/>
                  </a:cubicBezTo>
                  <a:cubicBezTo>
                    <a:pt x="66" y="31"/>
                    <a:pt x="66" y="31"/>
                    <a:pt x="66" y="3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70"/>
                    <a:pt x="76" y="71"/>
                    <a:pt x="77" y="71"/>
                  </a:cubicBezTo>
                  <a:cubicBezTo>
                    <a:pt x="77" y="72"/>
                    <a:pt x="78" y="72"/>
                    <a:pt x="79" y="72"/>
                  </a:cubicBezTo>
                  <a:cubicBezTo>
                    <a:pt x="80" y="72"/>
                    <a:pt x="80" y="72"/>
                    <a:pt x="82" y="71"/>
                  </a:cubicBezTo>
                  <a:cubicBezTo>
                    <a:pt x="83" y="70"/>
                    <a:pt x="84" y="70"/>
                    <a:pt x="85" y="68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95" y="31"/>
                    <a:pt x="95" y="31"/>
                    <a:pt x="95" y="31"/>
                  </a:cubicBezTo>
                  <a:lnTo>
                    <a:pt x="95" y="80"/>
                  </a:lnTo>
                  <a:close/>
                  <a:moveTo>
                    <a:pt x="131" y="70"/>
                  </a:moveTo>
                  <a:cubicBezTo>
                    <a:pt x="131" y="74"/>
                    <a:pt x="130" y="76"/>
                    <a:pt x="128" y="78"/>
                  </a:cubicBezTo>
                  <a:cubicBezTo>
                    <a:pt x="127" y="80"/>
                    <a:pt x="124" y="81"/>
                    <a:pt x="122" y="81"/>
                  </a:cubicBezTo>
                  <a:cubicBezTo>
                    <a:pt x="120" y="81"/>
                    <a:pt x="118" y="81"/>
                    <a:pt x="116" y="80"/>
                  </a:cubicBezTo>
                  <a:cubicBezTo>
                    <a:pt x="115" y="79"/>
                    <a:pt x="113" y="78"/>
                    <a:pt x="112" y="77"/>
                  </a:cubicBezTo>
                  <a:cubicBezTo>
                    <a:pt x="112" y="80"/>
                    <a:pt x="112" y="80"/>
                    <a:pt x="112" y="80"/>
                  </a:cubicBezTo>
                  <a:cubicBezTo>
                    <a:pt x="102" y="80"/>
                    <a:pt x="102" y="80"/>
                    <a:pt x="102" y="80"/>
                  </a:cubicBezTo>
                  <a:cubicBezTo>
                    <a:pt x="102" y="13"/>
                    <a:pt x="102" y="13"/>
                    <a:pt x="102" y="13"/>
                  </a:cubicBezTo>
                  <a:cubicBezTo>
                    <a:pt x="112" y="13"/>
                    <a:pt x="112" y="13"/>
                    <a:pt x="112" y="13"/>
                  </a:cubicBezTo>
                  <a:cubicBezTo>
                    <a:pt x="112" y="35"/>
                    <a:pt x="112" y="35"/>
                    <a:pt x="112" y="35"/>
                  </a:cubicBezTo>
                  <a:cubicBezTo>
                    <a:pt x="113" y="33"/>
                    <a:pt x="115" y="32"/>
                    <a:pt x="116" y="31"/>
                  </a:cubicBezTo>
                  <a:cubicBezTo>
                    <a:pt x="118" y="31"/>
                    <a:pt x="119" y="30"/>
                    <a:pt x="121" y="30"/>
                  </a:cubicBezTo>
                  <a:cubicBezTo>
                    <a:pt x="124" y="30"/>
                    <a:pt x="126" y="31"/>
                    <a:pt x="128" y="33"/>
                  </a:cubicBezTo>
                  <a:cubicBezTo>
                    <a:pt x="130" y="35"/>
                    <a:pt x="131" y="39"/>
                    <a:pt x="131" y="43"/>
                  </a:cubicBezTo>
                  <a:cubicBezTo>
                    <a:pt x="131" y="70"/>
                    <a:pt x="131" y="70"/>
                    <a:pt x="131" y="70"/>
                  </a:cubicBezTo>
                  <a:close/>
                  <a:moveTo>
                    <a:pt x="165" y="57"/>
                  </a:moveTo>
                  <a:cubicBezTo>
                    <a:pt x="146" y="57"/>
                    <a:pt x="146" y="57"/>
                    <a:pt x="146" y="57"/>
                  </a:cubicBezTo>
                  <a:cubicBezTo>
                    <a:pt x="146" y="66"/>
                    <a:pt x="146" y="66"/>
                    <a:pt x="146" y="66"/>
                  </a:cubicBezTo>
                  <a:cubicBezTo>
                    <a:pt x="146" y="69"/>
                    <a:pt x="146" y="71"/>
                    <a:pt x="147" y="72"/>
                  </a:cubicBezTo>
                  <a:cubicBezTo>
                    <a:pt x="148" y="73"/>
                    <a:pt x="149" y="73"/>
                    <a:pt x="150" y="73"/>
                  </a:cubicBezTo>
                  <a:cubicBezTo>
                    <a:pt x="152" y="73"/>
                    <a:pt x="153" y="73"/>
                    <a:pt x="154" y="72"/>
                  </a:cubicBezTo>
                  <a:cubicBezTo>
                    <a:pt x="154" y="71"/>
                    <a:pt x="155" y="69"/>
                    <a:pt x="155" y="66"/>
                  </a:cubicBezTo>
                  <a:cubicBezTo>
                    <a:pt x="155" y="64"/>
                    <a:pt x="155" y="64"/>
                    <a:pt x="155" y="64"/>
                  </a:cubicBezTo>
                  <a:cubicBezTo>
                    <a:pt x="165" y="64"/>
                    <a:pt x="165" y="64"/>
                    <a:pt x="165" y="64"/>
                  </a:cubicBezTo>
                  <a:cubicBezTo>
                    <a:pt x="165" y="66"/>
                    <a:pt x="165" y="66"/>
                    <a:pt x="165" y="66"/>
                  </a:cubicBezTo>
                  <a:cubicBezTo>
                    <a:pt x="165" y="71"/>
                    <a:pt x="164" y="75"/>
                    <a:pt x="161" y="78"/>
                  </a:cubicBezTo>
                  <a:cubicBezTo>
                    <a:pt x="159" y="80"/>
                    <a:pt x="155" y="82"/>
                    <a:pt x="150" y="82"/>
                  </a:cubicBezTo>
                  <a:cubicBezTo>
                    <a:pt x="146" y="82"/>
                    <a:pt x="142" y="80"/>
                    <a:pt x="140" y="78"/>
                  </a:cubicBezTo>
                  <a:cubicBezTo>
                    <a:pt x="137" y="75"/>
                    <a:pt x="136" y="71"/>
                    <a:pt x="136" y="66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36" y="40"/>
                    <a:pt x="137" y="36"/>
                    <a:pt x="140" y="34"/>
                  </a:cubicBezTo>
                  <a:cubicBezTo>
                    <a:pt x="143" y="31"/>
                    <a:pt x="146" y="30"/>
                    <a:pt x="151" y="30"/>
                  </a:cubicBezTo>
                  <a:cubicBezTo>
                    <a:pt x="155" y="30"/>
                    <a:pt x="159" y="31"/>
                    <a:pt x="161" y="33"/>
                  </a:cubicBezTo>
                  <a:cubicBezTo>
                    <a:pt x="164" y="36"/>
                    <a:pt x="165" y="39"/>
                    <a:pt x="165" y="44"/>
                  </a:cubicBezTo>
                  <a:lnTo>
                    <a:pt x="165" y="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3" name="Freeform 58"/>
            <p:cNvSpPr>
              <a:spLocks/>
            </p:cNvSpPr>
            <p:nvPr/>
          </p:nvSpPr>
          <p:spPr bwMode="auto">
            <a:xfrm>
              <a:off x="3277" y="2573"/>
              <a:ext cx="22" cy="27"/>
            </a:xfrm>
            <a:custGeom>
              <a:avLst/>
              <a:gdLst>
                <a:gd name="T0" fmla="*/ 4 w 9"/>
                <a:gd name="T1" fmla="*/ 0 h 11"/>
                <a:gd name="T2" fmla="*/ 1 w 9"/>
                <a:gd name="T3" fmla="*/ 2 h 11"/>
                <a:gd name="T4" fmla="*/ 0 w 9"/>
                <a:gd name="T5" fmla="*/ 6 h 11"/>
                <a:gd name="T6" fmla="*/ 0 w 9"/>
                <a:gd name="T7" fmla="*/ 11 h 11"/>
                <a:gd name="T8" fmla="*/ 9 w 9"/>
                <a:gd name="T9" fmla="*/ 11 h 11"/>
                <a:gd name="T10" fmla="*/ 9 w 9"/>
                <a:gd name="T11" fmla="*/ 6 h 11"/>
                <a:gd name="T12" fmla="*/ 8 w 9"/>
                <a:gd name="T13" fmla="*/ 2 h 11"/>
                <a:gd name="T14" fmla="*/ 4 w 9"/>
                <a:gd name="T1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1">
                  <a:moveTo>
                    <a:pt x="4" y="0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2"/>
                    <a:pt x="0" y="4"/>
                    <a:pt x="0" y="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4"/>
                    <a:pt x="8" y="2"/>
                    <a:pt x="8" y="2"/>
                  </a:cubicBezTo>
                  <a:cubicBezTo>
                    <a:pt x="7" y="1"/>
                    <a:pt x="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4" name="Freeform 59"/>
            <p:cNvSpPr>
              <a:spLocks/>
            </p:cNvSpPr>
            <p:nvPr/>
          </p:nvSpPr>
          <p:spPr bwMode="auto">
            <a:xfrm>
              <a:off x="3196" y="2573"/>
              <a:ext cx="19" cy="84"/>
            </a:xfrm>
            <a:custGeom>
              <a:avLst/>
              <a:gdLst>
                <a:gd name="T0" fmla="*/ 4 w 8"/>
                <a:gd name="T1" fmla="*/ 0 h 35"/>
                <a:gd name="T2" fmla="*/ 2 w 8"/>
                <a:gd name="T3" fmla="*/ 1 h 35"/>
                <a:gd name="T4" fmla="*/ 0 w 8"/>
                <a:gd name="T5" fmla="*/ 2 h 35"/>
                <a:gd name="T6" fmla="*/ 0 w 8"/>
                <a:gd name="T7" fmla="*/ 33 h 35"/>
                <a:gd name="T8" fmla="*/ 2 w 8"/>
                <a:gd name="T9" fmla="*/ 35 h 35"/>
                <a:gd name="T10" fmla="*/ 5 w 8"/>
                <a:gd name="T11" fmla="*/ 35 h 35"/>
                <a:gd name="T12" fmla="*/ 8 w 8"/>
                <a:gd name="T13" fmla="*/ 34 h 35"/>
                <a:gd name="T14" fmla="*/ 8 w 8"/>
                <a:gd name="T15" fmla="*/ 31 h 35"/>
                <a:gd name="T16" fmla="*/ 8 w 8"/>
                <a:gd name="T17" fmla="*/ 5 h 35"/>
                <a:gd name="T18" fmla="*/ 7 w 8"/>
                <a:gd name="T19" fmla="*/ 1 h 35"/>
                <a:gd name="T20" fmla="*/ 4 w 8"/>
                <a:gd name="T2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35">
                  <a:moveTo>
                    <a:pt x="4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1" y="1"/>
                    <a:pt x="1" y="1"/>
                    <a:pt x="0" y="2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4"/>
                    <a:pt x="2" y="34"/>
                    <a:pt x="2" y="35"/>
                  </a:cubicBezTo>
                  <a:cubicBezTo>
                    <a:pt x="3" y="35"/>
                    <a:pt x="4" y="35"/>
                    <a:pt x="5" y="35"/>
                  </a:cubicBezTo>
                  <a:cubicBezTo>
                    <a:pt x="6" y="35"/>
                    <a:pt x="7" y="35"/>
                    <a:pt x="8" y="34"/>
                  </a:cubicBezTo>
                  <a:cubicBezTo>
                    <a:pt x="8" y="33"/>
                    <a:pt x="8" y="32"/>
                    <a:pt x="8" y="3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8" y="2"/>
                    <a:pt x="7" y="1"/>
                  </a:cubicBezTo>
                  <a:cubicBezTo>
                    <a:pt x="7" y="0"/>
                    <a:pt x="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5" name="Freeform 60"/>
            <p:cNvSpPr>
              <a:spLocks/>
            </p:cNvSpPr>
            <p:nvPr/>
          </p:nvSpPr>
          <p:spPr bwMode="auto">
            <a:xfrm>
              <a:off x="3016" y="2264"/>
              <a:ext cx="101" cy="177"/>
            </a:xfrm>
            <a:custGeom>
              <a:avLst/>
              <a:gdLst>
                <a:gd name="T0" fmla="*/ 36 w 101"/>
                <a:gd name="T1" fmla="*/ 177 h 177"/>
                <a:gd name="T2" fmla="*/ 67 w 101"/>
                <a:gd name="T3" fmla="*/ 177 h 177"/>
                <a:gd name="T4" fmla="*/ 67 w 101"/>
                <a:gd name="T5" fmla="*/ 103 h 177"/>
                <a:gd name="T6" fmla="*/ 101 w 101"/>
                <a:gd name="T7" fmla="*/ 0 h 177"/>
                <a:gd name="T8" fmla="*/ 69 w 101"/>
                <a:gd name="T9" fmla="*/ 0 h 177"/>
                <a:gd name="T10" fmla="*/ 53 w 101"/>
                <a:gd name="T11" fmla="*/ 72 h 177"/>
                <a:gd name="T12" fmla="*/ 50 w 101"/>
                <a:gd name="T13" fmla="*/ 72 h 177"/>
                <a:gd name="T14" fmla="*/ 31 w 101"/>
                <a:gd name="T15" fmla="*/ 0 h 177"/>
                <a:gd name="T16" fmla="*/ 0 w 101"/>
                <a:gd name="T17" fmla="*/ 0 h 177"/>
                <a:gd name="T18" fmla="*/ 36 w 101"/>
                <a:gd name="T19" fmla="*/ 108 h 177"/>
                <a:gd name="T20" fmla="*/ 36 w 101"/>
                <a:gd name="T21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77">
                  <a:moveTo>
                    <a:pt x="36" y="177"/>
                  </a:moveTo>
                  <a:lnTo>
                    <a:pt x="67" y="177"/>
                  </a:lnTo>
                  <a:lnTo>
                    <a:pt x="67" y="103"/>
                  </a:lnTo>
                  <a:lnTo>
                    <a:pt x="101" y="0"/>
                  </a:lnTo>
                  <a:lnTo>
                    <a:pt x="69" y="0"/>
                  </a:lnTo>
                  <a:lnTo>
                    <a:pt x="53" y="72"/>
                  </a:lnTo>
                  <a:lnTo>
                    <a:pt x="50" y="72"/>
                  </a:lnTo>
                  <a:lnTo>
                    <a:pt x="31" y="0"/>
                  </a:lnTo>
                  <a:lnTo>
                    <a:pt x="0" y="0"/>
                  </a:lnTo>
                  <a:lnTo>
                    <a:pt x="36" y="108"/>
                  </a:lnTo>
                  <a:lnTo>
                    <a:pt x="36" y="17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6" name="Freeform 61"/>
            <p:cNvSpPr>
              <a:spLocks noEditPoints="1"/>
            </p:cNvSpPr>
            <p:nvPr/>
          </p:nvSpPr>
          <p:spPr bwMode="auto">
            <a:xfrm>
              <a:off x="3119" y="2307"/>
              <a:ext cx="79" cy="139"/>
            </a:xfrm>
            <a:custGeom>
              <a:avLst/>
              <a:gdLst>
                <a:gd name="T0" fmla="*/ 16 w 33"/>
                <a:gd name="T1" fmla="*/ 58 h 58"/>
                <a:gd name="T2" fmla="*/ 28 w 33"/>
                <a:gd name="T3" fmla="*/ 54 h 58"/>
                <a:gd name="T4" fmla="*/ 33 w 33"/>
                <a:gd name="T5" fmla="*/ 43 h 58"/>
                <a:gd name="T6" fmla="*/ 33 w 33"/>
                <a:gd name="T7" fmla="*/ 14 h 58"/>
                <a:gd name="T8" fmla="*/ 28 w 33"/>
                <a:gd name="T9" fmla="*/ 4 h 58"/>
                <a:gd name="T10" fmla="*/ 17 w 33"/>
                <a:gd name="T11" fmla="*/ 0 h 58"/>
                <a:gd name="T12" fmla="*/ 5 w 33"/>
                <a:gd name="T13" fmla="*/ 4 h 58"/>
                <a:gd name="T14" fmla="*/ 0 w 33"/>
                <a:gd name="T15" fmla="*/ 14 h 58"/>
                <a:gd name="T16" fmla="*/ 0 w 33"/>
                <a:gd name="T17" fmla="*/ 42 h 58"/>
                <a:gd name="T18" fmla="*/ 5 w 33"/>
                <a:gd name="T19" fmla="*/ 53 h 58"/>
                <a:gd name="T20" fmla="*/ 16 w 33"/>
                <a:gd name="T21" fmla="*/ 58 h 58"/>
                <a:gd name="T22" fmla="*/ 12 w 33"/>
                <a:gd name="T23" fmla="*/ 14 h 58"/>
                <a:gd name="T24" fmla="*/ 13 w 33"/>
                <a:gd name="T25" fmla="*/ 11 h 58"/>
                <a:gd name="T26" fmla="*/ 16 w 33"/>
                <a:gd name="T27" fmla="*/ 10 h 58"/>
                <a:gd name="T28" fmla="*/ 20 w 33"/>
                <a:gd name="T29" fmla="*/ 11 h 58"/>
                <a:gd name="T30" fmla="*/ 21 w 33"/>
                <a:gd name="T31" fmla="*/ 14 h 58"/>
                <a:gd name="T32" fmla="*/ 21 w 33"/>
                <a:gd name="T33" fmla="*/ 43 h 58"/>
                <a:gd name="T34" fmla="*/ 20 w 33"/>
                <a:gd name="T35" fmla="*/ 47 h 58"/>
                <a:gd name="T36" fmla="*/ 16 w 33"/>
                <a:gd name="T37" fmla="*/ 48 h 58"/>
                <a:gd name="T38" fmla="*/ 13 w 33"/>
                <a:gd name="T39" fmla="*/ 47 h 58"/>
                <a:gd name="T40" fmla="*/ 12 w 33"/>
                <a:gd name="T41" fmla="*/ 43 h 58"/>
                <a:gd name="T42" fmla="*/ 12 w 33"/>
                <a:gd name="T43" fmla="*/ 1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" h="58">
                  <a:moveTo>
                    <a:pt x="16" y="58"/>
                  </a:moveTo>
                  <a:cubicBezTo>
                    <a:pt x="21" y="58"/>
                    <a:pt x="25" y="56"/>
                    <a:pt x="28" y="54"/>
                  </a:cubicBezTo>
                  <a:cubicBezTo>
                    <a:pt x="31" y="51"/>
                    <a:pt x="33" y="47"/>
                    <a:pt x="33" y="43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10"/>
                    <a:pt x="31" y="7"/>
                    <a:pt x="28" y="4"/>
                  </a:cubicBezTo>
                  <a:cubicBezTo>
                    <a:pt x="25" y="1"/>
                    <a:pt x="21" y="0"/>
                    <a:pt x="17" y="0"/>
                  </a:cubicBezTo>
                  <a:cubicBezTo>
                    <a:pt x="12" y="0"/>
                    <a:pt x="8" y="1"/>
                    <a:pt x="5" y="4"/>
                  </a:cubicBezTo>
                  <a:cubicBezTo>
                    <a:pt x="2" y="6"/>
                    <a:pt x="0" y="10"/>
                    <a:pt x="0" y="1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6"/>
                    <a:pt x="11" y="58"/>
                    <a:pt x="16" y="58"/>
                  </a:cubicBezTo>
                  <a:close/>
                  <a:moveTo>
                    <a:pt x="12" y="14"/>
                  </a:moveTo>
                  <a:cubicBezTo>
                    <a:pt x="12" y="12"/>
                    <a:pt x="12" y="11"/>
                    <a:pt x="13" y="11"/>
                  </a:cubicBezTo>
                  <a:cubicBezTo>
                    <a:pt x="14" y="10"/>
                    <a:pt x="15" y="10"/>
                    <a:pt x="16" y="10"/>
                  </a:cubicBezTo>
                  <a:cubicBezTo>
                    <a:pt x="18" y="10"/>
                    <a:pt x="19" y="10"/>
                    <a:pt x="20" y="11"/>
                  </a:cubicBezTo>
                  <a:cubicBezTo>
                    <a:pt x="21" y="11"/>
                    <a:pt x="21" y="12"/>
                    <a:pt x="21" y="14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5"/>
                    <a:pt x="21" y="46"/>
                    <a:pt x="20" y="47"/>
                  </a:cubicBezTo>
                  <a:cubicBezTo>
                    <a:pt x="19" y="48"/>
                    <a:pt x="18" y="48"/>
                    <a:pt x="16" y="48"/>
                  </a:cubicBezTo>
                  <a:cubicBezTo>
                    <a:pt x="15" y="48"/>
                    <a:pt x="14" y="48"/>
                    <a:pt x="13" y="47"/>
                  </a:cubicBezTo>
                  <a:cubicBezTo>
                    <a:pt x="12" y="46"/>
                    <a:pt x="12" y="45"/>
                    <a:pt x="12" y="43"/>
                  </a:cubicBezTo>
                  <a:cubicBezTo>
                    <a:pt x="12" y="14"/>
                    <a:pt x="12" y="14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7" name="Freeform 62"/>
            <p:cNvSpPr>
              <a:spLocks/>
            </p:cNvSpPr>
            <p:nvPr/>
          </p:nvSpPr>
          <p:spPr bwMode="auto">
            <a:xfrm>
              <a:off x="3220" y="2312"/>
              <a:ext cx="77" cy="132"/>
            </a:xfrm>
            <a:custGeom>
              <a:avLst/>
              <a:gdLst>
                <a:gd name="T0" fmla="*/ 7 w 32"/>
                <a:gd name="T1" fmla="*/ 55 h 55"/>
                <a:gd name="T2" fmla="*/ 14 w 32"/>
                <a:gd name="T3" fmla="*/ 53 h 55"/>
                <a:gd name="T4" fmla="*/ 20 w 32"/>
                <a:gd name="T5" fmla="*/ 48 h 55"/>
                <a:gd name="T6" fmla="*/ 20 w 32"/>
                <a:gd name="T7" fmla="*/ 54 h 55"/>
                <a:gd name="T8" fmla="*/ 32 w 32"/>
                <a:gd name="T9" fmla="*/ 54 h 55"/>
                <a:gd name="T10" fmla="*/ 32 w 32"/>
                <a:gd name="T11" fmla="*/ 0 h 55"/>
                <a:gd name="T12" fmla="*/ 20 w 32"/>
                <a:gd name="T13" fmla="*/ 0 h 55"/>
                <a:gd name="T14" fmla="*/ 20 w 32"/>
                <a:gd name="T15" fmla="*/ 41 h 55"/>
                <a:gd name="T16" fmla="*/ 17 w 32"/>
                <a:gd name="T17" fmla="*/ 44 h 55"/>
                <a:gd name="T18" fmla="*/ 14 w 32"/>
                <a:gd name="T19" fmla="*/ 45 h 55"/>
                <a:gd name="T20" fmla="*/ 12 w 32"/>
                <a:gd name="T21" fmla="*/ 44 h 55"/>
                <a:gd name="T22" fmla="*/ 11 w 32"/>
                <a:gd name="T23" fmla="*/ 41 h 55"/>
                <a:gd name="T24" fmla="*/ 11 w 32"/>
                <a:gd name="T25" fmla="*/ 0 h 55"/>
                <a:gd name="T26" fmla="*/ 0 w 32"/>
                <a:gd name="T27" fmla="*/ 0 h 55"/>
                <a:gd name="T28" fmla="*/ 0 w 32"/>
                <a:gd name="T29" fmla="*/ 45 h 55"/>
                <a:gd name="T30" fmla="*/ 2 w 32"/>
                <a:gd name="T31" fmla="*/ 53 h 55"/>
                <a:gd name="T32" fmla="*/ 7 w 32"/>
                <a:gd name="T3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55">
                  <a:moveTo>
                    <a:pt x="7" y="55"/>
                  </a:moveTo>
                  <a:cubicBezTo>
                    <a:pt x="10" y="55"/>
                    <a:pt x="12" y="54"/>
                    <a:pt x="14" y="53"/>
                  </a:cubicBezTo>
                  <a:cubicBezTo>
                    <a:pt x="16" y="52"/>
                    <a:pt x="18" y="50"/>
                    <a:pt x="20" y="48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9" y="42"/>
                    <a:pt x="18" y="43"/>
                    <a:pt x="17" y="44"/>
                  </a:cubicBezTo>
                  <a:cubicBezTo>
                    <a:pt x="16" y="45"/>
                    <a:pt x="15" y="45"/>
                    <a:pt x="14" y="45"/>
                  </a:cubicBezTo>
                  <a:cubicBezTo>
                    <a:pt x="13" y="45"/>
                    <a:pt x="12" y="45"/>
                    <a:pt x="12" y="44"/>
                  </a:cubicBezTo>
                  <a:cubicBezTo>
                    <a:pt x="11" y="44"/>
                    <a:pt x="11" y="43"/>
                    <a:pt x="11" y="4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8"/>
                    <a:pt x="0" y="51"/>
                    <a:pt x="2" y="53"/>
                  </a:cubicBezTo>
                  <a:cubicBezTo>
                    <a:pt x="3" y="54"/>
                    <a:pt x="5" y="55"/>
                    <a:pt x="7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6912532" y="1643681"/>
            <a:ext cx="342440" cy="270000"/>
            <a:chOff x="1741859" y="2323507"/>
            <a:chExt cx="456587" cy="360000"/>
          </a:xfrm>
          <a:solidFill>
            <a:schemeClr val="bg1"/>
          </a:solidFill>
        </p:grpSpPr>
        <p:sp>
          <p:nvSpPr>
            <p:cNvPr id="79" name="Freeform 66"/>
            <p:cNvSpPr>
              <a:spLocks/>
            </p:cNvSpPr>
            <p:nvPr/>
          </p:nvSpPr>
          <p:spPr bwMode="auto">
            <a:xfrm>
              <a:off x="2046981" y="2392287"/>
              <a:ext cx="83415" cy="85610"/>
            </a:xfrm>
            <a:custGeom>
              <a:avLst/>
              <a:gdLst>
                <a:gd name="T0" fmla="*/ 322 w 378"/>
                <a:gd name="T1" fmla="*/ 119 h 389"/>
                <a:gd name="T2" fmla="*/ 322 w 378"/>
                <a:gd name="T3" fmla="*/ 119 h 389"/>
                <a:gd name="T4" fmla="*/ 321 w 378"/>
                <a:gd name="T5" fmla="*/ 118 h 389"/>
                <a:gd name="T6" fmla="*/ 321 w 378"/>
                <a:gd name="T7" fmla="*/ 117 h 389"/>
                <a:gd name="T8" fmla="*/ 320 w 378"/>
                <a:gd name="T9" fmla="*/ 117 h 389"/>
                <a:gd name="T10" fmla="*/ 271 w 378"/>
                <a:gd name="T11" fmla="*/ 64 h 389"/>
                <a:gd name="T12" fmla="*/ 271 w 378"/>
                <a:gd name="T13" fmla="*/ 64 h 389"/>
                <a:gd name="T14" fmla="*/ 58 w 378"/>
                <a:gd name="T15" fmla="*/ 14 h 389"/>
                <a:gd name="T16" fmla="*/ 9 w 378"/>
                <a:gd name="T17" fmla="*/ 92 h 389"/>
                <a:gd name="T18" fmla="*/ 108 w 378"/>
                <a:gd name="T19" fmla="*/ 135 h 389"/>
                <a:gd name="T20" fmla="*/ 191 w 378"/>
                <a:gd name="T21" fmla="*/ 164 h 389"/>
                <a:gd name="T22" fmla="*/ 211 w 378"/>
                <a:gd name="T23" fmla="*/ 187 h 389"/>
                <a:gd name="T24" fmla="*/ 211 w 378"/>
                <a:gd name="T25" fmla="*/ 187 h 389"/>
                <a:gd name="T26" fmla="*/ 213 w 378"/>
                <a:gd name="T27" fmla="*/ 191 h 389"/>
                <a:gd name="T28" fmla="*/ 213 w 378"/>
                <a:gd name="T29" fmla="*/ 191 h 389"/>
                <a:gd name="T30" fmla="*/ 213 w 378"/>
                <a:gd name="T31" fmla="*/ 191 h 389"/>
                <a:gd name="T32" fmla="*/ 235 w 378"/>
                <a:gd name="T33" fmla="*/ 274 h 389"/>
                <a:gd name="T34" fmla="*/ 270 w 378"/>
                <a:gd name="T35" fmla="*/ 376 h 389"/>
                <a:gd name="T36" fmla="*/ 351 w 378"/>
                <a:gd name="T37" fmla="*/ 333 h 389"/>
                <a:gd name="T38" fmla="*/ 322 w 378"/>
                <a:gd name="T39" fmla="*/ 11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8" h="389">
                  <a:moveTo>
                    <a:pt x="322" y="119"/>
                  </a:moveTo>
                  <a:cubicBezTo>
                    <a:pt x="322" y="119"/>
                    <a:pt x="322" y="119"/>
                    <a:pt x="322" y="119"/>
                  </a:cubicBezTo>
                  <a:cubicBezTo>
                    <a:pt x="322" y="119"/>
                    <a:pt x="322" y="119"/>
                    <a:pt x="321" y="118"/>
                  </a:cubicBezTo>
                  <a:cubicBezTo>
                    <a:pt x="321" y="118"/>
                    <a:pt x="321" y="117"/>
                    <a:pt x="321" y="117"/>
                  </a:cubicBezTo>
                  <a:cubicBezTo>
                    <a:pt x="320" y="117"/>
                    <a:pt x="320" y="117"/>
                    <a:pt x="320" y="117"/>
                  </a:cubicBezTo>
                  <a:cubicBezTo>
                    <a:pt x="314" y="108"/>
                    <a:pt x="289" y="78"/>
                    <a:pt x="271" y="64"/>
                  </a:cubicBezTo>
                  <a:cubicBezTo>
                    <a:pt x="271" y="64"/>
                    <a:pt x="271" y="64"/>
                    <a:pt x="271" y="64"/>
                  </a:cubicBezTo>
                  <a:cubicBezTo>
                    <a:pt x="201" y="0"/>
                    <a:pt x="80" y="9"/>
                    <a:pt x="58" y="14"/>
                  </a:cubicBezTo>
                  <a:cubicBezTo>
                    <a:pt x="35" y="19"/>
                    <a:pt x="0" y="41"/>
                    <a:pt x="9" y="92"/>
                  </a:cubicBezTo>
                  <a:cubicBezTo>
                    <a:pt x="18" y="144"/>
                    <a:pt x="65" y="138"/>
                    <a:pt x="108" y="135"/>
                  </a:cubicBezTo>
                  <a:cubicBezTo>
                    <a:pt x="145" y="132"/>
                    <a:pt x="182" y="158"/>
                    <a:pt x="191" y="164"/>
                  </a:cubicBezTo>
                  <a:cubicBezTo>
                    <a:pt x="191" y="164"/>
                    <a:pt x="203" y="175"/>
                    <a:pt x="211" y="187"/>
                  </a:cubicBezTo>
                  <a:cubicBezTo>
                    <a:pt x="211" y="187"/>
                    <a:pt x="211" y="187"/>
                    <a:pt x="211" y="187"/>
                  </a:cubicBezTo>
                  <a:cubicBezTo>
                    <a:pt x="211" y="187"/>
                    <a:pt x="212" y="188"/>
                    <a:pt x="213" y="191"/>
                  </a:cubicBezTo>
                  <a:cubicBezTo>
                    <a:pt x="213" y="191"/>
                    <a:pt x="213" y="191"/>
                    <a:pt x="213" y="191"/>
                  </a:cubicBezTo>
                  <a:cubicBezTo>
                    <a:pt x="213" y="191"/>
                    <a:pt x="213" y="191"/>
                    <a:pt x="213" y="191"/>
                  </a:cubicBezTo>
                  <a:cubicBezTo>
                    <a:pt x="221" y="203"/>
                    <a:pt x="240" y="240"/>
                    <a:pt x="235" y="274"/>
                  </a:cubicBezTo>
                  <a:cubicBezTo>
                    <a:pt x="228" y="317"/>
                    <a:pt x="219" y="362"/>
                    <a:pt x="270" y="376"/>
                  </a:cubicBezTo>
                  <a:cubicBezTo>
                    <a:pt x="321" y="389"/>
                    <a:pt x="345" y="355"/>
                    <a:pt x="351" y="333"/>
                  </a:cubicBezTo>
                  <a:cubicBezTo>
                    <a:pt x="358" y="312"/>
                    <a:pt x="378" y="194"/>
                    <a:pt x="322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 ker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auto">
            <a:xfrm>
              <a:off x="2031616" y="2323507"/>
              <a:ext cx="166830" cy="172683"/>
            </a:xfrm>
            <a:custGeom>
              <a:avLst/>
              <a:gdLst>
                <a:gd name="T0" fmla="*/ 582 w 759"/>
                <a:gd name="T1" fmla="*/ 256 h 788"/>
                <a:gd name="T2" fmla="*/ 532 w 759"/>
                <a:gd name="T3" fmla="*/ 198 h 788"/>
                <a:gd name="T4" fmla="*/ 526 w 759"/>
                <a:gd name="T5" fmla="*/ 192 h 788"/>
                <a:gd name="T6" fmla="*/ 52 w 759"/>
                <a:gd name="T7" fmla="*/ 76 h 788"/>
                <a:gd name="T8" fmla="*/ 2 w 759"/>
                <a:gd name="T9" fmla="*/ 159 h 788"/>
                <a:gd name="T10" fmla="*/ 77 w 759"/>
                <a:gd name="T11" fmla="*/ 223 h 788"/>
                <a:gd name="T12" fmla="*/ 425 w 759"/>
                <a:gd name="T13" fmla="*/ 301 h 788"/>
                <a:gd name="T14" fmla="*/ 522 w 759"/>
                <a:gd name="T15" fmla="*/ 703 h 788"/>
                <a:gd name="T16" fmla="*/ 582 w 759"/>
                <a:gd name="T17" fmla="*/ 782 h 788"/>
                <a:gd name="T18" fmla="*/ 668 w 759"/>
                <a:gd name="T19" fmla="*/ 737 h 788"/>
                <a:gd name="T20" fmla="*/ 582 w 759"/>
                <a:gd name="T21" fmla="*/ 256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9" h="788">
                  <a:moveTo>
                    <a:pt x="582" y="256"/>
                  </a:moveTo>
                  <a:cubicBezTo>
                    <a:pt x="582" y="256"/>
                    <a:pt x="551" y="214"/>
                    <a:pt x="532" y="198"/>
                  </a:cubicBezTo>
                  <a:cubicBezTo>
                    <a:pt x="531" y="196"/>
                    <a:pt x="526" y="192"/>
                    <a:pt x="526" y="192"/>
                  </a:cubicBezTo>
                  <a:cubicBezTo>
                    <a:pt x="301" y="0"/>
                    <a:pt x="71" y="73"/>
                    <a:pt x="52" y="76"/>
                  </a:cubicBezTo>
                  <a:cubicBezTo>
                    <a:pt x="31" y="79"/>
                    <a:pt x="0" y="98"/>
                    <a:pt x="2" y="159"/>
                  </a:cubicBezTo>
                  <a:cubicBezTo>
                    <a:pt x="4" y="220"/>
                    <a:pt x="77" y="223"/>
                    <a:pt x="77" y="223"/>
                  </a:cubicBezTo>
                  <a:cubicBezTo>
                    <a:pt x="239" y="176"/>
                    <a:pt x="362" y="248"/>
                    <a:pt x="425" y="301"/>
                  </a:cubicBezTo>
                  <a:cubicBezTo>
                    <a:pt x="425" y="301"/>
                    <a:pt x="608" y="467"/>
                    <a:pt x="522" y="703"/>
                  </a:cubicBezTo>
                  <a:cubicBezTo>
                    <a:pt x="522" y="703"/>
                    <a:pt x="521" y="776"/>
                    <a:pt x="582" y="782"/>
                  </a:cubicBezTo>
                  <a:cubicBezTo>
                    <a:pt x="642" y="788"/>
                    <a:pt x="663" y="758"/>
                    <a:pt x="668" y="737"/>
                  </a:cubicBezTo>
                  <a:cubicBezTo>
                    <a:pt x="672" y="718"/>
                    <a:pt x="759" y="493"/>
                    <a:pt x="582" y="2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 ker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1" name="Freeform 68"/>
            <p:cNvSpPr>
              <a:spLocks noEditPoints="1"/>
            </p:cNvSpPr>
            <p:nvPr/>
          </p:nvSpPr>
          <p:spPr bwMode="auto">
            <a:xfrm>
              <a:off x="1741859" y="2384239"/>
              <a:ext cx="389269" cy="299268"/>
            </a:xfrm>
            <a:custGeom>
              <a:avLst/>
              <a:gdLst>
                <a:gd name="T0" fmla="*/ 1594 w 1772"/>
                <a:gd name="T1" fmla="*/ 571 h 1365"/>
                <a:gd name="T2" fmla="*/ 1495 w 1772"/>
                <a:gd name="T3" fmla="*/ 528 h 1365"/>
                <a:gd name="T4" fmla="*/ 1503 w 1772"/>
                <a:gd name="T5" fmla="*/ 473 h 1365"/>
                <a:gd name="T6" fmla="*/ 1519 w 1772"/>
                <a:gd name="T7" fmla="*/ 367 h 1365"/>
                <a:gd name="T8" fmla="*/ 1432 w 1772"/>
                <a:gd name="T9" fmla="*/ 249 h 1365"/>
                <a:gd name="T10" fmla="*/ 1149 w 1772"/>
                <a:gd name="T11" fmla="*/ 262 h 1365"/>
                <a:gd name="T12" fmla="*/ 1035 w 1772"/>
                <a:gd name="T13" fmla="*/ 301 h 1365"/>
                <a:gd name="T14" fmla="*/ 1014 w 1772"/>
                <a:gd name="T15" fmla="*/ 266 h 1365"/>
                <a:gd name="T16" fmla="*/ 883 w 1772"/>
                <a:gd name="T17" fmla="*/ 4 h 1365"/>
                <a:gd name="T18" fmla="*/ 365 w 1772"/>
                <a:gd name="T19" fmla="*/ 275 h 1365"/>
                <a:gd name="T20" fmla="*/ 68 w 1772"/>
                <a:gd name="T21" fmla="*/ 948 h 1365"/>
                <a:gd name="T22" fmla="*/ 150 w 1772"/>
                <a:gd name="T23" fmla="*/ 1092 h 1365"/>
                <a:gd name="T24" fmla="*/ 437 w 1772"/>
                <a:gd name="T25" fmla="*/ 1286 h 1365"/>
                <a:gd name="T26" fmla="*/ 922 w 1772"/>
                <a:gd name="T27" fmla="*/ 1365 h 1365"/>
                <a:gd name="T28" fmla="*/ 1512 w 1772"/>
                <a:gd name="T29" fmla="*/ 1186 h 1365"/>
                <a:gd name="T30" fmla="*/ 1766 w 1772"/>
                <a:gd name="T31" fmla="*/ 838 h 1365"/>
                <a:gd name="T32" fmla="*/ 1594 w 1772"/>
                <a:gd name="T33" fmla="*/ 571 h 1365"/>
                <a:gd name="T34" fmla="*/ 883 w 1772"/>
                <a:gd name="T35" fmla="*/ 1248 h 1365"/>
                <a:gd name="T36" fmla="*/ 245 w 1772"/>
                <a:gd name="T37" fmla="*/ 946 h 1365"/>
                <a:gd name="T38" fmla="*/ 776 w 1772"/>
                <a:gd name="T39" fmla="*/ 482 h 1365"/>
                <a:gd name="T40" fmla="*/ 1415 w 1772"/>
                <a:gd name="T41" fmla="*/ 783 h 1365"/>
                <a:gd name="T42" fmla="*/ 883 w 1772"/>
                <a:gd name="T43" fmla="*/ 1248 h 1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72" h="1365">
                  <a:moveTo>
                    <a:pt x="1594" y="571"/>
                  </a:moveTo>
                  <a:cubicBezTo>
                    <a:pt x="1594" y="571"/>
                    <a:pt x="1502" y="538"/>
                    <a:pt x="1495" y="528"/>
                  </a:cubicBezTo>
                  <a:cubicBezTo>
                    <a:pt x="1489" y="517"/>
                    <a:pt x="1493" y="494"/>
                    <a:pt x="1503" y="473"/>
                  </a:cubicBezTo>
                  <a:cubicBezTo>
                    <a:pt x="1514" y="452"/>
                    <a:pt x="1521" y="391"/>
                    <a:pt x="1519" y="367"/>
                  </a:cubicBezTo>
                  <a:cubicBezTo>
                    <a:pt x="1516" y="343"/>
                    <a:pt x="1515" y="289"/>
                    <a:pt x="1432" y="249"/>
                  </a:cubicBezTo>
                  <a:cubicBezTo>
                    <a:pt x="1349" y="208"/>
                    <a:pt x="1172" y="252"/>
                    <a:pt x="1149" y="262"/>
                  </a:cubicBezTo>
                  <a:cubicBezTo>
                    <a:pt x="1126" y="271"/>
                    <a:pt x="1035" y="301"/>
                    <a:pt x="1035" y="301"/>
                  </a:cubicBezTo>
                  <a:cubicBezTo>
                    <a:pt x="1035" y="301"/>
                    <a:pt x="1002" y="319"/>
                    <a:pt x="1014" y="266"/>
                  </a:cubicBezTo>
                  <a:cubicBezTo>
                    <a:pt x="1025" y="212"/>
                    <a:pt x="1077" y="0"/>
                    <a:pt x="883" y="4"/>
                  </a:cubicBezTo>
                  <a:cubicBezTo>
                    <a:pt x="689" y="7"/>
                    <a:pt x="450" y="193"/>
                    <a:pt x="365" y="275"/>
                  </a:cubicBezTo>
                  <a:cubicBezTo>
                    <a:pt x="281" y="358"/>
                    <a:pt x="0" y="639"/>
                    <a:pt x="68" y="948"/>
                  </a:cubicBezTo>
                  <a:cubicBezTo>
                    <a:pt x="68" y="948"/>
                    <a:pt x="99" y="1038"/>
                    <a:pt x="150" y="1092"/>
                  </a:cubicBezTo>
                  <a:cubicBezTo>
                    <a:pt x="202" y="1145"/>
                    <a:pt x="273" y="1226"/>
                    <a:pt x="437" y="1286"/>
                  </a:cubicBezTo>
                  <a:cubicBezTo>
                    <a:pt x="600" y="1346"/>
                    <a:pt x="752" y="1365"/>
                    <a:pt x="922" y="1365"/>
                  </a:cubicBezTo>
                  <a:cubicBezTo>
                    <a:pt x="1091" y="1365"/>
                    <a:pt x="1337" y="1312"/>
                    <a:pt x="1512" y="1186"/>
                  </a:cubicBezTo>
                  <a:cubicBezTo>
                    <a:pt x="1686" y="1060"/>
                    <a:pt x="1759" y="929"/>
                    <a:pt x="1766" y="838"/>
                  </a:cubicBezTo>
                  <a:cubicBezTo>
                    <a:pt x="1772" y="747"/>
                    <a:pt x="1735" y="628"/>
                    <a:pt x="1594" y="571"/>
                  </a:cubicBezTo>
                  <a:close/>
                  <a:moveTo>
                    <a:pt x="883" y="1248"/>
                  </a:moveTo>
                  <a:cubicBezTo>
                    <a:pt x="560" y="1293"/>
                    <a:pt x="274" y="1158"/>
                    <a:pt x="245" y="946"/>
                  </a:cubicBezTo>
                  <a:cubicBezTo>
                    <a:pt x="215" y="735"/>
                    <a:pt x="453" y="527"/>
                    <a:pt x="776" y="482"/>
                  </a:cubicBezTo>
                  <a:cubicBezTo>
                    <a:pt x="1099" y="437"/>
                    <a:pt x="1385" y="572"/>
                    <a:pt x="1415" y="783"/>
                  </a:cubicBezTo>
                  <a:cubicBezTo>
                    <a:pt x="1444" y="995"/>
                    <a:pt x="1206" y="1203"/>
                    <a:pt x="883" y="124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 ker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Freeform 69"/>
            <p:cNvSpPr>
              <a:spLocks noEditPoints="1"/>
            </p:cNvSpPr>
            <p:nvPr/>
          </p:nvSpPr>
          <p:spPr bwMode="auto">
            <a:xfrm>
              <a:off x="1844298" y="2515214"/>
              <a:ext cx="147073" cy="130244"/>
            </a:xfrm>
            <a:custGeom>
              <a:avLst/>
              <a:gdLst>
                <a:gd name="T0" fmla="*/ 640 w 671"/>
                <a:gd name="T1" fmla="*/ 232 h 593"/>
                <a:gd name="T2" fmla="*/ 281 w 671"/>
                <a:gd name="T3" fmla="*/ 35 h 593"/>
                <a:gd name="T4" fmla="*/ 30 w 671"/>
                <a:gd name="T5" fmla="*/ 360 h 593"/>
                <a:gd name="T6" fmla="*/ 390 w 671"/>
                <a:gd name="T7" fmla="*/ 558 h 593"/>
                <a:gd name="T8" fmla="*/ 640 w 671"/>
                <a:gd name="T9" fmla="*/ 232 h 593"/>
                <a:gd name="T10" fmla="*/ 233 w 671"/>
                <a:gd name="T11" fmla="*/ 373 h 593"/>
                <a:gd name="T12" fmla="*/ 127 w 671"/>
                <a:gd name="T13" fmla="*/ 266 h 593"/>
                <a:gd name="T14" fmla="*/ 233 w 671"/>
                <a:gd name="T15" fmla="*/ 160 h 593"/>
                <a:gd name="T16" fmla="*/ 340 w 671"/>
                <a:gd name="T17" fmla="*/ 266 h 593"/>
                <a:gd name="T18" fmla="*/ 233 w 671"/>
                <a:gd name="T19" fmla="*/ 373 h 593"/>
                <a:gd name="T20" fmla="*/ 485 w 671"/>
                <a:gd name="T21" fmla="*/ 382 h 593"/>
                <a:gd name="T22" fmla="*/ 434 w 671"/>
                <a:gd name="T23" fmla="*/ 331 h 593"/>
                <a:gd name="T24" fmla="*/ 485 w 671"/>
                <a:gd name="T25" fmla="*/ 280 h 593"/>
                <a:gd name="T26" fmla="*/ 536 w 671"/>
                <a:gd name="T27" fmla="*/ 331 h 593"/>
                <a:gd name="T28" fmla="*/ 485 w 671"/>
                <a:gd name="T29" fmla="*/ 382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1" h="593">
                  <a:moveTo>
                    <a:pt x="640" y="232"/>
                  </a:moveTo>
                  <a:cubicBezTo>
                    <a:pt x="610" y="88"/>
                    <a:pt x="449" y="0"/>
                    <a:pt x="281" y="35"/>
                  </a:cubicBezTo>
                  <a:cubicBezTo>
                    <a:pt x="112" y="70"/>
                    <a:pt x="0" y="216"/>
                    <a:pt x="30" y="360"/>
                  </a:cubicBezTo>
                  <a:cubicBezTo>
                    <a:pt x="61" y="505"/>
                    <a:pt x="222" y="593"/>
                    <a:pt x="390" y="558"/>
                  </a:cubicBezTo>
                  <a:cubicBezTo>
                    <a:pt x="559" y="522"/>
                    <a:pt x="671" y="377"/>
                    <a:pt x="640" y="232"/>
                  </a:cubicBezTo>
                  <a:close/>
                  <a:moveTo>
                    <a:pt x="233" y="373"/>
                  </a:moveTo>
                  <a:cubicBezTo>
                    <a:pt x="174" y="373"/>
                    <a:pt x="127" y="325"/>
                    <a:pt x="127" y="266"/>
                  </a:cubicBezTo>
                  <a:cubicBezTo>
                    <a:pt x="127" y="207"/>
                    <a:pt x="174" y="160"/>
                    <a:pt x="233" y="160"/>
                  </a:cubicBezTo>
                  <a:cubicBezTo>
                    <a:pt x="292" y="160"/>
                    <a:pt x="340" y="207"/>
                    <a:pt x="340" y="266"/>
                  </a:cubicBezTo>
                  <a:cubicBezTo>
                    <a:pt x="340" y="325"/>
                    <a:pt x="292" y="373"/>
                    <a:pt x="233" y="373"/>
                  </a:cubicBezTo>
                  <a:close/>
                  <a:moveTo>
                    <a:pt x="485" y="382"/>
                  </a:moveTo>
                  <a:cubicBezTo>
                    <a:pt x="456" y="382"/>
                    <a:pt x="434" y="359"/>
                    <a:pt x="434" y="331"/>
                  </a:cubicBezTo>
                  <a:cubicBezTo>
                    <a:pt x="434" y="303"/>
                    <a:pt x="456" y="280"/>
                    <a:pt x="485" y="280"/>
                  </a:cubicBezTo>
                  <a:cubicBezTo>
                    <a:pt x="513" y="280"/>
                    <a:pt x="536" y="303"/>
                    <a:pt x="536" y="331"/>
                  </a:cubicBezTo>
                  <a:cubicBezTo>
                    <a:pt x="536" y="359"/>
                    <a:pt x="513" y="382"/>
                    <a:pt x="485" y="3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zh-TW" altLang="en-US" sz="1013" ker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83" name="Freeform 85"/>
          <p:cNvSpPr>
            <a:spLocks noChangeAspect="1" noEditPoints="1"/>
          </p:cNvSpPr>
          <p:nvPr/>
        </p:nvSpPr>
        <p:spPr bwMode="auto">
          <a:xfrm>
            <a:off x="6351598" y="2463559"/>
            <a:ext cx="271463" cy="270272"/>
          </a:xfrm>
          <a:custGeom>
            <a:avLst/>
            <a:gdLst>
              <a:gd name="T0" fmla="*/ 2147483647 w 199"/>
              <a:gd name="T1" fmla="*/ 0 h 198"/>
              <a:gd name="T2" fmla="*/ 2147483647 w 199"/>
              <a:gd name="T3" fmla="*/ 0 h 198"/>
              <a:gd name="T4" fmla="*/ 0 w 199"/>
              <a:gd name="T5" fmla="*/ 2147483647 h 198"/>
              <a:gd name="T6" fmla="*/ 0 w 199"/>
              <a:gd name="T7" fmla="*/ 2147483647 h 198"/>
              <a:gd name="T8" fmla="*/ 0 w 199"/>
              <a:gd name="T9" fmla="*/ 2147483647 h 198"/>
              <a:gd name="T10" fmla="*/ 2147483647 w 199"/>
              <a:gd name="T11" fmla="*/ 2147483647 h 198"/>
              <a:gd name="T12" fmla="*/ 2147483647 w 199"/>
              <a:gd name="T13" fmla="*/ 2147483647 h 198"/>
              <a:gd name="T14" fmla="*/ 2147483647 w 199"/>
              <a:gd name="T15" fmla="*/ 2147483647 h 198"/>
              <a:gd name="T16" fmla="*/ 2147483647 w 199"/>
              <a:gd name="T17" fmla="*/ 2147483647 h 198"/>
              <a:gd name="T18" fmla="*/ 2147483647 w 199"/>
              <a:gd name="T19" fmla="*/ 2147483647 h 198"/>
              <a:gd name="T20" fmla="*/ 2147483647 w 199"/>
              <a:gd name="T21" fmla="*/ 0 h 198"/>
              <a:gd name="T22" fmla="*/ 2147483647 w 199"/>
              <a:gd name="T23" fmla="*/ 2147483647 h 198"/>
              <a:gd name="T24" fmla="*/ 2147483647 w 199"/>
              <a:gd name="T25" fmla="*/ 2147483647 h 198"/>
              <a:gd name="T26" fmla="*/ 2147483647 w 199"/>
              <a:gd name="T27" fmla="*/ 2147483647 h 198"/>
              <a:gd name="T28" fmla="*/ 2147483647 w 199"/>
              <a:gd name="T29" fmla="*/ 2147483647 h 198"/>
              <a:gd name="T30" fmla="*/ 2147483647 w 199"/>
              <a:gd name="T31" fmla="*/ 2147483647 h 198"/>
              <a:gd name="T32" fmla="*/ 2147483647 w 199"/>
              <a:gd name="T33" fmla="*/ 2147483647 h 198"/>
              <a:gd name="T34" fmla="*/ 2147483647 w 199"/>
              <a:gd name="T35" fmla="*/ 2147483647 h 198"/>
              <a:gd name="T36" fmla="*/ 2147483647 w 199"/>
              <a:gd name="T37" fmla="*/ 2147483647 h 198"/>
              <a:gd name="T38" fmla="*/ 2147483647 w 199"/>
              <a:gd name="T39" fmla="*/ 2147483647 h 198"/>
              <a:gd name="T40" fmla="*/ 2147483647 w 199"/>
              <a:gd name="T41" fmla="*/ 2147483647 h 198"/>
              <a:gd name="T42" fmla="*/ 2147483647 w 199"/>
              <a:gd name="T43" fmla="*/ 2147483647 h 198"/>
              <a:gd name="T44" fmla="*/ 2147483647 w 199"/>
              <a:gd name="T45" fmla="*/ 2147483647 h 198"/>
              <a:gd name="T46" fmla="*/ 2147483647 w 199"/>
              <a:gd name="T47" fmla="*/ 2147483647 h 198"/>
              <a:gd name="T48" fmla="*/ 2147483647 w 199"/>
              <a:gd name="T49" fmla="*/ 2147483647 h 198"/>
              <a:gd name="T50" fmla="*/ 2147483647 w 199"/>
              <a:gd name="T51" fmla="*/ 2147483647 h 198"/>
              <a:gd name="T52" fmla="*/ 2147483647 w 199"/>
              <a:gd name="T53" fmla="*/ 2147483647 h 198"/>
              <a:gd name="T54" fmla="*/ 2147483647 w 199"/>
              <a:gd name="T55" fmla="*/ 2147483647 h 198"/>
              <a:gd name="T56" fmla="*/ 2147483647 w 199"/>
              <a:gd name="T57" fmla="*/ 2147483647 h 198"/>
              <a:gd name="T58" fmla="*/ 2147483647 w 199"/>
              <a:gd name="T59" fmla="*/ 2147483647 h 198"/>
              <a:gd name="T60" fmla="*/ 2147483647 w 199"/>
              <a:gd name="T61" fmla="*/ 2147483647 h 198"/>
              <a:gd name="T62" fmla="*/ 2147483647 w 199"/>
              <a:gd name="T63" fmla="*/ 2147483647 h 198"/>
              <a:gd name="T64" fmla="*/ 2147483647 w 199"/>
              <a:gd name="T65" fmla="*/ 2147483647 h 198"/>
              <a:gd name="T66" fmla="*/ 2147483647 w 199"/>
              <a:gd name="T67" fmla="*/ 2147483647 h 198"/>
              <a:gd name="T68" fmla="*/ 2147483647 w 199"/>
              <a:gd name="T69" fmla="*/ 2147483647 h 198"/>
              <a:gd name="T70" fmla="*/ 2147483647 w 199"/>
              <a:gd name="T71" fmla="*/ 2147483647 h 198"/>
              <a:gd name="T72" fmla="*/ 2147483647 w 199"/>
              <a:gd name="T73" fmla="*/ 2147483647 h 19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9" h="198">
                <a:moveTo>
                  <a:pt x="160" y="0"/>
                </a:moveTo>
                <a:cubicBezTo>
                  <a:pt x="39" y="0"/>
                  <a:pt x="39" y="0"/>
                  <a:pt x="39" y="0"/>
                </a:cubicBezTo>
                <a:cubicBezTo>
                  <a:pt x="17" y="0"/>
                  <a:pt x="0" y="17"/>
                  <a:pt x="0" y="38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81"/>
                  <a:pt x="17" y="198"/>
                  <a:pt x="39" y="198"/>
                </a:cubicBezTo>
                <a:cubicBezTo>
                  <a:pt x="160" y="198"/>
                  <a:pt x="160" y="198"/>
                  <a:pt x="160" y="198"/>
                </a:cubicBezTo>
                <a:cubicBezTo>
                  <a:pt x="181" y="198"/>
                  <a:pt x="199" y="181"/>
                  <a:pt x="199" y="160"/>
                </a:cubicBezTo>
                <a:cubicBezTo>
                  <a:pt x="199" y="79"/>
                  <a:pt x="199" y="79"/>
                  <a:pt x="199" y="79"/>
                </a:cubicBezTo>
                <a:cubicBezTo>
                  <a:pt x="199" y="38"/>
                  <a:pt x="199" y="38"/>
                  <a:pt x="199" y="38"/>
                </a:cubicBezTo>
                <a:cubicBezTo>
                  <a:pt x="199" y="17"/>
                  <a:pt x="181" y="0"/>
                  <a:pt x="160" y="0"/>
                </a:cubicBezTo>
                <a:close/>
                <a:moveTo>
                  <a:pt x="171" y="23"/>
                </a:moveTo>
                <a:cubicBezTo>
                  <a:pt x="176" y="23"/>
                  <a:pt x="176" y="23"/>
                  <a:pt x="176" y="23"/>
                </a:cubicBezTo>
                <a:cubicBezTo>
                  <a:pt x="176" y="27"/>
                  <a:pt x="176" y="27"/>
                  <a:pt x="176" y="27"/>
                </a:cubicBezTo>
                <a:cubicBezTo>
                  <a:pt x="176" y="56"/>
                  <a:pt x="176" y="56"/>
                  <a:pt x="176" y="56"/>
                </a:cubicBezTo>
                <a:cubicBezTo>
                  <a:pt x="142" y="56"/>
                  <a:pt x="142" y="56"/>
                  <a:pt x="142" y="56"/>
                </a:cubicBezTo>
                <a:cubicBezTo>
                  <a:pt x="142" y="23"/>
                  <a:pt x="142" y="23"/>
                  <a:pt x="142" y="23"/>
                </a:cubicBezTo>
                <a:lnTo>
                  <a:pt x="171" y="23"/>
                </a:lnTo>
                <a:close/>
                <a:moveTo>
                  <a:pt x="71" y="79"/>
                </a:moveTo>
                <a:cubicBezTo>
                  <a:pt x="77" y="70"/>
                  <a:pt x="88" y="64"/>
                  <a:pt x="99" y="64"/>
                </a:cubicBezTo>
                <a:cubicBezTo>
                  <a:pt x="111" y="64"/>
                  <a:pt x="121" y="70"/>
                  <a:pt x="128" y="79"/>
                </a:cubicBezTo>
                <a:cubicBezTo>
                  <a:pt x="132" y="84"/>
                  <a:pt x="134" y="91"/>
                  <a:pt x="134" y="99"/>
                </a:cubicBezTo>
                <a:cubicBezTo>
                  <a:pt x="134" y="118"/>
                  <a:pt x="119" y="134"/>
                  <a:pt x="99" y="134"/>
                </a:cubicBezTo>
                <a:cubicBezTo>
                  <a:pt x="80" y="134"/>
                  <a:pt x="65" y="118"/>
                  <a:pt x="65" y="99"/>
                </a:cubicBezTo>
                <a:cubicBezTo>
                  <a:pt x="65" y="91"/>
                  <a:pt x="67" y="84"/>
                  <a:pt x="71" y="79"/>
                </a:cubicBezTo>
                <a:close/>
                <a:moveTo>
                  <a:pt x="179" y="160"/>
                </a:moveTo>
                <a:cubicBezTo>
                  <a:pt x="179" y="170"/>
                  <a:pt x="171" y="179"/>
                  <a:pt x="160" y="179"/>
                </a:cubicBezTo>
                <a:cubicBezTo>
                  <a:pt x="39" y="179"/>
                  <a:pt x="39" y="179"/>
                  <a:pt x="39" y="179"/>
                </a:cubicBezTo>
                <a:cubicBezTo>
                  <a:pt x="28" y="179"/>
                  <a:pt x="20" y="170"/>
                  <a:pt x="20" y="160"/>
                </a:cubicBezTo>
                <a:cubicBezTo>
                  <a:pt x="20" y="79"/>
                  <a:pt x="20" y="79"/>
                  <a:pt x="20" y="79"/>
                </a:cubicBezTo>
                <a:cubicBezTo>
                  <a:pt x="49" y="79"/>
                  <a:pt x="49" y="79"/>
                  <a:pt x="49" y="79"/>
                </a:cubicBezTo>
                <a:cubicBezTo>
                  <a:pt x="47" y="85"/>
                  <a:pt x="45" y="92"/>
                  <a:pt x="45" y="99"/>
                </a:cubicBezTo>
                <a:cubicBezTo>
                  <a:pt x="45" y="129"/>
                  <a:pt x="70" y="153"/>
                  <a:pt x="99" y="153"/>
                </a:cubicBezTo>
                <a:cubicBezTo>
                  <a:pt x="129" y="153"/>
                  <a:pt x="154" y="129"/>
                  <a:pt x="154" y="99"/>
                </a:cubicBezTo>
                <a:cubicBezTo>
                  <a:pt x="154" y="92"/>
                  <a:pt x="152" y="85"/>
                  <a:pt x="150" y="79"/>
                </a:cubicBezTo>
                <a:cubicBezTo>
                  <a:pt x="179" y="79"/>
                  <a:pt x="179" y="79"/>
                  <a:pt x="179" y="79"/>
                </a:cubicBezTo>
                <a:lnTo>
                  <a:pt x="179" y="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 sz="1013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4" name="矩形 3"/>
          <p:cNvSpPr>
            <a:spLocks noChangeArrowheads="1"/>
          </p:cNvSpPr>
          <p:nvPr/>
        </p:nvSpPr>
        <p:spPr bwMode="auto">
          <a:xfrm>
            <a:off x="1703524" y="2024468"/>
            <a:ext cx="1324904" cy="32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51430" tIns="25715" rIns="51430" bIns="2571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1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5" name="矩形 47"/>
          <p:cNvSpPr>
            <a:spLocks noChangeArrowheads="1"/>
          </p:cNvSpPr>
          <p:nvPr/>
        </p:nvSpPr>
        <p:spPr bwMode="auto">
          <a:xfrm>
            <a:off x="1710667" y="2384037"/>
            <a:ext cx="2822936" cy="439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square" lIns="51430" tIns="25715" rIns="51430" bIns="2571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sym typeface="Calibri" panose="020F0502020204030204" pitchFamily="34" charset="0"/>
              </a:defRPr>
            </a:lvl9pPr>
          </a:lstStyle>
          <a:p>
            <a:r>
              <a:rPr lang="en-US" altLang="zh-CN" sz="1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en-GB" altLang="zh-CN" sz="1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71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68" grpId="0" animBg="1"/>
      <p:bldP spid="69" grpId="0" animBg="1"/>
      <p:bldP spid="70" grpId="0" animBg="1"/>
      <p:bldP spid="83" grpId="0" animBg="1"/>
      <p:bldP spid="84" grpId="0"/>
      <p:bldP spid="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76E6252A-AED6-4E30-A883-7B4C0E9C3F72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B0FCAC2B-2A25-49A3-AF08-6319E60E17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20" name="TextBox 3">
              <a:extLst>
                <a:ext uri="{FF2B5EF4-FFF2-40B4-BE49-F238E27FC236}">
                  <a16:creationId xmlns:a16="http://schemas.microsoft.com/office/drawing/2014/main" id="{416747EB-3948-4FE3-9C6D-E0EB25E2E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6" name="Freeform 6"/>
          <p:cNvSpPr>
            <a:spLocks noChangeAspect="1"/>
          </p:cNvSpPr>
          <p:nvPr/>
        </p:nvSpPr>
        <p:spPr bwMode="auto">
          <a:xfrm>
            <a:off x="3973116" y="3041820"/>
            <a:ext cx="1122759" cy="489347"/>
          </a:xfrm>
          <a:custGeom>
            <a:avLst/>
            <a:gdLst/>
            <a:ahLst/>
            <a:cxnLst>
              <a:cxn ang="0">
                <a:pos x="1089" y="295"/>
              </a:cxn>
              <a:cxn ang="0">
                <a:pos x="1131" y="291"/>
              </a:cxn>
              <a:cxn ang="0">
                <a:pos x="1191" y="280"/>
              </a:cxn>
              <a:cxn ang="0">
                <a:pos x="1250" y="264"/>
              </a:cxn>
              <a:cxn ang="0">
                <a:pos x="1307" y="243"/>
              </a:cxn>
              <a:cxn ang="0">
                <a:pos x="1342" y="225"/>
              </a:cxn>
              <a:cxn ang="0">
                <a:pos x="1394" y="195"/>
              </a:cxn>
              <a:cxn ang="0">
                <a:pos x="1442" y="160"/>
              </a:cxn>
              <a:cxn ang="0">
                <a:pos x="1488" y="122"/>
              </a:cxn>
              <a:cxn ang="0">
                <a:pos x="1529" y="79"/>
              </a:cxn>
              <a:cxn ang="0">
                <a:pos x="1566" y="32"/>
              </a:cxn>
              <a:cxn ang="0">
                <a:pos x="1730" y="322"/>
              </a:cxn>
              <a:cxn ang="0">
                <a:pos x="2108" y="369"/>
              </a:cxn>
              <a:cxn ang="0">
                <a:pos x="2047" y="451"/>
              </a:cxn>
              <a:cxn ang="0">
                <a:pos x="2009" y="497"/>
              </a:cxn>
              <a:cxn ang="0">
                <a:pos x="1940" y="570"/>
              </a:cxn>
              <a:cxn ang="0">
                <a:pos x="1880" y="624"/>
              </a:cxn>
              <a:cxn ang="0">
                <a:pos x="1817" y="674"/>
              </a:cxn>
              <a:cxn ang="0">
                <a:pos x="1717" y="743"/>
              </a:cxn>
              <a:cxn ang="0">
                <a:pos x="1629" y="792"/>
              </a:cxn>
              <a:cxn ang="0">
                <a:pos x="1574" y="819"/>
              </a:cxn>
              <a:cxn ang="0">
                <a:pos x="1518" y="842"/>
              </a:cxn>
              <a:cxn ang="0">
                <a:pos x="1460" y="864"/>
              </a:cxn>
              <a:cxn ang="0">
                <a:pos x="1401" y="883"/>
              </a:cxn>
              <a:cxn ang="0">
                <a:pos x="1341" y="898"/>
              </a:cxn>
              <a:cxn ang="0">
                <a:pos x="1279" y="911"/>
              </a:cxn>
              <a:cxn ang="0">
                <a:pos x="1196" y="924"/>
              </a:cxn>
              <a:cxn ang="0">
                <a:pos x="1133" y="929"/>
              </a:cxn>
              <a:cxn ang="0">
                <a:pos x="1047" y="932"/>
              </a:cxn>
              <a:cxn ang="0">
                <a:pos x="946" y="928"/>
              </a:cxn>
              <a:cxn ang="0">
                <a:pos x="867" y="920"/>
              </a:cxn>
              <a:cxn ang="0">
                <a:pos x="771" y="903"/>
              </a:cxn>
              <a:cxn ang="0">
                <a:pos x="696" y="884"/>
              </a:cxn>
              <a:cxn ang="0">
                <a:pos x="622" y="861"/>
              </a:cxn>
              <a:cxn ang="0">
                <a:pos x="516" y="818"/>
              </a:cxn>
              <a:cxn ang="0">
                <a:pos x="415" y="766"/>
              </a:cxn>
              <a:cxn ang="0">
                <a:pos x="318" y="706"/>
              </a:cxn>
              <a:cxn ang="0">
                <a:pos x="258" y="661"/>
              </a:cxn>
              <a:cxn ang="0">
                <a:pos x="173" y="588"/>
              </a:cxn>
              <a:cxn ang="0">
                <a:pos x="94" y="507"/>
              </a:cxn>
              <a:cxn ang="0">
                <a:pos x="23" y="421"/>
              </a:cxn>
              <a:cxn ang="0">
                <a:pos x="365" y="62"/>
              </a:cxn>
              <a:cxn ang="0">
                <a:pos x="554" y="73"/>
              </a:cxn>
              <a:cxn ang="0">
                <a:pos x="627" y="142"/>
              </a:cxn>
              <a:cxn ang="0">
                <a:pos x="666" y="172"/>
              </a:cxn>
              <a:cxn ang="0">
                <a:pos x="706" y="200"/>
              </a:cxn>
              <a:cxn ang="0">
                <a:pos x="762" y="233"/>
              </a:cxn>
              <a:cxn ang="0">
                <a:pos x="809" y="253"/>
              </a:cxn>
              <a:cxn ang="0">
                <a:pos x="857" y="269"/>
              </a:cxn>
              <a:cxn ang="0">
                <a:pos x="909" y="282"/>
              </a:cxn>
              <a:cxn ang="0">
                <a:pos x="964" y="291"/>
              </a:cxn>
              <a:cxn ang="0">
                <a:pos x="1026" y="295"/>
              </a:cxn>
            </a:cxnLst>
            <a:rect l="0" t="0" r="r" b="b"/>
            <a:pathLst>
              <a:path w="2140" h="932">
                <a:moveTo>
                  <a:pt x="1047" y="296"/>
                </a:moveTo>
                <a:lnTo>
                  <a:pt x="1068" y="295"/>
                </a:lnTo>
                <a:lnTo>
                  <a:pt x="1089" y="295"/>
                </a:lnTo>
                <a:lnTo>
                  <a:pt x="1109" y="293"/>
                </a:lnTo>
                <a:lnTo>
                  <a:pt x="1120" y="292"/>
                </a:lnTo>
                <a:lnTo>
                  <a:pt x="1131" y="291"/>
                </a:lnTo>
                <a:lnTo>
                  <a:pt x="1151" y="288"/>
                </a:lnTo>
                <a:lnTo>
                  <a:pt x="1171" y="285"/>
                </a:lnTo>
                <a:lnTo>
                  <a:pt x="1191" y="280"/>
                </a:lnTo>
                <a:lnTo>
                  <a:pt x="1211" y="276"/>
                </a:lnTo>
                <a:lnTo>
                  <a:pt x="1231" y="270"/>
                </a:lnTo>
                <a:lnTo>
                  <a:pt x="1250" y="264"/>
                </a:lnTo>
                <a:lnTo>
                  <a:pt x="1269" y="258"/>
                </a:lnTo>
                <a:lnTo>
                  <a:pt x="1288" y="250"/>
                </a:lnTo>
                <a:lnTo>
                  <a:pt x="1307" y="243"/>
                </a:lnTo>
                <a:lnTo>
                  <a:pt x="1325" y="234"/>
                </a:lnTo>
                <a:lnTo>
                  <a:pt x="1334" y="230"/>
                </a:lnTo>
                <a:lnTo>
                  <a:pt x="1342" y="225"/>
                </a:lnTo>
                <a:lnTo>
                  <a:pt x="1360" y="216"/>
                </a:lnTo>
                <a:lnTo>
                  <a:pt x="1377" y="205"/>
                </a:lnTo>
                <a:lnTo>
                  <a:pt x="1394" y="195"/>
                </a:lnTo>
                <a:lnTo>
                  <a:pt x="1410" y="184"/>
                </a:lnTo>
                <a:lnTo>
                  <a:pt x="1426" y="172"/>
                </a:lnTo>
                <a:lnTo>
                  <a:pt x="1442" y="160"/>
                </a:lnTo>
                <a:lnTo>
                  <a:pt x="1458" y="148"/>
                </a:lnTo>
                <a:lnTo>
                  <a:pt x="1473" y="135"/>
                </a:lnTo>
                <a:lnTo>
                  <a:pt x="1488" y="122"/>
                </a:lnTo>
                <a:lnTo>
                  <a:pt x="1502" y="108"/>
                </a:lnTo>
                <a:lnTo>
                  <a:pt x="1515" y="94"/>
                </a:lnTo>
                <a:lnTo>
                  <a:pt x="1529" y="79"/>
                </a:lnTo>
                <a:lnTo>
                  <a:pt x="1541" y="64"/>
                </a:lnTo>
                <a:lnTo>
                  <a:pt x="1554" y="48"/>
                </a:lnTo>
                <a:lnTo>
                  <a:pt x="1566" y="32"/>
                </a:lnTo>
                <a:lnTo>
                  <a:pt x="1577" y="16"/>
                </a:lnTo>
                <a:lnTo>
                  <a:pt x="1588" y="0"/>
                </a:lnTo>
                <a:lnTo>
                  <a:pt x="1730" y="322"/>
                </a:lnTo>
                <a:lnTo>
                  <a:pt x="2140" y="319"/>
                </a:lnTo>
                <a:lnTo>
                  <a:pt x="2119" y="353"/>
                </a:lnTo>
                <a:lnTo>
                  <a:pt x="2108" y="369"/>
                </a:lnTo>
                <a:lnTo>
                  <a:pt x="2096" y="387"/>
                </a:lnTo>
                <a:lnTo>
                  <a:pt x="2072" y="419"/>
                </a:lnTo>
                <a:lnTo>
                  <a:pt x="2047" y="451"/>
                </a:lnTo>
                <a:lnTo>
                  <a:pt x="2035" y="466"/>
                </a:lnTo>
                <a:lnTo>
                  <a:pt x="2022" y="482"/>
                </a:lnTo>
                <a:lnTo>
                  <a:pt x="2009" y="497"/>
                </a:lnTo>
                <a:lnTo>
                  <a:pt x="1995" y="512"/>
                </a:lnTo>
                <a:lnTo>
                  <a:pt x="1968" y="542"/>
                </a:lnTo>
                <a:lnTo>
                  <a:pt x="1940" y="570"/>
                </a:lnTo>
                <a:lnTo>
                  <a:pt x="1910" y="597"/>
                </a:lnTo>
                <a:lnTo>
                  <a:pt x="1895" y="611"/>
                </a:lnTo>
                <a:lnTo>
                  <a:pt x="1880" y="624"/>
                </a:lnTo>
                <a:lnTo>
                  <a:pt x="1864" y="637"/>
                </a:lnTo>
                <a:lnTo>
                  <a:pt x="1849" y="650"/>
                </a:lnTo>
                <a:lnTo>
                  <a:pt x="1817" y="674"/>
                </a:lnTo>
                <a:lnTo>
                  <a:pt x="1785" y="699"/>
                </a:lnTo>
                <a:lnTo>
                  <a:pt x="1751" y="721"/>
                </a:lnTo>
                <a:lnTo>
                  <a:pt x="1717" y="743"/>
                </a:lnTo>
                <a:lnTo>
                  <a:pt x="1683" y="763"/>
                </a:lnTo>
                <a:lnTo>
                  <a:pt x="1647" y="783"/>
                </a:lnTo>
                <a:lnTo>
                  <a:pt x="1629" y="792"/>
                </a:lnTo>
                <a:lnTo>
                  <a:pt x="1611" y="801"/>
                </a:lnTo>
                <a:lnTo>
                  <a:pt x="1592" y="810"/>
                </a:lnTo>
                <a:lnTo>
                  <a:pt x="1574" y="819"/>
                </a:lnTo>
                <a:lnTo>
                  <a:pt x="1555" y="827"/>
                </a:lnTo>
                <a:lnTo>
                  <a:pt x="1537" y="835"/>
                </a:lnTo>
                <a:lnTo>
                  <a:pt x="1518" y="842"/>
                </a:lnTo>
                <a:lnTo>
                  <a:pt x="1499" y="850"/>
                </a:lnTo>
                <a:lnTo>
                  <a:pt x="1480" y="858"/>
                </a:lnTo>
                <a:lnTo>
                  <a:pt x="1460" y="864"/>
                </a:lnTo>
                <a:lnTo>
                  <a:pt x="1440" y="871"/>
                </a:lnTo>
                <a:lnTo>
                  <a:pt x="1421" y="877"/>
                </a:lnTo>
                <a:lnTo>
                  <a:pt x="1401" y="883"/>
                </a:lnTo>
                <a:lnTo>
                  <a:pt x="1381" y="888"/>
                </a:lnTo>
                <a:lnTo>
                  <a:pt x="1361" y="893"/>
                </a:lnTo>
                <a:lnTo>
                  <a:pt x="1341" y="898"/>
                </a:lnTo>
                <a:lnTo>
                  <a:pt x="1321" y="903"/>
                </a:lnTo>
                <a:lnTo>
                  <a:pt x="1301" y="907"/>
                </a:lnTo>
                <a:lnTo>
                  <a:pt x="1279" y="911"/>
                </a:lnTo>
                <a:lnTo>
                  <a:pt x="1259" y="915"/>
                </a:lnTo>
                <a:lnTo>
                  <a:pt x="1217" y="921"/>
                </a:lnTo>
                <a:lnTo>
                  <a:pt x="1196" y="924"/>
                </a:lnTo>
                <a:lnTo>
                  <a:pt x="1175" y="926"/>
                </a:lnTo>
                <a:lnTo>
                  <a:pt x="1154" y="928"/>
                </a:lnTo>
                <a:lnTo>
                  <a:pt x="1133" y="929"/>
                </a:lnTo>
                <a:lnTo>
                  <a:pt x="1111" y="931"/>
                </a:lnTo>
                <a:lnTo>
                  <a:pt x="1090" y="931"/>
                </a:lnTo>
                <a:lnTo>
                  <a:pt x="1047" y="932"/>
                </a:lnTo>
                <a:lnTo>
                  <a:pt x="1007" y="932"/>
                </a:lnTo>
                <a:lnTo>
                  <a:pt x="967" y="930"/>
                </a:lnTo>
                <a:lnTo>
                  <a:pt x="946" y="928"/>
                </a:lnTo>
                <a:lnTo>
                  <a:pt x="926" y="927"/>
                </a:lnTo>
                <a:lnTo>
                  <a:pt x="887" y="922"/>
                </a:lnTo>
                <a:lnTo>
                  <a:pt x="867" y="920"/>
                </a:lnTo>
                <a:lnTo>
                  <a:pt x="848" y="917"/>
                </a:lnTo>
                <a:lnTo>
                  <a:pt x="810" y="910"/>
                </a:lnTo>
                <a:lnTo>
                  <a:pt x="771" y="903"/>
                </a:lnTo>
                <a:lnTo>
                  <a:pt x="733" y="894"/>
                </a:lnTo>
                <a:lnTo>
                  <a:pt x="714" y="889"/>
                </a:lnTo>
                <a:lnTo>
                  <a:pt x="696" y="884"/>
                </a:lnTo>
                <a:lnTo>
                  <a:pt x="659" y="873"/>
                </a:lnTo>
                <a:lnTo>
                  <a:pt x="640" y="867"/>
                </a:lnTo>
                <a:lnTo>
                  <a:pt x="622" y="861"/>
                </a:lnTo>
                <a:lnTo>
                  <a:pt x="586" y="847"/>
                </a:lnTo>
                <a:lnTo>
                  <a:pt x="551" y="833"/>
                </a:lnTo>
                <a:lnTo>
                  <a:pt x="516" y="818"/>
                </a:lnTo>
                <a:lnTo>
                  <a:pt x="481" y="801"/>
                </a:lnTo>
                <a:lnTo>
                  <a:pt x="448" y="784"/>
                </a:lnTo>
                <a:lnTo>
                  <a:pt x="415" y="766"/>
                </a:lnTo>
                <a:lnTo>
                  <a:pt x="382" y="747"/>
                </a:lnTo>
                <a:lnTo>
                  <a:pt x="351" y="727"/>
                </a:lnTo>
                <a:lnTo>
                  <a:pt x="318" y="706"/>
                </a:lnTo>
                <a:lnTo>
                  <a:pt x="303" y="696"/>
                </a:lnTo>
                <a:lnTo>
                  <a:pt x="288" y="684"/>
                </a:lnTo>
                <a:lnTo>
                  <a:pt x="258" y="661"/>
                </a:lnTo>
                <a:lnTo>
                  <a:pt x="229" y="638"/>
                </a:lnTo>
                <a:lnTo>
                  <a:pt x="201" y="613"/>
                </a:lnTo>
                <a:lnTo>
                  <a:pt x="173" y="588"/>
                </a:lnTo>
                <a:lnTo>
                  <a:pt x="145" y="562"/>
                </a:lnTo>
                <a:lnTo>
                  <a:pt x="119" y="536"/>
                </a:lnTo>
                <a:lnTo>
                  <a:pt x="94" y="507"/>
                </a:lnTo>
                <a:lnTo>
                  <a:pt x="69" y="479"/>
                </a:lnTo>
                <a:lnTo>
                  <a:pt x="46" y="450"/>
                </a:lnTo>
                <a:lnTo>
                  <a:pt x="23" y="421"/>
                </a:lnTo>
                <a:lnTo>
                  <a:pt x="0" y="390"/>
                </a:lnTo>
                <a:lnTo>
                  <a:pt x="177" y="51"/>
                </a:lnTo>
                <a:lnTo>
                  <a:pt x="365" y="62"/>
                </a:lnTo>
                <a:lnTo>
                  <a:pt x="495" y="69"/>
                </a:lnTo>
                <a:lnTo>
                  <a:pt x="537" y="72"/>
                </a:lnTo>
                <a:lnTo>
                  <a:pt x="554" y="73"/>
                </a:lnTo>
                <a:lnTo>
                  <a:pt x="578" y="97"/>
                </a:lnTo>
                <a:lnTo>
                  <a:pt x="603" y="120"/>
                </a:lnTo>
                <a:lnTo>
                  <a:pt x="627" y="142"/>
                </a:lnTo>
                <a:lnTo>
                  <a:pt x="640" y="152"/>
                </a:lnTo>
                <a:lnTo>
                  <a:pt x="654" y="162"/>
                </a:lnTo>
                <a:lnTo>
                  <a:pt x="666" y="172"/>
                </a:lnTo>
                <a:lnTo>
                  <a:pt x="679" y="182"/>
                </a:lnTo>
                <a:lnTo>
                  <a:pt x="693" y="191"/>
                </a:lnTo>
                <a:lnTo>
                  <a:pt x="706" y="200"/>
                </a:lnTo>
                <a:lnTo>
                  <a:pt x="734" y="217"/>
                </a:lnTo>
                <a:lnTo>
                  <a:pt x="748" y="225"/>
                </a:lnTo>
                <a:lnTo>
                  <a:pt x="762" y="233"/>
                </a:lnTo>
                <a:lnTo>
                  <a:pt x="777" y="240"/>
                </a:lnTo>
                <a:lnTo>
                  <a:pt x="792" y="246"/>
                </a:lnTo>
                <a:lnTo>
                  <a:pt x="809" y="253"/>
                </a:lnTo>
                <a:lnTo>
                  <a:pt x="824" y="259"/>
                </a:lnTo>
                <a:lnTo>
                  <a:pt x="840" y="264"/>
                </a:lnTo>
                <a:lnTo>
                  <a:pt x="857" y="269"/>
                </a:lnTo>
                <a:lnTo>
                  <a:pt x="874" y="274"/>
                </a:lnTo>
                <a:lnTo>
                  <a:pt x="891" y="278"/>
                </a:lnTo>
                <a:lnTo>
                  <a:pt x="909" y="282"/>
                </a:lnTo>
                <a:lnTo>
                  <a:pt x="927" y="285"/>
                </a:lnTo>
                <a:lnTo>
                  <a:pt x="945" y="288"/>
                </a:lnTo>
                <a:lnTo>
                  <a:pt x="964" y="291"/>
                </a:lnTo>
                <a:lnTo>
                  <a:pt x="985" y="293"/>
                </a:lnTo>
                <a:lnTo>
                  <a:pt x="1005" y="294"/>
                </a:lnTo>
                <a:lnTo>
                  <a:pt x="1026" y="295"/>
                </a:lnTo>
                <a:lnTo>
                  <a:pt x="1047" y="296"/>
                </a:lnTo>
                <a:close/>
              </a:path>
            </a:pathLst>
          </a:custGeom>
          <a:solidFill>
            <a:srgbClr val="D98609"/>
          </a:solidFill>
          <a:ln w="6350">
            <a:noFill/>
            <a:round/>
            <a:headEnd/>
            <a:tailEnd/>
          </a:ln>
          <a:effectLst/>
        </p:spPr>
        <p:txBody>
          <a:bodyPr/>
          <a:lstStyle/>
          <a:p>
            <a:endParaRPr lang="zh-CN" altLang="en-US" sz="1013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7" name="Freeform 7"/>
          <p:cNvSpPr>
            <a:spLocks noChangeAspect="1"/>
          </p:cNvSpPr>
          <p:nvPr/>
        </p:nvSpPr>
        <p:spPr bwMode="auto">
          <a:xfrm>
            <a:off x="3850482" y="2188140"/>
            <a:ext cx="750094" cy="1028700"/>
          </a:xfrm>
          <a:custGeom>
            <a:avLst/>
            <a:gdLst/>
            <a:ahLst/>
            <a:cxnLst>
              <a:cxn ang="0">
                <a:pos x="750" y="1645"/>
              </a:cxn>
              <a:cxn ang="0">
                <a:pos x="713" y="1584"/>
              </a:cxn>
              <a:cxn ang="0">
                <a:pos x="683" y="1519"/>
              </a:cxn>
              <a:cxn ang="0">
                <a:pos x="660" y="1451"/>
              </a:cxn>
              <a:cxn ang="0">
                <a:pos x="644" y="1380"/>
              </a:cxn>
              <a:cxn ang="0">
                <a:pos x="637" y="1305"/>
              </a:cxn>
              <a:cxn ang="0">
                <a:pos x="638" y="1232"/>
              </a:cxn>
              <a:cxn ang="0">
                <a:pos x="646" y="1170"/>
              </a:cxn>
              <a:cxn ang="0">
                <a:pos x="659" y="1110"/>
              </a:cxn>
              <a:cxn ang="0">
                <a:pos x="678" y="1053"/>
              </a:cxn>
              <a:cxn ang="0">
                <a:pos x="708" y="983"/>
              </a:cxn>
              <a:cxn ang="0">
                <a:pos x="731" y="945"/>
              </a:cxn>
              <a:cxn ang="0">
                <a:pos x="756" y="908"/>
              </a:cxn>
              <a:cxn ang="0">
                <a:pos x="782" y="871"/>
              </a:cxn>
              <a:cxn ang="0">
                <a:pos x="822" y="827"/>
              </a:cxn>
              <a:cxn ang="0">
                <a:pos x="854" y="797"/>
              </a:cxn>
              <a:cxn ang="0">
                <a:pos x="889" y="769"/>
              </a:cxn>
              <a:cxn ang="0">
                <a:pos x="938" y="735"/>
              </a:cxn>
              <a:cxn ang="0">
                <a:pos x="989" y="705"/>
              </a:cxn>
              <a:cxn ang="0">
                <a:pos x="1030" y="686"/>
              </a:cxn>
              <a:cxn ang="0">
                <a:pos x="1087" y="665"/>
              </a:cxn>
              <a:cxn ang="0">
                <a:pos x="1146" y="650"/>
              </a:cxn>
              <a:cxn ang="0">
                <a:pos x="1208" y="640"/>
              </a:cxn>
              <a:cxn ang="0">
                <a:pos x="1431" y="334"/>
              </a:cxn>
              <a:cxn ang="0">
                <a:pos x="1174" y="3"/>
              </a:cxn>
              <a:cxn ang="0">
                <a:pos x="1080" y="15"/>
              </a:cxn>
              <a:cxn ang="0">
                <a:pos x="987" y="32"/>
              </a:cxn>
              <a:cxn ang="0">
                <a:pos x="898" y="57"/>
              </a:cxn>
              <a:cxn ang="0">
                <a:pos x="811" y="88"/>
              </a:cxn>
              <a:cxn ang="0">
                <a:pos x="727" y="125"/>
              </a:cxn>
              <a:cxn ang="0">
                <a:pos x="646" y="167"/>
              </a:cxn>
              <a:cxn ang="0">
                <a:pos x="570" y="214"/>
              </a:cxn>
              <a:cxn ang="0">
                <a:pos x="496" y="268"/>
              </a:cxn>
              <a:cxn ang="0">
                <a:pos x="427" y="326"/>
              </a:cxn>
              <a:cxn ang="0">
                <a:pos x="361" y="388"/>
              </a:cxn>
              <a:cxn ang="0">
                <a:pos x="301" y="455"/>
              </a:cxn>
              <a:cxn ang="0">
                <a:pos x="245" y="526"/>
              </a:cxn>
              <a:cxn ang="0">
                <a:pos x="194" y="602"/>
              </a:cxn>
              <a:cxn ang="0">
                <a:pos x="149" y="680"/>
              </a:cxn>
              <a:cxn ang="0">
                <a:pos x="109" y="763"/>
              </a:cxn>
              <a:cxn ang="0">
                <a:pos x="74" y="847"/>
              </a:cxn>
              <a:cxn ang="0">
                <a:pos x="47" y="936"/>
              </a:cxn>
              <a:cxn ang="0">
                <a:pos x="25" y="1026"/>
              </a:cxn>
              <a:cxn ang="0">
                <a:pos x="10" y="1120"/>
              </a:cxn>
              <a:cxn ang="0">
                <a:pos x="2" y="1215"/>
              </a:cxn>
              <a:cxn ang="0">
                <a:pos x="1" y="1326"/>
              </a:cxn>
              <a:cxn ang="0">
                <a:pos x="5" y="1396"/>
              </a:cxn>
              <a:cxn ang="0">
                <a:pos x="13" y="1464"/>
              </a:cxn>
              <a:cxn ang="0">
                <a:pos x="25" y="1532"/>
              </a:cxn>
              <a:cxn ang="0">
                <a:pos x="39" y="1597"/>
              </a:cxn>
              <a:cxn ang="0">
                <a:pos x="58" y="1661"/>
              </a:cxn>
              <a:cxn ang="0">
                <a:pos x="79" y="1725"/>
              </a:cxn>
              <a:cxn ang="0">
                <a:pos x="105" y="1786"/>
              </a:cxn>
              <a:cxn ang="0">
                <a:pos x="132" y="1847"/>
              </a:cxn>
              <a:cxn ang="0">
                <a:pos x="185" y="1942"/>
              </a:cxn>
            </a:cxnLst>
            <a:rect l="0" t="0" r="r" b="b"/>
            <a:pathLst>
              <a:path w="1431" h="1961">
                <a:moveTo>
                  <a:pt x="196" y="1961"/>
                </a:moveTo>
                <a:lnTo>
                  <a:pt x="384" y="1617"/>
                </a:lnTo>
                <a:lnTo>
                  <a:pt x="750" y="1645"/>
                </a:lnTo>
                <a:lnTo>
                  <a:pt x="737" y="1625"/>
                </a:lnTo>
                <a:lnTo>
                  <a:pt x="725" y="1605"/>
                </a:lnTo>
                <a:lnTo>
                  <a:pt x="713" y="1584"/>
                </a:lnTo>
                <a:lnTo>
                  <a:pt x="702" y="1563"/>
                </a:lnTo>
                <a:lnTo>
                  <a:pt x="692" y="1542"/>
                </a:lnTo>
                <a:lnTo>
                  <a:pt x="683" y="1519"/>
                </a:lnTo>
                <a:lnTo>
                  <a:pt x="674" y="1497"/>
                </a:lnTo>
                <a:lnTo>
                  <a:pt x="666" y="1474"/>
                </a:lnTo>
                <a:lnTo>
                  <a:pt x="660" y="1451"/>
                </a:lnTo>
                <a:lnTo>
                  <a:pt x="654" y="1427"/>
                </a:lnTo>
                <a:lnTo>
                  <a:pt x="649" y="1404"/>
                </a:lnTo>
                <a:lnTo>
                  <a:pt x="644" y="1380"/>
                </a:lnTo>
                <a:lnTo>
                  <a:pt x="641" y="1354"/>
                </a:lnTo>
                <a:lnTo>
                  <a:pt x="639" y="1330"/>
                </a:lnTo>
                <a:lnTo>
                  <a:pt x="637" y="1305"/>
                </a:lnTo>
                <a:lnTo>
                  <a:pt x="637" y="1280"/>
                </a:lnTo>
                <a:lnTo>
                  <a:pt x="637" y="1248"/>
                </a:lnTo>
                <a:lnTo>
                  <a:pt x="638" y="1232"/>
                </a:lnTo>
                <a:lnTo>
                  <a:pt x="640" y="1217"/>
                </a:lnTo>
                <a:lnTo>
                  <a:pt x="644" y="1185"/>
                </a:lnTo>
                <a:lnTo>
                  <a:pt x="646" y="1170"/>
                </a:lnTo>
                <a:lnTo>
                  <a:pt x="649" y="1155"/>
                </a:lnTo>
                <a:lnTo>
                  <a:pt x="655" y="1125"/>
                </a:lnTo>
                <a:lnTo>
                  <a:pt x="659" y="1110"/>
                </a:lnTo>
                <a:lnTo>
                  <a:pt x="663" y="1095"/>
                </a:lnTo>
                <a:lnTo>
                  <a:pt x="673" y="1067"/>
                </a:lnTo>
                <a:lnTo>
                  <a:pt x="678" y="1053"/>
                </a:lnTo>
                <a:lnTo>
                  <a:pt x="683" y="1038"/>
                </a:lnTo>
                <a:lnTo>
                  <a:pt x="695" y="1010"/>
                </a:lnTo>
                <a:lnTo>
                  <a:pt x="708" y="983"/>
                </a:lnTo>
                <a:lnTo>
                  <a:pt x="715" y="970"/>
                </a:lnTo>
                <a:lnTo>
                  <a:pt x="723" y="957"/>
                </a:lnTo>
                <a:lnTo>
                  <a:pt x="731" y="945"/>
                </a:lnTo>
                <a:lnTo>
                  <a:pt x="739" y="932"/>
                </a:lnTo>
                <a:lnTo>
                  <a:pt x="747" y="920"/>
                </a:lnTo>
                <a:lnTo>
                  <a:pt x="756" y="908"/>
                </a:lnTo>
                <a:lnTo>
                  <a:pt x="764" y="896"/>
                </a:lnTo>
                <a:lnTo>
                  <a:pt x="773" y="884"/>
                </a:lnTo>
                <a:lnTo>
                  <a:pt x="782" y="871"/>
                </a:lnTo>
                <a:lnTo>
                  <a:pt x="792" y="860"/>
                </a:lnTo>
                <a:lnTo>
                  <a:pt x="812" y="838"/>
                </a:lnTo>
                <a:lnTo>
                  <a:pt x="822" y="827"/>
                </a:lnTo>
                <a:lnTo>
                  <a:pt x="832" y="817"/>
                </a:lnTo>
                <a:lnTo>
                  <a:pt x="843" y="807"/>
                </a:lnTo>
                <a:lnTo>
                  <a:pt x="854" y="797"/>
                </a:lnTo>
                <a:lnTo>
                  <a:pt x="865" y="787"/>
                </a:lnTo>
                <a:lnTo>
                  <a:pt x="877" y="778"/>
                </a:lnTo>
                <a:lnTo>
                  <a:pt x="889" y="769"/>
                </a:lnTo>
                <a:lnTo>
                  <a:pt x="901" y="760"/>
                </a:lnTo>
                <a:lnTo>
                  <a:pt x="925" y="743"/>
                </a:lnTo>
                <a:lnTo>
                  <a:pt x="938" y="735"/>
                </a:lnTo>
                <a:lnTo>
                  <a:pt x="950" y="727"/>
                </a:lnTo>
                <a:lnTo>
                  <a:pt x="976" y="712"/>
                </a:lnTo>
                <a:lnTo>
                  <a:pt x="989" y="705"/>
                </a:lnTo>
                <a:lnTo>
                  <a:pt x="1003" y="698"/>
                </a:lnTo>
                <a:lnTo>
                  <a:pt x="1016" y="692"/>
                </a:lnTo>
                <a:lnTo>
                  <a:pt x="1030" y="686"/>
                </a:lnTo>
                <a:lnTo>
                  <a:pt x="1045" y="680"/>
                </a:lnTo>
                <a:lnTo>
                  <a:pt x="1059" y="675"/>
                </a:lnTo>
                <a:lnTo>
                  <a:pt x="1087" y="665"/>
                </a:lnTo>
                <a:lnTo>
                  <a:pt x="1116" y="657"/>
                </a:lnTo>
                <a:lnTo>
                  <a:pt x="1131" y="653"/>
                </a:lnTo>
                <a:lnTo>
                  <a:pt x="1146" y="650"/>
                </a:lnTo>
                <a:lnTo>
                  <a:pt x="1176" y="644"/>
                </a:lnTo>
                <a:lnTo>
                  <a:pt x="1191" y="642"/>
                </a:lnTo>
                <a:lnTo>
                  <a:pt x="1208" y="640"/>
                </a:lnTo>
                <a:lnTo>
                  <a:pt x="1223" y="638"/>
                </a:lnTo>
                <a:lnTo>
                  <a:pt x="1239" y="637"/>
                </a:lnTo>
                <a:lnTo>
                  <a:pt x="1431" y="334"/>
                </a:lnTo>
                <a:lnTo>
                  <a:pt x="1238" y="0"/>
                </a:lnTo>
                <a:lnTo>
                  <a:pt x="1206" y="1"/>
                </a:lnTo>
                <a:lnTo>
                  <a:pt x="1174" y="3"/>
                </a:lnTo>
                <a:lnTo>
                  <a:pt x="1142" y="6"/>
                </a:lnTo>
                <a:lnTo>
                  <a:pt x="1111" y="10"/>
                </a:lnTo>
                <a:lnTo>
                  <a:pt x="1080" y="15"/>
                </a:lnTo>
                <a:lnTo>
                  <a:pt x="1049" y="20"/>
                </a:lnTo>
                <a:lnTo>
                  <a:pt x="1018" y="26"/>
                </a:lnTo>
                <a:lnTo>
                  <a:pt x="987" y="32"/>
                </a:lnTo>
                <a:lnTo>
                  <a:pt x="957" y="40"/>
                </a:lnTo>
                <a:lnTo>
                  <a:pt x="928" y="48"/>
                </a:lnTo>
                <a:lnTo>
                  <a:pt x="898" y="57"/>
                </a:lnTo>
                <a:lnTo>
                  <a:pt x="868" y="66"/>
                </a:lnTo>
                <a:lnTo>
                  <a:pt x="839" y="76"/>
                </a:lnTo>
                <a:lnTo>
                  <a:pt x="811" y="88"/>
                </a:lnTo>
                <a:lnTo>
                  <a:pt x="783" y="100"/>
                </a:lnTo>
                <a:lnTo>
                  <a:pt x="755" y="112"/>
                </a:lnTo>
                <a:lnTo>
                  <a:pt x="727" y="125"/>
                </a:lnTo>
                <a:lnTo>
                  <a:pt x="699" y="138"/>
                </a:lnTo>
                <a:lnTo>
                  <a:pt x="673" y="152"/>
                </a:lnTo>
                <a:lnTo>
                  <a:pt x="646" y="167"/>
                </a:lnTo>
                <a:lnTo>
                  <a:pt x="620" y="182"/>
                </a:lnTo>
                <a:lnTo>
                  <a:pt x="595" y="198"/>
                </a:lnTo>
                <a:lnTo>
                  <a:pt x="570" y="214"/>
                </a:lnTo>
                <a:lnTo>
                  <a:pt x="544" y="231"/>
                </a:lnTo>
                <a:lnTo>
                  <a:pt x="520" y="250"/>
                </a:lnTo>
                <a:lnTo>
                  <a:pt x="496" y="268"/>
                </a:lnTo>
                <a:lnTo>
                  <a:pt x="472" y="287"/>
                </a:lnTo>
                <a:lnTo>
                  <a:pt x="449" y="306"/>
                </a:lnTo>
                <a:lnTo>
                  <a:pt x="427" y="326"/>
                </a:lnTo>
                <a:lnTo>
                  <a:pt x="405" y="346"/>
                </a:lnTo>
                <a:lnTo>
                  <a:pt x="382" y="366"/>
                </a:lnTo>
                <a:lnTo>
                  <a:pt x="361" y="388"/>
                </a:lnTo>
                <a:lnTo>
                  <a:pt x="340" y="410"/>
                </a:lnTo>
                <a:lnTo>
                  <a:pt x="320" y="433"/>
                </a:lnTo>
                <a:lnTo>
                  <a:pt x="301" y="455"/>
                </a:lnTo>
                <a:lnTo>
                  <a:pt x="282" y="478"/>
                </a:lnTo>
                <a:lnTo>
                  <a:pt x="263" y="502"/>
                </a:lnTo>
                <a:lnTo>
                  <a:pt x="245" y="526"/>
                </a:lnTo>
                <a:lnTo>
                  <a:pt x="227" y="550"/>
                </a:lnTo>
                <a:lnTo>
                  <a:pt x="210" y="576"/>
                </a:lnTo>
                <a:lnTo>
                  <a:pt x="194" y="602"/>
                </a:lnTo>
                <a:lnTo>
                  <a:pt x="178" y="627"/>
                </a:lnTo>
                <a:lnTo>
                  <a:pt x="163" y="653"/>
                </a:lnTo>
                <a:lnTo>
                  <a:pt x="149" y="680"/>
                </a:lnTo>
                <a:lnTo>
                  <a:pt x="135" y="707"/>
                </a:lnTo>
                <a:lnTo>
                  <a:pt x="122" y="735"/>
                </a:lnTo>
                <a:lnTo>
                  <a:pt x="109" y="763"/>
                </a:lnTo>
                <a:lnTo>
                  <a:pt x="97" y="790"/>
                </a:lnTo>
                <a:lnTo>
                  <a:pt x="86" y="819"/>
                </a:lnTo>
                <a:lnTo>
                  <a:pt x="74" y="847"/>
                </a:lnTo>
                <a:lnTo>
                  <a:pt x="64" y="876"/>
                </a:lnTo>
                <a:lnTo>
                  <a:pt x="55" y="906"/>
                </a:lnTo>
                <a:lnTo>
                  <a:pt x="47" y="936"/>
                </a:lnTo>
                <a:lnTo>
                  <a:pt x="39" y="966"/>
                </a:lnTo>
                <a:lnTo>
                  <a:pt x="31" y="996"/>
                </a:lnTo>
                <a:lnTo>
                  <a:pt x="25" y="1026"/>
                </a:lnTo>
                <a:lnTo>
                  <a:pt x="19" y="1058"/>
                </a:lnTo>
                <a:lnTo>
                  <a:pt x="14" y="1089"/>
                </a:lnTo>
                <a:lnTo>
                  <a:pt x="10" y="1120"/>
                </a:lnTo>
                <a:lnTo>
                  <a:pt x="6" y="1151"/>
                </a:lnTo>
                <a:lnTo>
                  <a:pt x="4" y="1183"/>
                </a:lnTo>
                <a:lnTo>
                  <a:pt x="2" y="1215"/>
                </a:lnTo>
                <a:lnTo>
                  <a:pt x="1" y="1247"/>
                </a:lnTo>
                <a:lnTo>
                  <a:pt x="0" y="1280"/>
                </a:lnTo>
                <a:lnTo>
                  <a:pt x="1" y="1326"/>
                </a:lnTo>
                <a:lnTo>
                  <a:pt x="2" y="1349"/>
                </a:lnTo>
                <a:lnTo>
                  <a:pt x="3" y="1373"/>
                </a:lnTo>
                <a:lnTo>
                  <a:pt x="5" y="1396"/>
                </a:lnTo>
                <a:lnTo>
                  <a:pt x="8" y="1419"/>
                </a:lnTo>
                <a:lnTo>
                  <a:pt x="10" y="1441"/>
                </a:lnTo>
                <a:lnTo>
                  <a:pt x="13" y="1464"/>
                </a:lnTo>
                <a:lnTo>
                  <a:pt x="17" y="1486"/>
                </a:lnTo>
                <a:lnTo>
                  <a:pt x="20" y="1509"/>
                </a:lnTo>
                <a:lnTo>
                  <a:pt x="25" y="1532"/>
                </a:lnTo>
                <a:lnTo>
                  <a:pt x="29" y="1554"/>
                </a:lnTo>
                <a:lnTo>
                  <a:pt x="34" y="1575"/>
                </a:lnTo>
                <a:lnTo>
                  <a:pt x="39" y="1597"/>
                </a:lnTo>
                <a:lnTo>
                  <a:pt x="45" y="1619"/>
                </a:lnTo>
                <a:lnTo>
                  <a:pt x="51" y="1640"/>
                </a:lnTo>
                <a:lnTo>
                  <a:pt x="58" y="1661"/>
                </a:lnTo>
                <a:lnTo>
                  <a:pt x="64" y="1683"/>
                </a:lnTo>
                <a:lnTo>
                  <a:pt x="72" y="1704"/>
                </a:lnTo>
                <a:lnTo>
                  <a:pt x="79" y="1725"/>
                </a:lnTo>
                <a:lnTo>
                  <a:pt x="88" y="1745"/>
                </a:lnTo>
                <a:lnTo>
                  <a:pt x="96" y="1766"/>
                </a:lnTo>
                <a:lnTo>
                  <a:pt x="105" y="1786"/>
                </a:lnTo>
                <a:lnTo>
                  <a:pt x="114" y="1806"/>
                </a:lnTo>
                <a:lnTo>
                  <a:pt x="123" y="1826"/>
                </a:lnTo>
                <a:lnTo>
                  <a:pt x="132" y="1847"/>
                </a:lnTo>
                <a:lnTo>
                  <a:pt x="152" y="1885"/>
                </a:lnTo>
                <a:lnTo>
                  <a:pt x="174" y="1923"/>
                </a:lnTo>
                <a:lnTo>
                  <a:pt x="185" y="1942"/>
                </a:lnTo>
                <a:lnTo>
                  <a:pt x="196" y="1961"/>
                </a:lnTo>
                <a:close/>
              </a:path>
            </a:pathLst>
          </a:custGeom>
          <a:solidFill>
            <a:srgbClr val="0C9ACA"/>
          </a:solidFill>
          <a:ln w="6350">
            <a:noFill/>
            <a:round/>
            <a:headEnd/>
            <a:tailEnd/>
          </a:ln>
          <a:effectLst/>
        </p:spPr>
        <p:txBody>
          <a:bodyPr/>
          <a:lstStyle/>
          <a:p>
            <a:endParaRPr lang="zh-CN" altLang="en-US" sz="1013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8" name="Freeform 8"/>
          <p:cNvSpPr>
            <a:spLocks noChangeAspect="1"/>
          </p:cNvSpPr>
          <p:nvPr/>
        </p:nvSpPr>
        <p:spPr bwMode="auto">
          <a:xfrm>
            <a:off x="4532710" y="2188141"/>
            <a:ext cx="660797" cy="995363"/>
          </a:xfrm>
          <a:custGeom>
            <a:avLst/>
            <a:gdLst/>
            <a:ahLst/>
            <a:cxnLst>
              <a:cxn ang="0">
                <a:pos x="66" y="3"/>
              </a:cxn>
              <a:cxn ang="0">
                <a:pos x="161" y="13"/>
              </a:cxn>
              <a:cxn ang="0">
                <a:pos x="255" y="29"/>
              </a:cxn>
              <a:cxn ang="0">
                <a:pos x="346" y="53"/>
              </a:cxn>
              <a:cxn ang="0">
                <a:pos x="435" y="83"/>
              </a:cxn>
              <a:cxn ang="0">
                <a:pos x="520" y="119"/>
              </a:cxn>
              <a:cxn ang="0">
                <a:pos x="602" y="161"/>
              </a:cxn>
              <a:cxn ang="0">
                <a:pos x="680" y="208"/>
              </a:cxn>
              <a:cxn ang="0">
                <a:pos x="756" y="261"/>
              </a:cxn>
              <a:cxn ang="0">
                <a:pos x="826" y="319"/>
              </a:cxn>
              <a:cxn ang="0">
                <a:pos x="893" y="381"/>
              </a:cxn>
              <a:cxn ang="0">
                <a:pos x="954" y="449"/>
              </a:cxn>
              <a:cxn ang="0">
                <a:pos x="1011" y="520"/>
              </a:cxn>
              <a:cxn ang="0">
                <a:pos x="1063" y="596"/>
              </a:cxn>
              <a:cxn ang="0">
                <a:pos x="1109" y="675"/>
              </a:cxn>
              <a:cxn ang="0">
                <a:pos x="1150" y="758"/>
              </a:cxn>
              <a:cxn ang="0">
                <a:pos x="1185" y="844"/>
              </a:cxn>
              <a:cxn ang="0">
                <a:pos x="1214" y="933"/>
              </a:cxn>
              <a:cxn ang="0">
                <a:pos x="1236" y="1024"/>
              </a:cxn>
              <a:cxn ang="0">
                <a:pos x="1251" y="1119"/>
              </a:cxn>
              <a:cxn ang="0">
                <a:pos x="1260" y="1216"/>
              </a:cxn>
              <a:cxn ang="0">
                <a:pos x="1261" y="1321"/>
              </a:cxn>
              <a:cxn ang="0">
                <a:pos x="1257" y="1383"/>
              </a:cxn>
              <a:cxn ang="0">
                <a:pos x="1248" y="1463"/>
              </a:cxn>
              <a:cxn ang="0">
                <a:pos x="1238" y="1523"/>
              </a:cxn>
              <a:cxn ang="0">
                <a:pos x="1216" y="1619"/>
              </a:cxn>
              <a:cxn ang="0">
                <a:pos x="1186" y="1713"/>
              </a:cxn>
              <a:cxn ang="0">
                <a:pos x="1141" y="1820"/>
              </a:cxn>
              <a:cxn ang="0">
                <a:pos x="709" y="1899"/>
              </a:cxn>
              <a:cxn ang="0">
                <a:pos x="570" y="1541"/>
              </a:cxn>
              <a:cxn ang="0">
                <a:pos x="590" y="1488"/>
              </a:cxn>
              <a:cxn ang="0">
                <a:pos x="606" y="1434"/>
              </a:cxn>
              <a:cxn ang="0">
                <a:pos x="617" y="1378"/>
              </a:cxn>
              <a:cxn ang="0">
                <a:pos x="624" y="1320"/>
              </a:cxn>
              <a:cxn ang="0">
                <a:pos x="624" y="1248"/>
              </a:cxn>
              <a:cxn ang="0">
                <a:pos x="620" y="1200"/>
              </a:cxn>
              <a:cxn ang="0">
                <a:pos x="612" y="1153"/>
              </a:cxn>
              <a:cxn ang="0">
                <a:pos x="601" y="1108"/>
              </a:cxn>
              <a:cxn ang="0">
                <a:pos x="576" y="1034"/>
              </a:cxn>
              <a:cxn ang="0">
                <a:pos x="550" y="979"/>
              </a:cxn>
              <a:cxn ang="0">
                <a:pos x="510" y="915"/>
              </a:cxn>
              <a:cxn ang="0">
                <a:pos x="473" y="866"/>
              </a:cxn>
              <a:cxn ang="0">
                <a:pos x="443" y="832"/>
              </a:cxn>
              <a:cxn ang="0">
                <a:pos x="410" y="801"/>
              </a:cxn>
              <a:cxn ang="0">
                <a:pos x="363" y="763"/>
              </a:cxn>
              <a:cxn ang="0">
                <a:pos x="325" y="737"/>
              </a:cxn>
              <a:cxn ang="0">
                <a:pos x="273" y="706"/>
              </a:cxn>
              <a:cxn ang="0">
                <a:pos x="216" y="681"/>
              </a:cxn>
              <a:cxn ang="0">
                <a:pos x="158" y="662"/>
              </a:cxn>
              <a:cxn ang="0">
                <a:pos x="97" y="647"/>
              </a:cxn>
              <a:cxn ang="0">
                <a:pos x="49" y="641"/>
              </a:cxn>
              <a:cxn ang="0">
                <a:pos x="2" y="637"/>
              </a:cxn>
            </a:cxnLst>
            <a:rect l="0" t="0" r="r" b="b"/>
            <a:pathLst>
              <a:path w="1261" h="1899">
                <a:moveTo>
                  <a:pt x="0" y="0"/>
                </a:moveTo>
                <a:lnTo>
                  <a:pt x="33" y="1"/>
                </a:lnTo>
                <a:lnTo>
                  <a:pt x="66" y="3"/>
                </a:lnTo>
                <a:lnTo>
                  <a:pt x="98" y="5"/>
                </a:lnTo>
                <a:lnTo>
                  <a:pt x="130" y="8"/>
                </a:lnTo>
                <a:lnTo>
                  <a:pt x="161" y="13"/>
                </a:lnTo>
                <a:lnTo>
                  <a:pt x="193" y="17"/>
                </a:lnTo>
                <a:lnTo>
                  <a:pt x="225" y="23"/>
                </a:lnTo>
                <a:lnTo>
                  <a:pt x="255" y="29"/>
                </a:lnTo>
                <a:lnTo>
                  <a:pt x="286" y="36"/>
                </a:lnTo>
                <a:lnTo>
                  <a:pt x="316" y="44"/>
                </a:lnTo>
                <a:lnTo>
                  <a:pt x="346" y="53"/>
                </a:lnTo>
                <a:lnTo>
                  <a:pt x="376" y="62"/>
                </a:lnTo>
                <a:lnTo>
                  <a:pt x="406" y="72"/>
                </a:lnTo>
                <a:lnTo>
                  <a:pt x="435" y="83"/>
                </a:lnTo>
                <a:lnTo>
                  <a:pt x="463" y="94"/>
                </a:lnTo>
                <a:lnTo>
                  <a:pt x="492" y="106"/>
                </a:lnTo>
                <a:lnTo>
                  <a:pt x="520" y="119"/>
                </a:lnTo>
                <a:lnTo>
                  <a:pt x="548" y="132"/>
                </a:lnTo>
                <a:lnTo>
                  <a:pt x="576" y="146"/>
                </a:lnTo>
                <a:lnTo>
                  <a:pt x="602" y="161"/>
                </a:lnTo>
                <a:lnTo>
                  <a:pt x="629" y="176"/>
                </a:lnTo>
                <a:lnTo>
                  <a:pt x="655" y="191"/>
                </a:lnTo>
                <a:lnTo>
                  <a:pt x="680" y="208"/>
                </a:lnTo>
                <a:lnTo>
                  <a:pt x="707" y="225"/>
                </a:lnTo>
                <a:lnTo>
                  <a:pt x="731" y="243"/>
                </a:lnTo>
                <a:lnTo>
                  <a:pt x="756" y="261"/>
                </a:lnTo>
                <a:lnTo>
                  <a:pt x="780" y="280"/>
                </a:lnTo>
                <a:lnTo>
                  <a:pt x="803" y="299"/>
                </a:lnTo>
                <a:lnTo>
                  <a:pt x="826" y="319"/>
                </a:lnTo>
                <a:lnTo>
                  <a:pt x="848" y="339"/>
                </a:lnTo>
                <a:lnTo>
                  <a:pt x="871" y="360"/>
                </a:lnTo>
                <a:lnTo>
                  <a:pt x="893" y="381"/>
                </a:lnTo>
                <a:lnTo>
                  <a:pt x="914" y="404"/>
                </a:lnTo>
                <a:lnTo>
                  <a:pt x="934" y="426"/>
                </a:lnTo>
                <a:lnTo>
                  <a:pt x="954" y="449"/>
                </a:lnTo>
                <a:lnTo>
                  <a:pt x="974" y="472"/>
                </a:lnTo>
                <a:lnTo>
                  <a:pt x="993" y="496"/>
                </a:lnTo>
                <a:lnTo>
                  <a:pt x="1011" y="520"/>
                </a:lnTo>
                <a:lnTo>
                  <a:pt x="1030" y="545"/>
                </a:lnTo>
                <a:lnTo>
                  <a:pt x="1047" y="571"/>
                </a:lnTo>
                <a:lnTo>
                  <a:pt x="1063" y="596"/>
                </a:lnTo>
                <a:lnTo>
                  <a:pt x="1079" y="622"/>
                </a:lnTo>
                <a:lnTo>
                  <a:pt x="1095" y="648"/>
                </a:lnTo>
                <a:lnTo>
                  <a:pt x="1109" y="675"/>
                </a:lnTo>
                <a:lnTo>
                  <a:pt x="1124" y="702"/>
                </a:lnTo>
                <a:lnTo>
                  <a:pt x="1137" y="730"/>
                </a:lnTo>
                <a:lnTo>
                  <a:pt x="1150" y="758"/>
                </a:lnTo>
                <a:lnTo>
                  <a:pt x="1162" y="786"/>
                </a:lnTo>
                <a:lnTo>
                  <a:pt x="1174" y="815"/>
                </a:lnTo>
                <a:lnTo>
                  <a:pt x="1185" y="844"/>
                </a:lnTo>
                <a:lnTo>
                  <a:pt x="1196" y="873"/>
                </a:lnTo>
                <a:lnTo>
                  <a:pt x="1205" y="903"/>
                </a:lnTo>
                <a:lnTo>
                  <a:pt x="1214" y="933"/>
                </a:lnTo>
                <a:lnTo>
                  <a:pt x="1222" y="963"/>
                </a:lnTo>
                <a:lnTo>
                  <a:pt x="1229" y="994"/>
                </a:lnTo>
                <a:lnTo>
                  <a:pt x="1236" y="1024"/>
                </a:lnTo>
                <a:lnTo>
                  <a:pt x="1242" y="1056"/>
                </a:lnTo>
                <a:lnTo>
                  <a:pt x="1247" y="1088"/>
                </a:lnTo>
                <a:lnTo>
                  <a:pt x="1251" y="1119"/>
                </a:lnTo>
                <a:lnTo>
                  <a:pt x="1255" y="1151"/>
                </a:lnTo>
                <a:lnTo>
                  <a:pt x="1258" y="1183"/>
                </a:lnTo>
                <a:lnTo>
                  <a:pt x="1260" y="1216"/>
                </a:lnTo>
                <a:lnTo>
                  <a:pt x="1261" y="1248"/>
                </a:lnTo>
                <a:lnTo>
                  <a:pt x="1261" y="1281"/>
                </a:lnTo>
                <a:lnTo>
                  <a:pt x="1261" y="1321"/>
                </a:lnTo>
                <a:lnTo>
                  <a:pt x="1260" y="1342"/>
                </a:lnTo>
                <a:lnTo>
                  <a:pt x="1259" y="1363"/>
                </a:lnTo>
                <a:lnTo>
                  <a:pt x="1257" y="1383"/>
                </a:lnTo>
                <a:lnTo>
                  <a:pt x="1255" y="1403"/>
                </a:lnTo>
                <a:lnTo>
                  <a:pt x="1251" y="1443"/>
                </a:lnTo>
                <a:lnTo>
                  <a:pt x="1248" y="1463"/>
                </a:lnTo>
                <a:lnTo>
                  <a:pt x="1245" y="1483"/>
                </a:lnTo>
                <a:lnTo>
                  <a:pt x="1242" y="1502"/>
                </a:lnTo>
                <a:lnTo>
                  <a:pt x="1238" y="1523"/>
                </a:lnTo>
                <a:lnTo>
                  <a:pt x="1230" y="1562"/>
                </a:lnTo>
                <a:lnTo>
                  <a:pt x="1221" y="1600"/>
                </a:lnTo>
                <a:lnTo>
                  <a:pt x="1216" y="1619"/>
                </a:lnTo>
                <a:lnTo>
                  <a:pt x="1211" y="1638"/>
                </a:lnTo>
                <a:lnTo>
                  <a:pt x="1199" y="1675"/>
                </a:lnTo>
                <a:lnTo>
                  <a:pt x="1186" y="1713"/>
                </a:lnTo>
                <a:lnTo>
                  <a:pt x="1172" y="1749"/>
                </a:lnTo>
                <a:lnTo>
                  <a:pt x="1157" y="1785"/>
                </a:lnTo>
                <a:lnTo>
                  <a:pt x="1141" y="1820"/>
                </a:lnTo>
                <a:lnTo>
                  <a:pt x="1124" y="1856"/>
                </a:lnTo>
                <a:lnTo>
                  <a:pt x="1106" y="1890"/>
                </a:lnTo>
                <a:lnTo>
                  <a:pt x="709" y="1899"/>
                </a:lnTo>
                <a:lnTo>
                  <a:pt x="554" y="1574"/>
                </a:lnTo>
                <a:lnTo>
                  <a:pt x="562" y="1557"/>
                </a:lnTo>
                <a:lnTo>
                  <a:pt x="570" y="1541"/>
                </a:lnTo>
                <a:lnTo>
                  <a:pt x="577" y="1524"/>
                </a:lnTo>
                <a:lnTo>
                  <a:pt x="584" y="1505"/>
                </a:lnTo>
                <a:lnTo>
                  <a:pt x="590" y="1488"/>
                </a:lnTo>
                <a:lnTo>
                  <a:pt x="596" y="1470"/>
                </a:lnTo>
                <a:lnTo>
                  <a:pt x="601" y="1452"/>
                </a:lnTo>
                <a:lnTo>
                  <a:pt x="606" y="1434"/>
                </a:lnTo>
                <a:lnTo>
                  <a:pt x="610" y="1416"/>
                </a:lnTo>
                <a:lnTo>
                  <a:pt x="614" y="1397"/>
                </a:lnTo>
                <a:lnTo>
                  <a:pt x="617" y="1378"/>
                </a:lnTo>
                <a:lnTo>
                  <a:pt x="620" y="1358"/>
                </a:lnTo>
                <a:lnTo>
                  <a:pt x="622" y="1339"/>
                </a:lnTo>
                <a:lnTo>
                  <a:pt x="624" y="1320"/>
                </a:lnTo>
                <a:lnTo>
                  <a:pt x="624" y="1300"/>
                </a:lnTo>
                <a:lnTo>
                  <a:pt x="625" y="1281"/>
                </a:lnTo>
                <a:lnTo>
                  <a:pt x="624" y="1248"/>
                </a:lnTo>
                <a:lnTo>
                  <a:pt x="623" y="1232"/>
                </a:lnTo>
                <a:lnTo>
                  <a:pt x="622" y="1216"/>
                </a:lnTo>
                <a:lnTo>
                  <a:pt x="620" y="1200"/>
                </a:lnTo>
                <a:lnTo>
                  <a:pt x="618" y="1184"/>
                </a:lnTo>
                <a:lnTo>
                  <a:pt x="615" y="1169"/>
                </a:lnTo>
                <a:lnTo>
                  <a:pt x="612" y="1153"/>
                </a:lnTo>
                <a:lnTo>
                  <a:pt x="609" y="1138"/>
                </a:lnTo>
                <a:lnTo>
                  <a:pt x="605" y="1123"/>
                </a:lnTo>
                <a:lnTo>
                  <a:pt x="601" y="1108"/>
                </a:lnTo>
                <a:lnTo>
                  <a:pt x="597" y="1093"/>
                </a:lnTo>
                <a:lnTo>
                  <a:pt x="587" y="1064"/>
                </a:lnTo>
                <a:lnTo>
                  <a:pt x="576" y="1034"/>
                </a:lnTo>
                <a:lnTo>
                  <a:pt x="564" y="1006"/>
                </a:lnTo>
                <a:lnTo>
                  <a:pt x="557" y="993"/>
                </a:lnTo>
                <a:lnTo>
                  <a:pt x="550" y="979"/>
                </a:lnTo>
                <a:lnTo>
                  <a:pt x="534" y="953"/>
                </a:lnTo>
                <a:lnTo>
                  <a:pt x="518" y="927"/>
                </a:lnTo>
                <a:lnTo>
                  <a:pt x="510" y="915"/>
                </a:lnTo>
                <a:lnTo>
                  <a:pt x="501" y="902"/>
                </a:lnTo>
                <a:lnTo>
                  <a:pt x="483" y="877"/>
                </a:lnTo>
                <a:lnTo>
                  <a:pt x="473" y="866"/>
                </a:lnTo>
                <a:lnTo>
                  <a:pt x="463" y="854"/>
                </a:lnTo>
                <a:lnTo>
                  <a:pt x="453" y="843"/>
                </a:lnTo>
                <a:lnTo>
                  <a:pt x="443" y="832"/>
                </a:lnTo>
                <a:lnTo>
                  <a:pt x="432" y="822"/>
                </a:lnTo>
                <a:lnTo>
                  <a:pt x="421" y="811"/>
                </a:lnTo>
                <a:lnTo>
                  <a:pt x="410" y="801"/>
                </a:lnTo>
                <a:lnTo>
                  <a:pt x="399" y="791"/>
                </a:lnTo>
                <a:lnTo>
                  <a:pt x="375" y="772"/>
                </a:lnTo>
                <a:lnTo>
                  <a:pt x="363" y="763"/>
                </a:lnTo>
                <a:lnTo>
                  <a:pt x="350" y="754"/>
                </a:lnTo>
                <a:lnTo>
                  <a:pt x="338" y="746"/>
                </a:lnTo>
                <a:lnTo>
                  <a:pt x="325" y="737"/>
                </a:lnTo>
                <a:lnTo>
                  <a:pt x="312" y="729"/>
                </a:lnTo>
                <a:lnTo>
                  <a:pt x="299" y="722"/>
                </a:lnTo>
                <a:lnTo>
                  <a:pt x="273" y="706"/>
                </a:lnTo>
                <a:lnTo>
                  <a:pt x="245" y="693"/>
                </a:lnTo>
                <a:lnTo>
                  <a:pt x="231" y="687"/>
                </a:lnTo>
                <a:lnTo>
                  <a:pt x="216" y="681"/>
                </a:lnTo>
                <a:lnTo>
                  <a:pt x="202" y="676"/>
                </a:lnTo>
                <a:lnTo>
                  <a:pt x="187" y="671"/>
                </a:lnTo>
                <a:lnTo>
                  <a:pt x="158" y="662"/>
                </a:lnTo>
                <a:lnTo>
                  <a:pt x="143" y="657"/>
                </a:lnTo>
                <a:lnTo>
                  <a:pt x="128" y="654"/>
                </a:lnTo>
                <a:lnTo>
                  <a:pt x="97" y="647"/>
                </a:lnTo>
                <a:lnTo>
                  <a:pt x="82" y="645"/>
                </a:lnTo>
                <a:lnTo>
                  <a:pt x="66" y="642"/>
                </a:lnTo>
                <a:lnTo>
                  <a:pt x="49" y="641"/>
                </a:lnTo>
                <a:lnTo>
                  <a:pt x="34" y="639"/>
                </a:lnTo>
                <a:lnTo>
                  <a:pt x="18" y="638"/>
                </a:lnTo>
                <a:lnTo>
                  <a:pt x="2" y="637"/>
                </a:lnTo>
                <a:lnTo>
                  <a:pt x="199" y="348"/>
                </a:lnTo>
                <a:lnTo>
                  <a:pt x="0" y="0"/>
                </a:lnTo>
                <a:close/>
              </a:path>
            </a:pathLst>
          </a:custGeom>
          <a:solidFill>
            <a:srgbClr val="C93C79"/>
          </a:solidFill>
          <a:ln w="6350">
            <a:noFill/>
            <a:round/>
            <a:headEnd/>
            <a:tailEnd/>
          </a:ln>
          <a:effectLst/>
        </p:spPr>
        <p:txBody>
          <a:bodyPr/>
          <a:lstStyle/>
          <a:p>
            <a:endParaRPr lang="zh-CN" altLang="en-US" sz="1013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9" name="Freeform 1102"/>
          <p:cNvSpPr>
            <a:spLocks noEditPoints="1"/>
          </p:cNvSpPr>
          <p:nvPr/>
        </p:nvSpPr>
        <p:spPr bwMode="auto">
          <a:xfrm>
            <a:off x="4381500" y="3221179"/>
            <a:ext cx="280988" cy="279797"/>
          </a:xfrm>
          <a:custGeom>
            <a:avLst/>
            <a:gdLst>
              <a:gd name="T0" fmla="*/ 73 w 146"/>
              <a:gd name="T1" fmla="*/ 0 h 146"/>
              <a:gd name="T2" fmla="*/ 0 w 146"/>
              <a:gd name="T3" fmla="*/ 73 h 146"/>
              <a:gd name="T4" fmla="*/ 73 w 146"/>
              <a:gd name="T5" fmla="*/ 146 h 146"/>
              <a:gd name="T6" fmla="*/ 146 w 146"/>
              <a:gd name="T7" fmla="*/ 73 h 146"/>
              <a:gd name="T8" fmla="*/ 73 w 146"/>
              <a:gd name="T9" fmla="*/ 0 h 146"/>
              <a:gd name="T10" fmla="*/ 104 w 146"/>
              <a:gd name="T11" fmla="*/ 119 h 146"/>
              <a:gd name="T12" fmla="*/ 73 w 146"/>
              <a:gd name="T13" fmla="*/ 100 h 146"/>
              <a:gd name="T14" fmla="*/ 42 w 146"/>
              <a:gd name="T15" fmla="*/ 119 h 146"/>
              <a:gd name="T16" fmla="*/ 50 w 146"/>
              <a:gd name="T17" fmla="*/ 83 h 146"/>
              <a:gd name="T18" fmla="*/ 22 w 146"/>
              <a:gd name="T19" fmla="*/ 59 h 146"/>
              <a:gd name="T20" fmla="*/ 59 w 146"/>
              <a:gd name="T21" fmla="*/ 56 h 146"/>
              <a:gd name="T22" fmla="*/ 73 w 146"/>
              <a:gd name="T23" fmla="*/ 22 h 146"/>
              <a:gd name="T24" fmla="*/ 87 w 146"/>
              <a:gd name="T25" fmla="*/ 56 h 146"/>
              <a:gd name="T26" fmla="*/ 124 w 146"/>
              <a:gd name="T27" fmla="*/ 59 h 146"/>
              <a:gd name="T28" fmla="*/ 96 w 146"/>
              <a:gd name="T29" fmla="*/ 83 h 146"/>
              <a:gd name="T30" fmla="*/ 104 w 146"/>
              <a:gd name="T31" fmla="*/ 11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6" h="146">
                <a:moveTo>
                  <a:pt x="73" y="0"/>
                </a:moveTo>
                <a:cubicBezTo>
                  <a:pt x="33" y="0"/>
                  <a:pt x="0" y="33"/>
                  <a:pt x="0" y="73"/>
                </a:cubicBezTo>
                <a:cubicBezTo>
                  <a:pt x="0" y="113"/>
                  <a:pt x="33" y="146"/>
                  <a:pt x="73" y="146"/>
                </a:cubicBezTo>
                <a:cubicBezTo>
                  <a:pt x="113" y="146"/>
                  <a:pt x="146" y="113"/>
                  <a:pt x="146" y="73"/>
                </a:cubicBezTo>
                <a:cubicBezTo>
                  <a:pt x="146" y="33"/>
                  <a:pt x="113" y="0"/>
                  <a:pt x="73" y="0"/>
                </a:cubicBezTo>
                <a:close/>
                <a:moveTo>
                  <a:pt x="104" y="119"/>
                </a:moveTo>
                <a:cubicBezTo>
                  <a:pt x="73" y="100"/>
                  <a:pt x="73" y="100"/>
                  <a:pt x="73" y="100"/>
                </a:cubicBezTo>
                <a:cubicBezTo>
                  <a:pt x="42" y="119"/>
                  <a:pt x="42" y="119"/>
                  <a:pt x="42" y="119"/>
                </a:cubicBezTo>
                <a:cubicBezTo>
                  <a:pt x="50" y="83"/>
                  <a:pt x="50" y="83"/>
                  <a:pt x="50" y="83"/>
                </a:cubicBezTo>
                <a:cubicBezTo>
                  <a:pt x="22" y="59"/>
                  <a:pt x="22" y="59"/>
                  <a:pt x="22" y="59"/>
                </a:cubicBezTo>
                <a:cubicBezTo>
                  <a:pt x="59" y="56"/>
                  <a:pt x="59" y="56"/>
                  <a:pt x="59" y="56"/>
                </a:cubicBezTo>
                <a:cubicBezTo>
                  <a:pt x="73" y="22"/>
                  <a:pt x="73" y="22"/>
                  <a:pt x="73" y="22"/>
                </a:cubicBezTo>
                <a:cubicBezTo>
                  <a:pt x="87" y="56"/>
                  <a:pt x="87" y="56"/>
                  <a:pt x="87" y="56"/>
                </a:cubicBezTo>
                <a:cubicBezTo>
                  <a:pt x="124" y="59"/>
                  <a:pt x="124" y="59"/>
                  <a:pt x="124" y="59"/>
                </a:cubicBezTo>
                <a:cubicBezTo>
                  <a:pt x="96" y="83"/>
                  <a:pt x="96" y="83"/>
                  <a:pt x="96" y="83"/>
                </a:cubicBezTo>
                <a:lnTo>
                  <a:pt x="104" y="1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" name="Freeform 1103"/>
          <p:cNvSpPr>
            <a:spLocks noEditPoints="1"/>
          </p:cNvSpPr>
          <p:nvPr/>
        </p:nvSpPr>
        <p:spPr bwMode="auto">
          <a:xfrm>
            <a:off x="4818392" y="2461466"/>
            <a:ext cx="277416" cy="277416"/>
          </a:xfrm>
          <a:custGeom>
            <a:avLst/>
            <a:gdLst>
              <a:gd name="T0" fmla="*/ 72 w 144"/>
              <a:gd name="T1" fmla="*/ 0 h 144"/>
              <a:gd name="T2" fmla="*/ 0 w 144"/>
              <a:gd name="T3" fmla="*/ 72 h 144"/>
              <a:gd name="T4" fmla="*/ 72 w 144"/>
              <a:gd name="T5" fmla="*/ 144 h 144"/>
              <a:gd name="T6" fmla="*/ 144 w 144"/>
              <a:gd name="T7" fmla="*/ 72 h 144"/>
              <a:gd name="T8" fmla="*/ 72 w 144"/>
              <a:gd name="T9" fmla="*/ 0 h 144"/>
              <a:gd name="T10" fmla="*/ 41 w 144"/>
              <a:gd name="T11" fmla="*/ 109 h 144"/>
              <a:gd name="T12" fmla="*/ 35 w 144"/>
              <a:gd name="T13" fmla="*/ 103 h 144"/>
              <a:gd name="T14" fmla="*/ 37 w 144"/>
              <a:gd name="T15" fmla="*/ 79 h 144"/>
              <a:gd name="T16" fmla="*/ 65 w 144"/>
              <a:gd name="T17" fmla="*/ 107 h 144"/>
              <a:gd name="T18" fmla="*/ 41 w 144"/>
              <a:gd name="T19" fmla="*/ 109 h 144"/>
              <a:gd name="T20" fmla="*/ 78 w 144"/>
              <a:gd name="T21" fmla="*/ 105 h 144"/>
              <a:gd name="T22" fmla="*/ 39 w 144"/>
              <a:gd name="T23" fmla="*/ 65 h 144"/>
              <a:gd name="T24" fmla="*/ 40 w 144"/>
              <a:gd name="T25" fmla="*/ 51 h 144"/>
              <a:gd name="T26" fmla="*/ 92 w 144"/>
              <a:gd name="T27" fmla="*/ 104 h 144"/>
              <a:gd name="T28" fmla="*/ 78 w 144"/>
              <a:gd name="T29" fmla="*/ 105 h 144"/>
              <a:gd name="T30" fmla="*/ 106 w 144"/>
              <a:gd name="T31" fmla="*/ 103 h 144"/>
              <a:gd name="T32" fmla="*/ 41 w 144"/>
              <a:gd name="T33" fmla="*/ 38 h 144"/>
              <a:gd name="T34" fmla="*/ 43 w 144"/>
              <a:gd name="T35" fmla="*/ 24 h 144"/>
              <a:gd name="T36" fmla="*/ 120 w 144"/>
              <a:gd name="T37" fmla="*/ 101 h 144"/>
              <a:gd name="T38" fmla="*/ 106 w 144"/>
              <a:gd name="T39" fmla="*/ 10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44" h="144">
                <a:moveTo>
                  <a:pt x="72" y="0"/>
                </a:moveTo>
                <a:cubicBezTo>
                  <a:pt x="32" y="0"/>
                  <a:pt x="0" y="32"/>
                  <a:pt x="0" y="72"/>
                </a:cubicBezTo>
                <a:cubicBezTo>
                  <a:pt x="0" y="112"/>
                  <a:pt x="32" y="144"/>
                  <a:pt x="72" y="144"/>
                </a:cubicBezTo>
                <a:cubicBezTo>
                  <a:pt x="112" y="144"/>
                  <a:pt x="144" y="112"/>
                  <a:pt x="144" y="72"/>
                </a:cubicBezTo>
                <a:cubicBezTo>
                  <a:pt x="144" y="32"/>
                  <a:pt x="112" y="0"/>
                  <a:pt x="72" y="0"/>
                </a:cubicBezTo>
                <a:close/>
                <a:moveTo>
                  <a:pt x="41" y="109"/>
                </a:moveTo>
                <a:cubicBezTo>
                  <a:pt x="38" y="109"/>
                  <a:pt x="35" y="106"/>
                  <a:pt x="35" y="103"/>
                </a:cubicBezTo>
                <a:cubicBezTo>
                  <a:pt x="37" y="79"/>
                  <a:pt x="37" y="79"/>
                  <a:pt x="37" y="79"/>
                </a:cubicBezTo>
                <a:cubicBezTo>
                  <a:pt x="52" y="81"/>
                  <a:pt x="63" y="92"/>
                  <a:pt x="65" y="107"/>
                </a:cubicBezTo>
                <a:lnTo>
                  <a:pt x="41" y="109"/>
                </a:lnTo>
                <a:close/>
                <a:moveTo>
                  <a:pt x="78" y="105"/>
                </a:moveTo>
                <a:cubicBezTo>
                  <a:pt x="77" y="84"/>
                  <a:pt x="60" y="67"/>
                  <a:pt x="39" y="65"/>
                </a:cubicBezTo>
                <a:cubicBezTo>
                  <a:pt x="40" y="51"/>
                  <a:pt x="40" y="51"/>
                  <a:pt x="40" y="51"/>
                </a:cubicBezTo>
                <a:cubicBezTo>
                  <a:pt x="68" y="54"/>
                  <a:pt x="90" y="76"/>
                  <a:pt x="92" y="104"/>
                </a:cubicBezTo>
                <a:lnTo>
                  <a:pt x="78" y="105"/>
                </a:lnTo>
                <a:close/>
                <a:moveTo>
                  <a:pt x="106" y="103"/>
                </a:moveTo>
                <a:cubicBezTo>
                  <a:pt x="103" y="68"/>
                  <a:pt x="76" y="41"/>
                  <a:pt x="41" y="38"/>
                </a:cubicBezTo>
                <a:cubicBezTo>
                  <a:pt x="43" y="24"/>
                  <a:pt x="43" y="24"/>
                  <a:pt x="43" y="24"/>
                </a:cubicBezTo>
                <a:cubicBezTo>
                  <a:pt x="84" y="28"/>
                  <a:pt x="116" y="60"/>
                  <a:pt x="120" y="101"/>
                </a:cubicBezTo>
                <a:lnTo>
                  <a:pt x="106" y="10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3955038" y="2461466"/>
            <a:ext cx="276225" cy="277416"/>
            <a:chOff x="3816059" y="2036084"/>
            <a:chExt cx="368300" cy="369888"/>
          </a:xfrm>
        </p:grpSpPr>
        <p:sp>
          <p:nvSpPr>
            <p:cNvPr id="62" name="Freeform 1104"/>
            <p:cNvSpPr>
              <a:spLocks noEditPoints="1"/>
            </p:cNvSpPr>
            <p:nvPr/>
          </p:nvSpPr>
          <p:spPr bwMode="auto">
            <a:xfrm>
              <a:off x="3816059" y="2036084"/>
              <a:ext cx="368300" cy="369888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0 w 144"/>
                <a:gd name="T11" fmla="*/ 91 h 144"/>
                <a:gd name="T12" fmla="*/ 108 w 144"/>
                <a:gd name="T13" fmla="*/ 93 h 144"/>
                <a:gd name="T14" fmla="*/ 84 w 144"/>
                <a:gd name="T15" fmla="*/ 93 h 144"/>
                <a:gd name="T16" fmla="*/ 84 w 144"/>
                <a:gd name="T17" fmla="*/ 100 h 144"/>
                <a:gd name="T18" fmla="*/ 101 w 144"/>
                <a:gd name="T19" fmla="*/ 100 h 144"/>
                <a:gd name="T20" fmla="*/ 103 w 144"/>
                <a:gd name="T21" fmla="*/ 102 h 144"/>
                <a:gd name="T22" fmla="*/ 103 w 144"/>
                <a:gd name="T23" fmla="*/ 108 h 144"/>
                <a:gd name="T24" fmla="*/ 101 w 144"/>
                <a:gd name="T25" fmla="*/ 110 h 144"/>
                <a:gd name="T26" fmla="*/ 43 w 144"/>
                <a:gd name="T27" fmla="*/ 110 h 144"/>
                <a:gd name="T28" fmla="*/ 41 w 144"/>
                <a:gd name="T29" fmla="*/ 108 h 144"/>
                <a:gd name="T30" fmla="*/ 41 w 144"/>
                <a:gd name="T31" fmla="*/ 102 h 144"/>
                <a:gd name="T32" fmla="*/ 43 w 144"/>
                <a:gd name="T33" fmla="*/ 100 h 144"/>
                <a:gd name="T34" fmla="*/ 60 w 144"/>
                <a:gd name="T35" fmla="*/ 100 h 144"/>
                <a:gd name="T36" fmla="*/ 60 w 144"/>
                <a:gd name="T37" fmla="*/ 93 h 144"/>
                <a:gd name="T38" fmla="*/ 36 w 144"/>
                <a:gd name="T39" fmla="*/ 93 h 144"/>
                <a:gd name="T40" fmla="*/ 34 w 144"/>
                <a:gd name="T41" fmla="*/ 91 h 144"/>
                <a:gd name="T42" fmla="*/ 34 w 144"/>
                <a:gd name="T43" fmla="*/ 37 h 144"/>
                <a:gd name="T44" fmla="*/ 36 w 144"/>
                <a:gd name="T45" fmla="*/ 35 h 144"/>
                <a:gd name="T46" fmla="*/ 108 w 144"/>
                <a:gd name="T47" fmla="*/ 35 h 144"/>
                <a:gd name="T48" fmla="*/ 110 w 144"/>
                <a:gd name="T49" fmla="*/ 37 h 144"/>
                <a:gd name="T50" fmla="*/ 110 w 144"/>
                <a:gd name="T51" fmla="*/ 9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0" y="91"/>
                  </a:moveTo>
                  <a:cubicBezTo>
                    <a:pt x="110" y="92"/>
                    <a:pt x="109" y="93"/>
                    <a:pt x="108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100"/>
                    <a:pt x="84" y="100"/>
                    <a:pt x="84" y="100"/>
                  </a:cubicBezTo>
                  <a:cubicBezTo>
                    <a:pt x="101" y="100"/>
                    <a:pt x="101" y="100"/>
                    <a:pt x="101" y="100"/>
                  </a:cubicBezTo>
                  <a:cubicBezTo>
                    <a:pt x="102" y="100"/>
                    <a:pt x="103" y="101"/>
                    <a:pt x="103" y="102"/>
                  </a:cubicBezTo>
                  <a:cubicBezTo>
                    <a:pt x="103" y="108"/>
                    <a:pt x="103" y="108"/>
                    <a:pt x="103" y="108"/>
                  </a:cubicBezTo>
                  <a:cubicBezTo>
                    <a:pt x="103" y="109"/>
                    <a:pt x="102" y="110"/>
                    <a:pt x="101" y="110"/>
                  </a:cubicBezTo>
                  <a:cubicBezTo>
                    <a:pt x="43" y="110"/>
                    <a:pt x="43" y="110"/>
                    <a:pt x="43" y="110"/>
                  </a:cubicBezTo>
                  <a:cubicBezTo>
                    <a:pt x="42" y="110"/>
                    <a:pt x="41" y="109"/>
                    <a:pt x="41" y="108"/>
                  </a:cubicBezTo>
                  <a:cubicBezTo>
                    <a:pt x="41" y="102"/>
                    <a:pt x="41" y="102"/>
                    <a:pt x="41" y="102"/>
                  </a:cubicBezTo>
                  <a:cubicBezTo>
                    <a:pt x="41" y="101"/>
                    <a:pt x="42" y="100"/>
                    <a:pt x="43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3"/>
                    <a:pt x="60" y="93"/>
                    <a:pt x="60" y="93"/>
                  </a:cubicBezTo>
                  <a:cubicBezTo>
                    <a:pt x="36" y="93"/>
                    <a:pt x="36" y="93"/>
                    <a:pt x="36" y="93"/>
                  </a:cubicBezTo>
                  <a:cubicBezTo>
                    <a:pt x="35" y="93"/>
                    <a:pt x="34" y="92"/>
                    <a:pt x="34" y="91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6"/>
                    <a:pt x="35" y="35"/>
                    <a:pt x="36" y="35"/>
                  </a:cubicBezTo>
                  <a:cubicBezTo>
                    <a:pt x="108" y="35"/>
                    <a:pt x="108" y="35"/>
                    <a:pt x="108" y="35"/>
                  </a:cubicBezTo>
                  <a:cubicBezTo>
                    <a:pt x="109" y="35"/>
                    <a:pt x="110" y="36"/>
                    <a:pt x="110" y="37"/>
                  </a:cubicBezTo>
                  <a:lnTo>
                    <a:pt x="110" y="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3" name="Freeform 1105"/>
            <p:cNvSpPr>
              <a:spLocks/>
            </p:cNvSpPr>
            <p:nvPr/>
          </p:nvSpPr>
          <p:spPr bwMode="auto">
            <a:xfrm>
              <a:off x="3928772" y="2155146"/>
              <a:ext cx="142875" cy="92075"/>
            </a:xfrm>
            <a:custGeom>
              <a:avLst/>
              <a:gdLst>
                <a:gd name="T0" fmla="*/ 54 w 56"/>
                <a:gd name="T1" fmla="*/ 0 h 36"/>
                <a:gd name="T2" fmla="*/ 2 w 56"/>
                <a:gd name="T3" fmla="*/ 0 h 36"/>
                <a:gd name="T4" fmla="*/ 0 w 56"/>
                <a:gd name="T5" fmla="*/ 2 h 36"/>
                <a:gd name="T6" fmla="*/ 0 w 56"/>
                <a:gd name="T7" fmla="*/ 34 h 36"/>
                <a:gd name="T8" fmla="*/ 2 w 56"/>
                <a:gd name="T9" fmla="*/ 36 h 36"/>
                <a:gd name="T10" fmla="*/ 54 w 56"/>
                <a:gd name="T11" fmla="*/ 36 h 36"/>
                <a:gd name="T12" fmla="*/ 56 w 56"/>
                <a:gd name="T13" fmla="*/ 34 h 36"/>
                <a:gd name="T14" fmla="*/ 56 w 56"/>
                <a:gd name="T15" fmla="*/ 2 h 36"/>
                <a:gd name="T16" fmla="*/ 54 w 56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36">
                  <a:moveTo>
                    <a:pt x="5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1" y="36"/>
                    <a:pt x="2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5" y="36"/>
                    <a:pt x="56" y="35"/>
                    <a:pt x="56" y="34"/>
                  </a:cubicBezTo>
                  <a:cubicBezTo>
                    <a:pt x="56" y="2"/>
                    <a:pt x="56" y="2"/>
                    <a:pt x="56" y="2"/>
                  </a:cubicBezTo>
                  <a:cubicBezTo>
                    <a:pt x="56" y="0"/>
                    <a:pt x="55" y="0"/>
                    <a:pt x="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4" name="Freeform 817"/>
          <p:cNvSpPr>
            <a:spLocks noEditPoints="1"/>
          </p:cNvSpPr>
          <p:nvPr/>
        </p:nvSpPr>
        <p:spPr bwMode="auto">
          <a:xfrm>
            <a:off x="4361855" y="2685226"/>
            <a:ext cx="334566" cy="334566"/>
          </a:xfrm>
          <a:custGeom>
            <a:avLst/>
            <a:gdLst>
              <a:gd name="T0" fmla="*/ 85 w 174"/>
              <a:gd name="T1" fmla="*/ 72 h 174"/>
              <a:gd name="T2" fmla="*/ 119 w 174"/>
              <a:gd name="T3" fmla="*/ 109 h 174"/>
              <a:gd name="T4" fmla="*/ 87 w 174"/>
              <a:gd name="T5" fmla="*/ 0 h 174"/>
              <a:gd name="T6" fmla="*/ 87 w 174"/>
              <a:gd name="T7" fmla="*/ 0 h 174"/>
              <a:gd name="T8" fmla="*/ 129 w 174"/>
              <a:gd name="T9" fmla="*/ 38 h 174"/>
              <a:gd name="T10" fmla="*/ 111 w 174"/>
              <a:gd name="T11" fmla="*/ 36 h 174"/>
              <a:gd name="T12" fmla="*/ 113 w 174"/>
              <a:gd name="T13" fmla="*/ 28 h 174"/>
              <a:gd name="T14" fmla="*/ 103 w 174"/>
              <a:gd name="T15" fmla="*/ 27 h 174"/>
              <a:gd name="T16" fmla="*/ 100 w 174"/>
              <a:gd name="T17" fmla="*/ 30 h 174"/>
              <a:gd name="T18" fmla="*/ 93 w 174"/>
              <a:gd name="T19" fmla="*/ 27 h 174"/>
              <a:gd name="T20" fmla="*/ 82 w 174"/>
              <a:gd name="T21" fmla="*/ 25 h 174"/>
              <a:gd name="T22" fmla="*/ 79 w 174"/>
              <a:gd name="T23" fmla="*/ 25 h 174"/>
              <a:gd name="T24" fmla="*/ 78 w 174"/>
              <a:gd name="T25" fmla="*/ 41 h 174"/>
              <a:gd name="T26" fmla="*/ 87 w 174"/>
              <a:gd name="T27" fmla="*/ 44 h 174"/>
              <a:gd name="T28" fmla="*/ 96 w 174"/>
              <a:gd name="T29" fmla="*/ 32 h 174"/>
              <a:gd name="T30" fmla="*/ 107 w 174"/>
              <a:gd name="T31" fmla="*/ 38 h 174"/>
              <a:gd name="T32" fmla="*/ 98 w 174"/>
              <a:gd name="T33" fmla="*/ 52 h 174"/>
              <a:gd name="T34" fmla="*/ 108 w 174"/>
              <a:gd name="T35" fmla="*/ 54 h 174"/>
              <a:gd name="T36" fmla="*/ 117 w 174"/>
              <a:gd name="T37" fmla="*/ 53 h 174"/>
              <a:gd name="T38" fmla="*/ 104 w 174"/>
              <a:gd name="T39" fmla="*/ 55 h 174"/>
              <a:gd name="T40" fmla="*/ 93 w 174"/>
              <a:gd name="T41" fmla="*/ 64 h 174"/>
              <a:gd name="T42" fmla="*/ 88 w 174"/>
              <a:gd name="T43" fmla="*/ 70 h 174"/>
              <a:gd name="T44" fmla="*/ 72 w 174"/>
              <a:gd name="T45" fmla="*/ 75 h 174"/>
              <a:gd name="T46" fmla="*/ 77 w 174"/>
              <a:gd name="T47" fmla="*/ 89 h 174"/>
              <a:gd name="T48" fmla="*/ 84 w 174"/>
              <a:gd name="T49" fmla="*/ 97 h 174"/>
              <a:gd name="T50" fmla="*/ 100 w 174"/>
              <a:gd name="T51" fmla="*/ 95 h 174"/>
              <a:gd name="T52" fmla="*/ 116 w 174"/>
              <a:gd name="T53" fmla="*/ 102 h 174"/>
              <a:gd name="T54" fmla="*/ 121 w 174"/>
              <a:gd name="T55" fmla="*/ 109 h 174"/>
              <a:gd name="T56" fmla="*/ 137 w 174"/>
              <a:gd name="T57" fmla="*/ 114 h 174"/>
              <a:gd name="T58" fmla="*/ 130 w 174"/>
              <a:gd name="T59" fmla="*/ 132 h 174"/>
              <a:gd name="T60" fmla="*/ 122 w 174"/>
              <a:gd name="T61" fmla="*/ 139 h 174"/>
              <a:gd name="T62" fmla="*/ 113 w 174"/>
              <a:gd name="T63" fmla="*/ 148 h 174"/>
              <a:gd name="T64" fmla="*/ 101 w 174"/>
              <a:gd name="T65" fmla="*/ 161 h 174"/>
              <a:gd name="T66" fmla="*/ 94 w 174"/>
              <a:gd name="T67" fmla="*/ 159 h 174"/>
              <a:gd name="T68" fmla="*/ 97 w 174"/>
              <a:gd name="T69" fmla="*/ 136 h 174"/>
              <a:gd name="T70" fmla="*/ 86 w 174"/>
              <a:gd name="T71" fmla="*/ 114 h 174"/>
              <a:gd name="T72" fmla="*/ 88 w 174"/>
              <a:gd name="T73" fmla="*/ 99 h 174"/>
              <a:gd name="T74" fmla="*/ 75 w 174"/>
              <a:gd name="T75" fmla="*/ 93 h 174"/>
              <a:gd name="T76" fmla="*/ 56 w 174"/>
              <a:gd name="T77" fmla="*/ 82 h 174"/>
              <a:gd name="T78" fmla="*/ 52 w 174"/>
              <a:gd name="T79" fmla="*/ 79 h 174"/>
              <a:gd name="T80" fmla="*/ 40 w 174"/>
              <a:gd name="T81" fmla="*/ 67 h 174"/>
              <a:gd name="T82" fmla="*/ 34 w 174"/>
              <a:gd name="T83" fmla="*/ 46 h 174"/>
              <a:gd name="T84" fmla="*/ 59 w 174"/>
              <a:gd name="T85" fmla="*/ 17 h 174"/>
              <a:gd name="T86" fmla="*/ 55 w 174"/>
              <a:gd name="T87" fmla="*/ 22 h 174"/>
              <a:gd name="T88" fmla="*/ 65 w 174"/>
              <a:gd name="T89" fmla="*/ 21 h 174"/>
              <a:gd name="T90" fmla="*/ 73 w 174"/>
              <a:gd name="T91" fmla="*/ 19 h 174"/>
              <a:gd name="T92" fmla="*/ 76 w 174"/>
              <a:gd name="T93" fmla="*/ 14 h 174"/>
              <a:gd name="T94" fmla="*/ 71 w 174"/>
              <a:gd name="T95" fmla="*/ 11 h 174"/>
              <a:gd name="T96" fmla="*/ 96 w 174"/>
              <a:gd name="T97" fmla="*/ 12 h 174"/>
              <a:gd name="T98" fmla="*/ 102 w 174"/>
              <a:gd name="T99" fmla="*/ 11 h 174"/>
              <a:gd name="T100" fmla="*/ 158 w 174"/>
              <a:gd name="T101" fmla="*/ 64 h 174"/>
              <a:gd name="T102" fmla="*/ 163 w 174"/>
              <a:gd name="T103" fmla="*/ 72 h 174"/>
              <a:gd name="T104" fmla="*/ 157 w 174"/>
              <a:gd name="T105" fmla="*/ 69 h 174"/>
              <a:gd name="T106" fmla="*/ 154 w 174"/>
              <a:gd name="T107" fmla="*/ 100 h 174"/>
              <a:gd name="T108" fmla="*/ 156 w 174"/>
              <a:gd name="T109" fmla="*/ 84 h 174"/>
              <a:gd name="T110" fmla="*/ 164 w 174"/>
              <a:gd name="T111" fmla="*/ 87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4" h="174">
                <a:moveTo>
                  <a:pt x="85" y="72"/>
                </a:moveTo>
                <a:cubicBezTo>
                  <a:pt x="85" y="72"/>
                  <a:pt x="85" y="72"/>
                  <a:pt x="85" y="72"/>
                </a:cubicBezTo>
                <a:cubicBezTo>
                  <a:pt x="85" y="72"/>
                  <a:pt x="85" y="72"/>
                  <a:pt x="85" y="72"/>
                </a:cubicBezTo>
                <a:cubicBezTo>
                  <a:pt x="85" y="72"/>
                  <a:pt x="85" y="72"/>
                  <a:pt x="85" y="72"/>
                </a:cubicBezTo>
                <a:close/>
                <a:moveTo>
                  <a:pt x="119" y="109"/>
                </a:moveTo>
                <a:cubicBezTo>
                  <a:pt x="119" y="109"/>
                  <a:pt x="119" y="109"/>
                  <a:pt x="119" y="109"/>
                </a:cubicBezTo>
                <a:cubicBezTo>
                  <a:pt x="119" y="109"/>
                  <a:pt x="119" y="109"/>
                  <a:pt x="119" y="109"/>
                </a:cubicBezTo>
                <a:cubicBezTo>
                  <a:pt x="119" y="109"/>
                  <a:pt x="119" y="109"/>
                  <a:pt x="119" y="109"/>
                </a:cubicBezTo>
                <a:close/>
                <a:moveTo>
                  <a:pt x="120" y="109"/>
                </a:moveTo>
                <a:cubicBezTo>
                  <a:pt x="119" y="109"/>
                  <a:pt x="119" y="109"/>
                  <a:pt x="119" y="109"/>
                </a:cubicBezTo>
                <a:cubicBezTo>
                  <a:pt x="119" y="109"/>
                  <a:pt x="119" y="109"/>
                  <a:pt x="120" y="109"/>
                </a:cubicBezTo>
                <a:close/>
                <a:moveTo>
                  <a:pt x="87" y="0"/>
                </a:moveTo>
                <a:cubicBezTo>
                  <a:pt x="39" y="0"/>
                  <a:pt x="0" y="39"/>
                  <a:pt x="0" y="87"/>
                </a:cubicBezTo>
                <a:cubicBezTo>
                  <a:pt x="0" y="135"/>
                  <a:pt x="39" y="174"/>
                  <a:pt x="87" y="174"/>
                </a:cubicBezTo>
                <a:cubicBezTo>
                  <a:pt x="135" y="174"/>
                  <a:pt x="174" y="135"/>
                  <a:pt x="174" y="87"/>
                </a:cubicBezTo>
                <a:cubicBezTo>
                  <a:pt x="174" y="39"/>
                  <a:pt x="135" y="0"/>
                  <a:pt x="87" y="0"/>
                </a:cubicBezTo>
                <a:close/>
                <a:moveTo>
                  <a:pt x="143" y="34"/>
                </a:moveTo>
                <a:cubicBezTo>
                  <a:pt x="140" y="34"/>
                  <a:pt x="138" y="34"/>
                  <a:pt x="135" y="36"/>
                </a:cubicBezTo>
                <a:cubicBezTo>
                  <a:pt x="134" y="36"/>
                  <a:pt x="134" y="37"/>
                  <a:pt x="132" y="37"/>
                </a:cubicBezTo>
                <a:cubicBezTo>
                  <a:pt x="131" y="38"/>
                  <a:pt x="130" y="37"/>
                  <a:pt x="129" y="38"/>
                </a:cubicBezTo>
                <a:cubicBezTo>
                  <a:pt x="125" y="39"/>
                  <a:pt x="126" y="48"/>
                  <a:pt x="120" y="46"/>
                </a:cubicBezTo>
                <a:cubicBezTo>
                  <a:pt x="118" y="46"/>
                  <a:pt x="116" y="43"/>
                  <a:pt x="115" y="41"/>
                </a:cubicBezTo>
                <a:cubicBezTo>
                  <a:pt x="114" y="39"/>
                  <a:pt x="112" y="38"/>
                  <a:pt x="113" y="36"/>
                </a:cubicBezTo>
                <a:cubicBezTo>
                  <a:pt x="113" y="36"/>
                  <a:pt x="112" y="36"/>
                  <a:pt x="111" y="36"/>
                </a:cubicBezTo>
                <a:cubicBezTo>
                  <a:pt x="112" y="34"/>
                  <a:pt x="115" y="34"/>
                  <a:pt x="116" y="33"/>
                </a:cubicBezTo>
                <a:cubicBezTo>
                  <a:pt x="117" y="31"/>
                  <a:pt x="112" y="31"/>
                  <a:pt x="111" y="30"/>
                </a:cubicBezTo>
                <a:cubicBezTo>
                  <a:pt x="113" y="29"/>
                  <a:pt x="113" y="31"/>
                  <a:pt x="115" y="31"/>
                </a:cubicBezTo>
                <a:cubicBezTo>
                  <a:pt x="116" y="30"/>
                  <a:pt x="114" y="28"/>
                  <a:pt x="113" y="28"/>
                </a:cubicBezTo>
                <a:cubicBezTo>
                  <a:pt x="113" y="28"/>
                  <a:pt x="108" y="30"/>
                  <a:pt x="111" y="27"/>
                </a:cubicBezTo>
                <a:cubicBezTo>
                  <a:pt x="107" y="25"/>
                  <a:pt x="104" y="22"/>
                  <a:pt x="100" y="20"/>
                </a:cubicBezTo>
                <a:cubicBezTo>
                  <a:pt x="100" y="23"/>
                  <a:pt x="105" y="24"/>
                  <a:pt x="107" y="25"/>
                </a:cubicBezTo>
                <a:cubicBezTo>
                  <a:pt x="106" y="26"/>
                  <a:pt x="105" y="28"/>
                  <a:pt x="103" y="27"/>
                </a:cubicBezTo>
                <a:cubicBezTo>
                  <a:pt x="102" y="27"/>
                  <a:pt x="103" y="25"/>
                  <a:pt x="101" y="25"/>
                </a:cubicBezTo>
                <a:cubicBezTo>
                  <a:pt x="100" y="28"/>
                  <a:pt x="104" y="27"/>
                  <a:pt x="104" y="29"/>
                </a:cubicBezTo>
                <a:cubicBezTo>
                  <a:pt x="104" y="31"/>
                  <a:pt x="103" y="30"/>
                  <a:pt x="102" y="30"/>
                </a:cubicBezTo>
                <a:cubicBezTo>
                  <a:pt x="102" y="30"/>
                  <a:pt x="100" y="29"/>
                  <a:pt x="100" y="30"/>
                </a:cubicBezTo>
                <a:cubicBezTo>
                  <a:pt x="100" y="31"/>
                  <a:pt x="102" y="30"/>
                  <a:pt x="103" y="32"/>
                </a:cubicBezTo>
                <a:cubicBezTo>
                  <a:pt x="100" y="32"/>
                  <a:pt x="99" y="31"/>
                  <a:pt x="96" y="29"/>
                </a:cubicBezTo>
                <a:cubicBezTo>
                  <a:pt x="94" y="28"/>
                  <a:pt x="93" y="28"/>
                  <a:pt x="90" y="28"/>
                </a:cubicBezTo>
                <a:cubicBezTo>
                  <a:pt x="90" y="28"/>
                  <a:pt x="92" y="27"/>
                  <a:pt x="93" y="27"/>
                </a:cubicBezTo>
                <a:cubicBezTo>
                  <a:pt x="93" y="26"/>
                  <a:pt x="95" y="25"/>
                  <a:pt x="95" y="24"/>
                </a:cubicBezTo>
                <a:cubicBezTo>
                  <a:pt x="95" y="23"/>
                  <a:pt x="95" y="23"/>
                  <a:pt x="93" y="22"/>
                </a:cubicBezTo>
                <a:cubicBezTo>
                  <a:pt x="92" y="21"/>
                  <a:pt x="90" y="19"/>
                  <a:pt x="89" y="19"/>
                </a:cubicBezTo>
                <a:cubicBezTo>
                  <a:pt x="83" y="18"/>
                  <a:pt x="87" y="24"/>
                  <a:pt x="82" y="25"/>
                </a:cubicBezTo>
                <a:cubicBezTo>
                  <a:pt x="82" y="25"/>
                  <a:pt x="83" y="25"/>
                  <a:pt x="83" y="25"/>
                </a:cubicBezTo>
                <a:cubicBezTo>
                  <a:pt x="82" y="25"/>
                  <a:pt x="82" y="25"/>
                  <a:pt x="82" y="25"/>
                </a:cubicBezTo>
                <a:cubicBezTo>
                  <a:pt x="82" y="25"/>
                  <a:pt x="82" y="25"/>
                  <a:pt x="82" y="25"/>
                </a:cubicBezTo>
                <a:cubicBezTo>
                  <a:pt x="81" y="25"/>
                  <a:pt x="79" y="25"/>
                  <a:pt x="79" y="25"/>
                </a:cubicBezTo>
                <a:cubicBezTo>
                  <a:pt x="78" y="26"/>
                  <a:pt x="78" y="27"/>
                  <a:pt x="78" y="28"/>
                </a:cubicBezTo>
                <a:cubicBezTo>
                  <a:pt x="77" y="29"/>
                  <a:pt x="75" y="29"/>
                  <a:pt x="74" y="30"/>
                </a:cubicBezTo>
                <a:cubicBezTo>
                  <a:pt x="73" y="31"/>
                  <a:pt x="71" y="32"/>
                  <a:pt x="70" y="34"/>
                </a:cubicBezTo>
                <a:cubicBezTo>
                  <a:pt x="68" y="38"/>
                  <a:pt x="75" y="39"/>
                  <a:pt x="78" y="41"/>
                </a:cubicBezTo>
                <a:cubicBezTo>
                  <a:pt x="80" y="41"/>
                  <a:pt x="84" y="42"/>
                  <a:pt x="84" y="43"/>
                </a:cubicBezTo>
                <a:cubicBezTo>
                  <a:pt x="85" y="44"/>
                  <a:pt x="83" y="46"/>
                  <a:pt x="85" y="47"/>
                </a:cubicBezTo>
                <a:cubicBezTo>
                  <a:pt x="86" y="47"/>
                  <a:pt x="87" y="47"/>
                  <a:pt x="88" y="46"/>
                </a:cubicBezTo>
                <a:cubicBezTo>
                  <a:pt x="89" y="45"/>
                  <a:pt x="88" y="45"/>
                  <a:pt x="87" y="44"/>
                </a:cubicBezTo>
                <a:cubicBezTo>
                  <a:pt x="87" y="42"/>
                  <a:pt x="88" y="43"/>
                  <a:pt x="89" y="42"/>
                </a:cubicBezTo>
                <a:cubicBezTo>
                  <a:pt x="91" y="40"/>
                  <a:pt x="90" y="40"/>
                  <a:pt x="90" y="37"/>
                </a:cubicBezTo>
                <a:cubicBezTo>
                  <a:pt x="89" y="36"/>
                  <a:pt x="88" y="33"/>
                  <a:pt x="89" y="32"/>
                </a:cubicBezTo>
                <a:cubicBezTo>
                  <a:pt x="91" y="30"/>
                  <a:pt x="94" y="32"/>
                  <a:pt x="96" y="32"/>
                </a:cubicBezTo>
                <a:cubicBezTo>
                  <a:pt x="97" y="33"/>
                  <a:pt x="98" y="35"/>
                  <a:pt x="99" y="36"/>
                </a:cubicBezTo>
                <a:cubicBezTo>
                  <a:pt x="99" y="36"/>
                  <a:pt x="100" y="37"/>
                  <a:pt x="101" y="37"/>
                </a:cubicBezTo>
                <a:cubicBezTo>
                  <a:pt x="103" y="37"/>
                  <a:pt x="102" y="36"/>
                  <a:pt x="103" y="35"/>
                </a:cubicBezTo>
                <a:cubicBezTo>
                  <a:pt x="105" y="33"/>
                  <a:pt x="106" y="36"/>
                  <a:pt x="107" y="38"/>
                </a:cubicBezTo>
                <a:cubicBezTo>
                  <a:pt x="108" y="40"/>
                  <a:pt x="108" y="41"/>
                  <a:pt x="110" y="42"/>
                </a:cubicBezTo>
                <a:cubicBezTo>
                  <a:pt x="111" y="42"/>
                  <a:pt x="114" y="45"/>
                  <a:pt x="113" y="46"/>
                </a:cubicBezTo>
                <a:cubicBezTo>
                  <a:pt x="113" y="47"/>
                  <a:pt x="110" y="48"/>
                  <a:pt x="109" y="49"/>
                </a:cubicBezTo>
                <a:cubicBezTo>
                  <a:pt x="105" y="50"/>
                  <a:pt x="99" y="47"/>
                  <a:pt x="98" y="52"/>
                </a:cubicBezTo>
                <a:cubicBezTo>
                  <a:pt x="99" y="52"/>
                  <a:pt x="103" y="49"/>
                  <a:pt x="104" y="50"/>
                </a:cubicBezTo>
                <a:cubicBezTo>
                  <a:pt x="105" y="51"/>
                  <a:pt x="104" y="52"/>
                  <a:pt x="104" y="53"/>
                </a:cubicBezTo>
                <a:cubicBezTo>
                  <a:pt x="105" y="55"/>
                  <a:pt x="106" y="54"/>
                  <a:pt x="108" y="53"/>
                </a:cubicBezTo>
                <a:cubicBezTo>
                  <a:pt x="108" y="54"/>
                  <a:pt x="108" y="54"/>
                  <a:pt x="108" y="54"/>
                </a:cubicBezTo>
                <a:cubicBezTo>
                  <a:pt x="110" y="53"/>
                  <a:pt x="110" y="53"/>
                  <a:pt x="111" y="51"/>
                </a:cubicBezTo>
                <a:cubicBezTo>
                  <a:pt x="111" y="50"/>
                  <a:pt x="112" y="49"/>
                  <a:pt x="112" y="48"/>
                </a:cubicBezTo>
                <a:cubicBezTo>
                  <a:pt x="114" y="47"/>
                  <a:pt x="114" y="48"/>
                  <a:pt x="115" y="49"/>
                </a:cubicBezTo>
                <a:cubicBezTo>
                  <a:pt x="115" y="49"/>
                  <a:pt x="118" y="53"/>
                  <a:pt x="117" y="53"/>
                </a:cubicBezTo>
                <a:cubicBezTo>
                  <a:pt x="114" y="52"/>
                  <a:pt x="111" y="52"/>
                  <a:pt x="109" y="54"/>
                </a:cubicBezTo>
                <a:cubicBezTo>
                  <a:pt x="107" y="55"/>
                  <a:pt x="106" y="56"/>
                  <a:pt x="104" y="57"/>
                </a:cubicBezTo>
                <a:cubicBezTo>
                  <a:pt x="104" y="57"/>
                  <a:pt x="101" y="57"/>
                  <a:pt x="101" y="57"/>
                </a:cubicBezTo>
                <a:cubicBezTo>
                  <a:pt x="102" y="56"/>
                  <a:pt x="104" y="55"/>
                  <a:pt x="104" y="55"/>
                </a:cubicBezTo>
                <a:cubicBezTo>
                  <a:pt x="102" y="54"/>
                  <a:pt x="101" y="55"/>
                  <a:pt x="99" y="57"/>
                </a:cubicBezTo>
                <a:cubicBezTo>
                  <a:pt x="98" y="57"/>
                  <a:pt x="97" y="59"/>
                  <a:pt x="96" y="60"/>
                </a:cubicBezTo>
                <a:cubicBezTo>
                  <a:pt x="95" y="60"/>
                  <a:pt x="94" y="61"/>
                  <a:pt x="94" y="61"/>
                </a:cubicBezTo>
                <a:cubicBezTo>
                  <a:pt x="93" y="62"/>
                  <a:pt x="93" y="63"/>
                  <a:pt x="93" y="64"/>
                </a:cubicBezTo>
                <a:cubicBezTo>
                  <a:pt x="92" y="64"/>
                  <a:pt x="91" y="64"/>
                  <a:pt x="91" y="64"/>
                </a:cubicBezTo>
                <a:cubicBezTo>
                  <a:pt x="90" y="65"/>
                  <a:pt x="91" y="66"/>
                  <a:pt x="91" y="67"/>
                </a:cubicBezTo>
                <a:cubicBezTo>
                  <a:pt x="91" y="68"/>
                  <a:pt x="88" y="69"/>
                  <a:pt x="88" y="70"/>
                </a:cubicBezTo>
                <a:cubicBezTo>
                  <a:pt x="88" y="70"/>
                  <a:pt x="88" y="70"/>
                  <a:pt x="88" y="70"/>
                </a:cubicBezTo>
                <a:cubicBezTo>
                  <a:pt x="87" y="70"/>
                  <a:pt x="86" y="71"/>
                  <a:pt x="85" y="72"/>
                </a:cubicBezTo>
                <a:cubicBezTo>
                  <a:pt x="86" y="74"/>
                  <a:pt x="87" y="77"/>
                  <a:pt x="86" y="78"/>
                </a:cubicBezTo>
                <a:cubicBezTo>
                  <a:pt x="85" y="81"/>
                  <a:pt x="84" y="76"/>
                  <a:pt x="83" y="75"/>
                </a:cubicBezTo>
                <a:cubicBezTo>
                  <a:pt x="81" y="72"/>
                  <a:pt x="76" y="74"/>
                  <a:pt x="72" y="75"/>
                </a:cubicBezTo>
                <a:cubicBezTo>
                  <a:pt x="68" y="75"/>
                  <a:pt x="64" y="80"/>
                  <a:pt x="67" y="85"/>
                </a:cubicBezTo>
                <a:cubicBezTo>
                  <a:pt x="68" y="87"/>
                  <a:pt x="70" y="88"/>
                  <a:pt x="72" y="87"/>
                </a:cubicBezTo>
                <a:cubicBezTo>
                  <a:pt x="75" y="87"/>
                  <a:pt x="75" y="84"/>
                  <a:pt x="77" y="84"/>
                </a:cubicBezTo>
                <a:cubicBezTo>
                  <a:pt x="81" y="84"/>
                  <a:pt x="77" y="87"/>
                  <a:pt x="77" y="89"/>
                </a:cubicBezTo>
                <a:cubicBezTo>
                  <a:pt x="77" y="90"/>
                  <a:pt x="77" y="90"/>
                  <a:pt x="79" y="90"/>
                </a:cubicBezTo>
                <a:cubicBezTo>
                  <a:pt x="80" y="91"/>
                  <a:pt x="81" y="90"/>
                  <a:pt x="82" y="91"/>
                </a:cubicBezTo>
                <a:cubicBezTo>
                  <a:pt x="82" y="91"/>
                  <a:pt x="82" y="93"/>
                  <a:pt x="83" y="92"/>
                </a:cubicBezTo>
                <a:cubicBezTo>
                  <a:pt x="82" y="93"/>
                  <a:pt x="82" y="96"/>
                  <a:pt x="84" y="97"/>
                </a:cubicBezTo>
                <a:cubicBezTo>
                  <a:pt x="85" y="98"/>
                  <a:pt x="87" y="97"/>
                  <a:pt x="89" y="98"/>
                </a:cubicBezTo>
                <a:cubicBezTo>
                  <a:pt x="92" y="99"/>
                  <a:pt x="90" y="98"/>
                  <a:pt x="93" y="96"/>
                </a:cubicBezTo>
                <a:cubicBezTo>
                  <a:pt x="95" y="95"/>
                  <a:pt x="95" y="96"/>
                  <a:pt x="97" y="96"/>
                </a:cubicBezTo>
                <a:cubicBezTo>
                  <a:pt x="98" y="96"/>
                  <a:pt x="98" y="95"/>
                  <a:pt x="100" y="95"/>
                </a:cubicBezTo>
                <a:cubicBezTo>
                  <a:pt x="101" y="95"/>
                  <a:pt x="101" y="96"/>
                  <a:pt x="103" y="97"/>
                </a:cubicBezTo>
                <a:cubicBezTo>
                  <a:pt x="103" y="97"/>
                  <a:pt x="104" y="96"/>
                  <a:pt x="105" y="96"/>
                </a:cubicBezTo>
                <a:cubicBezTo>
                  <a:pt x="107" y="97"/>
                  <a:pt x="109" y="98"/>
                  <a:pt x="111" y="100"/>
                </a:cubicBezTo>
                <a:cubicBezTo>
                  <a:pt x="113" y="101"/>
                  <a:pt x="114" y="101"/>
                  <a:pt x="116" y="102"/>
                </a:cubicBezTo>
                <a:cubicBezTo>
                  <a:pt x="118" y="102"/>
                  <a:pt x="120" y="104"/>
                  <a:pt x="120" y="106"/>
                </a:cubicBezTo>
                <a:cubicBezTo>
                  <a:pt x="120" y="106"/>
                  <a:pt x="119" y="108"/>
                  <a:pt x="119" y="109"/>
                </a:cubicBezTo>
                <a:cubicBezTo>
                  <a:pt x="119" y="109"/>
                  <a:pt x="122" y="108"/>
                  <a:pt x="123" y="108"/>
                </a:cubicBezTo>
                <a:cubicBezTo>
                  <a:pt x="122" y="109"/>
                  <a:pt x="121" y="110"/>
                  <a:pt x="121" y="109"/>
                </a:cubicBezTo>
                <a:cubicBezTo>
                  <a:pt x="121" y="110"/>
                  <a:pt x="122" y="110"/>
                  <a:pt x="122" y="111"/>
                </a:cubicBezTo>
                <a:cubicBezTo>
                  <a:pt x="123" y="108"/>
                  <a:pt x="125" y="109"/>
                  <a:pt x="126" y="110"/>
                </a:cubicBezTo>
                <a:cubicBezTo>
                  <a:pt x="128" y="111"/>
                  <a:pt x="130" y="111"/>
                  <a:pt x="132" y="111"/>
                </a:cubicBezTo>
                <a:cubicBezTo>
                  <a:pt x="133" y="112"/>
                  <a:pt x="136" y="113"/>
                  <a:pt x="137" y="114"/>
                </a:cubicBezTo>
                <a:cubicBezTo>
                  <a:pt x="138" y="115"/>
                  <a:pt x="138" y="117"/>
                  <a:pt x="137" y="119"/>
                </a:cubicBezTo>
                <a:cubicBezTo>
                  <a:pt x="135" y="121"/>
                  <a:pt x="134" y="121"/>
                  <a:pt x="133" y="123"/>
                </a:cubicBezTo>
                <a:cubicBezTo>
                  <a:pt x="132" y="125"/>
                  <a:pt x="133" y="127"/>
                  <a:pt x="132" y="129"/>
                </a:cubicBezTo>
                <a:cubicBezTo>
                  <a:pt x="132" y="131"/>
                  <a:pt x="131" y="130"/>
                  <a:pt x="130" y="132"/>
                </a:cubicBezTo>
                <a:cubicBezTo>
                  <a:pt x="128" y="133"/>
                  <a:pt x="130" y="133"/>
                  <a:pt x="128" y="134"/>
                </a:cubicBezTo>
                <a:cubicBezTo>
                  <a:pt x="126" y="135"/>
                  <a:pt x="124" y="134"/>
                  <a:pt x="123" y="137"/>
                </a:cubicBezTo>
                <a:cubicBezTo>
                  <a:pt x="123" y="136"/>
                  <a:pt x="123" y="136"/>
                  <a:pt x="123" y="136"/>
                </a:cubicBezTo>
                <a:cubicBezTo>
                  <a:pt x="123" y="137"/>
                  <a:pt x="122" y="138"/>
                  <a:pt x="122" y="139"/>
                </a:cubicBezTo>
                <a:cubicBezTo>
                  <a:pt x="121" y="140"/>
                  <a:pt x="121" y="141"/>
                  <a:pt x="120" y="142"/>
                </a:cubicBezTo>
                <a:cubicBezTo>
                  <a:pt x="119" y="143"/>
                  <a:pt x="115" y="148"/>
                  <a:pt x="115" y="147"/>
                </a:cubicBezTo>
                <a:cubicBezTo>
                  <a:pt x="115" y="147"/>
                  <a:pt x="112" y="148"/>
                  <a:pt x="112" y="147"/>
                </a:cubicBezTo>
                <a:cubicBezTo>
                  <a:pt x="112" y="148"/>
                  <a:pt x="112" y="148"/>
                  <a:pt x="113" y="148"/>
                </a:cubicBezTo>
                <a:cubicBezTo>
                  <a:pt x="112" y="152"/>
                  <a:pt x="110" y="153"/>
                  <a:pt x="106" y="153"/>
                </a:cubicBezTo>
                <a:cubicBezTo>
                  <a:pt x="107" y="155"/>
                  <a:pt x="105" y="154"/>
                  <a:pt x="104" y="155"/>
                </a:cubicBezTo>
                <a:cubicBezTo>
                  <a:pt x="103" y="156"/>
                  <a:pt x="103" y="158"/>
                  <a:pt x="103" y="158"/>
                </a:cubicBezTo>
                <a:cubicBezTo>
                  <a:pt x="103" y="159"/>
                  <a:pt x="101" y="161"/>
                  <a:pt x="101" y="161"/>
                </a:cubicBezTo>
                <a:cubicBezTo>
                  <a:pt x="101" y="162"/>
                  <a:pt x="102" y="162"/>
                  <a:pt x="102" y="163"/>
                </a:cubicBezTo>
                <a:cubicBezTo>
                  <a:pt x="99" y="163"/>
                  <a:pt x="96" y="164"/>
                  <a:pt x="93" y="164"/>
                </a:cubicBezTo>
                <a:cubicBezTo>
                  <a:pt x="94" y="163"/>
                  <a:pt x="94" y="163"/>
                  <a:pt x="92" y="163"/>
                </a:cubicBezTo>
                <a:cubicBezTo>
                  <a:pt x="93" y="161"/>
                  <a:pt x="94" y="161"/>
                  <a:pt x="94" y="159"/>
                </a:cubicBezTo>
                <a:cubicBezTo>
                  <a:pt x="94" y="159"/>
                  <a:pt x="94" y="159"/>
                  <a:pt x="94" y="158"/>
                </a:cubicBezTo>
                <a:cubicBezTo>
                  <a:pt x="95" y="156"/>
                  <a:pt x="95" y="157"/>
                  <a:pt x="94" y="155"/>
                </a:cubicBezTo>
                <a:cubicBezTo>
                  <a:pt x="94" y="152"/>
                  <a:pt x="95" y="151"/>
                  <a:pt x="96" y="147"/>
                </a:cubicBezTo>
                <a:cubicBezTo>
                  <a:pt x="97" y="144"/>
                  <a:pt x="97" y="139"/>
                  <a:pt x="97" y="136"/>
                </a:cubicBezTo>
                <a:cubicBezTo>
                  <a:pt x="98" y="134"/>
                  <a:pt x="98" y="130"/>
                  <a:pt x="98" y="129"/>
                </a:cubicBezTo>
                <a:cubicBezTo>
                  <a:pt x="97" y="127"/>
                  <a:pt x="94" y="125"/>
                  <a:pt x="92" y="124"/>
                </a:cubicBezTo>
                <a:cubicBezTo>
                  <a:pt x="90" y="122"/>
                  <a:pt x="89" y="120"/>
                  <a:pt x="88" y="118"/>
                </a:cubicBezTo>
                <a:cubicBezTo>
                  <a:pt x="87" y="117"/>
                  <a:pt x="86" y="116"/>
                  <a:pt x="86" y="114"/>
                </a:cubicBezTo>
                <a:cubicBezTo>
                  <a:pt x="85" y="112"/>
                  <a:pt x="86" y="113"/>
                  <a:pt x="86" y="112"/>
                </a:cubicBezTo>
                <a:cubicBezTo>
                  <a:pt x="86" y="110"/>
                  <a:pt x="86" y="109"/>
                  <a:pt x="86" y="107"/>
                </a:cubicBezTo>
                <a:cubicBezTo>
                  <a:pt x="87" y="106"/>
                  <a:pt x="89" y="105"/>
                  <a:pt x="89" y="103"/>
                </a:cubicBezTo>
                <a:cubicBezTo>
                  <a:pt x="90" y="101"/>
                  <a:pt x="89" y="99"/>
                  <a:pt x="88" y="99"/>
                </a:cubicBezTo>
                <a:cubicBezTo>
                  <a:pt x="87" y="99"/>
                  <a:pt x="86" y="99"/>
                  <a:pt x="85" y="99"/>
                </a:cubicBezTo>
                <a:cubicBezTo>
                  <a:pt x="84" y="99"/>
                  <a:pt x="82" y="98"/>
                  <a:pt x="81" y="97"/>
                </a:cubicBezTo>
                <a:cubicBezTo>
                  <a:pt x="80" y="96"/>
                  <a:pt x="79" y="94"/>
                  <a:pt x="78" y="93"/>
                </a:cubicBezTo>
                <a:cubicBezTo>
                  <a:pt x="77" y="93"/>
                  <a:pt x="76" y="93"/>
                  <a:pt x="75" y="93"/>
                </a:cubicBezTo>
                <a:cubicBezTo>
                  <a:pt x="73" y="92"/>
                  <a:pt x="72" y="91"/>
                  <a:pt x="71" y="90"/>
                </a:cubicBezTo>
                <a:cubicBezTo>
                  <a:pt x="70" y="89"/>
                  <a:pt x="69" y="90"/>
                  <a:pt x="67" y="90"/>
                </a:cubicBezTo>
                <a:cubicBezTo>
                  <a:pt x="65" y="90"/>
                  <a:pt x="63" y="88"/>
                  <a:pt x="62" y="88"/>
                </a:cubicBezTo>
                <a:cubicBezTo>
                  <a:pt x="59" y="87"/>
                  <a:pt x="57" y="85"/>
                  <a:pt x="56" y="82"/>
                </a:cubicBezTo>
                <a:cubicBezTo>
                  <a:pt x="55" y="80"/>
                  <a:pt x="54" y="79"/>
                  <a:pt x="52" y="77"/>
                </a:cubicBezTo>
                <a:cubicBezTo>
                  <a:pt x="51" y="75"/>
                  <a:pt x="50" y="73"/>
                  <a:pt x="47" y="72"/>
                </a:cubicBezTo>
                <a:cubicBezTo>
                  <a:pt x="47" y="72"/>
                  <a:pt x="48" y="74"/>
                  <a:pt x="48" y="75"/>
                </a:cubicBezTo>
                <a:cubicBezTo>
                  <a:pt x="49" y="76"/>
                  <a:pt x="50" y="78"/>
                  <a:pt x="52" y="79"/>
                </a:cubicBezTo>
                <a:cubicBezTo>
                  <a:pt x="53" y="82"/>
                  <a:pt x="52" y="82"/>
                  <a:pt x="51" y="80"/>
                </a:cubicBezTo>
                <a:cubicBezTo>
                  <a:pt x="49" y="77"/>
                  <a:pt x="47" y="75"/>
                  <a:pt x="45" y="72"/>
                </a:cubicBezTo>
                <a:cubicBezTo>
                  <a:pt x="44" y="71"/>
                  <a:pt x="45" y="70"/>
                  <a:pt x="44" y="69"/>
                </a:cubicBezTo>
                <a:cubicBezTo>
                  <a:pt x="43" y="68"/>
                  <a:pt x="41" y="68"/>
                  <a:pt x="40" y="67"/>
                </a:cubicBezTo>
                <a:cubicBezTo>
                  <a:pt x="37" y="64"/>
                  <a:pt x="36" y="59"/>
                  <a:pt x="36" y="55"/>
                </a:cubicBezTo>
                <a:cubicBezTo>
                  <a:pt x="36" y="53"/>
                  <a:pt x="37" y="52"/>
                  <a:pt x="37" y="51"/>
                </a:cubicBezTo>
                <a:cubicBezTo>
                  <a:pt x="37" y="49"/>
                  <a:pt x="36" y="48"/>
                  <a:pt x="35" y="48"/>
                </a:cubicBezTo>
                <a:cubicBezTo>
                  <a:pt x="35" y="47"/>
                  <a:pt x="34" y="46"/>
                  <a:pt x="34" y="46"/>
                </a:cubicBezTo>
                <a:cubicBezTo>
                  <a:pt x="33" y="45"/>
                  <a:pt x="32" y="43"/>
                  <a:pt x="31" y="42"/>
                </a:cubicBezTo>
                <a:cubicBezTo>
                  <a:pt x="30" y="41"/>
                  <a:pt x="28" y="40"/>
                  <a:pt x="27" y="39"/>
                </a:cubicBezTo>
                <a:cubicBezTo>
                  <a:pt x="35" y="29"/>
                  <a:pt x="46" y="20"/>
                  <a:pt x="58" y="15"/>
                </a:cubicBezTo>
                <a:cubicBezTo>
                  <a:pt x="58" y="16"/>
                  <a:pt x="58" y="17"/>
                  <a:pt x="59" y="17"/>
                </a:cubicBezTo>
                <a:cubicBezTo>
                  <a:pt x="60" y="19"/>
                  <a:pt x="61" y="19"/>
                  <a:pt x="63" y="19"/>
                </a:cubicBezTo>
                <a:cubicBezTo>
                  <a:pt x="62" y="21"/>
                  <a:pt x="60" y="21"/>
                  <a:pt x="58" y="21"/>
                </a:cubicBezTo>
                <a:cubicBezTo>
                  <a:pt x="56" y="21"/>
                  <a:pt x="53" y="20"/>
                  <a:pt x="52" y="22"/>
                </a:cubicBezTo>
                <a:cubicBezTo>
                  <a:pt x="53" y="23"/>
                  <a:pt x="55" y="25"/>
                  <a:pt x="55" y="22"/>
                </a:cubicBezTo>
                <a:cubicBezTo>
                  <a:pt x="57" y="22"/>
                  <a:pt x="59" y="22"/>
                  <a:pt x="61" y="23"/>
                </a:cubicBezTo>
                <a:cubicBezTo>
                  <a:pt x="62" y="23"/>
                  <a:pt x="65" y="24"/>
                  <a:pt x="65" y="23"/>
                </a:cubicBezTo>
                <a:cubicBezTo>
                  <a:pt x="66" y="23"/>
                  <a:pt x="66" y="21"/>
                  <a:pt x="66" y="21"/>
                </a:cubicBezTo>
                <a:cubicBezTo>
                  <a:pt x="66" y="21"/>
                  <a:pt x="65" y="21"/>
                  <a:pt x="65" y="21"/>
                </a:cubicBezTo>
                <a:cubicBezTo>
                  <a:pt x="66" y="19"/>
                  <a:pt x="67" y="20"/>
                  <a:pt x="69" y="21"/>
                </a:cubicBezTo>
                <a:cubicBezTo>
                  <a:pt x="67" y="22"/>
                  <a:pt x="68" y="25"/>
                  <a:pt x="70" y="23"/>
                </a:cubicBezTo>
                <a:cubicBezTo>
                  <a:pt x="72" y="21"/>
                  <a:pt x="70" y="20"/>
                  <a:pt x="68" y="19"/>
                </a:cubicBezTo>
                <a:cubicBezTo>
                  <a:pt x="70" y="16"/>
                  <a:pt x="71" y="16"/>
                  <a:pt x="73" y="19"/>
                </a:cubicBezTo>
                <a:cubicBezTo>
                  <a:pt x="73" y="17"/>
                  <a:pt x="74" y="18"/>
                  <a:pt x="76" y="18"/>
                </a:cubicBezTo>
                <a:cubicBezTo>
                  <a:pt x="76" y="17"/>
                  <a:pt x="76" y="17"/>
                  <a:pt x="76" y="17"/>
                </a:cubicBezTo>
                <a:cubicBezTo>
                  <a:pt x="75" y="17"/>
                  <a:pt x="74" y="17"/>
                  <a:pt x="74" y="17"/>
                </a:cubicBezTo>
                <a:cubicBezTo>
                  <a:pt x="75" y="15"/>
                  <a:pt x="74" y="14"/>
                  <a:pt x="76" y="14"/>
                </a:cubicBezTo>
                <a:cubicBezTo>
                  <a:pt x="78" y="13"/>
                  <a:pt x="83" y="13"/>
                  <a:pt x="83" y="12"/>
                </a:cubicBezTo>
                <a:cubicBezTo>
                  <a:pt x="80" y="13"/>
                  <a:pt x="76" y="13"/>
                  <a:pt x="73" y="14"/>
                </a:cubicBezTo>
                <a:cubicBezTo>
                  <a:pt x="72" y="15"/>
                  <a:pt x="70" y="17"/>
                  <a:pt x="69" y="16"/>
                </a:cubicBezTo>
                <a:cubicBezTo>
                  <a:pt x="68" y="14"/>
                  <a:pt x="70" y="12"/>
                  <a:pt x="71" y="11"/>
                </a:cubicBezTo>
                <a:cubicBezTo>
                  <a:pt x="71" y="11"/>
                  <a:pt x="71" y="11"/>
                  <a:pt x="71" y="11"/>
                </a:cubicBezTo>
                <a:cubicBezTo>
                  <a:pt x="76" y="10"/>
                  <a:pt x="81" y="10"/>
                  <a:pt x="87" y="10"/>
                </a:cubicBezTo>
                <a:cubicBezTo>
                  <a:pt x="91" y="10"/>
                  <a:pt x="94" y="10"/>
                  <a:pt x="98" y="10"/>
                </a:cubicBezTo>
                <a:cubicBezTo>
                  <a:pt x="96" y="11"/>
                  <a:pt x="97" y="11"/>
                  <a:pt x="96" y="12"/>
                </a:cubicBezTo>
                <a:cubicBezTo>
                  <a:pt x="95" y="13"/>
                  <a:pt x="92" y="14"/>
                  <a:pt x="90" y="15"/>
                </a:cubicBezTo>
                <a:cubicBezTo>
                  <a:pt x="92" y="15"/>
                  <a:pt x="98" y="17"/>
                  <a:pt x="100" y="14"/>
                </a:cubicBezTo>
                <a:cubicBezTo>
                  <a:pt x="99" y="14"/>
                  <a:pt x="98" y="14"/>
                  <a:pt x="97" y="14"/>
                </a:cubicBezTo>
                <a:cubicBezTo>
                  <a:pt x="99" y="13"/>
                  <a:pt x="100" y="12"/>
                  <a:pt x="102" y="11"/>
                </a:cubicBezTo>
                <a:cubicBezTo>
                  <a:pt x="118" y="14"/>
                  <a:pt x="132" y="22"/>
                  <a:pt x="143" y="34"/>
                </a:cubicBezTo>
                <a:cubicBezTo>
                  <a:pt x="143" y="34"/>
                  <a:pt x="143" y="34"/>
                  <a:pt x="143" y="34"/>
                </a:cubicBezTo>
                <a:close/>
                <a:moveTo>
                  <a:pt x="157" y="64"/>
                </a:moveTo>
                <a:cubicBezTo>
                  <a:pt x="157" y="64"/>
                  <a:pt x="157" y="64"/>
                  <a:pt x="158" y="64"/>
                </a:cubicBezTo>
                <a:cubicBezTo>
                  <a:pt x="158" y="63"/>
                  <a:pt x="158" y="63"/>
                  <a:pt x="158" y="62"/>
                </a:cubicBezTo>
                <a:cubicBezTo>
                  <a:pt x="159" y="62"/>
                  <a:pt x="159" y="62"/>
                  <a:pt x="159" y="61"/>
                </a:cubicBezTo>
                <a:cubicBezTo>
                  <a:pt x="160" y="61"/>
                  <a:pt x="160" y="61"/>
                  <a:pt x="160" y="61"/>
                </a:cubicBezTo>
                <a:cubicBezTo>
                  <a:pt x="161" y="65"/>
                  <a:pt x="162" y="68"/>
                  <a:pt x="163" y="72"/>
                </a:cubicBezTo>
                <a:cubicBezTo>
                  <a:pt x="163" y="72"/>
                  <a:pt x="163" y="72"/>
                  <a:pt x="163" y="72"/>
                </a:cubicBezTo>
                <a:cubicBezTo>
                  <a:pt x="163" y="72"/>
                  <a:pt x="161" y="73"/>
                  <a:pt x="161" y="73"/>
                </a:cubicBezTo>
                <a:cubicBezTo>
                  <a:pt x="160" y="73"/>
                  <a:pt x="160" y="72"/>
                  <a:pt x="159" y="71"/>
                </a:cubicBezTo>
                <a:cubicBezTo>
                  <a:pt x="158" y="71"/>
                  <a:pt x="158" y="70"/>
                  <a:pt x="157" y="69"/>
                </a:cubicBezTo>
                <a:cubicBezTo>
                  <a:pt x="157" y="69"/>
                  <a:pt x="157" y="68"/>
                  <a:pt x="157" y="67"/>
                </a:cubicBezTo>
                <a:cubicBezTo>
                  <a:pt x="157" y="66"/>
                  <a:pt x="157" y="65"/>
                  <a:pt x="157" y="64"/>
                </a:cubicBezTo>
                <a:close/>
                <a:moveTo>
                  <a:pt x="158" y="104"/>
                </a:moveTo>
                <a:cubicBezTo>
                  <a:pt x="156" y="103"/>
                  <a:pt x="155" y="101"/>
                  <a:pt x="154" y="100"/>
                </a:cubicBezTo>
                <a:cubicBezTo>
                  <a:pt x="152" y="98"/>
                  <a:pt x="153" y="96"/>
                  <a:pt x="153" y="94"/>
                </a:cubicBezTo>
                <a:cubicBezTo>
                  <a:pt x="153" y="92"/>
                  <a:pt x="152" y="90"/>
                  <a:pt x="153" y="88"/>
                </a:cubicBezTo>
                <a:cubicBezTo>
                  <a:pt x="154" y="88"/>
                  <a:pt x="154" y="87"/>
                  <a:pt x="155" y="87"/>
                </a:cubicBezTo>
                <a:cubicBezTo>
                  <a:pt x="155" y="86"/>
                  <a:pt x="155" y="85"/>
                  <a:pt x="156" y="84"/>
                </a:cubicBezTo>
                <a:cubicBezTo>
                  <a:pt x="157" y="82"/>
                  <a:pt x="158" y="82"/>
                  <a:pt x="159" y="81"/>
                </a:cubicBezTo>
                <a:cubicBezTo>
                  <a:pt x="160" y="80"/>
                  <a:pt x="160" y="80"/>
                  <a:pt x="161" y="78"/>
                </a:cubicBezTo>
                <a:cubicBezTo>
                  <a:pt x="161" y="78"/>
                  <a:pt x="162" y="76"/>
                  <a:pt x="163" y="75"/>
                </a:cubicBezTo>
                <a:cubicBezTo>
                  <a:pt x="164" y="79"/>
                  <a:pt x="164" y="83"/>
                  <a:pt x="164" y="87"/>
                </a:cubicBezTo>
                <a:cubicBezTo>
                  <a:pt x="164" y="94"/>
                  <a:pt x="163" y="101"/>
                  <a:pt x="162" y="107"/>
                </a:cubicBezTo>
                <a:cubicBezTo>
                  <a:pt x="160" y="107"/>
                  <a:pt x="159" y="105"/>
                  <a:pt x="158" y="1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331619" y="2386975"/>
            <a:ext cx="2619375" cy="705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66" name="矩形 65"/>
          <p:cNvSpPr/>
          <p:nvPr/>
        </p:nvSpPr>
        <p:spPr>
          <a:xfrm>
            <a:off x="1092995" y="2386975"/>
            <a:ext cx="2619375" cy="705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74" name="矩形 73"/>
          <p:cNvSpPr/>
          <p:nvPr/>
        </p:nvSpPr>
        <p:spPr>
          <a:xfrm>
            <a:off x="3138089" y="3635989"/>
            <a:ext cx="2767809" cy="705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 </a:t>
            </a:r>
          </a:p>
        </p:txBody>
      </p:sp>
      <p:sp>
        <p:nvSpPr>
          <p:cNvPr id="75" name="TextBox 21"/>
          <p:cNvSpPr txBox="1"/>
          <p:nvPr/>
        </p:nvSpPr>
        <p:spPr>
          <a:xfrm>
            <a:off x="3701643" y="1452991"/>
            <a:ext cx="161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877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4" grpId="0" animBg="1"/>
      <p:bldP spid="65" grpId="0"/>
      <p:bldP spid="66" grpId="0"/>
      <p:bldP spid="74" grpId="0"/>
      <p:bldP spid="7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>
            <a:extLst>
              <a:ext uri="{FF2B5EF4-FFF2-40B4-BE49-F238E27FC236}">
                <a16:creationId xmlns:a16="http://schemas.microsoft.com/office/drawing/2014/main" id="{CD97C1A0-C743-45B3-91EC-B0AA5D334453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41" name="图片 40">
              <a:extLst>
                <a:ext uri="{FF2B5EF4-FFF2-40B4-BE49-F238E27FC236}">
                  <a16:creationId xmlns:a16="http://schemas.microsoft.com/office/drawing/2014/main" id="{02D2428F-3C27-49DC-933C-8C0C287542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42" name="TextBox 3">
              <a:extLst>
                <a:ext uri="{FF2B5EF4-FFF2-40B4-BE49-F238E27FC236}">
                  <a16:creationId xmlns:a16="http://schemas.microsoft.com/office/drawing/2014/main" id="{EA3EB43A-7D37-4B07-8630-83E86420B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22" name="图片 21" descr="54da4862099f06308bdd466d83a5aef6.jpg"/>
          <p:cNvPicPr>
            <a:picLocks/>
          </p:cNvPicPr>
          <p:nvPr/>
        </p:nvPicPr>
        <p:blipFill>
          <a:blip r:embed="rId5" cstate="screen">
            <a:grayscl/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10141" y="2743200"/>
            <a:ext cx="1216073" cy="1514700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7110586" y="2743202"/>
            <a:ext cx="1215628" cy="1515209"/>
          </a:xfrm>
          <a:prstGeom prst="rect">
            <a:avLst/>
          </a:prstGeom>
          <a:solidFill>
            <a:srgbClr val="C93C7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zh-CN" sz="9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endParaRPr lang="en-US" altLang="zh-CN" sz="9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prstClr val="white"/>
                </a:solidFill>
                <a:cs typeface="+mn-ea"/>
                <a:sym typeface="+mn-lt"/>
              </a:rPr>
              <a:t>Apologizing does not always mean you are wrong the other person is right</a:t>
            </a:r>
          </a:p>
        </p:txBody>
      </p:sp>
      <p:sp>
        <p:nvSpPr>
          <p:cNvPr id="24" name="矩形 23"/>
          <p:cNvSpPr/>
          <p:nvPr/>
        </p:nvSpPr>
        <p:spPr>
          <a:xfrm>
            <a:off x="4264822" y="1628775"/>
            <a:ext cx="4061392" cy="1103540"/>
          </a:xfrm>
          <a:prstGeom prst="rect">
            <a:avLst/>
          </a:prstGeom>
          <a:solidFill>
            <a:srgbClr val="0C9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>
              <a:solidFill>
                <a:prstClr val="white"/>
              </a:solidFill>
              <a:cs typeface="+mn-ea"/>
              <a:sym typeface="+mn-lt"/>
            </a:endParaRPr>
          </a:p>
        </p:txBody>
      </p:sp>
      <p:graphicFrame>
        <p:nvGraphicFramePr>
          <p:cNvPr id="25" name="图表 24"/>
          <p:cNvGraphicFramePr/>
          <p:nvPr>
            <p:extLst>
              <p:ext uri="{D42A27DB-BD31-4B8C-83A1-F6EECF244321}">
                <p14:modId xmlns:p14="http://schemas.microsoft.com/office/powerpoint/2010/main" val="1669376077"/>
              </p:ext>
            </p:extLst>
          </p:nvPr>
        </p:nvGraphicFramePr>
        <p:xfrm>
          <a:off x="4264432" y="1618887"/>
          <a:ext cx="4050506" cy="111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矩形 25"/>
          <p:cNvSpPr/>
          <p:nvPr/>
        </p:nvSpPr>
        <p:spPr>
          <a:xfrm>
            <a:off x="4264819" y="2747230"/>
            <a:ext cx="2834879" cy="1515209"/>
          </a:xfrm>
          <a:prstGeom prst="rect">
            <a:avLst/>
          </a:prstGeom>
          <a:solidFill>
            <a:srgbClr val="D9860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1500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  <a:endParaRPr lang="en-US" altLang="zh-CN" sz="12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prstClr val="white"/>
                </a:solidFill>
                <a:cs typeface="+mn-ea"/>
                <a:sym typeface="+mn-lt"/>
              </a:rPr>
              <a:t>Click here to add content, content to match the title.  means you value your relationship more than your ego.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4331861" y="1696836"/>
            <a:ext cx="479226" cy="371291"/>
            <a:chOff x="4418014" y="3532188"/>
            <a:chExt cx="176213" cy="136525"/>
          </a:xfrm>
          <a:solidFill>
            <a:schemeClr val="bg1"/>
          </a:solidFill>
        </p:grpSpPr>
        <p:sp>
          <p:nvSpPr>
            <p:cNvPr id="28" name="Freeform 177"/>
            <p:cNvSpPr>
              <a:spLocks/>
            </p:cNvSpPr>
            <p:nvPr/>
          </p:nvSpPr>
          <p:spPr bwMode="auto">
            <a:xfrm>
              <a:off x="4468814" y="3609976"/>
              <a:ext cx="76200" cy="31750"/>
            </a:xfrm>
            <a:custGeom>
              <a:avLst/>
              <a:gdLst>
                <a:gd name="T0" fmla="*/ 0 w 123"/>
                <a:gd name="T1" fmla="*/ 34 h 53"/>
                <a:gd name="T2" fmla="*/ 18 w 123"/>
                <a:gd name="T3" fmla="*/ 52 h 53"/>
                <a:gd name="T4" fmla="*/ 105 w 123"/>
                <a:gd name="T5" fmla="*/ 52 h 53"/>
                <a:gd name="T6" fmla="*/ 105 w 123"/>
                <a:gd name="T7" fmla="*/ 53 h 53"/>
                <a:gd name="T8" fmla="*/ 123 w 123"/>
                <a:gd name="T9" fmla="*/ 35 h 53"/>
                <a:gd name="T10" fmla="*/ 123 w 123"/>
                <a:gd name="T11" fmla="*/ 34 h 53"/>
                <a:gd name="T12" fmla="*/ 0 w 123"/>
                <a:gd name="T13" fmla="*/ 3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3">
                  <a:moveTo>
                    <a:pt x="0" y="34"/>
                  </a:moveTo>
                  <a:cubicBezTo>
                    <a:pt x="18" y="52"/>
                    <a:pt x="18" y="52"/>
                    <a:pt x="18" y="52"/>
                  </a:cubicBezTo>
                  <a:cubicBezTo>
                    <a:pt x="42" y="29"/>
                    <a:pt x="81" y="29"/>
                    <a:pt x="105" y="52"/>
                  </a:cubicBezTo>
                  <a:cubicBezTo>
                    <a:pt x="105" y="53"/>
                    <a:pt x="105" y="53"/>
                    <a:pt x="105" y="53"/>
                  </a:cubicBezTo>
                  <a:cubicBezTo>
                    <a:pt x="123" y="35"/>
                    <a:pt x="123" y="35"/>
                    <a:pt x="123" y="35"/>
                  </a:cubicBezTo>
                  <a:cubicBezTo>
                    <a:pt x="123" y="34"/>
                    <a:pt x="123" y="34"/>
                    <a:pt x="123" y="34"/>
                  </a:cubicBezTo>
                  <a:cubicBezTo>
                    <a:pt x="89" y="0"/>
                    <a:pt x="34" y="0"/>
                    <a:pt x="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178"/>
            <p:cNvSpPr>
              <a:spLocks/>
            </p:cNvSpPr>
            <p:nvPr/>
          </p:nvSpPr>
          <p:spPr bwMode="auto">
            <a:xfrm>
              <a:off x="4443414" y="3571876"/>
              <a:ext cx="125413" cy="46038"/>
            </a:xfrm>
            <a:custGeom>
              <a:avLst/>
              <a:gdLst>
                <a:gd name="T0" fmla="*/ 0 w 205"/>
                <a:gd name="T1" fmla="*/ 56 h 75"/>
                <a:gd name="T2" fmla="*/ 18 w 205"/>
                <a:gd name="T3" fmla="*/ 75 h 75"/>
                <a:gd name="T4" fmla="*/ 186 w 205"/>
                <a:gd name="T5" fmla="*/ 75 h 75"/>
                <a:gd name="T6" fmla="*/ 186 w 205"/>
                <a:gd name="T7" fmla="*/ 75 h 75"/>
                <a:gd name="T8" fmla="*/ 205 w 205"/>
                <a:gd name="T9" fmla="*/ 57 h 75"/>
                <a:gd name="T10" fmla="*/ 204 w 205"/>
                <a:gd name="T11" fmla="*/ 57 h 75"/>
                <a:gd name="T12" fmla="*/ 0 w 205"/>
                <a:gd name="T13" fmla="*/ 5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75">
                  <a:moveTo>
                    <a:pt x="0" y="56"/>
                  </a:moveTo>
                  <a:cubicBezTo>
                    <a:pt x="18" y="75"/>
                    <a:pt x="18" y="75"/>
                    <a:pt x="18" y="75"/>
                  </a:cubicBezTo>
                  <a:cubicBezTo>
                    <a:pt x="64" y="28"/>
                    <a:pt x="140" y="28"/>
                    <a:pt x="186" y="75"/>
                  </a:cubicBezTo>
                  <a:cubicBezTo>
                    <a:pt x="186" y="75"/>
                    <a:pt x="186" y="75"/>
                    <a:pt x="186" y="75"/>
                  </a:cubicBezTo>
                  <a:cubicBezTo>
                    <a:pt x="205" y="57"/>
                    <a:pt x="205" y="57"/>
                    <a:pt x="205" y="57"/>
                  </a:cubicBezTo>
                  <a:cubicBezTo>
                    <a:pt x="205" y="57"/>
                    <a:pt x="204" y="57"/>
                    <a:pt x="204" y="57"/>
                  </a:cubicBezTo>
                  <a:cubicBezTo>
                    <a:pt x="148" y="0"/>
                    <a:pt x="56" y="0"/>
                    <a:pt x="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179"/>
            <p:cNvSpPr>
              <a:spLocks/>
            </p:cNvSpPr>
            <p:nvPr/>
          </p:nvSpPr>
          <p:spPr bwMode="auto">
            <a:xfrm>
              <a:off x="4418014" y="3532188"/>
              <a:ext cx="176213" cy="60325"/>
            </a:xfrm>
            <a:custGeom>
              <a:avLst/>
              <a:gdLst>
                <a:gd name="T0" fmla="*/ 287 w 288"/>
                <a:gd name="T1" fmla="*/ 79 h 98"/>
                <a:gd name="T2" fmla="*/ 1 w 288"/>
                <a:gd name="T3" fmla="*/ 79 h 98"/>
                <a:gd name="T4" fmla="*/ 0 w 288"/>
                <a:gd name="T5" fmla="*/ 79 h 98"/>
                <a:gd name="T6" fmla="*/ 19 w 288"/>
                <a:gd name="T7" fmla="*/ 97 h 98"/>
                <a:gd name="T8" fmla="*/ 19 w 288"/>
                <a:gd name="T9" fmla="*/ 97 h 98"/>
                <a:gd name="T10" fmla="*/ 269 w 288"/>
                <a:gd name="T11" fmla="*/ 97 h 98"/>
                <a:gd name="T12" fmla="*/ 270 w 288"/>
                <a:gd name="T13" fmla="*/ 98 h 98"/>
                <a:gd name="T14" fmla="*/ 288 w 288"/>
                <a:gd name="T15" fmla="*/ 79 h 98"/>
                <a:gd name="T16" fmla="*/ 287 w 288"/>
                <a:gd name="T17" fmla="*/ 7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8" h="98">
                  <a:moveTo>
                    <a:pt x="287" y="79"/>
                  </a:moveTo>
                  <a:cubicBezTo>
                    <a:pt x="208" y="0"/>
                    <a:pt x="80" y="0"/>
                    <a:pt x="1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88" y="28"/>
                    <a:pt x="200" y="28"/>
                    <a:pt x="269" y="97"/>
                  </a:cubicBezTo>
                  <a:cubicBezTo>
                    <a:pt x="269" y="97"/>
                    <a:pt x="270" y="97"/>
                    <a:pt x="270" y="98"/>
                  </a:cubicBezTo>
                  <a:cubicBezTo>
                    <a:pt x="288" y="79"/>
                    <a:pt x="288" y="79"/>
                    <a:pt x="288" y="79"/>
                  </a:cubicBezTo>
                  <a:cubicBezTo>
                    <a:pt x="288" y="79"/>
                    <a:pt x="288" y="79"/>
                    <a:pt x="287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180"/>
            <p:cNvSpPr>
              <a:spLocks/>
            </p:cNvSpPr>
            <p:nvPr/>
          </p:nvSpPr>
          <p:spPr bwMode="auto">
            <a:xfrm>
              <a:off x="4494214" y="3649663"/>
              <a:ext cx="25400" cy="19050"/>
            </a:xfrm>
            <a:custGeom>
              <a:avLst/>
              <a:gdLst>
                <a:gd name="T0" fmla="*/ 0 w 41"/>
                <a:gd name="T1" fmla="*/ 12 h 32"/>
                <a:gd name="T2" fmla="*/ 20 w 41"/>
                <a:gd name="T3" fmla="*/ 32 h 32"/>
                <a:gd name="T4" fmla="*/ 41 w 41"/>
                <a:gd name="T5" fmla="*/ 12 h 32"/>
                <a:gd name="T6" fmla="*/ 0 w 41"/>
                <a:gd name="T7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2">
                  <a:moveTo>
                    <a:pt x="0" y="12"/>
                  </a:moveTo>
                  <a:cubicBezTo>
                    <a:pt x="20" y="32"/>
                    <a:pt x="20" y="32"/>
                    <a:pt x="20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30" y="0"/>
                    <a:pt x="11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240244" y="2937013"/>
            <a:ext cx="331981" cy="236276"/>
            <a:chOff x="3005139" y="5662613"/>
            <a:chExt cx="176212" cy="125413"/>
          </a:xfrm>
          <a:solidFill>
            <a:schemeClr val="bg1"/>
          </a:solidFill>
        </p:grpSpPr>
        <p:sp>
          <p:nvSpPr>
            <p:cNvPr id="33" name="Rectangle 143"/>
            <p:cNvSpPr>
              <a:spLocks noChangeArrowheads="1"/>
            </p:cNvSpPr>
            <p:nvPr/>
          </p:nvSpPr>
          <p:spPr bwMode="auto">
            <a:xfrm>
              <a:off x="3005139" y="5762626"/>
              <a:ext cx="25400" cy="25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" name="Rectangle 144"/>
            <p:cNvSpPr>
              <a:spLocks noChangeArrowheads="1"/>
            </p:cNvSpPr>
            <p:nvPr/>
          </p:nvSpPr>
          <p:spPr bwMode="auto">
            <a:xfrm>
              <a:off x="3043239" y="5737226"/>
              <a:ext cx="25400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" name="Rectangle 145"/>
            <p:cNvSpPr>
              <a:spLocks noChangeArrowheads="1"/>
            </p:cNvSpPr>
            <p:nvPr/>
          </p:nvSpPr>
          <p:spPr bwMode="auto">
            <a:xfrm>
              <a:off x="3081339" y="5713413"/>
              <a:ext cx="25400" cy="74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" name="Rectangle 146"/>
            <p:cNvSpPr>
              <a:spLocks noChangeArrowheads="1"/>
            </p:cNvSpPr>
            <p:nvPr/>
          </p:nvSpPr>
          <p:spPr bwMode="auto">
            <a:xfrm>
              <a:off x="3117851" y="5688013"/>
              <a:ext cx="25400" cy="1000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" name="Rectangle 147"/>
            <p:cNvSpPr>
              <a:spLocks noChangeArrowheads="1"/>
            </p:cNvSpPr>
            <p:nvPr/>
          </p:nvSpPr>
          <p:spPr bwMode="auto">
            <a:xfrm>
              <a:off x="3155951" y="5662613"/>
              <a:ext cx="25400" cy="125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8" name="TextBox 46"/>
          <p:cNvSpPr txBox="1"/>
          <p:nvPr/>
        </p:nvSpPr>
        <p:spPr>
          <a:xfrm>
            <a:off x="7658242" y="2628939"/>
            <a:ext cx="60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+ 75%</a:t>
            </a:r>
            <a:endParaRPr lang="zh-CN" altLang="en-US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7110586" y="3215753"/>
            <a:ext cx="12156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:a16="http://schemas.microsoft.com/office/drawing/2014/main" id="{E59515E6-F318-4E1E-8882-D0570DB20722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664" y="1736556"/>
            <a:ext cx="3605511" cy="2403674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879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 xmlns:c="http://schemas.openxmlformats.org/drawingml/2006/chart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Graphic spid="25" grpId="0">
        <p:bldAsOne/>
      </p:bldGraphic>
      <p:bldP spid="26" grpId="0" animBg="1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AB6FE60D-85D8-4708-B881-4DFCEB77D21E}"/>
              </a:ext>
            </a:extLst>
          </p:cNvPr>
          <p:cNvSpPr txBox="1"/>
          <p:nvPr/>
        </p:nvSpPr>
        <p:spPr>
          <a:xfrm>
            <a:off x="2888261" y="2774432"/>
            <a:ext cx="37285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cs typeface="+mn-ea"/>
                <a:sym typeface="+mn-lt"/>
              </a:rPr>
              <a:t>Thank you</a:t>
            </a:r>
            <a:endParaRPr lang="zh-CN" altLang="en-US" sz="6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8DC92AA-CCBD-45CF-BC7F-E408BF3A0F6D}"/>
              </a:ext>
            </a:extLst>
          </p:cNvPr>
          <p:cNvGrpSpPr/>
          <p:nvPr/>
        </p:nvGrpSpPr>
        <p:grpSpPr>
          <a:xfrm>
            <a:off x="2925896" y="3918412"/>
            <a:ext cx="3690951" cy="45719"/>
            <a:chOff x="1949423" y="3788624"/>
            <a:chExt cx="2651760" cy="56088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6B0B292-1B5F-4B25-A093-17EC45483EB2}"/>
                </a:ext>
              </a:extLst>
            </p:cNvPr>
            <p:cNvSpPr/>
            <p:nvPr/>
          </p:nvSpPr>
          <p:spPr>
            <a:xfrm>
              <a:off x="1949423" y="3788624"/>
              <a:ext cx="883920" cy="56088"/>
            </a:xfrm>
            <a:prstGeom prst="rect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F3DF6027-131F-42C1-BECC-FB65F7E30C9C}"/>
                </a:ext>
              </a:extLst>
            </p:cNvPr>
            <p:cNvSpPr/>
            <p:nvPr/>
          </p:nvSpPr>
          <p:spPr>
            <a:xfrm>
              <a:off x="2833343" y="3788624"/>
              <a:ext cx="883920" cy="56088"/>
            </a:xfrm>
            <a:prstGeom prst="rect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DEEB2EA8-006C-4856-9675-E8FDBFE21A77}"/>
                </a:ext>
              </a:extLst>
            </p:cNvPr>
            <p:cNvSpPr/>
            <p:nvPr/>
          </p:nvSpPr>
          <p:spPr>
            <a:xfrm>
              <a:off x="3717263" y="3788624"/>
              <a:ext cx="883920" cy="56088"/>
            </a:xfrm>
            <a:prstGeom prst="rect">
              <a:avLst/>
            </a:prstGeom>
            <a:solidFill>
              <a:srgbClr val="FF8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C8B98556-09DF-D0B7-7AEE-63AD26469994}"/>
              </a:ext>
            </a:extLst>
          </p:cNvPr>
          <p:cNvGrpSpPr/>
          <p:nvPr/>
        </p:nvGrpSpPr>
        <p:grpSpPr>
          <a:xfrm>
            <a:off x="2820708" y="4096265"/>
            <a:ext cx="4309548" cy="354223"/>
            <a:chOff x="7915949" y="7286422"/>
            <a:chExt cx="4515468" cy="354223"/>
          </a:xfrm>
        </p:grpSpPr>
        <p:sp>
          <p:nvSpPr>
            <p:cNvPr id="3" name="TextBox 3">
              <a:hlinkClick r:id="rId6"/>
              <a:extLst>
                <a:ext uri="{FF2B5EF4-FFF2-40B4-BE49-F238E27FC236}">
                  <a16:creationId xmlns:a16="http://schemas.microsoft.com/office/drawing/2014/main" id="{7FBD069B-5F82-B957-16A3-63F1CEE43AAA}"/>
                </a:ext>
              </a:extLst>
            </p:cNvPr>
            <p:cNvSpPr txBox="1"/>
            <p:nvPr/>
          </p:nvSpPr>
          <p:spPr>
            <a:xfrm>
              <a:off x="9409066" y="7286422"/>
              <a:ext cx="30223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C000"/>
                  </a:solidFill>
                  <a:cs typeface="Arial" panose="020B060402020202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https://www.ggslide.com</a:t>
              </a:r>
              <a:endParaRPr lang="ko-KR" altLang="en-US" sz="1400" dirty="0">
                <a:solidFill>
                  <a:srgbClr val="FFC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F26B8041-FB27-FE93-6A7E-CF32911B11AD}"/>
                </a:ext>
              </a:extLst>
            </p:cNvPr>
            <p:cNvSpPr txBox="1"/>
            <p:nvPr/>
          </p:nvSpPr>
          <p:spPr>
            <a:xfrm>
              <a:off x="7915949" y="7302091"/>
              <a:ext cx="267392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FFC000"/>
                  </a:solidFill>
                </a:rPr>
                <a:t>Remember our URL:</a:t>
              </a:r>
            </a:p>
          </p:txBody>
        </p:sp>
      </p:grpSp>
      <p:pic>
        <p:nvPicPr>
          <p:cNvPr id="5" name="图片 4" descr="图片1">
            <a:extLst>
              <a:ext uri="{FF2B5EF4-FFF2-40B4-BE49-F238E27FC236}">
                <a16:creationId xmlns:a16="http://schemas.microsoft.com/office/drawing/2014/main" id="{69233F13-4FF3-0ADA-5B38-9EED98E5131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491846" y="367516"/>
            <a:ext cx="1101436" cy="3390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6554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>
      <p:transition spd="slow" advTm="4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2A0FD871-8252-46B0-9982-A52E31CF05C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607502" y="608534"/>
            <a:ext cx="5143500" cy="3926428"/>
          </a:xfrm>
          <a:prstGeom prst="rect">
            <a:avLst/>
          </a:prstGeom>
        </p:spPr>
      </p:pic>
      <p:sp>
        <p:nvSpPr>
          <p:cNvPr id="30" name="TextBox 39"/>
          <p:cNvSpPr txBox="1">
            <a:spLocks noChangeArrowheads="1"/>
          </p:cNvSpPr>
          <p:nvPr/>
        </p:nvSpPr>
        <p:spPr bwMode="auto">
          <a:xfrm>
            <a:off x="2938447" y="2914812"/>
            <a:ext cx="9017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eaLnBrk="1" hangingPunct="1"/>
            <a:r>
              <a:rPr lang="en-US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PART 01</a:t>
            </a:r>
            <a:endParaRPr lang="zh-CN" altLang="en-US" sz="16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TextBox 40"/>
          <p:cNvSpPr txBox="1"/>
          <p:nvPr/>
        </p:nvSpPr>
        <p:spPr>
          <a:xfrm>
            <a:off x="4756044" y="2609695"/>
            <a:ext cx="1077912" cy="276504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TextBox 41"/>
          <p:cNvSpPr txBox="1"/>
          <p:nvPr/>
        </p:nvSpPr>
        <p:spPr>
          <a:xfrm>
            <a:off x="5833956" y="2609695"/>
            <a:ext cx="985838" cy="276504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TextBox 42"/>
          <p:cNvSpPr txBox="1"/>
          <p:nvPr/>
        </p:nvSpPr>
        <p:spPr>
          <a:xfrm>
            <a:off x="6916631" y="2609695"/>
            <a:ext cx="1027113" cy="276504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TextBox 43"/>
          <p:cNvSpPr txBox="1"/>
          <p:nvPr/>
        </p:nvSpPr>
        <p:spPr>
          <a:xfrm>
            <a:off x="4756044" y="2922432"/>
            <a:ext cx="1231900" cy="276504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TextBox 44"/>
          <p:cNvSpPr txBox="1"/>
          <p:nvPr/>
        </p:nvSpPr>
        <p:spPr>
          <a:xfrm>
            <a:off x="5837131" y="2922432"/>
            <a:ext cx="1230313" cy="276504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6" name="组合 35"/>
          <p:cNvGrpSpPr>
            <a:grpSpLocks/>
          </p:cNvGrpSpPr>
          <p:nvPr/>
        </p:nvGrpSpPr>
        <p:grpSpPr bwMode="auto">
          <a:xfrm>
            <a:off x="2670160" y="1696767"/>
            <a:ext cx="1438275" cy="1436687"/>
            <a:chOff x="5675204" y="407884"/>
            <a:chExt cx="1437120" cy="1437120"/>
          </a:xfrm>
          <a:solidFill>
            <a:srgbClr val="E94441"/>
          </a:solidFill>
        </p:grpSpPr>
        <p:sp>
          <p:nvSpPr>
            <p:cNvPr id="37" name="椭圆 36"/>
            <p:cNvSpPr/>
            <p:nvPr/>
          </p:nvSpPr>
          <p:spPr>
            <a:xfrm>
              <a:off x="5675204" y="407884"/>
              <a:ext cx="1437120" cy="143712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KSO_Shape"/>
            <p:cNvSpPr>
              <a:spLocks/>
            </p:cNvSpPr>
            <p:nvPr/>
          </p:nvSpPr>
          <p:spPr bwMode="auto">
            <a:xfrm>
              <a:off x="6014656" y="865222"/>
              <a:ext cx="758216" cy="522444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9" name="TextBox 37"/>
          <p:cNvSpPr txBox="1"/>
          <p:nvPr/>
        </p:nvSpPr>
        <p:spPr>
          <a:xfrm>
            <a:off x="4695197" y="1892357"/>
            <a:ext cx="208236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355CA1F3-36A6-4967-9F79-F35CF3707DCE}"/>
              </a:ext>
            </a:extLst>
          </p:cNvPr>
          <p:cNvGrpSpPr/>
          <p:nvPr/>
        </p:nvGrpSpPr>
        <p:grpSpPr>
          <a:xfrm rot="5400000" flipV="1">
            <a:off x="3374181" y="2653394"/>
            <a:ext cx="2087681" cy="45719"/>
            <a:chOff x="1949423" y="3788624"/>
            <a:chExt cx="2651760" cy="5608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8446654-83A9-41F3-BDF9-BD229E344C6A}"/>
                </a:ext>
              </a:extLst>
            </p:cNvPr>
            <p:cNvSpPr/>
            <p:nvPr/>
          </p:nvSpPr>
          <p:spPr>
            <a:xfrm>
              <a:off x="1949423" y="3788624"/>
              <a:ext cx="883920" cy="56088"/>
            </a:xfrm>
            <a:prstGeom prst="rect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A0666458-E638-4045-B592-14F47FFF873F}"/>
                </a:ext>
              </a:extLst>
            </p:cNvPr>
            <p:cNvSpPr/>
            <p:nvPr/>
          </p:nvSpPr>
          <p:spPr>
            <a:xfrm>
              <a:off x="2833343" y="3788624"/>
              <a:ext cx="883920" cy="56088"/>
            </a:xfrm>
            <a:prstGeom prst="rect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24121D1-5FB6-40D6-8F52-A889FF050286}"/>
                </a:ext>
              </a:extLst>
            </p:cNvPr>
            <p:cNvSpPr/>
            <p:nvPr/>
          </p:nvSpPr>
          <p:spPr>
            <a:xfrm>
              <a:off x="3717263" y="3788624"/>
              <a:ext cx="883920" cy="56088"/>
            </a:xfrm>
            <a:prstGeom prst="rect">
              <a:avLst/>
            </a:prstGeom>
            <a:solidFill>
              <a:srgbClr val="FF8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5947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8182BB8F-E32E-46CD-9E42-9B57B8C49BB2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C45FCA2E-2D15-484C-AAD0-B3021F46AC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25" name="TextBox 3">
              <a:extLst>
                <a:ext uri="{FF2B5EF4-FFF2-40B4-BE49-F238E27FC236}">
                  <a16:creationId xmlns:a16="http://schemas.microsoft.com/office/drawing/2014/main" id="{E0764AEF-EE88-47A8-BEF3-D52DAF987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19" name="直接箭头连接符 5"/>
          <p:cNvCxnSpPr>
            <a:cxnSpLocks noChangeShapeType="1"/>
          </p:cNvCxnSpPr>
          <p:nvPr/>
        </p:nvCxnSpPr>
        <p:spPr bwMode="auto">
          <a:xfrm>
            <a:off x="3737482" y="2423787"/>
            <a:ext cx="0" cy="585788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prstDash val="sysDash"/>
            <a:miter lim="800000"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箭头连接符 6"/>
          <p:cNvCxnSpPr>
            <a:cxnSpLocks noChangeShapeType="1"/>
          </p:cNvCxnSpPr>
          <p:nvPr/>
        </p:nvCxnSpPr>
        <p:spPr bwMode="auto">
          <a:xfrm>
            <a:off x="7627145" y="2423787"/>
            <a:ext cx="0" cy="585788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prstDash val="sysDash"/>
            <a:miter lim="800000"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直接箭头连接符 7"/>
          <p:cNvCxnSpPr>
            <a:cxnSpLocks noChangeShapeType="1"/>
          </p:cNvCxnSpPr>
          <p:nvPr/>
        </p:nvCxnSpPr>
        <p:spPr bwMode="auto">
          <a:xfrm>
            <a:off x="1818088" y="2423787"/>
            <a:ext cx="0" cy="585788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prstDash val="sysDash"/>
            <a:miter lim="800000"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直接箭头连接符 8"/>
          <p:cNvCxnSpPr>
            <a:cxnSpLocks noChangeShapeType="1"/>
          </p:cNvCxnSpPr>
          <p:nvPr/>
        </p:nvCxnSpPr>
        <p:spPr bwMode="auto">
          <a:xfrm>
            <a:off x="5602649" y="2423787"/>
            <a:ext cx="0" cy="585788"/>
          </a:xfrm>
          <a:prstGeom prst="straightConnector1">
            <a:avLst/>
          </a:prstGeom>
          <a:noFill/>
          <a:ln w="19050" algn="ctr">
            <a:solidFill>
              <a:schemeClr val="bg1"/>
            </a:solidFill>
            <a:prstDash val="sysDash"/>
            <a:miter lim="800000"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环形箭头 5"/>
          <p:cNvSpPr/>
          <p:nvPr/>
        </p:nvSpPr>
        <p:spPr>
          <a:xfrm flipH="1">
            <a:off x="1178722" y="1547488"/>
            <a:ext cx="1278731" cy="127873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875315"/>
              <a:gd name="adj5" fmla="val 12500"/>
            </a:avLst>
          </a:prstGeom>
          <a:solidFill>
            <a:srgbClr val="0C9ACA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500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zh-CN" altLang="en-US" sz="15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TextBox 31"/>
          <p:cNvSpPr txBox="1"/>
          <p:nvPr/>
        </p:nvSpPr>
        <p:spPr>
          <a:xfrm>
            <a:off x="1106094" y="2991716"/>
            <a:ext cx="1409700" cy="920188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 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TextBox 31"/>
          <p:cNvSpPr txBox="1"/>
          <p:nvPr/>
        </p:nvSpPr>
        <p:spPr>
          <a:xfrm>
            <a:off x="3026679" y="2991716"/>
            <a:ext cx="1408509" cy="920188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3" name="TextBox 31"/>
          <p:cNvSpPr txBox="1"/>
          <p:nvPr/>
        </p:nvSpPr>
        <p:spPr>
          <a:xfrm>
            <a:off x="4890655" y="2991716"/>
            <a:ext cx="1409700" cy="920188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5" name="TextBox 31"/>
          <p:cNvSpPr txBox="1"/>
          <p:nvPr/>
        </p:nvSpPr>
        <p:spPr>
          <a:xfrm>
            <a:off x="6915151" y="2991716"/>
            <a:ext cx="1409700" cy="920188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We have many PowerPoint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7" name="环形箭头 5"/>
          <p:cNvSpPr/>
          <p:nvPr/>
        </p:nvSpPr>
        <p:spPr>
          <a:xfrm flipH="1">
            <a:off x="3082959" y="1547488"/>
            <a:ext cx="1278731" cy="127873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875315"/>
              <a:gd name="adj5" fmla="val 12500"/>
            </a:avLst>
          </a:prstGeom>
          <a:solidFill>
            <a:srgbClr val="C93C79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500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zh-CN" altLang="en-US" sz="15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" name="环形箭头 5"/>
          <p:cNvSpPr/>
          <p:nvPr/>
        </p:nvSpPr>
        <p:spPr>
          <a:xfrm flipH="1">
            <a:off x="4987196" y="1547488"/>
            <a:ext cx="1278731" cy="127873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875315"/>
              <a:gd name="adj5" fmla="val 12500"/>
            </a:avLst>
          </a:prstGeom>
          <a:solidFill>
            <a:srgbClr val="E86B7A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500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zh-CN" altLang="en-US" sz="15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9" name="环形箭头 5"/>
          <p:cNvSpPr/>
          <p:nvPr/>
        </p:nvSpPr>
        <p:spPr>
          <a:xfrm flipH="1">
            <a:off x="6891433" y="1547488"/>
            <a:ext cx="1278731" cy="127873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875315"/>
              <a:gd name="adj5" fmla="val 12500"/>
            </a:avLst>
          </a:prstGeom>
          <a:solidFill>
            <a:srgbClr val="D98609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500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zh-CN" altLang="en-US" sz="15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23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25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6" grpId="0"/>
      <p:bldP spid="43" grpId="0"/>
      <p:bldP spid="45" grpId="0"/>
      <p:bldP spid="47" grpId="0" animBg="1"/>
      <p:bldP spid="48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>
            <a:extLst>
              <a:ext uri="{FF2B5EF4-FFF2-40B4-BE49-F238E27FC236}">
                <a16:creationId xmlns:a16="http://schemas.microsoft.com/office/drawing/2014/main" id="{8DA21897-96C9-413B-9B99-EA5C0DAB6ECD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EB245963-CF2B-402F-A452-73FE94B714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21" name="TextBox 3">
              <a:extLst>
                <a:ext uri="{FF2B5EF4-FFF2-40B4-BE49-F238E27FC236}">
                  <a16:creationId xmlns:a16="http://schemas.microsoft.com/office/drawing/2014/main" id="{722F1B53-0848-4055-9BE2-364FDA668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8" name="Freeform 7"/>
          <p:cNvSpPr>
            <a:spLocks/>
          </p:cNvSpPr>
          <p:nvPr/>
        </p:nvSpPr>
        <p:spPr bwMode="auto">
          <a:xfrm>
            <a:off x="3143250" y="2941638"/>
            <a:ext cx="1401763" cy="1400175"/>
          </a:xfrm>
          <a:custGeom>
            <a:avLst/>
            <a:gdLst>
              <a:gd name="T0" fmla="*/ 456 w 912"/>
              <a:gd name="T1" fmla="*/ 0 h 913"/>
              <a:gd name="T2" fmla="*/ 0 w 912"/>
              <a:gd name="T3" fmla="*/ 457 h 913"/>
              <a:gd name="T4" fmla="*/ 456 w 912"/>
              <a:gd name="T5" fmla="*/ 913 h 913"/>
              <a:gd name="T6" fmla="*/ 912 w 912"/>
              <a:gd name="T7" fmla="*/ 457 h 913"/>
              <a:gd name="T8" fmla="*/ 912 w 912"/>
              <a:gd name="T9" fmla="*/ 0 h 913"/>
              <a:gd name="T10" fmla="*/ 456 w 912"/>
              <a:gd name="T11" fmla="*/ 0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" h="913">
                <a:moveTo>
                  <a:pt x="456" y="0"/>
                </a:moveTo>
                <a:cubicBezTo>
                  <a:pt x="204" y="0"/>
                  <a:pt x="0" y="205"/>
                  <a:pt x="0" y="457"/>
                </a:cubicBezTo>
                <a:cubicBezTo>
                  <a:pt x="0" y="709"/>
                  <a:pt x="204" y="913"/>
                  <a:pt x="456" y="913"/>
                </a:cubicBezTo>
                <a:cubicBezTo>
                  <a:pt x="708" y="913"/>
                  <a:pt x="912" y="709"/>
                  <a:pt x="912" y="457"/>
                </a:cubicBezTo>
                <a:cubicBezTo>
                  <a:pt x="912" y="0"/>
                  <a:pt x="912" y="0"/>
                  <a:pt x="912" y="0"/>
                </a:cubicBezTo>
                <a:lnTo>
                  <a:pt x="456" y="0"/>
                </a:lnTo>
                <a:close/>
              </a:path>
            </a:pathLst>
          </a:custGeom>
          <a:noFill/>
          <a:ln w="952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Freeform 8"/>
          <p:cNvSpPr>
            <a:spLocks/>
          </p:cNvSpPr>
          <p:nvPr/>
        </p:nvSpPr>
        <p:spPr bwMode="auto">
          <a:xfrm>
            <a:off x="4611688" y="2941638"/>
            <a:ext cx="839787" cy="836612"/>
          </a:xfrm>
          <a:custGeom>
            <a:avLst/>
            <a:gdLst>
              <a:gd name="T0" fmla="*/ 273 w 546"/>
              <a:gd name="T1" fmla="*/ 0 h 546"/>
              <a:gd name="T2" fmla="*/ 546 w 546"/>
              <a:gd name="T3" fmla="*/ 273 h 546"/>
              <a:gd name="T4" fmla="*/ 273 w 546"/>
              <a:gd name="T5" fmla="*/ 546 h 546"/>
              <a:gd name="T6" fmla="*/ 0 w 546"/>
              <a:gd name="T7" fmla="*/ 273 h 546"/>
              <a:gd name="T8" fmla="*/ 0 w 546"/>
              <a:gd name="T9" fmla="*/ 0 h 546"/>
              <a:gd name="T10" fmla="*/ 273 w 546"/>
              <a:gd name="T11" fmla="*/ 0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6" h="546">
                <a:moveTo>
                  <a:pt x="273" y="0"/>
                </a:moveTo>
                <a:cubicBezTo>
                  <a:pt x="424" y="0"/>
                  <a:pt x="546" y="123"/>
                  <a:pt x="546" y="273"/>
                </a:cubicBezTo>
                <a:cubicBezTo>
                  <a:pt x="546" y="424"/>
                  <a:pt x="424" y="546"/>
                  <a:pt x="273" y="546"/>
                </a:cubicBezTo>
                <a:cubicBezTo>
                  <a:pt x="123" y="546"/>
                  <a:pt x="0" y="424"/>
                  <a:pt x="0" y="273"/>
                </a:cubicBezTo>
                <a:cubicBezTo>
                  <a:pt x="0" y="0"/>
                  <a:pt x="0" y="0"/>
                  <a:pt x="0" y="0"/>
                </a:cubicBezTo>
                <a:lnTo>
                  <a:pt x="273" y="0"/>
                </a:lnTo>
                <a:close/>
              </a:path>
            </a:pathLst>
          </a:custGeom>
          <a:solidFill>
            <a:srgbClr val="0C9ACA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Freeform 9"/>
          <p:cNvSpPr>
            <a:spLocks/>
          </p:cNvSpPr>
          <p:nvPr/>
        </p:nvSpPr>
        <p:spPr bwMode="auto">
          <a:xfrm>
            <a:off x="4611688" y="1477963"/>
            <a:ext cx="1403350" cy="1398587"/>
          </a:xfrm>
          <a:custGeom>
            <a:avLst/>
            <a:gdLst>
              <a:gd name="T0" fmla="*/ 457 w 913"/>
              <a:gd name="T1" fmla="*/ 912 h 912"/>
              <a:gd name="T2" fmla="*/ 913 w 913"/>
              <a:gd name="T3" fmla="*/ 456 h 912"/>
              <a:gd name="T4" fmla="*/ 457 w 913"/>
              <a:gd name="T5" fmla="*/ 0 h 912"/>
              <a:gd name="T6" fmla="*/ 0 w 913"/>
              <a:gd name="T7" fmla="*/ 456 h 912"/>
              <a:gd name="T8" fmla="*/ 0 w 913"/>
              <a:gd name="T9" fmla="*/ 912 h 912"/>
              <a:gd name="T10" fmla="*/ 457 w 913"/>
              <a:gd name="T11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3" h="912">
                <a:moveTo>
                  <a:pt x="457" y="912"/>
                </a:moveTo>
                <a:cubicBezTo>
                  <a:pt x="709" y="912"/>
                  <a:pt x="913" y="708"/>
                  <a:pt x="913" y="456"/>
                </a:cubicBezTo>
                <a:cubicBezTo>
                  <a:pt x="913" y="204"/>
                  <a:pt x="709" y="0"/>
                  <a:pt x="457" y="0"/>
                </a:cubicBezTo>
                <a:cubicBezTo>
                  <a:pt x="205" y="0"/>
                  <a:pt x="0" y="204"/>
                  <a:pt x="0" y="456"/>
                </a:cubicBezTo>
                <a:cubicBezTo>
                  <a:pt x="0" y="912"/>
                  <a:pt x="0" y="912"/>
                  <a:pt x="0" y="912"/>
                </a:cubicBezTo>
                <a:lnTo>
                  <a:pt x="457" y="912"/>
                </a:lnTo>
                <a:close/>
              </a:path>
            </a:pathLst>
          </a:custGeom>
          <a:noFill/>
          <a:ln w="952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Freeform 10"/>
          <p:cNvSpPr>
            <a:spLocks/>
          </p:cNvSpPr>
          <p:nvPr/>
        </p:nvSpPr>
        <p:spPr bwMode="auto">
          <a:xfrm>
            <a:off x="3144838" y="1479550"/>
            <a:ext cx="1400175" cy="1397000"/>
          </a:xfrm>
          <a:custGeom>
            <a:avLst/>
            <a:gdLst>
              <a:gd name="T0" fmla="*/ 459 w 918"/>
              <a:gd name="T1" fmla="*/ 918 h 918"/>
              <a:gd name="T2" fmla="*/ 0 w 918"/>
              <a:gd name="T3" fmla="*/ 459 h 918"/>
              <a:gd name="T4" fmla="*/ 459 w 918"/>
              <a:gd name="T5" fmla="*/ 0 h 918"/>
              <a:gd name="T6" fmla="*/ 918 w 918"/>
              <a:gd name="T7" fmla="*/ 459 h 918"/>
              <a:gd name="T8" fmla="*/ 918 w 918"/>
              <a:gd name="T9" fmla="*/ 918 h 918"/>
              <a:gd name="T10" fmla="*/ 459 w 918"/>
              <a:gd name="T11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8" h="918">
                <a:moveTo>
                  <a:pt x="459" y="918"/>
                </a:moveTo>
                <a:cubicBezTo>
                  <a:pt x="205" y="918"/>
                  <a:pt x="0" y="713"/>
                  <a:pt x="0" y="459"/>
                </a:cubicBezTo>
                <a:cubicBezTo>
                  <a:pt x="0" y="205"/>
                  <a:pt x="205" y="0"/>
                  <a:pt x="459" y="0"/>
                </a:cubicBezTo>
                <a:cubicBezTo>
                  <a:pt x="713" y="0"/>
                  <a:pt x="918" y="205"/>
                  <a:pt x="918" y="459"/>
                </a:cubicBezTo>
                <a:cubicBezTo>
                  <a:pt x="918" y="918"/>
                  <a:pt x="918" y="918"/>
                  <a:pt x="918" y="918"/>
                </a:cubicBezTo>
                <a:lnTo>
                  <a:pt x="459" y="918"/>
                </a:lnTo>
                <a:close/>
              </a:path>
            </a:pathLst>
          </a:custGeom>
          <a:noFill/>
          <a:ln w="6350" cap="flat" cmpd="sng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Freeform 11"/>
          <p:cNvSpPr>
            <a:spLocks noEditPoints="1"/>
          </p:cNvSpPr>
          <p:nvPr/>
        </p:nvSpPr>
        <p:spPr bwMode="auto">
          <a:xfrm>
            <a:off x="4921250" y="3286125"/>
            <a:ext cx="219075" cy="149225"/>
          </a:xfrm>
          <a:custGeom>
            <a:avLst/>
            <a:gdLst>
              <a:gd name="T0" fmla="*/ 79 w 98"/>
              <a:gd name="T1" fmla="*/ 61 h 69"/>
              <a:gd name="T2" fmla="*/ 91 w 98"/>
              <a:gd name="T3" fmla="*/ 49 h 69"/>
              <a:gd name="T4" fmla="*/ 81 w 98"/>
              <a:gd name="T5" fmla="*/ 37 h 69"/>
              <a:gd name="T6" fmla="*/ 70 w 98"/>
              <a:gd name="T7" fmla="*/ 15 h 69"/>
              <a:gd name="T8" fmla="*/ 37 w 98"/>
              <a:gd name="T9" fmla="*/ 12 h 69"/>
              <a:gd name="T10" fmla="*/ 24 w 98"/>
              <a:gd name="T11" fmla="*/ 26 h 69"/>
              <a:gd name="T12" fmla="*/ 8 w 98"/>
              <a:gd name="T13" fmla="*/ 43 h 69"/>
              <a:gd name="T14" fmla="*/ 13 w 98"/>
              <a:gd name="T15" fmla="*/ 56 h 69"/>
              <a:gd name="T16" fmla="*/ 26 w 98"/>
              <a:gd name="T17" fmla="*/ 61 h 69"/>
              <a:gd name="T18" fmla="*/ 26 w 98"/>
              <a:gd name="T19" fmla="*/ 42 h 69"/>
              <a:gd name="T20" fmla="*/ 26 w 98"/>
              <a:gd name="T21" fmla="*/ 39 h 69"/>
              <a:gd name="T22" fmla="*/ 34 w 98"/>
              <a:gd name="T23" fmla="*/ 43 h 69"/>
              <a:gd name="T24" fmla="*/ 36 w 98"/>
              <a:gd name="T25" fmla="*/ 28 h 69"/>
              <a:gd name="T26" fmla="*/ 38 w 98"/>
              <a:gd name="T27" fmla="*/ 43 h 69"/>
              <a:gd name="T28" fmla="*/ 46 w 98"/>
              <a:gd name="T29" fmla="*/ 39 h 69"/>
              <a:gd name="T30" fmla="*/ 38 w 98"/>
              <a:gd name="T31" fmla="*/ 50 h 69"/>
              <a:gd name="T32" fmla="*/ 38 w 98"/>
              <a:gd name="T33" fmla="*/ 50 h 69"/>
              <a:gd name="T34" fmla="*/ 37 w 98"/>
              <a:gd name="T35" fmla="*/ 50 h 69"/>
              <a:gd name="T36" fmla="*/ 37 w 98"/>
              <a:gd name="T37" fmla="*/ 50 h 69"/>
              <a:gd name="T38" fmla="*/ 35 w 98"/>
              <a:gd name="T39" fmla="*/ 50 h 69"/>
              <a:gd name="T40" fmla="*/ 35 w 98"/>
              <a:gd name="T41" fmla="*/ 50 h 69"/>
              <a:gd name="T42" fmla="*/ 35 w 98"/>
              <a:gd name="T43" fmla="*/ 50 h 69"/>
              <a:gd name="T44" fmla="*/ 26 w 98"/>
              <a:gd name="T45" fmla="*/ 42 h 69"/>
              <a:gd name="T46" fmla="*/ 53 w 98"/>
              <a:gd name="T47" fmla="*/ 40 h 69"/>
              <a:gd name="T48" fmla="*/ 49 w 98"/>
              <a:gd name="T49" fmla="*/ 37 h 69"/>
              <a:gd name="T50" fmla="*/ 58 w 98"/>
              <a:gd name="T51" fmla="*/ 28 h 69"/>
              <a:gd name="T52" fmla="*/ 58 w 98"/>
              <a:gd name="T53" fmla="*/ 28 h 69"/>
              <a:gd name="T54" fmla="*/ 58 w 98"/>
              <a:gd name="T55" fmla="*/ 28 h 69"/>
              <a:gd name="T56" fmla="*/ 60 w 98"/>
              <a:gd name="T57" fmla="*/ 28 h 69"/>
              <a:gd name="T58" fmla="*/ 60 w 98"/>
              <a:gd name="T59" fmla="*/ 28 h 69"/>
              <a:gd name="T60" fmla="*/ 61 w 98"/>
              <a:gd name="T61" fmla="*/ 28 h 69"/>
              <a:gd name="T62" fmla="*/ 69 w 98"/>
              <a:gd name="T63" fmla="*/ 37 h 69"/>
              <a:gd name="T64" fmla="*/ 66 w 98"/>
              <a:gd name="T65" fmla="*/ 40 h 69"/>
              <a:gd name="T66" fmla="*/ 62 w 98"/>
              <a:gd name="T67" fmla="*/ 48 h 69"/>
              <a:gd name="T68" fmla="*/ 57 w 98"/>
              <a:gd name="T69" fmla="*/ 48 h 69"/>
              <a:gd name="T70" fmla="*/ 53 w 98"/>
              <a:gd name="T71" fmla="*/ 40 h 69"/>
              <a:gd name="T72" fmla="*/ 93 w 98"/>
              <a:gd name="T73" fmla="*/ 63 h 69"/>
              <a:gd name="T74" fmla="*/ 79 w 98"/>
              <a:gd name="T75" fmla="*/ 69 h 69"/>
              <a:gd name="T76" fmla="*/ 8 w 98"/>
              <a:gd name="T77" fmla="*/ 61 h 69"/>
              <a:gd name="T78" fmla="*/ 7 w 98"/>
              <a:gd name="T79" fmla="*/ 26 h 69"/>
              <a:gd name="T80" fmla="*/ 33 w 98"/>
              <a:gd name="T81" fmla="*/ 5 h 69"/>
              <a:gd name="T82" fmla="*/ 75 w 98"/>
              <a:gd name="T83" fmla="*/ 10 h 69"/>
              <a:gd name="T84" fmla="*/ 94 w 98"/>
              <a:gd name="T85" fmla="*/ 36 h 69"/>
              <a:gd name="T86" fmla="*/ 93 w 98"/>
              <a:gd name="T87" fmla="*/ 63 h 69"/>
              <a:gd name="T88" fmla="*/ 93 w 98"/>
              <a:gd name="T89" fmla="*/ 63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8" h="69">
                <a:moveTo>
                  <a:pt x="79" y="61"/>
                </a:moveTo>
                <a:cubicBezTo>
                  <a:pt x="79" y="61"/>
                  <a:pt x="79" y="61"/>
                  <a:pt x="79" y="61"/>
                </a:cubicBezTo>
                <a:cubicBezTo>
                  <a:pt x="82" y="61"/>
                  <a:pt x="85" y="60"/>
                  <a:pt x="87" y="58"/>
                </a:cubicBezTo>
                <a:cubicBezTo>
                  <a:pt x="89" y="55"/>
                  <a:pt x="91" y="52"/>
                  <a:pt x="91" y="49"/>
                </a:cubicBezTo>
                <a:cubicBezTo>
                  <a:pt x="91" y="46"/>
                  <a:pt x="90" y="43"/>
                  <a:pt x="88" y="41"/>
                </a:cubicBezTo>
                <a:cubicBezTo>
                  <a:pt x="86" y="39"/>
                  <a:pt x="84" y="38"/>
                  <a:pt x="81" y="37"/>
                </a:cubicBezTo>
                <a:cubicBezTo>
                  <a:pt x="79" y="37"/>
                  <a:pt x="78" y="35"/>
                  <a:pt x="78" y="33"/>
                </a:cubicBezTo>
                <a:cubicBezTo>
                  <a:pt x="78" y="26"/>
                  <a:pt x="75" y="20"/>
                  <a:pt x="70" y="15"/>
                </a:cubicBezTo>
                <a:cubicBezTo>
                  <a:pt x="65" y="10"/>
                  <a:pt x="59" y="8"/>
                  <a:pt x="52" y="8"/>
                </a:cubicBezTo>
                <a:cubicBezTo>
                  <a:pt x="46" y="8"/>
                  <a:pt x="41" y="9"/>
                  <a:pt x="37" y="12"/>
                </a:cubicBezTo>
                <a:cubicBezTo>
                  <a:pt x="33" y="14"/>
                  <a:pt x="30" y="19"/>
                  <a:pt x="28" y="23"/>
                </a:cubicBezTo>
                <a:cubicBezTo>
                  <a:pt x="27" y="25"/>
                  <a:pt x="26" y="26"/>
                  <a:pt x="24" y="26"/>
                </a:cubicBezTo>
                <a:cubicBezTo>
                  <a:pt x="20" y="26"/>
                  <a:pt x="16" y="28"/>
                  <a:pt x="13" y="31"/>
                </a:cubicBezTo>
                <a:cubicBezTo>
                  <a:pt x="10" y="34"/>
                  <a:pt x="8" y="39"/>
                  <a:pt x="8" y="43"/>
                </a:cubicBezTo>
                <a:cubicBezTo>
                  <a:pt x="8" y="48"/>
                  <a:pt x="10" y="53"/>
                  <a:pt x="13" y="56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6"/>
                  <a:pt x="13" y="56"/>
                  <a:pt x="13" y="56"/>
                </a:cubicBezTo>
                <a:cubicBezTo>
                  <a:pt x="16" y="59"/>
                  <a:pt x="21" y="61"/>
                  <a:pt x="26" y="61"/>
                </a:cubicBezTo>
                <a:cubicBezTo>
                  <a:pt x="79" y="61"/>
                  <a:pt x="79" y="61"/>
                  <a:pt x="79" y="61"/>
                </a:cubicBezTo>
                <a:close/>
                <a:moveTo>
                  <a:pt x="26" y="42"/>
                </a:moveTo>
                <a:cubicBezTo>
                  <a:pt x="26" y="42"/>
                  <a:pt x="26" y="42"/>
                  <a:pt x="26" y="42"/>
                </a:cubicBezTo>
                <a:cubicBezTo>
                  <a:pt x="25" y="41"/>
                  <a:pt x="25" y="39"/>
                  <a:pt x="26" y="39"/>
                </a:cubicBezTo>
                <a:cubicBezTo>
                  <a:pt x="27" y="38"/>
                  <a:pt x="29" y="38"/>
                  <a:pt x="29" y="39"/>
                </a:cubicBezTo>
                <a:cubicBezTo>
                  <a:pt x="34" y="43"/>
                  <a:pt x="34" y="43"/>
                  <a:pt x="34" y="43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29"/>
                  <a:pt x="35" y="28"/>
                  <a:pt x="36" y="28"/>
                </a:cubicBezTo>
                <a:cubicBezTo>
                  <a:pt x="37" y="28"/>
                  <a:pt x="38" y="29"/>
                  <a:pt x="38" y="30"/>
                </a:cubicBezTo>
                <a:cubicBezTo>
                  <a:pt x="38" y="43"/>
                  <a:pt x="38" y="43"/>
                  <a:pt x="38" y="43"/>
                </a:cubicBezTo>
                <a:cubicBezTo>
                  <a:pt x="43" y="39"/>
                  <a:pt x="43" y="39"/>
                  <a:pt x="43" y="39"/>
                </a:cubicBezTo>
                <a:cubicBezTo>
                  <a:pt x="44" y="38"/>
                  <a:pt x="45" y="38"/>
                  <a:pt x="46" y="39"/>
                </a:cubicBezTo>
                <a:cubicBezTo>
                  <a:pt x="47" y="39"/>
                  <a:pt x="47" y="41"/>
                  <a:pt x="46" y="42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50"/>
                  <a:pt x="38" y="50"/>
                  <a:pt x="38" y="50"/>
                </a:cubicBezTo>
                <a:cubicBezTo>
                  <a:pt x="38" y="50"/>
                  <a:pt x="38" y="50"/>
                  <a:pt x="37" y="50"/>
                </a:cubicBezTo>
                <a:cubicBezTo>
                  <a:pt x="37" y="50"/>
                  <a:pt x="37" y="50"/>
                  <a:pt x="37" y="50"/>
                </a:cubicBezTo>
                <a:cubicBezTo>
                  <a:pt x="37" y="50"/>
                  <a:pt x="37" y="50"/>
                  <a:pt x="37" y="50"/>
                </a:cubicBezTo>
                <a:cubicBezTo>
                  <a:pt x="37" y="51"/>
                  <a:pt x="37" y="51"/>
                  <a:pt x="36" y="51"/>
                </a:cubicBezTo>
                <a:cubicBezTo>
                  <a:pt x="36" y="51"/>
                  <a:pt x="36" y="51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26" y="42"/>
                  <a:pt x="26" y="42"/>
                  <a:pt x="26" y="42"/>
                </a:cubicBezTo>
                <a:close/>
                <a:moveTo>
                  <a:pt x="53" y="40"/>
                </a:moveTo>
                <a:cubicBezTo>
                  <a:pt x="53" y="40"/>
                  <a:pt x="53" y="40"/>
                  <a:pt x="53" y="40"/>
                </a:cubicBezTo>
                <a:cubicBezTo>
                  <a:pt x="52" y="41"/>
                  <a:pt x="50" y="41"/>
                  <a:pt x="49" y="40"/>
                </a:cubicBezTo>
                <a:cubicBezTo>
                  <a:pt x="48" y="39"/>
                  <a:pt x="48" y="37"/>
                  <a:pt x="49" y="37"/>
                </a:cubicBezTo>
                <a:cubicBezTo>
                  <a:pt x="58" y="28"/>
                  <a:pt x="58" y="28"/>
                  <a:pt x="58" y="28"/>
                </a:cubicBezTo>
                <a:cubicBezTo>
                  <a:pt x="58" y="28"/>
                  <a:pt x="58" y="28"/>
                  <a:pt x="58" y="28"/>
                </a:cubicBezTo>
                <a:cubicBezTo>
                  <a:pt x="58" y="28"/>
                  <a:pt x="58" y="28"/>
                  <a:pt x="58" y="28"/>
                </a:cubicBezTo>
                <a:cubicBezTo>
                  <a:pt x="58" y="28"/>
                  <a:pt x="58" y="28"/>
                  <a:pt x="58" y="28"/>
                </a:cubicBezTo>
                <a:cubicBezTo>
                  <a:pt x="58" y="28"/>
                  <a:pt x="58" y="28"/>
                  <a:pt x="58" y="28"/>
                </a:cubicBezTo>
                <a:cubicBezTo>
                  <a:pt x="58" y="28"/>
                  <a:pt x="58" y="28"/>
                  <a:pt x="58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60" y="28"/>
                  <a:pt x="60" y="28"/>
                  <a:pt x="60" y="28"/>
                </a:cubicBezTo>
                <a:cubicBezTo>
                  <a:pt x="60" y="28"/>
                  <a:pt x="60" y="28"/>
                  <a:pt x="60" y="28"/>
                </a:cubicBezTo>
                <a:cubicBezTo>
                  <a:pt x="60" y="28"/>
                  <a:pt x="60" y="28"/>
                  <a:pt x="60" y="28"/>
                </a:cubicBezTo>
                <a:cubicBezTo>
                  <a:pt x="61" y="28"/>
                  <a:pt x="61" y="28"/>
                  <a:pt x="61" y="28"/>
                </a:cubicBezTo>
                <a:cubicBezTo>
                  <a:pt x="61" y="28"/>
                  <a:pt x="61" y="28"/>
                  <a:pt x="61" y="28"/>
                </a:cubicBezTo>
                <a:cubicBezTo>
                  <a:pt x="61" y="28"/>
                  <a:pt x="61" y="28"/>
                  <a:pt x="61" y="28"/>
                </a:cubicBezTo>
                <a:cubicBezTo>
                  <a:pt x="69" y="37"/>
                  <a:pt x="69" y="37"/>
                  <a:pt x="69" y="37"/>
                </a:cubicBezTo>
                <a:cubicBezTo>
                  <a:pt x="70" y="37"/>
                  <a:pt x="70" y="39"/>
                  <a:pt x="69" y="40"/>
                </a:cubicBezTo>
                <a:cubicBezTo>
                  <a:pt x="68" y="41"/>
                  <a:pt x="67" y="41"/>
                  <a:pt x="66" y="40"/>
                </a:cubicBezTo>
                <a:cubicBezTo>
                  <a:pt x="62" y="35"/>
                  <a:pt x="62" y="35"/>
                  <a:pt x="62" y="35"/>
                </a:cubicBezTo>
                <a:cubicBezTo>
                  <a:pt x="62" y="48"/>
                  <a:pt x="62" y="48"/>
                  <a:pt x="62" y="48"/>
                </a:cubicBezTo>
                <a:cubicBezTo>
                  <a:pt x="62" y="50"/>
                  <a:pt x="61" y="51"/>
                  <a:pt x="59" y="51"/>
                </a:cubicBezTo>
                <a:cubicBezTo>
                  <a:pt x="58" y="51"/>
                  <a:pt x="57" y="50"/>
                  <a:pt x="57" y="48"/>
                </a:cubicBezTo>
                <a:cubicBezTo>
                  <a:pt x="57" y="35"/>
                  <a:pt x="57" y="35"/>
                  <a:pt x="57" y="35"/>
                </a:cubicBezTo>
                <a:cubicBezTo>
                  <a:pt x="53" y="40"/>
                  <a:pt x="53" y="40"/>
                  <a:pt x="53" y="40"/>
                </a:cubicBezTo>
                <a:close/>
                <a:moveTo>
                  <a:pt x="93" y="63"/>
                </a:moveTo>
                <a:cubicBezTo>
                  <a:pt x="93" y="63"/>
                  <a:pt x="93" y="63"/>
                  <a:pt x="93" y="63"/>
                </a:cubicBezTo>
                <a:cubicBezTo>
                  <a:pt x="89" y="66"/>
                  <a:pt x="84" y="69"/>
                  <a:pt x="79" y="69"/>
                </a:cubicBezTo>
                <a:cubicBezTo>
                  <a:pt x="79" y="69"/>
                  <a:pt x="79" y="69"/>
                  <a:pt x="79" y="69"/>
                </a:cubicBezTo>
                <a:cubicBezTo>
                  <a:pt x="26" y="69"/>
                  <a:pt x="26" y="69"/>
                  <a:pt x="26" y="69"/>
                </a:cubicBezTo>
                <a:cubicBezTo>
                  <a:pt x="19" y="69"/>
                  <a:pt x="12" y="66"/>
                  <a:pt x="8" y="61"/>
                </a:cubicBezTo>
                <a:cubicBezTo>
                  <a:pt x="3" y="57"/>
                  <a:pt x="0" y="50"/>
                  <a:pt x="0" y="43"/>
                </a:cubicBezTo>
                <a:cubicBezTo>
                  <a:pt x="0" y="37"/>
                  <a:pt x="3" y="30"/>
                  <a:pt x="7" y="26"/>
                </a:cubicBezTo>
                <a:cubicBezTo>
                  <a:pt x="11" y="22"/>
                  <a:pt x="16" y="19"/>
                  <a:pt x="22" y="18"/>
                </a:cubicBezTo>
                <a:cubicBezTo>
                  <a:pt x="25" y="13"/>
                  <a:pt x="28" y="9"/>
                  <a:pt x="33" y="5"/>
                </a:cubicBezTo>
                <a:cubicBezTo>
                  <a:pt x="39" y="2"/>
                  <a:pt x="45" y="0"/>
                  <a:pt x="52" y="0"/>
                </a:cubicBezTo>
                <a:cubicBezTo>
                  <a:pt x="61" y="0"/>
                  <a:pt x="69" y="4"/>
                  <a:pt x="75" y="10"/>
                </a:cubicBezTo>
                <a:cubicBezTo>
                  <a:pt x="81" y="15"/>
                  <a:pt x="84" y="22"/>
                  <a:pt x="85" y="30"/>
                </a:cubicBezTo>
                <a:cubicBezTo>
                  <a:pt x="88" y="32"/>
                  <a:pt x="91" y="34"/>
                  <a:pt x="94" y="36"/>
                </a:cubicBezTo>
                <a:cubicBezTo>
                  <a:pt x="97" y="40"/>
                  <a:pt x="98" y="44"/>
                  <a:pt x="98" y="49"/>
                </a:cubicBezTo>
                <a:cubicBezTo>
                  <a:pt x="98" y="54"/>
                  <a:pt x="96" y="59"/>
                  <a:pt x="93" y="63"/>
                </a:cubicBezTo>
                <a:cubicBezTo>
                  <a:pt x="93" y="63"/>
                  <a:pt x="93" y="63"/>
                  <a:pt x="93" y="63"/>
                </a:cubicBezTo>
                <a:cubicBezTo>
                  <a:pt x="93" y="63"/>
                  <a:pt x="93" y="63"/>
                  <a:pt x="93" y="6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Freeform 12"/>
          <p:cNvSpPr>
            <a:spLocks noEditPoints="1"/>
          </p:cNvSpPr>
          <p:nvPr/>
        </p:nvSpPr>
        <p:spPr bwMode="auto">
          <a:xfrm>
            <a:off x="5148263" y="1824038"/>
            <a:ext cx="212725" cy="269875"/>
          </a:xfrm>
          <a:custGeom>
            <a:avLst/>
            <a:gdLst>
              <a:gd name="T0" fmla="*/ 24 w 79"/>
              <a:gd name="T1" fmla="*/ 42 h 99"/>
              <a:gd name="T2" fmla="*/ 4 w 79"/>
              <a:gd name="T3" fmla="*/ 8 h 99"/>
              <a:gd name="T4" fmla="*/ 4 w 79"/>
              <a:gd name="T5" fmla="*/ 0 h 99"/>
              <a:gd name="T6" fmla="*/ 10 w 79"/>
              <a:gd name="T7" fmla="*/ 0 h 99"/>
              <a:gd name="T8" fmla="*/ 69 w 79"/>
              <a:gd name="T9" fmla="*/ 0 h 99"/>
              <a:gd name="T10" fmla="*/ 75 w 79"/>
              <a:gd name="T11" fmla="*/ 0 h 99"/>
              <a:gd name="T12" fmla="*/ 75 w 79"/>
              <a:gd name="T13" fmla="*/ 8 h 99"/>
              <a:gd name="T14" fmla="*/ 55 w 79"/>
              <a:gd name="T15" fmla="*/ 42 h 99"/>
              <a:gd name="T16" fmla="*/ 55 w 79"/>
              <a:gd name="T17" fmla="*/ 57 h 99"/>
              <a:gd name="T18" fmla="*/ 75 w 79"/>
              <a:gd name="T19" fmla="*/ 91 h 99"/>
              <a:gd name="T20" fmla="*/ 75 w 79"/>
              <a:gd name="T21" fmla="*/ 99 h 99"/>
              <a:gd name="T22" fmla="*/ 69 w 79"/>
              <a:gd name="T23" fmla="*/ 99 h 99"/>
              <a:gd name="T24" fmla="*/ 10 w 79"/>
              <a:gd name="T25" fmla="*/ 99 h 99"/>
              <a:gd name="T26" fmla="*/ 4 w 79"/>
              <a:gd name="T27" fmla="*/ 99 h 99"/>
              <a:gd name="T28" fmla="*/ 4 w 79"/>
              <a:gd name="T29" fmla="*/ 91 h 99"/>
              <a:gd name="T30" fmla="*/ 24 w 79"/>
              <a:gd name="T31" fmla="*/ 57 h 99"/>
              <a:gd name="T32" fmla="*/ 14 w 79"/>
              <a:gd name="T33" fmla="*/ 91 h 99"/>
              <a:gd name="T34" fmla="*/ 17 w 79"/>
              <a:gd name="T35" fmla="*/ 91 h 99"/>
              <a:gd name="T36" fmla="*/ 41 w 79"/>
              <a:gd name="T37" fmla="*/ 70 h 99"/>
              <a:gd name="T38" fmla="*/ 65 w 79"/>
              <a:gd name="T39" fmla="*/ 91 h 99"/>
              <a:gd name="T40" fmla="*/ 40 w 79"/>
              <a:gd name="T41" fmla="*/ 52 h 99"/>
              <a:gd name="T42" fmla="*/ 40 w 79"/>
              <a:gd name="T43" fmla="*/ 52 h 99"/>
              <a:gd name="T44" fmla="*/ 40 w 79"/>
              <a:gd name="T45" fmla="*/ 52 h 99"/>
              <a:gd name="T46" fmla="*/ 14 w 79"/>
              <a:gd name="T47" fmla="*/ 91 h 99"/>
              <a:gd name="T48" fmla="*/ 24 w 79"/>
              <a:gd name="T49" fmla="*/ 91 h 99"/>
              <a:gd name="T50" fmla="*/ 40 w 79"/>
              <a:gd name="T51" fmla="*/ 75 h 99"/>
              <a:gd name="T52" fmla="*/ 20 w 79"/>
              <a:gd name="T53" fmla="*/ 28 h 99"/>
              <a:gd name="T54" fmla="*/ 59 w 79"/>
              <a:gd name="T55" fmla="*/ 28 h 99"/>
              <a:gd name="T56" fmla="*/ 14 w 79"/>
              <a:gd name="T57" fmla="*/ 8 h 99"/>
              <a:gd name="T58" fmla="*/ 55 w 79"/>
              <a:gd name="T59" fmla="*/ 33 h 99"/>
              <a:gd name="T60" fmla="*/ 24 w 79"/>
              <a:gd name="T61" fmla="*/ 33 h 99"/>
              <a:gd name="T62" fmla="*/ 40 w 79"/>
              <a:gd name="T63" fmla="*/ 47 h 99"/>
              <a:gd name="T64" fmla="*/ 40 w 79"/>
              <a:gd name="T65" fmla="*/ 47 h 99"/>
              <a:gd name="T66" fmla="*/ 40 w 79"/>
              <a:gd name="T67" fmla="*/ 47 h 99"/>
              <a:gd name="T68" fmla="*/ 55 w 79"/>
              <a:gd name="T69" fmla="*/ 33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9" h="99">
                <a:moveTo>
                  <a:pt x="32" y="49"/>
                </a:moveTo>
                <a:cubicBezTo>
                  <a:pt x="29" y="47"/>
                  <a:pt x="27" y="44"/>
                  <a:pt x="24" y="42"/>
                </a:cubicBezTo>
                <a:cubicBezTo>
                  <a:pt x="16" y="35"/>
                  <a:pt x="8" y="28"/>
                  <a:pt x="7" y="8"/>
                </a:cubicBezTo>
                <a:cubicBezTo>
                  <a:pt x="4" y="8"/>
                  <a:pt x="4" y="8"/>
                  <a:pt x="4" y="8"/>
                </a:cubicBez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78" y="0"/>
                  <a:pt x="79" y="2"/>
                  <a:pt x="79" y="4"/>
                </a:cubicBezTo>
                <a:cubicBezTo>
                  <a:pt x="79" y="6"/>
                  <a:pt x="78" y="8"/>
                  <a:pt x="75" y="8"/>
                </a:cubicBezTo>
                <a:cubicBezTo>
                  <a:pt x="73" y="8"/>
                  <a:pt x="73" y="8"/>
                  <a:pt x="73" y="8"/>
                </a:cubicBezTo>
                <a:cubicBezTo>
                  <a:pt x="72" y="28"/>
                  <a:pt x="64" y="35"/>
                  <a:pt x="55" y="42"/>
                </a:cubicBezTo>
                <a:cubicBezTo>
                  <a:pt x="53" y="44"/>
                  <a:pt x="50" y="47"/>
                  <a:pt x="48" y="49"/>
                </a:cubicBezTo>
                <a:cubicBezTo>
                  <a:pt x="50" y="52"/>
                  <a:pt x="53" y="54"/>
                  <a:pt x="55" y="57"/>
                </a:cubicBezTo>
                <a:cubicBezTo>
                  <a:pt x="64" y="64"/>
                  <a:pt x="72" y="70"/>
                  <a:pt x="73" y="91"/>
                </a:cubicBezTo>
                <a:cubicBezTo>
                  <a:pt x="75" y="91"/>
                  <a:pt x="75" y="91"/>
                  <a:pt x="75" y="91"/>
                </a:cubicBezTo>
                <a:cubicBezTo>
                  <a:pt x="78" y="91"/>
                  <a:pt x="79" y="93"/>
                  <a:pt x="79" y="95"/>
                </a:cubicBezTo>
                <a:cubicBezTo>
                  <a:pt x="79" y="97"/>
                  <a:pt x="78" y="99"/>
                  <a:pt x="75" y="99"/>
                </a:cubicBezTo>
                <a:cubicBezTo>
                  <a:pt x="69" y="99"/>
                  <a:pt x="69" y="99"/>
                  <a:pt x="69" y="99"/>
                </a:cubicBezTo>
                <a:cubicBezTo>
                  <a:pt x="69" y="99"/>
                  <a:pt x="69" y="99"/>
                  <a:pt x="69" y="99"/>
                </a:cubicBezTo>
                <a:cubicBezTo>
                  <a:pt x="69" y="99"/>
                  <a:pt x="69" y="99"/>
                  <a:pt x="69" y="99"/>
                </a:cubicBezTo>
                <a:cubicBezTo>
                  <a:pt x="10" y="99"/>
                  <a:pt x="10" y="99"/>
                  <a:pt x="10" y="99"/>
                </a:cubicBezTo>
                <a:cubicBezTo>
                  <a:pt x="10" y="99"/>
                  <a:pt x="10" y="99"/>
                  <a:pt x="10" y="99"/>
                </a:cubicBezTo>
                <a:cubicBezTo>
                  <a:pt x="4" y="99"/>
                  <a:pt x="4" y="99"/>
                  <a:pt x="4" y="99"/>
                </a:cubicBezTo>
                <a:cubicBezTo>
                  <a:pt x="2" y="99"/>
                  <a:pt x="0" y="97"/>
                  <a:pt x="0" y="95"/>
                </a:cubicBezTo>
                <a:cubicBezTo>
                  <a:pt x="0" y="93"/>
                  <a:pt x="2" y="91"/>
                  <a:pt x="4" y="91"/>
                </a:cubicBezTo>
                <a:cubicBezTo>
                  <a:pt x="7" y="91"/>
                  <a:pt x="7" y="91"/>
                  <a:pt x="7" y="91"/>
                </a:cubicBezTo>
                <a:cubicBezTo>
                  <a:pt x="8" y="70"/>
                  <a:pt x="16" y="64"/>
                  <a:pt x="24" y="57"/>
                </a:cubicBezTo>
                <a:cubicBezTo>
                  <a:pt x="27" y="54"/>
                  <a:pt x="29" y="52"/>
                  <a:pt x="32" y="49"/>
                </a:cubicBezTo>
                <a:close/>
                <a:moveTo>
                  <a:pt x="14" y="91"/>
                </a:moveTo>
                <a:cubicBezTo>
                  <a:pt x="14" y="91"/>
                  <a:pt x="14" y="91"/>
                  <a:pt x="14" y="91"/>
                </a:cubicBezTo>
                <a:cubicBezTo>
                  <a:pt x="17" y="91"/>
                  <a:pt x="17" y="91"/>
                  <a:pt x="17" y="91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69"/>
                  <a:pt x="40" y="69"/>
                  <a:pt x="41" y="70"/>
                </a:cubicBezTo>
                <a:cubicBezTo>
                  <a:pt x="62" y="91"/>
                  <a:pt x="62" y="91"/>
                  <a:pt x="62" y="91"/>
                </a:cubicBezTo>
                <a:cubicBezTo>
                  <a:pt x="65" y="91"/>
                  <a:pt x="65" y="91"/>
                  <a:pt x="65" y="91"/>
                </a:cubicBezTo>
                <a:cubicBezTo>
                  <a:pt x="64" y="74"/>
                  <a:pt x="58" y="68"/>
                  <a:pt x="50" y="62"/>
                </a:cubicBezTo>
                <a:cubicBezTo>
                  <a:pt x="47" y="59"/>
                  <a:pt x="43" y="56"/>
                  <a:pt x="40" y="52"/>
                </a:cubicBezTo>
                <a:cubicBezTo>
                  <a:pt x="40" y="52"/>
                  <a:pt x="40" y="52"/>
                  <a:pt x="40" y="52"/>
                </a:cubicBezTo>
                <a:cubicBezTo>
                  <a:pt x="40" y="52"/>
                  <a:pt x="40" y="52"/>
                  <a:pt x="40" y="52"/>
                </a:cubicBezTo>
                <a:cubicBezTo>
                  <a:pt x="40" y="52"/>
                  <a:pt x="40" y="52"/>
                  <a:pt x="40" y="52"/>
                </a:cubicBezTo>
                <a:cubicBezTo>
                  <a:pt x="40" y="52"/>
                  <a:pt x="40" y="52"/>
                  <a:pt x="40" y="52"/>
                </a:cubicBezTo>
                <a:cubicBezTo>
                  <a:pt x="36" y="56"/>
                  <a:pt x="32" y="59"/>
                  <a:pt x="29" y="62"/>
                </a:cubicBezTo>
                <a:cubicBezTo>
                  <a:pt x="22" y="68"/>
                  <a:pt x="15" y="74"/>
                  <a:pt x="14" y="91"/>
                </a:cubicBezTo>
                <a:close/>
                <a:moveTo>
                  <a:pt x="24" y="91"/>
                </a:moveTo>
                <a:cubicBezTo>
                  <a:pt x="24" y="91"/>
                  <a:pt x="24" y="91"/>
                  <a:pt x="24" y="91"/>
                </a:cubicBezTo>
                <a:cubicBezTo>
                  <a:pt x="56" y="91"/>
                  <a:pt x="56" y="91"/>
                  <a:pt x="56" y="91"/>
                </a:cubicBezTo>
                <a:cubicBezTo>
                  <a:pt x="40" y="75"/>
                  <a:pt x="40" y="75"/>
                  <a:pt x="40" y="75"/>
                </a:cubicBezTo>
                <a:cubicBezTo>
                  <a:pt x="24" y="91"/>
                  <a:pt x="24" y="91"/>
                  <a:pt x="24" y="91"/>
                </a:cubicBezTo>
                <a:close/>
                <a:moveTo>
                  <a:pt x="20" y="28"/>
                </a:moveTo>
                <a:cubicBezTo>
                  <a:pt x="20" y="28"/>
                  <a:pt x="20" y="28"/>
                  <a:pt x="20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62" y="24"/>
                  <a:pt x="65" y="18"/>
                  <a:pt x="65" y="8"/>
                </a:cubicBezTo>
                <a:cubicBezTo>
                  <a:pt x="14" y="8"/>
                  <a:pt x="14" y="8"/>
                  <a:pt x="14" y="8"/>
                </a:cubicBezTo>
                <a:cubicBezTo>
                  <a:pt x="15" y="18"/>
                  <a:pt x="17" y="24"/>
                  <a:pt x="20" y="28"/>
                </a:cubicBezTo>
                <a:close/>
                <a:moveTo>
                  <a:pt x="55" y="33"/>
                </a:moveTo>
                <a:cubicBezTo>
                  <a:pt x="55" y="33"/>
                  <a:pt x="55" y="33"/>
                  <a:pt x="55" y="33"/>
                </a:cubicBezTo>
                <a:cubicBezTo>
                  <a:pt x="24" y="33"/>
                  <a:pt x="24" y="33"/>
                  <a:pt x="24" y="33"/>
                </a:cubicBezTo>
                <a:cubicBezTo>
                  <a:pt x="26" y="34"/>
                  <a:pt x="27" y="35"/>
                  <a:pt x="29" y="37"/>
                </a:cubicBezTo>
                <a:cubicBezTo>
                  <a:pt x="32" y="40"/>
                  <a:pt x="36" y="43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3" y="43"/>
                  <a:pt x="47" y="40"/>
                  <a:pt x="50" y="37"/>
                </a:cubicBezTo>
                <a:cubicBezTo>
                  <a:pt x="52" y="35"/>
                  <a:pt x="54" y="34"/>
                  <a:pt x="55" y="33"/>
                </a:cubicBezTo>
                <a:close/>
              </a:path>
            </a:pathLst>
          </a:custGeom>
          <a:solidFill>
            <a:srgbClr val="D9860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Freeform 13"/>
          <p:cNvSpPr>
            <a:spLocks noEditPoints="1"/>
          </p:cNvSpPr>
          <p:nvPr/>
        </p:nvSpPr>
        <p:spPr bwMode="auto">
          <a:xfrm>
            <a:off x="3709988" y="3228975"/>
            <a:ext cx="266700" cy="260350"/>
          </a:xfrm>
          <a:custGeom>
            <a:avLst/>
            <a:gdLst>
              <a:gd name="T0" fmla="*/ 49 w 98"/>
              <a:gd name="T1" fmla="*/ 0 h 98"/>
              <a:gd name="T2" fmla="*/ 84 w 98"/>
              <a:gd name="T3" fmla="*/ 15 h 98"/>
              <a:gd name="T4" fmla="*/ 98 w 98"/>
              <a:gd name="T5" fmla="*/ 49 h 98"/>
              <a:gd name="T6" fmla="*/ 84 w 98"/>
              <a:gd name="T7" fmla="*/ 84 h 98"/>
              <a:gd name="T8" fmla="*/ 49 w 98"/>
              <a:gd name="T9" fmla="*/ 98 h 98"/>
              <a:gd name="T10" fmla="*/ 14 w 98"/>
              <a:gd name="T11" fmla="*/ 84 h 98"/>
              <a:gd name="T12" fmla="*/ 14 w 98"/>
              <a:gd name="T13" fmla="*/ 84 h 98"/>
              <a:gd name="T14" fmla="*/ 14 w 98"/>
              <a:gd name="T15" fmla="*/ 84 h 98"/>
              <a:gd name="T16" fmla="*/ 0 w 98"/>
              <a:gd name="T17" fmla="*/ 49 h 98"/>
              <a:gd name="T18" fmla="*/ 14 w 98"/>
              <a:gd name="T19" fmla="*/ 15 h 98"/>
              <a:gd name="T20" fmla="*/ 14 w 98"/>
              <a:gd name="T21" fmla="*/ 15 h 98"/>
              <a:gd name="T22" fmla="*/ 49 w 98"/>
              <a:gd name="T23" fmla="*/ 0 h 98"/>
              <a:gd name="T24" fmla="*/ 51 w 98"/>
              <a:gd name="T25" fmla="*/ 8 h 98"/>
              <a:gd name="T26" fmla="*/ 51 w 98"/>
              <a:gd name="T27" fmla="*/ 8 h 98"/>
              <a:gd name="T28" fmla="*/ 51 w 98"/>
              <a:gd name="T29" fmla="*/ 48 h 98"/>
              <a:gd name="T30" fmla="*/ 80 w 98"/>
              <a:gd name="T31" fmla="*/ 77 h 98"/>
              <a:gd name="T32" fmla="*/ 91 w 98"/>
              <a:gd name="T33" fmla="*/ 49 h 98"/>
              <a:gd name="T34" fmla="*/ 78 w 98"/>
              <a:gd name="T35" fmla="*/ 20 h 98"/>
              <a:gd name="T36" fmla="*/ 78 w 98"/>
              <a:gd name="T37" fmla="*/ 20 h 98"/>
              <a:gd name="T38" fmla="*/ 51 w 98"/>
              <a:gd name="T39" fmla="*/ 8 h 98"/>
              <a:gd name="T40" fmla="*/ 77 w 98"/>
              <a:gd name="T41" fmla="*/ 80 h 98"/>
              <a:gd name="T42" fmla="*/ 77 w 98"/>
              <a:gd name="T43" fmla="*/ 80 h 98"/>
              <a:gd name="T44" fmla="*/ 48 w 98"/>
              <a:gd name="T45" fmla="*/ 51 h 98"/>
              <a:gd name="T46" fmla="*/ 47 w 98"/>
              <a:gd name="T47" fmla="*/ 51 h 98"/>
              <a:gd name="T48" fmla="*/ 47 w 98"/>
              <a:gd name="T49" fmla="*/ 49 h 98"/>
              <a:gd name="T50" fmla="*/ 47 w 98"/>
              <a:gd name="T51" fmla="*/ 8 h 98"/>
              <a:gd name="T52" fmla="*/ 20 w 98"/>
              <a:gd name="T53" fmla="*/ 20 h 98"/>
              <a:gd name="T54" fmla="*/ 20 w 98"/>
              <a:gd name="T55" fmla="*/ 20 h 98"/>
              <a:gd name="T56" fmla="*/ 8 w 98"/>
              <a:gd name="T57" fmla="*/ 49 h 98"/>
              <a:gd name="T58" fmla="*/ 20 w 98"/>
              <a:gd name="T59" fmla="*/ 79 h 98"/>
              <a:gd name="T60" fmla="*/ 20 w 98"/>
              <a:gd name="T61" fmla="*/ 79 h 98"/>
              <a:gd name="T62" fmla="*/ 49 w 98"/>
              <a:gd name="T63" fmla="*/ 91 h 98"/>
              <a:gd name="T64" fmla="*/ 77 w 98"/>
              <a:gd name="T65" fmla="*/ 8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8" h="98">
                <a:moveTo>
                  <a:pt x="49" y="0"/>
                </a:moveTo>
                <a:cubicBezTo>
                  <a:pt x="63" y="0"/>
                  <a:pt x="75" y="6"/>
                  <a:pt x="84" y="15"/>
                </a:cubicBezTo>
                <a:cubicBezTo>
                  <a:pt x="93" y="24"/>
                  <a:pt x="98" y="36"/>
                  <a:pt x="98" y="49"/>
                </a:cubicBezTo>
                <a:cubicBezTo>
                  <a:pt x="98" y="63"/>
                  <a:pt x="93" y="75"/>
                  <a:pt x="84" y="84"/>
                </a:cubicBezTo>
                <a:cubicBezTo>
                  <a:pt x="75" y="93"/>
                  <a:pt x="63" y="98"/>
                  <a:pt x="49" y="98"/>
                </a:cubicBezTo>
                <a:cubicBezTo>
                  <a:pt x="36" y="98"/>
                  <a:pt x="23" y="93"/>
                  <a:pt x="14" y="84"/>
                </a:cubicBezTo>
                <a:cubicBezTo>
                  <a:pt x="14" y="84"/>
                  <a:pt x="14" y="84"/>
                  <a:pt x="14" y="84"/>
                </a:cubicBezTo>
                <a:cubicBezTo>
                  <a:pt x="14" y="84"/>
                  <a:pt x="14" y="84"/>
                  <a:pt x="14" y="84"/>
                </a:cubicBezTo>
                <a:cubicBezTo>
                  <a:pt x="6" y="75"/>
                  <a:pt x="0" y="63"/>
                  <a:pt x="0" y="49"/>
                </a:cubicBezTo>
                <a:cubicBezTo>
                  <a:pt x="0" y="36"/>
                  <a:pt x="6" y="24"/>
                  <a:pt x="14" y="15"/>
                </a:cubicBezTo>
                <a:cubicBezTo>
                  <a:pt x="14" y="15"/>
                  <a:pt x="14" y="15"/>
                  <a:pt x="14" y="15"/>
                </a:cubicBezTo>
                <a:cubicBezTo>
                  <a:pt x="23" y="6"/>
                  <a:pt x="36" y="0"/>
                  <a:pt x="49" y="0"/>
                </a:cubicBezTo>
                <a:close/>
                <a:moveTo>
                  <a:pt x="51" y="8"/>
                </a:moveTo>
                <a:cubicBezTo>
                  <a:pt x="51" y="8"/>
                  <a:pt x="51" y="8"/>
                  <a:pt x="51" y="8"/>
                </a:cubicBezTo>
                <a:cubicBezTo>
                  <a:pt x="51" y="48"/>
                  <a:pt x="51" y="48"/>
                  <a:pt x="51" y="48"/>
                </a:cubicBezTo>
                <a:cubicBezTo>
                  <a:pt x="80" y="77"/>
                  <a:pt x="80" y="77"/>
                  <a:pt x="80" y="77"/>
                </a:cubicBezTo>
                <a:cubicBezTo>
                  <a:pt x="87" y="70"/>
                  <a:pt x="91" y="60"/>
                  <a:pt x="91" y="49"/>
                </a:cubicBezTo>
                <a:cubicBezTo>
                  <a:pt x="91" y="38"/>
                  <a:pt x="86" y="28"/>
                  <a:pt x="78" y="20"/>
                </a:cubicBezTo>
                <a:cubicBezTo>
                  <a:pt x="78" y="20"/>
                  <a:pt x="78" y="20"/>
                  <a:pt x="78" y="20"/>
                </a:cubicBezTo>
                <a:cubicBezTo>
                  <a:pt x="71" y="13"/>
                  <a:pt x="62" y="8"/>
                  <a:pt x="51" y="8"/>
                </a:cubicBezTo>
                <a:close/>
                <a:moveTo>
                  <a:pt x="77" y="80"/>
                </a:moveTo>
                <a:cubicBezTo>
                  <a:pt x="77" y="80"/>
                  <a:pt x="77" y="80"/>
                  <a:pt x="77" y="80"/>
                </a:cubicBezTo>
                <a:cubicBezTo>
                  <a:pt x="48" y="51"/>
                  <a:pt x="48" y="51"/>
                  <a:pt x="48" y="51"/>
                </a:cubicBezTo>
                <a:cubicBezTo>
                  <a:pt x="47" y="51"/>
                  <a:pt x="47" y="51"/>
                  <a:pt x="47" y="51"/>
                </a:cubicBezTo>
                <a:cubicBezTo>
                  <a:pt x="47" y="50"/>
                  <a:pt x="47" y="50"/>
                  <a:pt x="47" y="49"/>
                </a:cubicBezTo>
                <a:cubicBezTo>
                  <a:pt x="47" y="8"/>
                  <a:pt x="47" y="8"/>
                  <a:pt x="47" y="8"/>
                </a:cubicBezTo>
                <a:cubicBezTo>
                  <a:pt x="36" y="8"/>
                  <a:pt x="27" y="13"/>
                  <a:pt x="20" y="20"/>
                </a:cubicBezTo>
                <a:cubicBezTo>
                  <a:pt x="20" y="20"/>
                  <a:pt x="20" y="20"/>
                  <a:pt x="20" y="20"/>
                </a:cubicBezTo>
                <a:cubicBezTo>
                  <a:pt x="12" y="28"/>
                  <a:pt x="8" y="38"/>
                  <a:pt x="8" y="49"/>
                </a:cubicBezTo>
                <a:cubicBezTo>
                  <a:pt x="8" y="61"/>
                  <a:pt x="12" y="71"/>
                  <a:pt x="20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7" y="86"/>
                  <a:pt x="38" y="91"/>
                  <a:pt x="49" y="91"/>
                </a:cubicBezTo>
                <a:cubicBezTo>
                  <a:pt x="60" y="91"/>
                  <a:pt x="69" y="87"/>
                  <a:pt x="77" y="80"/>
                </a:cubicBezTo>
                <a:close/>
              </a:path>
            </a:pathLst>
          </a:custGeom>
          <a:solidFill>
            <a:srgbClr val="E86B7A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3482370" y="3517900"/>
            <a:ext cx="748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dirty="0">
                <a:solidFill>
                  <a:srgbClr val="E86B7A"/>
                </a:solidFill>
                <a:cs typeface="+mn-ea"/>
                <a:sym typeface="+mn-lt"/>
              </a:rPr>
              <a:t>30%</a:t>
            </a:r>
          </a:p>
          <a:p>
            <a:pPr algn="ctr"/>
            <a:r>
              <a:rPr lang="en-US" altLang="zh-CN" sz="800" dirty="0">
                <a:solidFill>
                  <a:srgbClr val="E86B7A"/>
                </a:solidFill>
                <a:cs typeface="+mn-ea"/>
                <a:sym typeface="+mn-lt"/>
              </a:rPr>
              <a:t>Option </a:t>
            </a:r>
            <a:r>
              <a:rPr lang="zh-CN" altLang="en-US" sz="800" dirty="0">
                <a:solidFill>
                  <a:srgbClr val="E86B7A"/>
                </a:solidFill>
                <a:cs typeface="+mn-ea"/>
                <a:sym typeface="+mn-lt"/>
              </a:rPr>
              <a:t>2</a:t>
            </a:r>
            <a:endParaRPr lang="en-US" altLang="zh-CN" sz="800" dirty="0">
              <a:solidFill>
                <a:srgbClr val="E86B7A"/>
              </a:solidFill>
              <a:cs typeface="+mn-ea"/>
              <a:sym typeface="+mn-lt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4882545" y="2111375"/>
            <a:ext cx="748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dirty="0">
                <a:solidFill>
                  <a:srgbClr val="D98609"/>
                </a:solidFill>
                <a:cs typeface="+mn-ea"/>
                <a:sym typeface="+mn-lt"/>
              </a:rPr>
              <a:t>23%</a:t>
            </a:r>
          </a:p>
          <a:p>
            <a:pPr algn="ctr"/>
            <a:r>
              <a:rPr lang="en-US" altLang="zh-CN" sz="800" dirty="0">
                <a:solidFill>
                  <a:srgbClr val="D98609"/>
                </a:solidFill>
                <a:cs typeface="+mn-ea"/>
                <a:sym typeface="+mn-lt"/>
              </a:rPr>
              <a:t>Option </a:t>
            </a:r>
            <a:r>
              <a:rPr lang="zh-CN" altLang="en-US" sz="800" dirty="0">
                <a:solidFill>
                  <a:srgbClr val="D98609"/>
                </a:solidFill>
                <a:cs typeface="+mn-ea"/>
                <a:sym typeface="+mn-lt"/>
              </a:rPr>
              <a:t>1</a:t>
            </a:r>
            <a:endParaRPr lang="en-US" altLang="zh-CN" sz="800" dirty="0">
              <a:solidFill>
                <a:srgbClr val="D98609"/>
              </a:solidFill>
              <a:cs typeface="+mn-ea"/>
              <a:sym typeface="+mn-lt"/>
            </a:endParaRP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6300788" y="1751013"/>
            <a:ext cx="2232025" cy="92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fontAlgn="ctr"/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text content, such as keywords, some brief introductions, etc.. 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630238" y="3335338"/>
            <a:ext cx="2232025" cy="92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fontAlgn="ctr"/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  <a:p>
            <a:pPr algn="r"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Click here to add text content, such as keywords, some brief introductions, etc. 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Freeform 18"/>
          <p:cNvSpPr>
            <a:spLocks/>
          </p:cNvSpPr>
          <p:nvPr/>
        </p:nvSpPr>
        <p:spPr bwMode="auto">
          <a:xfrm>
            <a:off x="3705225" y="2038350"/>
            <a:ext cx="839788" cy="838200"/>
          </a:xfrm>
          <a:custGeom>
            <a:avLst/>
            <a:gdLst>
              <a:gd name="T0" fmla="*/ 273 w 546"/>
              <a:gd name="T1" fmla="*/ 546 h 546"/>
              <a:gd name="T2" fmla="*/ 0 w 546"/>
              <a:gd name="T3" fmla="*/ 273 h 546"/>
              <a:gd name="T4" fmla="*/ 273 w 546"/>
              <a:gd name="T5" fmla="*/ 0 h 546"/>
              <a:gd name="T6" fmla="*/ 546 w 546"/>
              <a:gd name="T7" fmla="*/ 273 h 546"/>
              <a:gd name="T8" fmla="*/ 546 w 546"/>
              <a:gd name="T9" fmla="*/ 546 h 546"/>
              <a:gd name="T10" fmla="*/ 273 w 546"/>
              <a:gd name="T11" fmla="*/ 546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6" h="546">
                <a:moveTo>
                  <a:pt x="273" y="546"/>
                </a:moveTo>
                <a:cubicBezTo>
                  <a:pt x="123" y="546"/>
                  <a:pt x="0" y="424"/>
                  <a:pt x="0" y="273"/>
                </a:cubicBezTo>
                <a:cubicBezTo>
                  <a:pt x="0" y="123"/>
                  <a:pt x="123" y="0"/>
                  <a:pt x="273" y="0"/>
                </a:cubicBezTo>
                <a:cubicBezTo>
                  <a:pt x="424" y="0"/>
                  <a:pt x="546" y="123"/>
                  <a:pt x="546" y="273"/>
                </a:cubicBezTo>
                <a:cubicBezTo>
                  <a:pt x="546" y="546"/>
                  <a:pt x="546" y="546"/>
                  <a:pt x="546" y="546"/>
                </a:cubicBezTo>
                <a:lnTo>
                  <a:pt x="273" y="546"/>
                </a:lnTo>
                <a:close/>
              </a:path>
            </a:pathLst>
          </a:custGeom>
          <a:solidFill>
            <a:srgbClr val="C93C79"/>
          </a:solidFill>
          <a:ln>
            <a:noFill/>
          </a:ln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" name="Freeform 19"/>
          <p:cNvSpPr>
            <a:spLocks noEditPoints="1"/>
          </p:cNvSpPr>
          <p:nvPr/>
        </p:nvSpPr>
        <p:spPr bwMode="auto">
          <a:xfrm>
            <a:off x="4092575" y="2349500"/>
            <a:ext cx="209550" cy="215900"/>
          </a:xfrm>
          <a:custGeom>
            <a:avLst/>
            <a:gdLst>
              <a:gd name="T0" fmla="*/ 55 w 95"/>
              <a:gd name="T1" fmla="*/ 0 h 98"/>
              <a:gd name="T2" fmla="*/ 85 w 95"/>
              <a:gd name="T3" fmla="*/ 29 h 98"/>
              <a:gd name="T4" fmla="*/ 86 w 95"/>
              <a:gd name="T5" fmla="*/ 31 h 98"/>
              <a:gd name="T6" fmla="*/ 82 w 95"/>
              <a:gd name="T7" fmla="*/ 41 h 98"/>
              <a:gd name="T8" fmla="*/ 79 w 95"/>
              <a:gd name="T9" fmla="*/ 34 h 98"/>
              <a:gd name="T10" fmla="*/ 55 w 95"/>
              <a:gd name="T11" fmla="*/ 31 h 98"/>
              <a:gd name="T12" fmla="*/ 53 w 95"/>
              <a:gd name="T13" fmla="*/ 25 h 98"/>
              <a:gd name="T14" fmla="*/ 11 w 95"/>
              <a:gd name="T15" fmla="*/ 8 h 98"/>
              <a:gd name="T16" fmla="*/ 8 w 95"/>
              <a:gd name="T17" fmla="*/ 10 h 98"/>
              <a:gd name="T18" fmla="*/ 9 w 95"/>
              <a:gd name="T19" fmla="*/ 90 h 98"/>
              <a:gd name="T20" fmla="*/ 11 w 95"/>
              <a:gd name="T21" fmla="*/ 91 h 98"/>
              <a:gd name="T22" fmla="*/ 78 w 95"/>
              <a:gd name="T23" fmla="*/ 90 h 98"/>
              <a:gd name="T24" fmla="*/ 79 w 95"/>
              <a:gd name="T25" fmla="*/ 88 h 98"/>
              <a:gd name="T26" fmla="*/ 82 w 95"/>
              <a:gd name="T27" fmla="*/ 82 h 98"/>
              <a:gd name="T28" fmla="*/ 86 w 95"/>
              <a:gd name="T29" fmla="*/ 88 h 98"/>
              <a:gd name="T30" fmla="*/ 83 w 95"/>
              <a:gd name="T31" fmla="*/ 95 h 98"/>
              <a:gd name="T32" fmla="*/ 11 w 95"/>
              <a:gd name="T33" fmla="*/ 98 h 98"/>
              <a:gd name="T34" fmla="*/ 0 w 95"/>
              <a:gd name="T35" fmla="*/ 88 h 98"/>
              <a:gd name="T36" fmla="*/ 3 w 95"/>
              <a:gd name="T37" fmla="*/ 3 h 98"/>
              <a:gd name="T38" fmla="*/ 72 w 95"/>
              <a:gd name="T39" fmla="*/ 38 h 98"/>
              <a:gd name="T40" fmla="*/ 72 w 95"/>
              <a:gd name="T41" fmla="*/ 38 h 98"/>
              <a:gd name="T42" fmla="*/ 94 w 95"/>
              <a:gd name="T43" fmla="*/ 63 h 98"/>
              <a:gd name="T44" fmla="*/ 68 w 95"/>
              <a:gd name="T45" fmla="*/ 86 h 98"/>
              <a:gd name="T46" fmla="*/ 68 w 95"/>
              <a:gd name="T47" fmla="*/ 73 h 98"/>
              <a:gd name="T48" fmla="*/ 49 w 95"/>
              <a:gd name="T49" fmla="*/ 71 h 98"/>
              <a:gd name="T50" fmla="*/ 49 w 95"/>
              <a:gd name="T51" fmla="*/ 53 h 98"/>
              <a:gd name="T52" fmla="*/ 52 w 95"/>
              <a:gd name="T53" fmla="*/ 50 h 98"/>
              <a:gd name="T54" fmla="*/ 68 w 95"/>
              <a:gd name="T55" fmla="*/ 40 h 98"/>
              <a:gd name="T56" fmla="*/ 72 w 95"/>
              <a:gd name="T57" fmla="*/ 38 h 98"/>
              <a:gd name="T58" fmla="*/ 89 w 95"/>
              <a:gd name="T59" fmla="*/ 62 h 98"/>
              <a:gd name="T60" fmla="*/ 72 w 95"/>
              <a:gd name="T61" fmla="*/ 53 h 98"/>
              <a:gd name="T62" fmla="*/ 70 w 95"/>
              <a:gd name="T63" fmla="*/ 55 h 98"/>
              <a:gd name="T64" fmla="*/ 54 w 95"/>
              <a:gd name="T65" fmla="*/ 69 h 98"/>
              <a:gd name="T66" fmla="*/ 70 w 95"/>
              <a:gd name="T67" fmla="*/ 69 h 98"/>
              <a:gd name="T68" fmla="*/ 72 w 95"/>
              <a:gd name="T69" fmla="*/ 79 h 98"/>
              <a:gd name="T70" fmla="*/ 75 w 95"/>
              <a:gd name="T71" fmla="*/ 29 h 98"/>
              <a:gd name="T72" fmla="*/ 57 w 95"/>
              <a:gd name="T73" fmla="*/ 12 h 98"/>
              <a:gd name="T74" fmla="*/ 59 w 95"/>
              <a:gd name="T75" fmla="*/ 28 h 98"/>
              <a:gd name="T76" fmla="*/ 61 w 95"/>
              <a:gd name="T77" fmla="*/ 29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5" h="98">
                <a:moveTo>
                  <a:pt x="11" y="0"/>
                </a:moveTo>
                <a:cubicBezTo>
                  <a:pt x="55" y="0"/>
                  <a:pt x="55" y="0"/>
                  <a:pt x="55" y="0"/>
                </a:cubicBezTo>
                <a:cubicBezTo>
                  <a:pt x="56" y="0"/>
                  <a:pt x="57" y="1"/>
                  <a:pt x="58" y="1"/>
                </a:cubicBezTo>
                <a:cubicBezTo>
                  <a:pt x="85" y="29"/>
                  <a:pt x="85" y="29"/>
                  <a:pt x="85" y="29"/>
                </a:cubicBezTo>
                <a:cubicBezTo>
                  <a:pt x="86" y="29"/>
                  <a:pt x="86" y="30"/>
                  <a:pt x="86" y="31"/>
                </a:cubicBezTo>
                <a:cubicBezTo>
                  <a:pt x="86" y="31"/>
                  <a:pt x="86" y="31"/>
                  <a:pt x="86" y="31"/>
                </a:cubicBezTo>
                <a:cubicBezTo>
                  <a:pt x="86" y="37"/>
                  <a:pt x="86" y="37"/>
                  <a:pt x="86" y="37"/>
                </a:cubicBezTo>
                <a:cubicBezTo>
                  <a:pt x="86" y="40"/>
                  <a:pt x="85" y="41"/>
                  <a:pt x="82" y="41"/>
                </a:cubicBezTo>
                <a:cubicBezTo>
                  <a:pt x="80" y="41"/>
                  <a:pt x="79" y="40"/>
                  <a:pt x="79" y="37"/>
                </a:cubicBezTo>
                <a:cubicBezTo>
                  <a:pt x="79" y="34"/>
                  <a:pt x="79" y="34"/>
                  <a:pt x="79" y="34"/>
                </a:cubicBezTo>
                <a:cubicBezTo>
                  <a:pt x="61" y="34"/>
                  <a:pt x="61" y="34"/>
                  <a:pt x="61" y="34"/>
                </a:cubicBezTo>
                <a:cubicBezTo>
                  <a:pt x="59" y="34"/>
                  <a:pt x="57" y="33"/>
                  <a:pt x="55" y="31"/>
                </a:cubicBezTo>
                <a:cubicBezTo>
                  <a:pt x="55" y="31"/>
                  <a:pt x="55" y="31"/>
                  <a:pt x="55" y="31"/>
                </a:cubicBezTo>
                <a:cubicBezTo>
                  <a:pt x="54" y="29"/>
                  <a:pt x="53" y="27"/>
                  <a:pt x="53" y="25"/>
                </a:cubicBezTo>
                <a:cubicBezTo>
                  <a:pt x="53" y="8"/>
                  <a:pt x="53" y="8"/>
                  <a:pt x="53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0" y="8"/>
                  <a:pt x="9" y="8"/>
                  <a:pt x="9" y="9"/>
                </a:cubicBezTo>
                <a:cubicBezTo>
                  <a:pt x="8" y="9"/>
                  <a:pt x="8" y="10"/>
                  <a:pt x="8" y="10"/>
                </a:cubicBezTo>
                <a:cubicBezTo>
                  <a:pt x="8" y="88"/>
                  <a:pt x="8" y="88"/>
                  <a:pt x="8" y="88"/>
                </a:cubicBezTo>
                <a:cubicBezTo>
                  <a:pt x="8" y="89"/>
                  <a:pt x="8" y="90"/>
                  <a:pt x="9" y="90"/>
                </a:cubicBezTo>
                <a:cubicBezTo>
                  <a:pt x="9" y="90"/>
                  <a:pt x="9" y="90"/>
                  <a:pt x="9" y="90"/>
                </a:cubicBezTo>
                <a:cubicBezTo>
                  <a:pt x="9" y="90"/>
                  <a:pt x="10" y="91"/>
                  <a:pt x="11" y="91"/>
                </a:cubicBezTo>
                <a:cubicBezTo>
                  <a:pt x="76" y="91"/>
                  <a:pt x="76" y="91"/>
                  <a:pt x="76" y="91"/>
                </a:cubicBezTo>
                <a:cubicBezTo>
                  <a:pt x="77" y="91"/>
                  <a:pt x="77" y="90"/>
                  <a:pt x="78" y="90"/>
                </a:cubicBezTo>
                <a:cubicBezTo>
                  <a:pt x="78" y="90"/>
                  <a:pt x="78" y="90"/>
                  <a:pt x="78" y="90"/>
                </a:cubicBezTo>
                <a:cubicBezTo>
                  <a:pt x="78" y="90"/>
                  <a:pt x="79" y="89"/>
                  <a:pt x="79" y="88"/>
                </a:cubicBezTo>
                <a:cubicBezTo>
                  <a:pt x="79" y="86"/>
                  <a:pt x="79" y="86"/>
                  <a:pt x="79" y="86"/>
                </a:cubicBezTo>
                <a:cubicBezTo>
                  <a:pt x="79" y="84"/>
                  <a:pt x="80" y="82"/>
                  <a:pt x="82" y="82"/>
                </a:cubicBezTo>
                <a:cubicBezTo>
                  <a:pt x="85" y="82"/>
                  <a:pt x="86" y="84"/>
                  <a:pt x="86" y="86"/>
                </a:cubicBezTo>
                <a:cubicBezTo>
                  <a:pt x="86" y="88"/>
                  <a:pt x="86" y="88"/>
                  <a:pt x="86" y="88"/>
                </a:cubicBezTo>
                <a:cubicBezTo>
                  <a:pt x="86" y="91"/>
                  <a:pt x="85" y="94"/>
                  <a:pt x="83" y="95"/>
                </a:cubicBezTo>
                <a:cubicBezTo>
                  <a:pt x="83" y="95"/>
                  <a:pt x="83" y="95"/>
                  <a:pt x="83" y="95"/>
                </a:cubicBezTo>
                <a:cubicBezTo>
                  <a:pt x="81" y="97"/>
                  <a:pt x="79" y="98"/>
                  <a:pt x="76" y="98"/>
                </a:cubicBezTo>
                <a:cubicBezTo>
                  <a:pt x="11" y="98"/>
                  <a:pt x="11" y="98"/>
                  <a:pt x="11" y="98"/>
                </a:cubicBezTo>
                <a:cubicBezTo>
                  <a:pt x="8" y="98"/>
                  <a:pt x="5" y="97"/>
                  <a:pt x="3" y="95"/>
                </a:cubicBezTo>
                <a:cubicBezTo>
                  <a:pt x="2" y="94"/>
                  <a:pt x="0" y="91"/>
                  <a:pt x="0" y="88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8"/>
                  <a:pt x="2" y="5"/>
                  <a:pt x="3" y="3"/>
                </a:cubicBezTo>
                <a:cubicBezTo>
                  <a:pt x="5" y="1"/>
                  <a:pt x="8" y="0"/>
                  <a:pt x="11" y="0"/>
                </a:cubicBezTo>
                <a:close/>
                <a:moveTo>
                  <a:pt x="72" y="38"/>
                </a:moveTo>
                <a:cubicBezTo>
                  <a:pt x="72" y="38"/>
                  <a:pt x="72" y="38"/>
                  <a:pt x="72" y="38"/>
                </a:cubicBezTo>
                <a:cubicBezTo>
                  <a:pt x="72" y="38"/>
                  <a:pt x="72" y="38"/>
                  <a:pt x="72" y="38"/>
                </a:cubicBezTo>
                <a:cubicBezTo>
                  <a:pt x="94" y="60"/>
                  <a:pt x="94" y="60"/>
                  <a:pt x="94" y="60"/>
                </a:cubicBezTo>
                <a:cubicBezTo>
                  <a:pt x="95" y="61"/>
                  <a:pt x="95" y="63"/>
                  <a:pt x="94" y="63"/>
                </a:cubicBezTo>
                <a:cubicBezTo>
                  <a:pt x="72" y="86"/>
                  <a:pt x="72" y="86"/>
                  <a:pt x="72" y="86"/>
                </a:cubicBezTo>
                <a:cubicBezTo>
                  <a:pt x="71" y="87"/>
                  <a:pt x="69" y="87"/>
                  <a:pt x="68" y="86"/>
                </a:cubicBezTo>
                <a:cubicBezTo>
                  <a:pt x="68" y="85"/>
                  <a:pt x="68" y="85"/>
                  <a:pt x="68" y="84"/>
                </a:cubicBezTo>
                <a:cubicBezTo>
                  <a:pt x="68" y="73"/>
                  <a:pt x="68" y="73"/>
                  <a:pt x="68" y="73"/>
                </a:cubicBezTo>
                <a:cubicBezTo>
                  <a:pt x="52" y="73"/>
                  <a:pt x="52" y="73"/>
                  <a:pt x="52" y="73"/>
                </a:cubicBezTo>
                <a:cubicBezTo>
                  <a:pt x="51" y="73"/>
                  <a:pt x="49" y="72"/>
                  <a:pt x="49" y="71"/>
                </a:cubicBezTo>
                <a:cubicBezTo>
                  <a:pt x="49" y="71"/>
                  <a:pt x="49" y="71"/>
                  <a:pt x="49" y="71"/>
                </a:cubicBezTo>
                <a:cubicBezTo>
                  <a:pt x="49" y="53"/>
                  <a:pt x="49" y="53"/>
                  <a:pt x="49" y="53"/>
                </a:cubicBezTo>
                <a:cubicBezTo>
                  <a:pt x="49" y="51"/>
                  <a:pt x="51" y="50"/>
                  <a:pt x="52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68" y="50"/>
                  <a:pt x="68" y="50"/>
                  <a:pt x="68" y="50"/>
                </a:cubicBezTo>
                <a:cubicBezTo>
                  <a:pt x="68" y="40"/>
                  <a:pt x="68" y="40"/>
                  <a:pt x="68" y="40"/>
                </a:cubicBezTo>
                <a:cubicBezTo>
                  <a:pt x="68" y="38"/>
                  <a:pt x="69" y="37"/>
                  <a:pt x="70" y="37"/>
                </a:cubicBezTo>
                <a:cubicBezTo>
                  <a:pt x="71" y="37"/>
                  <a:pt x="71" y="38"/>
                  <a:pt x="72" y="38"/>
                </a:cubicBezTo>
                <a:close/>
                <a:moveTo>
                  <a:pt x="89" y="62"/>
                </a:moveTo>
                <a:cubicBezTo>
                  <a:pt x="89" y="62"/>
                  <a:pt x="89" y="62"/>
                  <a:pt x="89" y="62"/>
                </a:cubicBezTo>
                <a:cubicBezTo>
                  <a:pt x="72" y="45"/>
                  <a:pt x="72" y="45"/>
                  <a:pt x="72" y="45"/>
                </a:cubicBezTo>
                <a:cubicBezTo>
                  <a:pt x="72" y="53"/>
                  <a:pt x="72" y="53"/>
                  <a:pt x="72" y="53"/>
                </a:cubicBezTo>
                <a:cubicBezTo>
                  <a:pt x="72" y="53"/>
                  <a:pt x="72" y="53"/>
                  <a:pt x="72" y="53"/>
                </a:cubicBezTo>
                <a:cubicBezTo>
                  <a:pt x="72" y="54"/>
                  <a:pt x="71" y="55"/>
                  <a:pt x="70" y="55"/>
                </a:cubicBezTo>
                <a:cubicBezTo>
                  <a:pt x="54" y="55"/>
                  <a:pt x="54" y="55"/>
                  <a:pt x="54" y="55"/>
                </a:cubicBezTo>
                <a:cubicBezTo>
                  <a:pt x="54" y="69"/>
                  <a:pt x="54" y="69"/>
                  <a:pt x="54" y="69"/>
                </a:cubicBezTo>
                <a:cubicBezTo>
                  <a:pt x="70" y="69"/>
                  <a:pt x="70" y="69"/>
                  <a:pt x="70" y="69"/>
                </a:cubicBezTo>
                <a:cubicBezTo>
                  <a:pt x="70" y="69"/>
                  <a:pt x="70" y="69"/>
                  <a:pt x="70" y="69"/>
                </a:cubicBezTo>
                <a:cubicBezTo>
                  <a:pt x="71" y="69"/>
                  <a:pt x="72" y="70"/>
                  <a:pt x="72" y="71"/>
                </a:cubicBezTo>
                <a:cubicBezTo>
                  <a:pt x="72" y="79"/>
                  <a:pt x="72" y="79"/>
                  <a:pt x="72" y="79"/>
                </a:cubicBezTo>
                <a:cubicBezTo>
                  <a:pt x="89" y="62"/>
                  <a:pt x="89" y="62"/>
                  <a:pt x="89" y="62"/>
                </a:cubicBezTo>
                <a:close/>
                <a:moveTo>
                  <a:pt x="75" y="29"/>
                </a:moveTo>
                <a:cubicBezTo>
                  <a:pt x="75" y="29"/>
                  <a:pt x="75" y="29"/>
                  <a:pt x="75" y="29"/>
                </a:cubicBezTo>
                <a:cubicBezTo>
                  <a:pt x="57" y="12"/>
                  <a:pt x="57" y="12"/>
                  <a:pt x="57" y="12"/>
                </a:cubicBezTo>
                <a:cubicBezTo>
                  <a:pt x="57" y="25"/>
                  <a:pt x="57" y="25"/>
                  <a:pt x="57" y="25"/>
                </a:cubicBezTo>
                <a:cubicBezTo>
                  <a:pt x="57" y="26"/>
                  <a:pt x="58" y="27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60" y="29"/>
                  <a:pt x="61" y="29"/>
                </a:cubicBezTo>
                <a:cubicBezTo>
                  <a:pt x="75" y="29"/>
                  <a:pt x="75" y="29"/>
                  <a:pt x="75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Freeform 20"/>
          <p:cNvSpPr>
            <a:spLocks/>
          </p:cNvSpPr>
          <p:nvPr/>
        </p:nvSpPr>
        <p:spPr bwMode="auto">
          <a:xfrm rot="10800000">
            <a:off x="4613275" y="2941638"/>
            <a:ext cx="1411288" cy="1408112"/>
          </a:xfrm>
          <a:custGeom>
            <a:avLst/>
            <a:gdLst>
              <a:gd name="T0" fmla="*/ 459 w 918"/>
              <a:gd name="T1" fmla="*/ 918 h 918"/>
              <a:gd name="T2" fmla="*/ 0 w 918"/>
              <a:gd name="T3" fmla="*/ 459 h 918"/>
              <a:gd name="T4" fmla="*/ 459 w 918"/>
              <a:gd name="T5" fmla="*/ 0 h 918"/>
              <a:gd name="T6" fmla="*/ 918 w 918"/>
              <a:gd name="T7" fmla="*/ 459 h 918"/>
              <a:gd name="T8" fmla="*/ 918 w 918"/>
              <a:gd name="T9" fmla="*/ 918 h 918"/>
              <a:gd name="T10" fmla="*/ 459 w 918"/>
              <a:gd name="T11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8" h="918">
                <a:moveTo>
                  <a:pt x="459" y="918"/>
                </a:moveTo>
                <a:cubicBezTo>
                  <a:pt x="205" y="918"/>
                  <a:pt x="0" y="713"/>
                  <a:pt x="0" y="459"/>
                </a:cubicBezTo>
                <a:cubicBezTo>
                  <a:pt x="0" y="205"/>
                  <a:pt x="205" y="0"/>
                  <a:pt x="459" y="0"/>
                </a:cubicBezTo>
                <a:cubicBezTo>
                  <a:pt x="713" y="0"/>
                  <a:pt x="918" y="205"/>
                  <a:pt x="918" y="459"/>
                </a:cubicBezTo>
                <a:cubicBezTo>
                  <a:pt x="918" y="918"/>
                  <a:pt x="918" y="918"/>
                  <a:pt x="918" y="918"/>
                </a:cubicBezTo>
                <a:lnTo>
                  <a:pt x="459" y="918"/>
                </a:lnTo>
                <a:close/>
              </a:path>
            </a:pathLst>
          </a:custGeom>
          <a:noFill/>
          <a:ln w="6350" cap="flat" cmpd="sng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790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3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6" presetClass="emph" presetSubtype="0" autoRev="1" fill="hold" grpId="1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animScale>
                                          <p:cBhvr>
                                            <p:cTn id="35" dur="150" fill="hold"/>
                                            <p:tgtEl>
                                              <p:spTgt spid="40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6" presetClass="emph" presetSubtype="0" autoRev="1" fill="hold" grpId="1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animScale>
                                          <p:cBhvr>
                                            <p:cTn id="42" dur="150" fill="hold"/>
                                            <p:tgtEl>
                                              <p:spTgt spid="3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grpId="0" nodeType="withEffect" p14:presetBounceEnd="6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5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6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fill="hold" grpId="0" nodeType="withEffect" p14:presetBounceEnd="6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9" dur="7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0" dur="7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fill="hold" grpId="0" nodeType="withEffect" p14:presetBounceEnd="60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3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4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8" fill="hold" grpId="0" nodeType="withEffect" p14:presetBounceEnd="6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7" dur="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8" dur="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8" fill="hold" grpId="0" nodeType="withEffect" p14:presetBounceEnd="6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1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2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8" fill="hold" grpId="0" nodeType="withEffect" p14:presetBounceEnd="60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5" dur="7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6" dur="7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8" grpId="0" animBg="1"/>
          <p:bldP spid="29" grpId="0" animBg="1"/>
          <p:bldP spid="30" grpId="0" animBg="1"/>
          <p:bldP spid="31" grpId="0" animBg="1"/>
          <p:bldP spid="32" grpId="0" animBg="1"/>
          <p:bldP spid="32" grpId="1" animBg="1"/>
          <p:bldP spid="33" grpId="0" animBg="1"/>
          <p:bldP spid="34" grpId="0" animBg="1"/>
          <p:bldP spid="35" grpId="0"/>
          <p:bldP spid="36" grpId="0"/>
          <p:bldP spid="37" grpId="0"/>
          <p:bldP spid="38" grpId="0"/>
          <p:bldP spid="39" grpId="0" animBg="1"/>
          <p:bldP spid="40" grpId="0" animBg="1"/>
          <p:bldP spid="40" grpId="1" animBg="1"/>
          <p:bldP spid="4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3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6" presetClass="emph" presetSubtype="0" autoRev="1" fill="hold" grpId="1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animScale>
                                          <p:cBhvr>
                                            <p:cTn id="35" dur="150" fill="hold"/>
                                            <p:tgtEl>
                                              <p:spTgt spid="40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6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6" presetClass="emph" presetSubtype="0" autoRev="1" fill="hold" grpId="1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animScale>
                                          <p:cBhvr>
                                            <p:cTn id="42" dur="150" fill="hold"/>
                                            <p:tgtEl>
                                              <p:spTgt spid="3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75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75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8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75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8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8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7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75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8" grpId="0" animBg="1"/>
          <p:bldP spid="29" grpId="0" animBg="1"/>
          <p:bldP spid="30" grpId="0" animBg="1"/>
          <p:bldP spid="31" grpId="0" animBg="1"/>
          <p:bldP spid="32" grpId="0" animBg="1"/>
          <p:bldP spid="32" grpId="1" animBg="1"/>
          <p:bldP spid="33" grpId="0" animBg="1"/>
          <p:bldP spid="34" grpId="0" animBg="1"/>
          <p:bldP spid="35" grpId="0"/>
          <p:bldP spid="36" grpId="0"/>
          <p:bldP spid="37" grpId="0"/>
          <p:bldP spid="38" grpId="0"/>
          <p:bldP spid="39" grpId="0" animBg="1"/>
          <p:bldP spid="40" grpId="0" animBg="1"/>
          <p:bldP spid="40" grpId="1" animBg="1"/>
          <p:bldP spid="41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5D8A3622-606B-4E31-82C9-BC4C23857C7D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74BC42C2-9B27-4249-B44C-1CA9252EA6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12" name="TextBox 3">
              <a:extLst>
                <a:ext uri="{FF2B5EF4-FFF2-40B4-BE49-F238E27FC236}">
                  <a16:creationId xmlns:a16="http://schemas.microsoft.com/office/drawing/2014/main" id="{4EC92273-C4D5-4B8D-BBD3-3925EED3A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7" name="Group 14"/>
          <p:cNvGrpSpPr/>
          <p:nvPr/>
        </p:nvGrpSpPr>
        <p:grpSpPr>
          <a:xfrm>
            <a:off x="4714240" y="3200749"/>
            <a:ext cx="3921594" cy="763012"/>
            <a:chOff x="4500562" y="3071816"/>
            <a:chExt cx="3942296" cy="763012"/>
          </a:xfrm>
        </p:grpSpPr>
        <p:sp>
          <p:nvSpPr>
            <p:cNvPr id="18" name="Rectangle 34"/>
            <p:cNvSpPr/>
            <p:nvPr/>
          </p:nvSpPr>
          <p:spPr>
            <a:xfrm>
              <a:off x="4519611" y="3348476"/>
              <a:ext cx="3923247" cy="4863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9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etc.int for the very first time</a:t>
              </a:r>
              <a:endParaRPr lang="id-ID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35"/>
            <p:cNvSpPr/>
            <p:nvPr/>
          </p:nvSpPr>
          <p:spPr>
            <a:xfrm>
              <a:off x="4500562" y="3071816"/>
              <a:ext cx="12751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28" name="Chart 83"/>
          <p:cNvGraphicFramePr/>
          <p:nvPr>
            <p:extLst>
              <p:ext uri="{D42A27DB-BD31-4B8C-83A1-F6EECF244321}">
                <p14:modId xmlns:p14="http://schemas.microsoft.com/office/powerpoint/2010/main" val="2468001958"/>
              </p:ext>
            </p:extLst>
          </p:nvPr>
        </p:nvGraphicFramePr>
        <p:xfrm>
          <a:off x="4641361" y="1264153"/>
          <a:ext cx="4029605" cy="1777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10C44D69-5F49-4FC8-BA54-9ED34A5A571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290" y="1512033"/>
            <a:ext cx="3966041" cy="25551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188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 xmlns:c="http://schemas.openxmlformats.org/drawingml/2006/chart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25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>
            <a:extLst>
              <a:ext uri="{FF2B5EF4-FFF2-40B4-BE49-F238E27FC236}">
                <a16:creationId xmlns:a16="http://schemas.microsoft.com/office/drawing/2014/main" id="{FB9BDE0F-AAB9-4CB6-A290-B1DD653C23E6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8AFC5010-DF86-4787-B6BB-19BF075EDA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31" name="TextBox 3">
              <a:extLst>
                <a:ext uri="{FF2B5EF4-FFF2-40B4-BE49-F238E27FC236}">
                  <a16:creationId xmlns:a16="http://schemas.microsoft.com/office/drawing/2014/main" id="{9550CEB7-9355-45FE-AACD-518E529A1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27902" y="1675355"/>
            <a:ext cx="1862027" cy="2216942"/>
            <a:chOff x="465977" y="1463280"/>
            <a:chExt cx="1862027" cy="2216942"/>
          </a:xfrm>
        </p:grpSpPr>
        <p:grpSp>
          <p:nvGrpSpPr>
            <p:cNvPr id="11" name="组合 10"/>
            <p:cNvGrpSpPr/>
            <p:nvPr/>
          </p:nvGrpSpPr>
          <p:grpSpPr>
            <a:xfrm>
              <a:off x="465977" y="1463280"/>
              <a:ext cx="1862027" cy="2216942"/>
              <a:chOff x="1827008" y="2120901"/>
              <a:chExt cx="2298700" cy="2736849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1827008" y="2120901"/>
                <a:ext cx="2298700" cy="444500"/>
              </a:xfrm>
              <a:prstGeom prst="rect">
                <a:avLst/>
              </a:prstGeom>
              <a:solidFill>
                <a:srgbClr val="0C9ACA"/>
              </a:solidFill>
              <a:ln>
                <a:solidFill>
                  <a:srgbClr val="0C9AC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27008" y="2565400"/>
                <a:ext cx="2298700" cy="2292350"/>
              </a:xfrm>
              <a:prstGeom prst="rect">
                <a:avLst/>
              </a:prstGeom>
              <a:noFill/>
              <a:ln>
                <a:solidFill>
                  <a:srgbClr val="0C9AC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771062" y="1484039"/>
              <a:ext cx="125185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5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27430" y="2064064"/>
              <a:ext cx="1568516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2623293" y="1675355"/>
            <a:ext cx="1862027" cy="2216942"/>
            <a:chOff x="465977" y="1463280"/>
            <a:chExt cx="1862027" cy="2216942"/>
          </a:xfrm>
        </p:grpSpPr>
        <p:grpSp>
          <p:nvGrpSpPr>
            <p:cNvPr id="42" name="组合 41"/>
            <p:cNvGrpSpPr/>
            <p:nvPr/>
          </p:nvGrpSpPr>
          <p:grpSpPr>
            <a:xfrm>
              <a:off x="465977" y="1463280"/>
              <a:ext cx="1862027" cy="2216942"/>
              <a:chOff x="1827008" y="2120901"/>
              <a:chExt cx="2298700" cy="2736849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1827008" y="2120901"/>
                <a:ext cx="2298700" cy="444500"/>
              </a:xfrm>
              <a:prstGeom prst="rect">
                <a:avLst/>
              </a:prstGeom>
              <a:solidFill>
                <a:srgbClr val="C93C79"/>
              </a:solidFill>
              <a:ln>
                <a:solidFill>
                  <a:srgbClr val="C93C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1827008" y="2565400"/>
                <a:ext cx="2298700" cy="2292350"/>
              </a:xfrm>
              <a:prstGeom prst="rect">
                <a:avLst/>
              </a:prstGeom>
              <a:noFill/>
              <a:ln>
                <a:solidFill>
                  <a:srgbClr val="C93C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3" name="文本框 42"/>
            <p:cNvSpPr txBox="1"/>
            <p:nvPr/>
          </p:nvSpPr>
          <p:spPr>
            <a:xfrm>
              <a:off x="771062" y="1484039"/>
              <a:ext cx="125185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5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627430" y="2064064"/>
              <a:ext cx="1568516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618684" y="1675355"/>
            <a:ext cx="1862027" cy="2216942"/>
            <a:chOff x="465977" y="1463280"/>
            <a:chExt cx="1862027" cy="2216942"/>
          </a:xfrm>
        </p:grpSpPr>
        <p:grpSp>
          <p:nvGrpSpPr>
            <p:cNvPr id="48" name="组合 47"/>
            <p:cNvGrpSpPr/>
            <p:nvPr/>
          </p:nvGrpSpPr>
          <p:grpSpPr>
            <a:xfrm>
              <a:off x="465977" y="1463280"/>
              <a:ext cx="1862027" cy="2216942"/>
              <a:chOff x="1827008" y="2120901"/>
              <a:chExt cx="2298700" cy="2736849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1827008" y="2120901"/>
                <a:ext cx="2298700" cy="444500"/>
              </a:xfrm>
              <a:prstGeom prst="rect">
                <a:avLst/>
              </a:prstGeom>
              <a:solidFill>
                <a:srgbClr val="D98609"/>
              </a:solidFill>
              <a:ln>
                <a:solidFill>
                  <a:srgbClr val="D986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1827008" y="2565400"/>
                <a:ext cx="2298700" cy="2292350"/>
              </a:xfrm>
              <a:prstGeom prst="rect">
                <a:avLst/>
              </a:prstGeom>
              <a:noFill/>
              <a:ln>
                <a:solidFill>
                  <a:srgbClr val="D9860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9" name="文本框 48"/>
            <p:cNvSpPr txBox="1"/>
            <p:nvPr/>
          </p:nvSpPr>
          <p:spPr>
            <a:xfrm>
              <a:off x="771062" y="1484039"/>
              <a:ext cx="125185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5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27430" y="2064064"/>
              <a:ext cx="1568516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614076" y="1675355"/>
            <a:ext cx="1862027" cy="2216942"/>
            <a:chOff x="465977" y="1463280"/>
            <a:chExt cx="1862027" cy="2216942"/>
          </a:xfrm>
        </p:grpSpPr>
        <p:grpSp>
          <p:nvGrpSpPr>
            <p:cNvPr id="54" name="组合 53"/>
            <p:cNvGrpSpPr/>
            <p:nvPr/>
          </p:nvGrpSpPr>
          <p:grpSpPr>
            <a:xfrm>
              <a:off x="465977" y="1463280"/>
              <a:ext cx="1862027" cy="2216942"/>
              <a:chOff x="1827008" y="2120901"/>
              <a:chExt cx="2298700" cy="2736849"/>
            </a:xfrm>
          </p:grpSpPr>
          <p:sp>
            <p:nvSpPr>
              <p:cNvPr id="57" name="矩形 56"/>
              <p:cNvSpPr/>
              <p:nvPr/>
            </p:nvSpPr>
            <p:spPr>
              <a:xfrm>
                <a:off x="1827008" y="2120901"/>
                <a:ext cx="2298700" cy="444500"/>
              </a:xfrm>
              <a:prstGeom prst="rect">
                <a:avLst/>
              </a:prstGeom>
              <a:solidFill>
                <a:srgbClr val="E86B7A"/>
              </a:solidFill>
              <a:ln>
                <a:solidFill>
                  <a:srgbClr val="E86B7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1827008" y="2565400"/>
                <a:ext cx="2298700" cy="2292350"/>
              </a:xfrm>
              <a:prstGeom prst="rect">
                <a:avLst/>
              </a:prstGeom>
              <a:noFill/>
              <a:ln>
                <a:solidFill>
                  <a:srgbClr val="E86B7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5" name="文本框 54"/>
            <p:cNvSpPr txBox="1"/>
            <p:nvPr/>
          </p:nvSpPr>
          <p:spPr>
            <a:xfrm>
              <a:off x="771062" y="1484039"/>
              <a:ext cx="125185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5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5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627430" y="2064064"/>
              <a:ext cx="1568516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We have many PowerPoint </a:t>
              </a:r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templates</a:t>
              </a: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 that has been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95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250"/>
                            </p:stCondLst>
                            <p:childTnLst>
                              <p:par>
                                <p:cTn id="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30303432-0285-45B7-BCE5-D769C0B10620}"/>
              </a:ext>
            </a:extLst>
          </p:cNvPr>
          <p:cNvGrpSpPr/>
          <p:nvPr/>
        </p:nvGrpSpPr>
        <p:grpSpPr>
          <a:xfrm>
            <a:off x="-1" y="-1"/>
            <a:ext cx="4511269" cy="2849062"/>
            <a:chOff x="-1" y="-1"/>
            <a:chExt cx="4511269" cy="2849062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9909FBC1-0F52-4679-8838-D4EEB55EA1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-1" y="-1"/>
              <a:ext cx="3742475" cy="2849062"/>
            </a:xfrm>
            <a:prstGeom prst="rect">
              <a:avLst/>
            </a:prstGeom>
          </p:spPr>
        </p:pic>
        <p:sp>
          <p:nvSpPr>
            <p:cNvPr id="19" name="TextBox 3">
              <a:extLst>
                <a:ext uri="{FF2B5EF4-FFF2-40B4-BE49-F238E27FC236}">
                  <a16:creationId xmlns:a16="http://schemas.microsoft.com/office/drawing/2014/main" id="{584A7AAC-EED2-4CFB-BAB5-D8327C82C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081" y="204399"/>
              <a:ext cx="30241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1" hangingPunct="1"/>
              <a:r>
                <a:rPr lang="en-US" altLang="zh-CN" sz="16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Add title text here</a:t>
              </a:r>
              <a:endParaRPr lang="zh-CN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eaLnBrk="1" hangingPunct="1"/>
              <a:r>
                <a:rPr lang="en-US" altLang="zh-CN" sz="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9" name="组合 6"/>
          <p:cNvGrpSpPr>
            <a:grpSpLocks/>
          </p:cNvGrpSpPr>
          <p:nvPr/>
        </p:nvGrpSpPr>
        <p:grpSpPr bwMode="auto">
          <a:xfrm>
            <a:off x="829431" y="1540236"/>
            <a:ext cx="3526336" cy="2658242"/>
            <a:chOff x="0" y="0"/>
            <a:chExt cx="5389939" cy="4062493"/>
          </a:xfrm>
        </p:grpSpPr>
        <p:sp>
          <p:nvSpPr>
            <p:cNvPr id="30" name="六边形 7"/>
            <p:cNvSpPr>
              <a:spLocks noChangeArrowheads="1"/>
            </p:cNvSpPr>
            <p:nvPr/>
          </p:nvSpPr>
          <p:spPr bwMode="auto">
            <a:xfrm>
              <a:off x="2088541" y="1091416"/>
              <a:ext cx="1804732" cy="1557087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0C9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sz="1799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六边形 8"/>
            <p:cNvSpPr>
              <a:spLocks noChangeArrowheads="1"/>
            </p:cNvSpPr>
            <p:nvPr/>
          </p:nvSpPr>
          <p:spPr bwMode="auto">
            <a:xfrm>
              <a:off x="3733176" y="259515"/>
              <a:ext cx="1462705" cy="1261192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D98609">
                <a:alpha val="9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sz="17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六边形 9"/>
            <p:cNvSpPr>
              <a:spLocks noChangeArrowheads="1"/>
            </p:cNvSpPr>
            <p:nvPr/>
          </p:nvSpPr>
          <p:spPr bwMode="auto">
            <a:xfrm>
              <a:off x="4094607" y="1709886"/>
              <a:ext cx="664646" cy="572387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D73E30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sz="1799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六边形 10"/>
            <p:cNvSpPr>
              <a:spLocks noChangeArrowheads="1"/>
            </p:cNvSpPr>
            <p:nvPr/>
          </p:nvSpPr>
          <p:spPr bwMode="auto">
            <a:xfrm>
              <a:off x="0" y="1857880"/>
              <a:ext cx="2338820" cy="2016224"/>
            </a:xfrm>
            <a:prstGeom prst="hexagon">
              <a:avLst>
                <a:gd name="adj" fmla="val 24999"/>
                <a:gd name="vf" fmla="val 115470"/>
              </a:avLst>
            </a:pr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endParaRPr lang="zh-CN" altLang="en-US" sz="1799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4" name="六边形 11"/>
            <p:cNvSpPr>
              <a:spLocks noChangeArrowheads="1"/>
            </p:cNvSpPr>
            <p:nvPr/>
          </p:nvSpPr>
          <p:spPr bwMode="auto">
            <a:xfrm>
              <a:off x="2362647" y="2975928"/>
              <a:ext cx="1169195" cy="1008953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C93C79">
                <a:alpha val="7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sz="1799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六边形 12"/>
            <p:cNvSpPr>
              <a:spLocks noChangeArrowheads="1"/>
            </p:cNvSpPr>
            <p:nvPr/>
          </p:nvSpPr>
          <p:spPr bwMode="auto">
            <a:xfrm>
              <a:off x="3732563" y="2633721"/>
              <a:ext cx="1657376" cy="1428772"/>
            </a:xfrm>
            <a:prstGeom prst="hexagon">
              <a:avLst>
                <a:gd name="adj" fmla="val 24999"/>
                <a:gd name="vf" fmla="val 115470"/>
              </a:avLst>
            </a:prstGeom>
            <a:blipFill dpi="0"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9pPr>
            </a:lstStyle>
            <a:p>
              <a:pPr algn="ctr" eaLnBrk="1" hangingPunct="1"/>
              <a:endParaRPr lang="zh-CN" altLang="en-US" sz="1799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六边形 13"/>
            <p:cNvSpPr>
              <a:spLocks noChangeArrowheads="1"/>
            </p:cNvSpPr>
            <p:nvPr/>
          </p:nvSpPr>
          <p:spPr bwMode="auto">
            <a:xfrm>
              <a:off x="2088541" y="0"/>
              <a:ext cx="907217" cy="783395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D73E30">
                <a:alpha val="6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sz="1799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六边形 14"/>
            <p:cNvSpPr>
              <a:spLocks noChangeArrowheads="1"/>
            </p:cNvSpPr>
            <p:nvPr/>
          </p:nvSpPr>
          <p:spPr bwMode="auto">
            <a:xfrm>
              <a:off x="1351124" y="902237"/>
              <a:ext cx="664646" cy="572387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D73E30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sz="1799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8" name="矩形 15"/>
          <p:cNvSpPr>
            <a:spLocks noChangeArrowheads="1"/>
          </p:cNvSpPr>
          <p:nvPr/>
        </p:nvSpPr>
        <p:spPr bwMode="auto">
          <a:xfrm>
            <a:off x="4818467" y="2740016"/>
            <a:ext cx="3507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1200" noProof="1">
                <a:solidFill>
                  <a:schemeClr val="bg1"/>
                </a:solidFill>
                <a:cs typeface="+mn-ea"/>
                <a:sym typeface="+mn-lt"/>
              </a:rPr>
              <a:t>Lorem ipsum dolor sit amet, consectetur adipiscing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16"/>
          <p:cNvSpPr txBox="1">
            <a:spLocks noChangeArrowheads="1"/>
          </p:cNvSpPr>
          <p:nvPr/>
        </p:nvSpPr>
        <p:spPr bwMode="auto">
          <a:xfrm>
            <a:off x="4818467" y="2321045"/>
            <a:ext cx="2023437" cy="368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799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1799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1804" y="4802644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244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25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3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DCAE877E-0849-4939-A808-2B69D713F7F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607502" y="608534"/>
            <a:ext cx="5143500" cy="3926428"/>
          </a:xfrm>
          <a:prstGeom prst="rect">
            <a:avLst/>
          </a:prstGeom>
        </p:spPr>
      </p:pic>
      <p:sp>
        <p:nvSpPr>
          <p:cNvPr id="19" name="TextBox 39">
            <a:extLst>
              <a:ext uri="{FF2B5EF4-FFF2-40B4-BE49-F238E27FC236}">
                <a16:creationId xmlns:a16="http://schemas.microsoft.com/office/drawing/2014/main" id="{333D26FF-6365-4790-B688-A0FFD3313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72" y="2914812"/>
            <a:ext cx="9017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eaLnBrk="1" hangingPunct="1"/>
            <a:r>
              <a:rPr lang="en-US" altLang="zh-CN" sz="16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PART 02</a:t>
            </a:r>
            <a:endParaRPr lang="zh-CN" altLang="en-US" sz="16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40">
            <a:extLst>
              <a:ext uri="{FF2B5EF4-FFF2-40B4-BE49-F238E27FC236}">
                <a16:creationId xmlns:a16="http://schemas.microsoft.com/office/drawing/2014/main" id="{1991CBA8-AD89-4998-8D53-46D015E3AC0E}"/>
              </a:ext>
            </a:extLst>
          </p:cNvPr>
          <p:cNvSpPr txBox="1"/>
          <p:nvPr/>
        </p:nvSpPr>
        <p:spPr>
          <a:xfrm>
            <a:off x="4756044" y="2609695"/>
            <a:ext cx="1077912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TextBox 41">
            <a:extLst>
              <a:ext uri="{FF2B5EF4-FFF2-40B4-BE49-F238E27FC236}">
                <a16:creationId xmlns:a16="http://schemas.microsoft.com/office/drawing/2014/main" id="{E5BAEC6A-C239-465D-8AF4-C9A84EB05DCA}"/>
              </a:ext>
            </a:extLst>
          </p:cNvPr>
          <p:cNvSpPr txBox="1"/>
          <p:nvPr/>
        </p:nvSpPr>
        <p:spPr>
          <a:xfrm>
            <a:off x="5833956" y="2609695"/>
            <a:ext cx="985838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TextBox 42">
            <a:extLst>
              <a:ext uri="{FF2B5EF4-FFF2-40B4-BE49-F238E27FC236}">
                <a16:creationId xmlns:a16="http://schemas.microsoft.com/office/drawing/2014/main" id="{331EA1B0-6305-4114-B2AB-0C6500D4035C}"/>
              </a:ext>
            </a:extLst>
          </p:cNvPr>
          <p:cNvSpPr txBox="1"/>
          <p:nvPr/>
        </p:nvSpPr>
        <p:spPr>
          <a:xfrm>
            <a:off x="6916631" y="2609695"/>
            <a:ext cx="1027113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TextBox 43">
            <a:extLst>
              <a:ext uri="{FF2B5EF4-FFF2-40B4-BE49-F238E27FC236}">
                <a16:creationId xmlns:a16="http://schemas.microsoft.com/office/drawing/2014/main" id="{6A046E06-13C1-432A-BD4D-0C4D24529574}"/>
              </a:ext>
            </a:extLst>
          </p:cNvPr>
          <p:cNvSpPr txBox="1"/>
          <p:nvPr/>
        </p:nvSpPr>
        <p:spPr>
          <a:xfrm>
            <a:off x="4756044" y="2922432"/>
            <a:ext cx="1231900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TextBox 44">
            <a:extLst>
              <a:ext uri="{FF2B5EF4-FFF2-40B4-BE49-F238E27FC236}">
                <a16:creationId xmlns:a16="http://schemas.microsoft.com/office/drawing/2014/main" id="{A6999EF1-A85F-4F93-9450-32144D461F00}"/>
              </a:ext>
            </a:extLst>
          </p:cNvPr>
          <p:cNvSpPr txBox="1"/>
          <p:nvPr/>
        </p:nvSpPr>
        <p:spPr>
          <a:xfrm>
            <a:off x="5837131" y="2922432"/>
            <a:ext cx="1230313" cy="307282"/>
          </a:xfrm>
          <a:prstGeom prst="rect">
            <a:avLst/>
          </a:prstGeom>
          <a:noFill/>
        </p:spPr>
        <p:txBody>
          <a:bodyPr lIns="60469" tIns="30235" rIns="60469" bIns="30235">
            <a:spAutoFit/>
          </a:bodyPr>
          <a:lstStyle/>
          <a:p>
            <a:pPr>
              <a:defRPr/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√</a:t>
            </a:r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text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271CE65-888F-49D4-B30F-DA959B4ABD71}"/>
              </a:ext>
            </a:extLst>
          </p:cNvPr>
          <p:cNvGrpSpPr>
            <a:grpSpLocks/>
          </p:cNvGrpSpPr>
          <p:nvPr/>
        </p:nvGrpSpPr>
        <p:grpSpPr bwMode="auto">
          <a:xfrm>
            <a:off x="2984485" y="1696767"/>
            <a:ext cx="1438275" cy="1436687"/>
            <a:chOff x="5675204" y="407884"/>
            <a:chExt cx="1437120" cy="1437120"/>
          </a:xfrm>
          <a:solidFill>
            <a:srgbClr val="E94441"/>
          </a:solidFill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29D79818-368A-4B7B-A47F-10F272C8BF69}"/>
                </a:ext>
              </a:extLst>
            </p:cNvPr>
            <p:cNvSpPr/>
            <p:nvPr/>
          </p:nvSpPr>
          <p:spPr>
            <a:xfrm>
              <a:off x="5675204" y="407884"/>
              <a:ext cx="1437120" cy="143712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KSO_Shape">
              <a:extLst>
                <a:ext uri="{FF2B5EF4-FFF2-40B4-BE49-F238E27FC236}">
                  <a16:creationId xmlns:a16="http://schemas.microsoft.com/office/drawing/2014/main" id="{AB5CFCCD-7206-4E0E-A2F6-54C93662F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4656" y="865222"/>
              <a:ext cx="758216" cy="522444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1" name="TextBox 37">
            <a:extLst>
              <a:ext uri="{FF2B5EF4-FFF2-40B4-BE49-F238E27FC236}">
                <a16:creationId xmlns:a16="http://schemas.microsoft.com/office/drawing/2014/main" id="{3C0774DA-E606-476C-9723-0657B841B312}"/>
              </a:ext>
            </a:extLst>
          </p:cNvPr>
          <p:cNvSpPr txBox="1"/>
          <p:nvPr/>
        </p:nvSpPr>
        <p:spPr>
          <a:xfrm>
            <a:off x="4737429" y="1925655"/>
            <a:ext cx="208236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38015366-F6A2-4794-AFD2-31EDD671CA36}"/>
              </a:ext>
            </a:extLst>
          </p:cNvPr>
          <p:cNvGrpSpPr/>
          <p:nvPr/>
        </p:nvGrpSpPr>
        <p:grpSpPr>
          <a:xfrm rot="5400000" flipV="1">
            <a:off x="3402756" y="2653394"/>
            <a:ext cx="2087681" cy="45719"/>
            <a:chOff x="1949423" y="3788624"/>
            <a:chExt cx="2651760" cy="56088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AF91FD5A-B6F7-4B37-924C-6A7793EEC070}"/>
                </a:ext>
              </a:extLst>
            </p:cNvPr>
            <p:cNvSpPr/>
            <p:nvPr/>
          </p:nvSpPr>
          <p:spPr>
            <a:xfrm>
              <a:off x="1949423" y="3788624"/>
              <a:ext cx="883920" cy="56088"/>
            </a:xfrm>
            <a:prstGeom prst="rect">
              <a:avLst/>
            </a:prstGeom>
            <a:solidFill>
              <a:srgbClr val="0C9A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73C2A040-0353-4916-9327-D98E51830EAD}"/>
                </a:ext>
              </a:extLst>
            </p:cNvPr>
            <p:cNvSpPr/>
            <p:nvPr/>
          </p:nvSpPr>
          <p:spPr>
            <a:xfrm>
              <a:off x="2833343" y="3788624"/>
              <a:ext cx="883920" cy="56088"/>
            </a:xfrm>
            <a:prstGeom prst="rect">
              <a:avLst/>
            </a:prstGeom>
            <a:solidFill>
              <a:srgbClr val="D986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F462CFF6-FC1A-4167-B44F-D1939D896534}"/>
                </a:ext>
              </a:extLst>
            </p:cNvPr>
            <p:cNvSpPr/>
            <p:nvPr/>
          </p:nvSpPr>
          <p:spPr>
            <a:xfrm>
              <a:off x="3717263" y="3788624"/>
              <a:ext cx="883920" cy="56088"/>
            </a:xfrm>
            <a:prstGeom prst="rect">
              <a:avLst/>
            </a:prstGeom>
            <a:solidFill>
              <a:srgbClr val="FF8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888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shred pattern="rectangle"/>
      </p:transition>
    </mc:Choice>
    <mc:Fallback xmlns="" xmlns:a16="http://schemas.microsoft.com/office/drawing/2014/main" xmlns:a14="http://schemas.microsoft.com/office/drawing/2010/main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8*355"/>
  <p:tag name="KSO_WM_UNIT_HIGHLIGHT" val="0"/>
  <p:tag name="KSO_WM_UNIT_COMPATIBLE" val="0"/>
  <p:tag name="KSO_WM_UNIT_DIAGRAM_ISNUMVISUAL" val="0"/>
  <p:tag name="KSO_WM_UNIT_DIAGRAM_ISREFERUNIT" val="0"/>
  <p:tag name="KSO_WM_UNIT_PLACING_PICTURE_MD4" val="F5C0D53400C002D2342BD126CE04B586"/>
  <p:tag name="KSO_WM_UNIT_TYPE" val="j"/>
  <p:tag name="KSO_WM_UNIT_INDEX" val="1"/>
  <p:tag name="KSO_WM_UNIT_ID" val="custom20202590_1*j*1"/>
  <p:tag name="KSO_WM_TEMPLATE_CATEGORY" val="custom"/>
  <p:tag name="KSO_WM_TEMPLATE_INDEX" val="20202590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9|0.8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8*355"/>
  <p:tag name="KSO_WM_UNIT_HIGHLIGHT" val="0"/>
  <p:tag name="KSO_WM_UNIT_COMPATIBLE" val="0"/>
  <p:tag name="KSO_WM_UNIT_DIAGRAM_ISNUMVISUAL" val="0"/>
  <p:tag name="KSO_WM_UNIT_DIAGRAM_ISREFERUNIT" val="0"/>
  <p:tag name="KSO_WM_UNIT_PLACING_PICTURE_MD4" val="F5C0D53400C002D2342BD126CE04B586"/>
  <p:tag name="KSO_WM_UNIT_TYPE" val="j"/>
  <p:tag name="KSO_WM_UNIT_INDEX" val="1"/>
  <p:tag name="KSO_WM_UNIT_ID" val="custom20202590_1*j*1"/>
  <p:tag name="KSO_WM_TEMPLATE_CATEGORY" val="custom"/>
  <p:tag name="KSO_WM_TEMPLATE_INDEX" val="20202590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3|0.8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ggslide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oki03sc">
      <a:majorFont>
        <a:latin typeface="汉仪中圆简"/>
        <a:ea typeface="汉仪中圆简"/>
        <a:cs typeface=""/>
      </a:majorFont>
      <a:minorFont>
        <a:latin typeface="汉仪中圆简"/>
        <a:ea typeface="汉仪中圆简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yas Theme Color">
    <a:dk1>
      <a:srgbClr val="5C5C5C"/>
    </a:dk1>
    <a:lt1>
      <a:sysClr val="window" lastClr="FFFFFF"/>
    </a:lt1>
    <a:dk2>
      <a:srgbClr val="3F3F3F"/>
    </a:dk2>
    <a:lt2>
      <a:srgbClr val="FCFCFC"/>
    </a:lt2>
    <a:accent1>
      <a:srgbClr val="1B6AA3"/>
    </a:accent1>
    <a:accent2>
      <a:srgbClr val="84CBC5"/>
    </a:accent2>
    <a:accent3>
      <a:srgbClr val="F8D35E"/>
    </a:accent3>
    <a:accent4>
      <a:srgbClr val="F47264"/>
    </a:accent4>
    <a:accent5>
      <a:srgbClr val="7CC8EC"/>
    </a:accent5>
    <a:accent6>
      <a:srgbClr val="868AD1"/>
    </a:accent6>
    <a:hlink>
      <a:srgbClr val="0000FF"/>
    </a:hlink>
    <a:folHlink>
      <a:srgbClr val="800080"/>
    </a:folHlink>
  </a:clrScheme>
  <a:fontScheme name="Mayas Fonts">
    <a:majorFont>
      <a:latin typeface="Source Sans Pro Light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1164</Words>
  <Application>Microsoft Office PowerPoint</Application>
  <PresentationFormat>全屏显示(16:9)</PresentationFormat>
  <Paragraphs>234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汉仪中圆简</vt:lpstr>
      <vt:lpstr>微软雅黑</vt:lpstr>
      <vt:lpstr>Arial</vt:lpstr>
      <vt:lpstr>Arial Rounded MT Bold</vt:lpstr>
      <vt:lpstr>Calibri</vt:lpstr>
      <vt:lpstr>ggslide.com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彩色粉末</dc:title>
  <dc:creator>第一PPT</dc:creator>
  <cp:keywords>www.1ppt.com</cp:keywords>
  <dc:description>www.1ppt.com</dc:description>
  <cp:lastModifiedBy>之灵</cp:lastModifiedBy>
  <cp:revision>144</cp:revision>
  <dcterms:created xsi:type="dcterms:W3CDTF">2015-03-31T05:49:00Z</dcterms:created>
  <dcterms:modified xsi:type="dcterms:W3CDTF">2022-08-25T03:56:34Z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