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700" r:id="rId3"/>
    <p:sldMasterId id="2147483712" r:id="rId4"/>
    <p:sldMasterId id="2147483715" r:id="rId5"/>
  </p:sldMasterIdLst>
  <p:notesMasterIdLst>
    <p:notesMasterId r:id="rId34"/>
  </p:notesMasterIdLst>
  <p:sldIdLst>
    <p:sldId id="323" r:id="rId6"/>
    <p:sldId id="256" r:id="rId7"/>
    <p:sldId id="283" r:id="rId8"/>
    <p:sldId id="285" r:id="rId9"/>
    <p:sldId id="286" r:id="rId10"/>
    <p:sldId id="259" r:id="rId11"/>
    <p:sldId id="279" r:id="rId12"/>
    <p:sldId id="318" r:id="rId13"/>
    <p:sldId id="319" r:id="rId14"/>
    <p:sldId id="260" r:id="rId15"/>
    <p:sldId id="263" r:id="rId16"/>
    <p:sldId id="264" r:id="rId17"/>
    <p:sldId id="266" r:id="rId18"/>
    <p:sldId id="277" r:id="rId19"/>
    <p:sldId id="292" r:id="rId20"/>
    <p:sldId id="269" r:id="rId21"/>
    <p:sldId id="270" r:id="rId22"/>
    <p:sldId id="271" r:id="rId23"/>
    <p:sldId id="290" r:id="rId24"/>
    <p:sldId id="320" r:id="rId25"/>
    <p:sldId id="293" r:id="rId26"/>
    <p:sldId id="295" r:id="rId27"/>
    <p:sldId id="305" r:id="rId28"/>
    <p:sldId id="306" r:id="rId29"/>
    <p:sldId id="304" r:id="rId30"/>
    <p:sldId id="308" r:id="rId31"/>
    <p:sldId id="314" r:id="rId32"/>
    <p:sldId id="322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C73"/>
    <a:srgbClr val="0B0F28"/>
    <a:srgbClr val="F5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9" autoAdjust="0"/>
    <p:restoredTop sz="94015" autoAdjust="0"/>
  </p:normalViewPr>
  <p:slideViewPr>
    <p:cSldViewPr snapToGrid="0">
      <p:cViewPr varScale="1">
        <p:scale>
          <a:sx n="72" d="100"/>
          <a:sy n="72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c:spPr>
          <c:cat>
            <c:strRef>
              <c:f>Sheet1!$A$2:$A$6</c:f>
              <c:strCache>
                <c:ptCount val="5"/>
                <c:pt idx="0">
                  <c:v>Sales</c:v>
                </c:pt>
                <c:pt idx="1">
                  <c:v>Marketing</c:v>
                </c:pt>
                <c:pt idx="2">
                  <c:v>Administration</c:v>
                </c:pt>
                <c:pt idx="3">
                  <c:v>Technology</c:v>
                </c:pt>
                <c:pt idx="4">
                  <c:v>Support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0.4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F-47CF-A6C3-6999200915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cat>
            <c:strRef>
              <c:f>Sheet1!$A$2:$A$6</c:f>
              <c:strCache>
                <c:ptCount val="5"/>
                <c:pt idx="0">
                  <c:v>Sales</c:v>
                </c:pt>
                <c:pt idx="1">
                  <c:v>Marketing</c:v>
                </c:pt>
                <c:pt idx="2">
                  <c:v>Administration</c:v>
                </c:pt>
                <c:pt idx="3">
                  <c:v>Technology</c:v>
                </c:pt>
                <c:pt idx="4">
                  <c:v>Support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0.15</c:v>
                </c:pt>
                <c:pt idx="3">
                  <c:v>0.2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F-47CF-A6C3-69992009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902464"/>
        <c:axId val="451916544"/>
      </c:radarChart>
      <c:catAx>
        <c:axId val="451902464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1916544"/>
        <c:crosses val="autoZero"/>
        <c:auto val="1"/>
        <c:lblAlgn val="ctr"/>
        <c:lblOffset val="100"/>
        <c:noMultiLvlLbl val="0"/>
      </c:catAx>
      <c:valAx>
        <c:axId val="451916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5190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150.000 Cake sold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145</c:v>
                </c:pt>
                <c:pt idx="2">
                  <c:v>125</c:v>
                </c:pt>
                <c:pt idx="3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1D-4500-B1FC-27F86CCF3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148224"/>
        <c:axId val="452150400"/>
      </c:lineChart>
      <c:catAx>
        <c:axId val="45214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2150400"/>
        <c:crosses val="autoZero"/>
        <c:auto val="1"/>
        <c:lblAlgn val="ctr"/>
        <c:lblOffset val="100"/>
        <c:noMultiLvlLbl val="0"/>
      </c:catAx>
      <c:valAx>
        <c:axId val="452150400"/>
        <c:scaling>
          <c:orientation val="minMax"/>
          <c:max val="200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452148224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50448801819798E-2"/>
          <c:y val="7.7025673202729697E-2"/>
          <c:w val="0.94864955119818017"/>
          <c:h val="0.922974326797270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14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4D5-4609-AA54-687433FD57BB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4D5-4609-AA54-687433FD57BB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4D5-4609-AA54-687433FD57B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4D5-4609-AA54-687433FD57B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D5-4609-AA54-687433FD5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3D480-1C1A-412C-AB7D-E674E848614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5E0D5-DC04-4577-9ADD-98BF21262C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22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414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57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26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50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251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169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744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703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00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04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4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219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848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89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79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63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840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591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676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231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2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47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84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93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66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75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00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3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1DB38C-C1D2-484F-A310-F9AC87B68B5F}"/>
              </a:ext>
            </a:extLst>
          </p:cNvPr>
          <p:cNvSpPr/>
          <p:nvPr userDrawn="1"/>
        </p:nvSpPr>
        <p:spPr>
          <a:xfrm>
            <a:off x="1" y="1932079"/>
            <a:ext cx="12192000" cy="38935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BC6F5-9245-42A5-8F56-F466B753D0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70109" y="1828803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BFBE239-7D68-41C7-A8EE-E61BD855ED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30793" y="1828803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54B091D-4377-41F5-AB7F-A9A1E484EF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1476" y="1828803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05C246-B86A-44B3-901B-5C5BF352AADC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60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alpha val="60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B6859-DA8E-4B66-BF0C-47A229C1695C}"/>
              </a:ext>
            </a:extLst>
          </p:cNvPr>
          <p:cNvSpPr txBox="1"/>
          <p:nvPr userDrawn="1"/>
        </p:nvSpPr>
        <p:spPr>
          <a:xfrm flipH="1">
            <a:off x="445438" y="6386877"/>
            <a:ext cx="4138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45000"/>
                  </a:schemeClr>
                </a:solidFill>
                <a:latin typeface="+mj-lt"/>
              </a:rPr>
              <a:t>Copyright © Company. All rights. | www.ggslide.com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919BC1C-E313-43F4-8D37-E1E6CC8F373C}"/>
              </a:ext>
            </a:extLst>
          </p:cNvPr>
          <p:cNvSpPr/>
          <p:nvPr userDrawn="1"/>
        </p:nvSpPr>
        <p:spPr>
          <a:xfrm>
            <a:off x="9982199" y="6503526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253556-B93A-48E2-B1AA-302C1355F1C4}"/>
              </a:ext>
            </a:extLst>
          </p:cNvPr>
          <p:cNvGrpSpPr/>
          <p:nvPr userDrawn="1"/>
        </p:nvGrpSpPr>
        <p:grpSpPr>
          <a:xfrm>
            <a:off x="10450052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F821619D-8232-4DBB-B30D-B0ADC2541B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59563F7A-F890-4398-AFBA-916B0A107A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651C6DCE-B92E-42D7-B334-6FCD6734D6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33CA87-08E5-4E93-AE32-645199C087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3081" y="0"/>
            <a:ext cx="4093028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 xmlns:a14="http://schemas.microsoft.com/office/drawing/2010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5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8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E2D3F25-0E35-4B19-AC43-CEE8ED1E98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03791" y="2569028"/>
            <a:ext cx="2235117" cy="2017486"/>
          </a:xfrm>
          <a:custGeom>
            <a:avLst/>
            <a:gdLst>
              <a:gd name="connsiteX0" fmla="*/ 89516 w 2235117"/>
              <a:gd name="connsiteY0" fmla="*/ 0 h 2017486"/>
              <a:gd name="connsiteX1" fmla="*/ 2145601 w 2235117"/>
              <a:gd name="connsiteY1" fmla="*/ 0 h 2017486"/>
              <a:gd name="connsiteX2" fmla="*/ 2235117 w 2235117"/>
              <a:gd name="connsiteY2" fmla="*/ 89516 h 2017486"/>
              <a:gd name="connsiteX3" fmla="*/ 2235117 w 2235117"/>
              <a:gd name="connsiteY3" fmla="*/ 1927970 h 2017486"/>
              <a:gd name="connsiteX4" fmla="*/ 2145601 w 2235117"/>
              <a:gd name="connsiteY4" fmla="*/ 2017486 h 2017486"/>
              <a:gd name="connsiteX5" fmla="*/ 89516 w 2235117"/>
              <a:gd name="connsiteY5" fmla="*/ 2017486 h 2017486"/>
              <a:gd name="connsiteX6" fmla="*/ 0 w 2235117"/>
              <a:gd name="connsiteY6" fmla="*/ 1927970 h 2017486"/>
              <a:gd name="connsiteX7" fmla="*/ 0 w 2235117"/>
              <a:gd name="connsiteY7" fmla="*/ 89516 h 2017486"/>
              <a:gd name="connsiteX8" fmla="*/ 89516 w 2235117"/>
              <a:gd name="connsiteY8" fmla="*/ 0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117" h="2017486">
                <a:moveTo>
                  <a:pt x="89516" y="0"/>
                </a:moveTo>
                <a:lnTo>
                  <a:pt x="2145601" y="0"/>
                </a:lnTo>
                <a:cubicBezTo>
                  <a:pt x="2195039" y="0"/>
                  <a:pt x="2235117" y="40078"/>
                  <a:pt x="2235117" y="89516"/>
                </a:cubicBezTo>
                <a:lnTo>
                  <a:pt x="2235117" y="1927970"/>
                </a:lnTo>
                <a:cubicBezTo>
                  <a:pt x="2235117" y="1977408"/>
                  <a:pt x="2195039" y="2017486"/>
                  <a:pt x="2145601" y="2017486"/>
                </a:cubicBezTo>
                <a:lnTo>
                  <a:pt x="89516" y="2017486"/>
                </a:lnTo>
                <a:cubicBezTo>
                  <a:pt x="40078" y="2017486"/>
                  <a:pt x="0" y="1977408"/>
                  <a:pt x="0" y="1927970"/>
                </a:cubicBezTo>
                <a:lnTo>
                  <a:pt x="0" y="89516"/>
                </a:lnTo>
                <a:cubicBezTo>
                  <a:pt x="0" y="40078"/>
                  <a:pt x="40078" y="0"/>
                  <a:pt x="8951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25500" dist="381000" dir="5400000" sx="83000" sy="83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DA429ED-5414-4BB0-8E69-9BD0DD6D1C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86892" y="2569028"/>
            <a:ext cx="2235117" cy="2017486"/>
          </a:xfrm>
          <a:custGeom>
            <a:avLst/>
            <a:gdLst>
              <a:gd name="connsiteX0" fmla="*/ 89516 w 2235117"/>
              <a:gd name="connsiteY0" fmla="*/ 0 h 2017486"/>
              <a:gd name="connsiteX1" fmla="*/ 2145601 w 2235117"/>
              <a:gd name="connsiteY1" fmla="*/ 0 h 2017486"/>
              <a:gd name="connsiteX2" fmla="*/ 2235117 w 2235117"/>
              <a:gd name="connsiteY2" fmla="*/ 89516 h 2017486"/>
              <a:gd name="connsiteX3" fmla="*/ 2235117 w 2235117"/>
              <a:gd name="connsiteY3" fmla="*/ 1927970 h 2017486"/>
              <a:gd name="connsiteX4" fmla="*/ 2145601 w 2235117"/>
              <a:gd name="connsiteY4" fmla="*/ 2017486 h 2017486"/>
              <a:gd name="connsiteX5" fmla="*/ 89516 w 2235117"/>
              <a:gd name="connsiteY5" fmla="*/ 2017486 h 2017486"/>
              <a:gd name="connsiteX6" fmla="*/ 0 w 2235117"/>
              <a:gd name="connsiteY6" fmla="*/ 1927970 h 2017486"/>
              <a:gd name="connsiteX7" fmla="*/ 0 w 2235117"/>
              <a:gd name="connsiteY7" fmla="*/ 89516 h 2017486"/>
              <a:gd name="connsiteX8" fmla="*/ 89516 w 2235117"/>
              <a:gd name="connsiteY8" fmla="*/ 0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117" h="2017486">
                <a:moveTo>
                  <a:pt x="89516" y="0"/>
                </a:moveTo>
                <a:lnTo>
                  <a:pt x="2145601" y="0"/>
                </a:lnTo>
                <a:cubicBezTo>
                  <a:pt x="2195039" y="0"/>
                  <a:pt x="2235117" y="40078"/>
                  <a:pt x="2235117" y="89516"/>
                </a:cubicBezTo>
                <a:lnTo>
                  <a:pt x="2235117" y="1927970"/>
                </a:lnTo>
                <a:cubicBezTo>
                  <a:pt x="2235117" y="1977408"/>
                  <a:pt x="2195039" y="2017486"/>
                  <a:pt x="2145601" y="2017486"/>
                </a:cubicBezTo>
                <a:lnTo>
                  <a:pt x="89516" y="2017486"/>
                </a:lnTo>
                <a:cubicBezTo>
                  <a:pt x="40078" y="2017486"/>
                  <a:pt x="0" y="1977408"/>
                  <a:pt x="0" y="1927970"/>
                </a:cubicBezTo>
                <a:lnTo>
                  <a:pt x="0" y="89516"/>
                </a:lnTo>
                <a:cubicBezTo>
                  <a:pt x="0" y="40078"/>
                  <a:pt x="40078" y="0"/>
                  <a:pt x="8951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25500" dist="381000" dir="5400000" sx="83000" sy="83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1C94C9-46A1-4E70-8986-E01FAF7C6A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69994" y="2569028"/>
            <a:ext cx="2235117" cy="2017486"/>
          </a:xfrm>
          <a:custGeom>
            <a:avLst/>
            <a:gdLst>
              <a:gd name="connsiteX0" fmla="*/ 89516 w 2235117"/>
              <a:gd name="connsiteY0" fmla="*/ 0 h 2017486"/>
              <a:gd name="connsiteX1" fmla="*/ 2145601 w 2235117"/>
              <a:gd name="connsiteY1" fmla="*/ 0 h 2017486"/>
              <a:gd name="connsiteX2" fmla="*/ 2235117 w 2235117"/>
              <a:gd name="connsiteY2" fmla="*/ 89516 h 2017486"/>
              <a:gd name="connsiteX3" fmla="*/ 2235117 w 2235117"/>
              <a:gd name="connsiteY3" fmla="*/ 1927970 h 2017486"/>
              <a:gd name="connsiteX4" fmla="*/ 2145601 w 2235117"/>
              <a:gd name="connsiteY4" fmla="*/ 2017486 h 2017486"/>
              <a:gd name="connsiteX5" fmla="*/ 89516 w 2235117"/>
              <a:gd name="connsiteY5" fmla="*/ 2017486 h 2017486"/>
              <a:gd name="connsiteX6" fmla="*/ 0 w 2235117"/>
              <a:gd name="connsiteY6" fmla="*/ 1927970 h 2017486"/>
              <a:gd name="connsiteX7" fmla="*/ 0 w 2235117"/>
              <a:gd name="connsiteY7" fmla="*/ 89516 h 2017486"/>
              <a:gd name="connsiteX8" fmla="*/ 89516 w 2235117"/>
              <a:gd name="connsiteY8" fmla="*/ 0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117" h="2017486">
                <a:moveTo>
                  <a:pt x="89516" y="0"/>
                </a:moveTo>
                <a:lnTo>
                  <a:pt x="2145601" y="0"/>
                </a:lnTo>
                <a:cubicBezTo>
                  <a:pt x="2195039" y="0"/>
                  <a:pt x="2235117" y="40078"/>
                  <a:pt x="2235117" y="89516"/>
                </a:cubicBezTo>
                <a:lnTo>
                  <a:pt x="2235117" y="1927970"/>
                </a:lnTo>
                <a:cubicBezTo>
                  <a:pt x="2235117" y="1977408"/>
                  <a:pt x="2195039" y="2017486"/>
                  <a:pt x="2145601" y="2017486"/>
                </a:cubicBezTo>
                <a:lnTo>
                  <a:pt x="89516" y="2017486"/>
                </a:lnTo>
                <a:cubicBezTo>
                  <a:pt x="40078" y="2017486"/>
                  <a:pt x="0" y="1977408"/>
                  <a:pt x="0" y="1927970"/>
                </a:cubicBezTo>
                <a:lnTo>
                  <a:pt x="0" y="89516"/>
                </a:lnTo>
                <a:cubicBezTo>
                  <a:pt x="0" y="40078"/>
                  <a:pt x="40078" y="0"/>
                  <a:pt x="8951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25500" dist="381000" dir="5400000" sx="83000" sy="83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FED99C-E87E-4CB2-A957-E3021E09C3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53096" y="2569028"/>
            <a:ext cx="2235117" cy="2017486"/>
          </a:xfrm>
          <a:custGeom>
            <a:avLst/>
            <a:gdLst>
              <a:gd name="connsiteX0" fmla="*/ 89516 w 2235117"/>
              <a:gd name="connsiteY0" fmla="*/ 0 h 2017486"/>
              <a:gd name="connsiteX1" fmla="*/ 2145601 w 2235117"/>
              <a:gd name="connsiteY1" fmla="*/ 0 h 2017486"/>
              <a:gd name="connsiteX2" fmla="*/ 2235117 w 2235117"/>
              <a:gd name="connsiteY2" fmla="*/ 89516 h 2017486"/>
              <a:gd name="connsiteX3" fmla="*/ 2235117 w 2235117"/>
              <a:gd name="connsiteY3" fmla="*/ 1927970 h 2017486"/>
              <a:gd name="connsiteX4" fmla="*/ 2145601 w 2235117"/>
              <a:gd name="connsiteY4" fmla="*/ 2017486 h 2017486"/>
              <a:gd name="connsiteX5" fmla="*/ 89516 w 2235117"/>
              <a:gd name="connsiteY5" fmla="*/ 2017486 h 2017486"/>
              <a:gd name="connsiteX6" fmla="*/ 0 w 2235117"/>
              <a:gd name="connsiteY6" fmla="*/ 1927970 h 2017486"/>
              <a:gd name="connsiteX7" fmla="*/ 0 w 2235117"/>
              <a:gd name="connsiteY7" fmla="*/ 89516 h 2017486"/>
              <a:gd name="connsiteX8" fmla="*/ 89516 w 2235117"/>
              <a:gd name="connsiteY8" fmla="*/ 0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117" h="2017486">
                <a:moveTo>
                  <a:pt x="89516" y="0"/>
                </a:moveTo>
                <a:lnTo>
                  <a:pt x="2145601" y="0"/>
                </a:lnTo>
                <a:cubicBezTo>
                  <a:pt x="2195039" y="0"/>
                  <a:pt x="2235117" y="40078"/>
                  <a:pt x="2235117" y="89516"/>
                </a:cubicBezTo>
                <a:lnTo>
                  <a:pt x="2235117" y="1927970"/>
                </a:lnTo>
                <a:cubicBezTo>
                  <a:pt x="2235117" y="1977408"/>
                  <a:pt x="2195039" y="2017486"/>
                  <a:pt x="2145601" y="2017486"/>
                </a:cubicBezTo>
                <a:lnTo>
                  <a:pt x="89516" y="2017486"/>
                </a:lnTo>
                <a:cubicBezTo>
                  <a:pt x="40078" y="2017486"/>
                  <a:pt x="0" y="1977408"/>
                  <a:pt x="0" y="1927970"/>
                </a:cubicBezTo>
                <a:lnTo>
                  <a:pt x="0" y="89516"/>
                </a:lnTo>
                <a:cubicBezTo>
                  <a:pt x="0" y="40078"/>
                  <a:pt x="40078" y="0"/>
                  <a:pt x="8951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25500" dist="381000" dir="5400000" sx="83000" sy="83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4" grpId="0"/>
      <p:bldP spid="1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47953D-5C31-4D76-BAD5-708AE8A25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" y="0"/>
            <a:ext cx="12191988" cy="5048250"/>
          </a:xfrm>
          <a:custGeom>
            <a:avLst/>
            <a:gdLst>
              <a:gd name="connsiteX0" fmla="*/ 0 w 12191988"/>
              <a:gd name="connsiteY0" fmla="*/ 0 h 5048250"/>
              <a:gd name="connsiteX1" fmla="*/ 12191988 w 12191988"/>
              <a:gd name="connsiteY1" fmla="*/ 0 h 5048250"/>
              <a:gd name="connsiteX2" fmla="*/ 12191988 w 12191988"/>
              <a:gd name="connsiteY2" fmla="*/ 4804440 h 5048250"/>
              <a:gd name="connsiteX3" fmla="*/ 12172832 w 12191988"/>
              <a:gd name="connsiteY3" fmla="*/ 4899324 h 5048250"/>
              <a:gd name="connsiteX4" fmla="*/ 11948154 w 12191988"/>
              <a:gd name="connsiteY4" fmla="*/ 5048250 h 5048250"/>
              <a:gd name="connsiteX5" fmla="*/ 11704314 w 12191988"/>
              <a:gd name="connsiteY5" fmla="*/ 4804410 h 5048250"/>
              <a:gd name="connsiteX6" fmla="*/ 11704314 w 12191988"/>
              <a:gd name="connsiteY6" fmla="*/ 4072890 h 5048250"/>
              <a:gd name="connsiteX7" fmla="*/ 11460474 w 12191988"/>
              <a:gd name="connsiteY7" fmla="*/ 3829050 h 5048250"/>
              <a:gd name="connsiteX8" fmla="*/ 11216634 w 12191988"/>
              <a:gd name="connsiteY8" fmla="*/ 4072890 h 5048250"/>
              <a:gd name="connsiteX9" fmla="*/ 11216634 w 12191988"/>
              <a:gd name="connsiteY9" fmla="*/ 4804410 h 5048250"/>
              <a:gd name="connsiteX10" fmla="*/ 10972794 w 12191988"/>
              <a:gd name="connsiteY10" fmla="*/ 5048250 h 5048250"/>
              <a:gd name="connsiteX11" fmla="*/ 10728954 w 12191988"/>
              <a:gd name="connsiteY11" fmla="*/ 4804410 h 5048250"/>
              <a:gd name="connsiteX12" fmla="*/ 10728954 w 12191988"/>
              <a:gd name="connsiteY12" fmla="*/ 3139440 h 5048250"/>
              <a:gd name="connsiteX13" fmla="*/ 10485114 w 12191988"/>
              <a:gd name="connsiteY13" fmla="*/ 2895600 h 5048250"/>
              <a:gd name="connsiteX14" fmla="*/ 10241274 w 12191988"/>
              <a:gd name="connsiteY14" fmla="*/ 3139440 h 5048250"/>
              <a:gd name="connsiteX15" fmla="*/ 10241274 w 12191988"/>
              <a:gd name="connsiteY15" fmla="*/ 4804410 h 5048250"/>
              <a:gd name="connsiteX16" fmla="*/ 9997434 w 12191988"/>
              <a:gd name="connsiteY16" fmla="*/ 5048250 h 5048250"/>
              <a:gd name="connsiteX17" fmla="*/ 9753594 w 12191988"/>
              <a:gd name="connsiteY17" fmla="*/ 4804410 h 5048250"/>
              <a:gd name="connsiteX18" fmla="*/ 9753594 w 12191988"/>
              <a:gd name="connsiteY18" fmla="*/ 4330065 h 5048250"/>
              <a:gd name="connsiteX19" fmla="*/ 9509754 w 12191988"/>
              <a:gd name="connsiteY19" fmla="*/ 4086225 h 5048250"/>
              <a:gd name="connsiteX20" fmla="*/ 9265914 w 12191988"/>
              <a:gd name="connsiteY20" fmla="*/ 4330065 h 5048250"/>
              <a:gd name="connsiteX21" fmla="*/ 9265914 w 12191988"/>
              <a:gd name="connsiteY21" fmla="*/ 4804410 h 5048250"/>
              <a:gd name="connsiteX22" fmla="*/ 9022074 w 12191988"/>
              <a:gd name="connsiteY22" fmla="*/ 5048250 h 5048250"/>
              <a:gd name="connsiteX23" fmla="*/ 8778234 w 12191988"/>
              <a:gd name="connsiteY23" fmla="*/ 4804410 h 5048250"/>
              <a:gd name="connsiteX24" fmla="*/ 8778234 w 12191988"/>
              <a:gd name="connsiteY24" fmla="*/ 3920491 h 5048250"/>
              <a:gd name="connsiteX25" fmla="*/ 8534394 w 12191988"/>
              <a:gd name="connsiteY25" fmla="*/ 3676651 h 5048250"/>
              <a:gd name="connsiteX26" fmla="*/ 8290554 w 12191988"/>
              <a:gd name="connsiteY26" fmla="*/ 3920491 h 5048250"/>
              <a:gd name="connsiteX27" fmla="*/ 8290554 w 12191988"/>
              <a:gd name="connsiteY27" fmla="*/ 4804410 h 5048250"/>
              <a:gd name="connsiteX28" fmla="*/ 8046714 w 12191988"/>
              <a:gd name="connsiteY28" fmla="*/ 5048250 h 5048250"/>
              <a:gd name="connsiteX29" fmla="*/ 7802874 w 12191988"/>
              <a:gd name="connsiteY29" fmla="*/ 4804410 h 5048250"/>
              <a:gd name="connsiteX30" fmla="*/ 7802874 w 12191988"/>
              <a:gd name="connsiteY30" fmla="*/ 4606290 h 5048250"/>
              <a:gd name="connsiteX31" fmla="*/ 7559034 w 12191988"/>
              <a:gd name="connsiteY31" fmla="*/ 4362450 h 5048250"/>
              <a:gd name="connsiteX32" fmla="*/ 7315194 w 12191988"/>
              <a:gd name="connsiteY32" fmla="*/ 4606290 h 5048250"/>
              <a:gd name="connsiteX33" fmla="*/ 7315194 w 12191988"/>
              <a:gd name="connsiteY33" fmla="*/ 4804410 h 5048250"/>
              <a:gd name="connsiteX34" fmla="*/ 7071354 w 12191988"/>
              <a:gd name="connsiteY34" fmla="*/ 5048250 h 5048250"/>
              <a:gd name="connsiteX35" fmla="*/ 6827514 w 12191988"/>
              <a:gd name="connsiteY35" fmla="*/ 4804410 h 5048250"/>
              <a:gd name="connsiteX36" fmla="*/ 6827514 w 12191988"/>
              <a:gd name="connsiteY36" fmla="*/ 3444241 h 5048250"/>
              <a:gd name="connsiteX37" fmla="*/ 6583674 w 12191988"/>
              <a:gd name="connsiteY37" fmla="*/ 3200401 h 5048250"/>
              <a:gd name="connsiteX38" fmla="*/ 6339834 w 12191988"/>
              <a:gd name="connsiteY38" fmla="*/ 3444241 h 5048250"/>
              <a:gd name="connsiteX39" fmla="*/ 6339834 w 12191988"/>
              <a:gd name="connsiteY39" fmla="*/ 4804410 h 5048250"/>
              <a:gd name="connsiteX40" fmla="*/ 6095995 w 12191988"/>
              <a:gd name="connsiteY40" fmla="*/ 5048250 h 5048250"/>
              <a:gd name="connsiteX41" fmla="*/ 5852155 w 12191988"/>
              <a:gd name="connsiteY41" fmla="*/ 4804410 h 5048250"/>
              <a:gd name="connsiteX42" fmla="*/ 5852155 w 12191988"/>
              <a:gd name="connsiteY42" fmla="*/ 4072891 h 5048250"/>
              <a:gd name="connsiteX43" fmla="*/ 5608315 w 12191988"/>
              <a:gd name="connsiteY43" fmla="*/ 3829051 h 5048250"/>
              <a:gd name="connsiteX44" fmla="*/ 5364474 w 12191988"/>
              <a:gd name="connsiteY44" fmla="*/ 4072891 h 5048250"/>
              <a:gd name="connsiteX45" fmla="*/ 5364474 w 12191988"/>
              <a:gd name="connsiteY45" fmla="*/ 4804425 h 5048250"/>
              <a:gd name="connsiteX46" fmla="*/ 5345317 w 12191988"/>
              <a:gd name="connsiteY46" fmla="*/ 4899324 h 5048250"/>
              <a:gd name="connsiteX47" fmla="*/ 5120638 w 12191988"/>
              <a:gd name="connsiteY47" fmla="*/ 5048250 h 5048250"/>
              <a:gd name="connsiteX48" fmla="*/ 4876797 w 12191988"/>
              <a:gd name="connsiteY48" fmla="*/ 4804410 h 5048250"/>
              <a:gd name="connsiteX49" fmla="*/ 4876795 w 12191988"/>
              <a:gd name="connsiteY49" fmla="*/ 4804421 h 5048250"/>
              <a:gd name="connsiteX50" fmla="*/ 4876795 w 12191988"/>
              <a:gd name="connsiteY50" fmla="*/ 3139442 h 5048250"/>
              <a:gd name="connsiteX51" fmla="*/ 4632956 w 12191988"/>
              <a:gd name="connsiteY51" fmla="*/ 2895602 h 5048250"/>
              <a:gd name="connsiteX52" fmla="*/ 4389116 w 12191988"/>
              <a:gd name="connsiteY52" fmla="*/ 3139442 h 5048250"/>
              <a:gd name="connsiteX53" fmla="*/ 4389116 w 12191988"/>
              <a:gd name="connsiteY53" fmla="*/ 4804410 h 5048250"/>
              <a:gd name="connsiteX54" fmla="*/ 4145279 w 12191988"/>
              <a:gd name="connsiteY54" fmla="*/ 5048250 h 5048250"/>
              <a:gd name="connsiteX55" fmla="*/ 3920601 w 12191988"/>
              <a:gd name="connsiteY55" fmla="*/ 4899324 h 5048250"/>
              <a:gd name="connsiteX56" fmla="*/ 3901439 w 12191988"/>
              <a:gd name="connsiteY56" fmla="*/ 4804411 h 5048250"/>
              <a:gd name="connsiteX57" fmla="*/ 3901436 w 12191988"/>
              <a:gd name="connsiteY57" fmla="*/ 4804429 h 5048250"/>
              <a:gd name="connsiteX58" fmla="*/ 3901436 w 12191988"/>
              <a:gd name="connsiteY58" fmla="*/ 4501515 h 5048250"/>
              <a:gd name="connsiteX59" fmla="*/ 3657596 w 12191988"/>
              <a:gd name="connsiteY59" fmla="*/ 4257675 h 5048250"/>
              <a:gd name="connsiteX60" fmla="*/ 3413756 w 12191988"/>
              <a:gd name="connsiteY60" fmla="*/ 4501515 h 5048250"/>
              <a:gd name="connsiteX61" fmla="*/ 3413756 w 12191988"/>
              <a:gd name="connsiteY61" fmla="*/ 4804430 h 5048250"/>
              <a:gd name="connsiteX62" fmla="*/ 3394599 w 12191988"/>
              <a:gd name="connsiteY62" fmla="*/ 4899324 h 5048250"/>
              <a:gd name="connsiteX63" fmla="*/ 3169919 w 12191988"/>
              <a:gd name="connsiteY63" fmla="*/ 5048250 h 5048250"/>
              <a:gd name="connsiteX64" fmla="*/ 2945242 w 12191988"/>
              <a:gd name="connsiteY64" fmla="*/ 4899324 h 5048250"/>
              <a:gd name="connsiteX65" fmla="*/ 2926081 w 12191988"/>
              <a:gd name="connsiteY65" fmla="*/ 4804411 h 5048250"/>
              <a:gd name="connsiteX66" fmla="*/ 2926076 w 12191988"/>
              <a:gd name="connsiteY66" fmla="*/ 4804434 h 5048250"/>
              <a:gd name="connsiteX67" fmla="*/ 2926076 w 12191988"/>
              <a:gd name="connsiteY67" fmla="*/ 3691892 h 5048250"/>
              <a:gd name="connsiteX68" fmla="*/ 2682236 w 12191988"/>
              <a:gd name="connsiteY68" fmla="*/ 3448051 h 5048250"/>
              <a:gd name="connsiteX69" fmla="*/ 2438396 w 12191988"/>
              <a:gd name="connsiteY69" fmla="*/ 3691892 h 5048250"/>
              <a:gd name="connsiteX70" fmla="*/ 2438396 w 12191988"/>
              <a:gd name="connsiteY70" fmla="*/ 4804433 h 5048250"/>
              <a:gd name="connsiteX71" fmla="*/ 2419239 w 12191988"/>
              <a:gd name="connsiteY71" fmla="*/ 4899324 h 5048250"/>
              <a:gd name="connsiteX72" fmla="*/ 2194561 w 12191988"/>
              <a:gd name="connsiteY72" fmla="*/ 5048250 h 5048250"/>
              <a:gd name="connsiteX73" fmla="*/ 1969881 w 12191988"/>
              <a:gd name="connsiteY73" fmla="*/ 4899324 h 5048250"/>
              <a:gd name="connsiteX74" fmla="*/ 1950719 w 12191988"/>
              <a:gd name="connsiteY74" fmla="*/ 4804411 h 5048250"/>
              <a:gd name="connsiteX75" fmla="*/ 1950716 w 12191988"/>
              <a:gd name="connsiteY75" fmla="*/ 4804427 h 5048250"/>
              <a:gd name="connsiteX76" fmla="*/ 1950716 w 12191988"/>
              <a:gd name="connsiteY76" fmla="*/ 4330065 h 5048250"/>
              <a:gd name="connsiteX77" fmla="*/ 1706876 w 12191988"/>
              <a:gd name="connsiteY77" fmla="*/ 4086227 h 5048250"/>
              <a:gd name="connsiteX78" fmla="*/ 1463036 w 12191988"/>
              <a:gd name="connsiteY78" fmla="*/ 4330065 h 5048250"/>
              <a:gd name="connsiteX79" fmla="*/ 1463036 w 12191988"/>
              <a:gd name="connsiteY79" fmla="*/ 4804428 h 5048250"/>
              <a:gd name="connsiteX80" fmla="*/ 1443877 w 12191988"/>
              <a:gd name="connsiteY80" fmla="*/ 4899324 h 5048250"/>
              <a:gd name="connsiteX81" fmla="*/ 1219200 w 12191988"/>
              <a:gd name="connsiteY81" fmla="*/ 5048250 h 5048250"/>
              <a:gd name="connsiteX82" fmla="*/ 994522 w 12191988"/>
              <a:gd name="connsiteY82" fmla="*/ 4899324 h 5048250"/>
              <a:gd name="connsiteX83" fmla="*/ 975360 w 12191988"/>
              <a:gd name="connsiteY83" fmla="*/ 4804411 h 5048250"/>
              <a:gd name="connsiteX84" fmla="*/ 975356 w 12191988"/>
              <a:gd name="connsiteY84" fmla="*/ 4804431 h 5048250"/>
              <a:gd name="connsiteX85" fmla="*/ 975356 w 12191988"/>
              <a:gd name="connsiteY85" fmla="*/ 3920492 h 5048250"/>
              <a:gd name="connsiteX86" fmla="*/ 731516 w 12191988"/>
              <a:gd name="connsiteY86" fmla="*/ 3676652 h 5048250"/>
              <a:gd name="connsiteX87" fmla="*/ 487676 w 12191988"/>
              <a:gd name="connsiteY87" fmla="*/ 3920492 h 5048250"/>
              <a:gd name="connsiteX88" fmla="*/ 487676 w 12191988"/>
              <a:gd name="connsiteY88" fmla="*/ 4804431 h 5048250"/>
              <a:gd name="connsiteX89" fmla="*/ 468518 w 12191988"/>
              <a:gd name="connsiteY89" fmla="*/ 4899324 h 5048250"/>
              <a:gd name="connsiteX90" fmla="*/ 243840 w 12191988"/>
              <a:gd name="connsiteY90" fmla="*/ 5048250 h 5048250"/>
              <a:gd name="connsiteX91" fmla="*/ 0 w 12191988"/>
              <a:gd name="connsiteY91" fmla="*/ 480441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88" h="5048250">
                <a:moveTo>
                  <a:pt x="0" y="0"/>
                </a:moveTo>
                <a:lnTo>
                  <a:pt x="12191988" y="0"/>
                </a:lnTo>
                <a:lnTo>
                  <a:pt x="12191988" y="4804440"/>
                </a:lnTo>
                <a:lnTo>
                  <a:pt x="12172832" y="4899324"/>
                </a:lnTo>
                <a:cubicBezTo>
                  <a:pt x="12135815" y="4986842"/>
                  <a:pt x="12049156" y="5048250"/>
                  <a:pt x="11948154" y="5048250"/>
                </a:cubicBezTo>
                <a:cubicBezTo>
                  <a:pt x="11813485" y="5048250"/>
                  <a:pt x="11704314" y="4939079"/>
                  <a:pt x="11704314" y="4804410"/>
                </a:cubicBezTo>
                <a:lnTo>
                  <a:pt x="11704314" y="4072890"/>
                </a:lnTo>
                <a:cubicBezTo>
                  <a:pt x="11704314" y="3938221"/>
                  <a:pt x="11595143" y="3829050"/>
                  <a:pt x="11460474" y="3829050"/>
                </a:cubicBezTo>
                <a:cubicBezTo>
                  <a:pt x="11325805" y="3829050"/>
                  <a:pt x="11216634" y="3938221"/>
                  <a:pt x="11216634" y="4072890"/>
                </a:cubicBezTo>
                <a:lnTo>
                  <a:pt x="11216634" y="4804410"/>
                </a:lnTo>
                <a:cubicBezTo>
                  <a:pt x="11216634" y="4939079"/>
                  <a:pt x="11107463" y="5048250"/>
                  <a:pt x="10972794" y="5048250"/>
                </a:cubicBezTo>
                <a:cubicBezTo>
                  <a:pt x="10838125" y="5048250"/>
                  <a:pt x="10728954" y="4939079"/>
                  <a:pt x="10728954" y="4804410"/>
                </a:cubicBezTo>
                <a:lnTo>
                  <a:pt x="10728954" y="3139440"/>
                </a:lnTo>
                <a:cubicBezTo>
                  <a:pt x="10728954" y="3004772"/>
                  <a:pt x="10619783" y="2895600"/>
                  <a:pt x="10485114" y="2895600"/>
                </a:cubicBezTo>
                <a:cubicBezTo>
                  <a:pt x="10350445" y="2895600"/>
                  <a:pt x="10241274" y="3004772"/>
                  <a:pt x="10241274" y="3139440"/>
                </a:cubicBezTo>
                <a:lnTo>
                  <a:pt x="10241274" y="4804410"/>
                </a:lnTo>
                <a:cubicBezTo>
                  <a:pt x="10241274" y="4939079"/>
                  <a:pt x="10132103" y="5048250"/>
                  <a:pt x="9997434" y="5048250"/>
                </a:cubicBezTo>
                <a:cubicBezTo>
                  <a:pt x="9862765" y="5048250"/>
                  <a:pt x="9753594" y="4939079"/>
                  <a:pt x="9753594" y="4804410"/>
                </a:cubicBezTo>
                <a:lnTo>
                  <a:pt x="9753594" y="4330065"/>
                </a:lnTo>
                <a:cubicBezTo>
                  <a:pt x="9753594" y="4195396"/>
                  <a:pt x="9644423" y="4086225"/>
                  <a:pt x="9509754" y="4086225"/>
                </a:cubicBezTo>
                <a:cubicBezTo>
                  <a:pt x="9375085" y="4086225"/>
                  <a:pt x="9265914" y="4195396"/>
                  <a:pt x="9265914" y="4330065"/>
                </a:cubicBezTo>
                <a:lnTo>
                  <a:pt x="9265914" y="4804410"/>
                </a:lnTo>
                <a:cubicBezTo>
                  <a:pt x="9265914" y="4939079"/>
                  <a:pt x="9156743" y="5048250"/>
                  <a:pt x="9022074" y="5048250"/>
                </a:cubicBezTo>
                <a:cubicBezTo>
                  <a:pt x="8887405" y="5048250"/>
                  <a:pt x="8778234" y="4939079"/>
                  <a:pt x="8778234" y="4804410"/>
                </a:cubicBezTo>
                <a:lnTo>
                  <a:pt x="8778234" y="3920491"/>
                </a:lnTo>
                <a:cubicBezTo>
                  <a:pt x="8778234" y="3785822"/>
                  <a:pt x="8669063" y="3676651"/>
                  <a:pt x="8534394" y="3676651"/>
                </a:cubicBezTo>
                <a:cubicBezTo>
                  <a:pt x="8399725" y="3676651"/>
                  <a:pt x="8290554" y="3785822"/>
                  <a:pt x="8290554" y="3920491"/>
                </a:cubicBezTo>
                <a:lnTo>
                  <a:pt x="8290554" y="4804410"/>
                </a:lnTo>
                <a:cubicBezTo>
                  <a:pt x="8290554" y="4939079"/>
                  <a:pt x="8181383" y="5048250"/>
                  <a:pt x="8046714" y="5048250"/>
                </a:cubicBezTo>
                <a:cubicBezTo>
                  <a:pt x="7912045" y="5048250"/>
                  <a:pt x="7802874" y="4939079"/>
                  <a:pt x="7802874" y="4804410"/>
                </a:cubicBezTo>
                <a:lnTo>
                  <a:pt x="7802874" y="4606290"/>
                </a:lnTo>
                <a:cubicBezTo>
                  <a:pt x="7802874" y="4471621"/>
                  <a:pt x="7693703" y="4362450"/>
                  <a:pt x="7559034" y="4362450"/>
                </a:cubicBezTo>
                <a:cubicBezTo>
                  <a:pt x="7424365" y="4362450"/>
                  <a:pt x="7315194" y="4471621"/>
                  <a:pt x="7315194" y="4606290"/>
                </a:cubicBezTo>
                <a:lnTo>
                  <a:pt x="7315194" y="4804410"/>
                </a:lnTo>
                <a:cubicBezTo>
                  <a:pt x="7315194" y="4939079"/>
                  <a:pt x="7206023" y="5048250"/>
                  <a:pt x="7071354" y="5048250"/>
                </a:cubicBezTo>
                <a:cubicBezTo>
                  <a:pt x="6936685" y="5048250"/>
                  <a:pt x="6827514" y="4939079"/>
                  <a:pt x="6827514" y="4804410"/>
                </a:cubicBezTo>
                <a:lnTo>
                  <a:pt x="6827514" y="3444241"/>
                </a:lnTo>
                <a:cubicBezTo>
                  <a:pt x="6827514" y="3309572"/>
                  <a:pt x="6718343" y="3200401"/>
                  <a:pt x="6583674" y="3200401"/>
                </a:cubicBezTo>
                <a:cubicBezTo>
                  <a:pt x="6449005" y="3200401"/>
                  <a:pt x="6339834" y="3309572"/>
                  <a:pt x="6339834" y="3444241"/>
                </a:cubicBezTo>
                <a:lnTo>
                  <a:pt x="6339834" y="4804410"/>
                </a:lnTo>
                <a:cubicBezTo>
                  <a:pt x="6339834" y="4939079"/>
                  <a:pt x="6230663" y="5048250"/>
                  <a:pt x="6095995" y="5048250"/>
                </a:cubicBezTo>
                <a:cubicBezTo>
                  <a:pt x="5961326" y="5048250"/>
                  <a:pt x="5852155" y="4939079"/>
                  <a:pt x="5852155" y="4804410"/>
                </a:cubicBezTo>
                <a:lnTo>
                  <a:pt x="5852155" y="4072891"/>
                </a:lnTo>
                <a:cubicBezTo>
                  <a:pt x="5852155" y="3938223"/>
                  <a:pt x="5742984" y="3829051"/>
                  <a:pt x="5608315" y="3829051"/>
                </a:cubicBezTo>
                <a:cubicBezTo>
                  <a:pt x="5473647" y="3829051"/>
                  <a:pt x="5364474" y="3938223"/>
                  <a:pt x="5364474" y="4072891"/>
                </a:cubicBezTo>
                <a:lnTo>
                  <a:pt x="5364474" y="4804425"/>
                </a:lnTo>
                <a:lnTo>
                  <a:pt x="5345317" y="4899324"/>
                </a:lnTo>
                <a:cubicBezTo>
                  <a:pt x="5308299" y="4986842"/>
                  <a:pt x="5221639" y="5048250"/>
                  <a:pt x="5120638" y="5048250"/>
                </a:cubicBezTo>
                <a:cubicBezTo>
                  <a:pt x="4985968" y="5048250"/>
                  <a:pt x="4876797" y="4939079"/>
                  <a:pt x="4876797" y="4804410"/>
                </a:cubicBezTo>
                <a:lnTo>
                  <a:pt x="4876795" y="4804421"/>
                </a:lnTo>
                <a:lnTo>
                  <a:pt x="4876795" y="3139442"/>
                </a:lnTo>
                <a:cubicBezTo>
                  <a:pt x="4876795" y="3004773"/>
                  <a:pt x="4767624" y="2895602"/>
                  <a:pt x="4632956" y="2895602"/>
                </a:cubicBezTo>
                <a:cubicBezTo>
                  <a:pt x="4498286" y="2895602"/>
                  <a:pt x="4389116" y="3004773"/>
                  <a:pt x="4389116" y="3139442"/>
                </a:cubicBezTo>
                <a:lnTo>
                  <a:pt x="4389116" y="4804410"/>
                </a:lnTo>
                <a:cubicBezTo>
                  <a:pt x="4389116" y="4939079"/>
                  <a:pt x="4279945" y="5048250"/>
                  <a:pt x="4145279" y="5048250"/>
                </a:cubicBezTo>
                <a:cubicBezTo>
                  <a:pt x="4044277" y="5048250"/>
                  <a:pt x="3957618" y="4986842"/>
                  <a:pt x="3920601" y="4899324"/>
                </a:cubicBezTo>
                <a:lnTo>
                  <a:pt x="3901439" y="4804411"/>
                </a:lnTo>
                <a:lnTo>
                  <a:pt x="3901436" y="4804429"/>
                </a:lnTo>
                <a:lnTo>
                  <a:pt x="3901436" y="4501515"/>
                </a:lnTo>
                <a:cubicBezTo>
                  <a:pt x="3901436" y="4366846"/>
                  <a:pt x="3792264" y="4257675"/>
                  <a:pt x="3657596" y="4257675"/>
                </a:cubicBezTo>
                <a:cubicBezTo>
                  <a:pt x="3522927" y="4257675"/>
                  <a:pt x="3413756" y="4366846"/>
                  <a:pt x="3413756" y="4501515"/>
                </a:cubicBezTo>
                <a:lnTo>
                  <a:pt x="3413756" y="4804430"/>
                </a:lnTo>
                <a:lnTo>
                  <a:pt x="3394599" y="4899324"/>
                </a:lnTo>
                <a:cubicBezTo>
                  <a:pt x="3357581" y="4986842"/>
                  <a:pt x="3270922" y="5048250"/>
                  <a:pt x="3169919" y="5048250"/>
                </a:cubicBezTo>
                <a:cubicBezTo>
                  <a:pt x="3068918" y="5048250"/>
                  <a:pt x="2982258" y="4986842"/>
                  <a:pt x="2945242" y="4899324"/>
                </a:cubicBezTo>
                <a:lnTo>
                  <a:pt x="2926081" y="4804411"/>
                </a:lnTo>
                <a:lnTo>
                  <a:pt x="2926076" y="4804434"/>
                </a:lnTo>
                <a:lnTo>
                  <a:pt x="2926076" y="3691892"/>
                </a:lnTo>
                <a:cubicBezTo>
                  <a:pt x="2926076" y="3557222"/>
                  <a:pt x="2816905" y="3448051"/>
                  <a:pt x="2682236" y="3448051"/>
                </a:cubicBezTo>
                <a:cubicBezTo>
                  <a:pt x="2547567" y="3448051"/>
                  <a:pt x="2438396" y="3557222"/>
                  <a:pt x="2438396" y="3691892"/>
                </a:cubicBezTo>
                <a:lnTo>
                  <a:pt x="2438396" y="4804433"/>
                </a:lnTo>
                <a:lnTo>
                  <a:pt x="2419239" y="4899324"/>
                </a:lnTo>
                <a:cubicBezTo>
                  <a:pt x="2382222" y="4986842"/>
                  <a:pt x="2295563" y="5048250"/>
                  <a:pt x="2194561" y="5048250"/>
                </a:cubicBezTo>
                <a:cubicBezTo>
                  <a:pt x="2093557" y="5048250"/>
                  <a:pt x="2006898" y="4986842"/>
                  <a:pt x="1969881" y="4899324"/>
                </a:cubicBezTo>
                <a:lnTo>
                  <a:pt x="1950719" y="4804411"/>
                </a:lnTo>
                <a:lnTo>
                  <a:pt x="1950716" y="4804427"/>
                </a:lnTo>
                <a:lnTo>
                  <a:pt x="1950716" y="4330065"/>
                </a:lnTo>
                <a:cubicBezTo>
                  <a:pt x="1950716" y="4195396"/>
                  <a:pt x="1841545" y="4086227"/>
                  <a:pt x="1706876" y="4086227"/>
                </a:cubicBezTo>
                <a:cubicBezTo>
                  <a:pt x="1572207" y="4086227"/>
                  <a:pt x="1463036" y="4195396"/>
                  <a:pt x="1463036" y="4330065"/>
                </a:cubicBezTo>
                <a:lnTo>
                  <a:pt x="1463036" y="4804428"/>
                </a:lnTo>
                <a:lnTo>
                  <a:pt x="1443877" y="4899324"/>
                </a:lnTo>
                <a:cubicBezTo>
                  <a:pt x="1406860" y="4986842"/>
                  <a:pt x="1320201" y="5048250"/>
                  <a:pt x="1219200" y="5048250"/>
                </a:cubicBezTo>
                <a:cubicBezTo>
                  <a:pt x="1118198" y="5048250"/>
                  <a:pt x="1031539" y="4986842"/>
                  <a:pt x="994522" y="4899324"/>
                </a:cubicBezTo>
                <a:lnTo>
                  <a:pt x="975360" y="4804411"/>
                </a:lnTo>
                <a:lnTo>
                  <a:pt x="975356" y="4804431"/>
                </a:lnTo>
                <a:lnTo>
                  <a:pt x="975356" y="3920492"/>
                </a:lnTo>
                <a:cubicBezTo>
                  <a:pt x="975356" y="3785823"/>
                  <a:pt x="866185" y="3676652"/>
                  <a:pt x="731516" y="3676652"/>
                </a:cubicBezTo>
                <a:cubicBezTo>
                  <a:pt x="596847" y="3676652"/>
                  <a:pt x="487676" y="3785823"/>
                  <a:pt x="487676" y="3920492"/>
                </a:cubicBezTo>
                <a:lnTo>
                  <a:pt x="487676" y="4804431"/>
                </a:lnTo>
                <a:lnTo>
                  <a:pt x="468518" y="4899324"/>
                </a:lnTo>
                <a:cubicBezTo>
                  <a:pt x="431501" y="4986842"/>
                  <a:pt x="344842" y="5048250"/>
                  <a:pt x="243840" y="5048250"/>
                </a:cubicBezTo>
                <a:cubicBezTo>
                  <a:pt x="109171" y="5048250"/>
                  <a:pt x="0" y="4939079"/>
                  <a:pt x="0" y="48044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654ED1-BA8E-45C4-970B-D44FD2EE79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" y="1809750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7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7 w 12191988"/>
              <a:gd name="connsiteY47" fmla="*/ 1219199 h 5048250"/>
              <a:gd name="connsiteX48" fmla="*/ 5852157 w 12191988"/>
              <a:gd name="connsiteY48" fmla="*/ 975359 h 5048250"/>
              <a:gd name="connsiteX49" fmla="*/ 5852157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5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9" y="0"/>
                  <a:pt x="5308299" y="61408"/>
                  <a:pt x="5345317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8" y="1219199"/>
                  <a:pt x="5608317" y="1219199"/>
                </a:cubicBezTo>
                <a:cubicBezTo>
                  <a:pt x="5742984" y="1219199"/>
                  <a:pt x="5852157" y="1110027"/>
                  <a:pt x="5852157" y="975359"/>
                </a:cubicBezTo>
                <a:lnTo>
                  <a:pt x="5852157" y="243840"/>
                </a:lnTo>
                <a:cubicBezTo>
                  <a:pt x="5852157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5C22662-4B21-4FBD-BD78-DCA715DD9B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0437" y="2272896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53AD8AA-7F32-425B-A96D-87CB18688C0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98739" y="2272896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6E52A57-3972-4CC9-9CBD-4FD41BA4E81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07039" y="2272896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F937D65-6396-432F-A835-868A34A4035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15339" y="2272896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4FAA1F2-9257-4BBF-BE0E-2E451E1267B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0437" y="4241638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8ECF4AFE-0861-40E4-95BC-F6349756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98739" y="4241638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55ED8614-7C57-4C41-A9FC-F4A08BCEA2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7039" y="4241638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8509A39-AB74-4E3C-ACFB-5CE9D0B4B50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15339" y="4241638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5C40A6-11F8-4FB5-B6F0-BB490251F9B9}"/>
              </a:ext>
            </a:extLst>
          </p:cNvPr>
          <p:cNvSpPr/>
          <p:nvPr userDrawn="1"/>
        </p:nvSpPr>
        <p:spPr>
          <a:xfrm>
            <a:off x="0" y="0"/>
            <a:ext cx="12192000" cy="3920052"/>
          </a:xfrm>
          <a:custGeom>
            <a:avLst/>
            <a:gdLst>
              <a:gd name="connsiteX0" fmla="*/ 0 w 12192000"/>
              <a:gd name="connsiteY0" fmla="*/ 0 h 3920052"/>
              <a:gd name="connsiteX1" fmla="*/ 12192000 w 12192000"/>
              <a:gd name="connsiteY1" fmla="*/ 0 h 3920052"/>
              <a:gd name="connsiteX2" fmla="*/ 12192000 w 12192000"/>
              <a:gd name="connsiteY2" fmla="*/ 3920052 h 3920052"/>
              <a:gd name="connsiteX3" fmla="*/ 12073399 w 12192000"/>
              <a:gd name="connsiteY3" fmla="*/ 3854859 h 3920052"/>
              <a:gd name="connsiteX4" fmla="*/ 11149781 w 12192000"/>
              <a:gd name="connsiteY4" fmla="*/ 3480619 h 3920052"/>
              <a:gd name="connsiteX5" fmla="*/ 8023123 w 12192000"/>
              <a:gd name="connsiteY5" fmla="*/ 3156155 h 3920052"/>
              <a:gd name="connsiteX6" fmla="*/ 6253316 w 12192000"/>
              <a:gd name="connsiteY6" fmla="*/ 2241755 h 3920052"/>
              <a:gd name="connsiteX7" fmla="*/ 3510116 w 12192000"/>
              <a:gd name="connsiteY7" fmla="*/ 2123768 h 3920052"/>
              <a:gd name="connsiteX8" fmla="*/ 1297858 w 12192000"/>
              <a:gd name="connsiteY8" fmla="*/ 973394 h 3920052"/>
              <a:gd name="connsiteX9" fmla="*/ 49776 w 12192000"/>
              <a:gd name="connsiteY9" fmla="*/ 883059 h 3920052"/>
              <a:gd name="connsiteX10" fmla="*/ 0 w 12192000"/>
              <a:gd name="connsiteY10" fmla="*/ 883718 h 392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920052">
                <a:moveTo>
                  <a:pt x="0" y="0"/>
                </a:moveTo>
                <a:lnTo>
                  <a:pt x="12192000" y="0"/>
                </a:lnTo>
                <a:lnTo>
                  <a:pt x="12192000" y="3920052"/>
                </a:lnTo>
                <a:lnTo>
                  <a:pt x="12073399" y="3854859"/>
                </a:lnTo>
                <a:cubicBezTo>
                  <a:pt x="11824520" y="3715364"/>
                  <a:pt x="11552904" y="3564193"/>
                  <a:pt x="11149781" y="3480619"/>
                </a:cubicBezTo>
                <a:cubicBezTo>
                  <a:pt x="10343536" y="3313471"/>
                  <a:pt x="8839201" y="3362632"/>
                  <a:pt x="8023123" y="3156155"/>
                </a:cubicBezTo>
                <a:cubicBezTo>
                  <a:pt x="7207046" y="2949678"/>
                  <a:pt x="7005484" y="2413819"/>
                  <a:pt x="6253316" y="2241755"/>
                </a:cubicBezTo>
                <a:cubicBezTo>
                  <a:pt x="5501148" y="2069691"/>
                  <a:pt x="4336027" y="2335161"/>
                  <a:pt x="3510116" y="2123768"/>
                </a:cubicBezTo>
                <a:cubicBezTo>
                  <a:pt x="2684206" y="1912375"/>
                  <a:pt x="2050026" y="1199536"/>
                  <a:pt x="1297858" y="973394"/>
                </a:cubicBezTo>
                <a:cubicBezTo>
                  <a:pt x="921774" y="860323"/>
                  <a:pt x="469491" y="873842"/>
                  <a:pt x="49776" y="883059"/>
                </a:cubicBezTo>
                <a:lnTo>
                  <a:pt x="0" y="88371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6FF789-6F53-4432-90EE-C4C8E64F848A}"/>
              </a:ext>
            </a:extLst>
          </p:cNvPr>
          <p:cNvSpPr txBox="1"/>
          <p:nvPr userDrawn="1"/>
        </p:nvSpPr>
        <p:spPr>
          <a:xfrm rot="16200000">
            <a:off x="-463101" y="2959212"/>
            <a:ext cx="4557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>
                    <a:lumMod val="75000"/>
                    <a:alpha val="12000"/>
                  </a:schemeClr>
                </a:solidFill>
                <a:latin typeface="+mj-lt"/>
              </a:rPr>
              <a:t>OFFER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06C6EF-4CB1-4C3A-95DB-D3CD2425A106}"/>
              </a:ext>
            </a:extLst>
          </p:cNvPr>
          <p:cNvSpPr txBox="1"/>
          <p:nvPr userDrawn="1"/>
        </p:nvSpPr>
        <p:spPr>
          <a:xfrm rot="16200000">
            <a:off x="-1405771" y="3282376"/>
            <a:ext cx="4557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  <a:alpha val="12000"/>
                  </a:schemeClr>
                </a:solidFill>
                <a:latin typeface="+mj-lt"/>
              </a:rPr>
              <a:t>SPECIAL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C75E-4692-4811-87E6-9E5C0D0A58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3140" y="1336587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6F6264-44ED-4FDA-84DE-6EBB6D4A7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6390" y="1336587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01A5A5-C8F1-4E54-8F8D-91D466125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29641" y="1336587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575679-D324-4DB5-8179-EA01323337F6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 xmlns:a14="http://schemas.microsoft.com/office/drawing/2010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  <p:bldP spid="29" grpId="0"/>
      <p:bldP spid="12" grpId="0"/>
      <p:bldP spid="13" grpId="0"/>
      <p:bldP spid="14" grpId="0"/>
      <p:bldP spid="2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D9BB89-CF58-4598-BEAE-766A4A9D3869}"/>
              </a:ext>
            </a:extLst>
          </p:cNvPr>
          <p:cNvSpPr/>
          <p:nvPr userDrawn="1"/>
        </p:nvSpPr>
        <p:spPr>
          <a:xfrm>
            <a:off x="4521770" y="0"/>
            <a:ext cx="3148463" cy="6858000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EA6BD-5BEB-4006-9882-67607381C855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E6AC29A-0370-4051-910F-8AA29161472E}"/>
              </a:ext>
            </a:extLst>
          </p:cNvPr>
          <p:cNvSpPr/>
          <p:nvPr userDrawn="1"/>
        </p:nvSpPr>
        <p:spPr>
          <a:xfrm>
            <a:off x="9982199" y="6503526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3660B9-1823-43FE-942F-71C80EB000BB}"/>
              </a:ext>
            </a:extLst>
          </p:cNvPr>
          <p:cNvGrpSpPr/>
          <p:nvPr userDrawn="1"/>
        </p:nvGrpSpPr>
        <p:grpSpPr>
          <a:xfrm>
            <a:off x="10450052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AD51537-BDA3-4320-B674-CB11270040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0B22F51D-D154-4B3F-8696-21EA47A0F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51CC4E4-8F23-4CE1-9697-A01978F438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9CB463-1C64-47EF-869F-6AADABF26C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18683" y="653143"/>
            <a:ext cx="5354635" cy="5551714"/>
          </a:xfrm>
          <a:prstGeom prst="rect">
            <a:avLst/>
          </a:prstGeom>
          <a:noFill/>
          <a:effectLst>
            <a:outerShdw blurRad="1092200" dist="723900" dir="5400000" sx="87000" sy="87000" algn="t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39182AF-6B1C-451E-AA8A-F2C7237EF190}"/>
              </a:ext>
            </a:extLst>
          </p:cNvPr>
          <p:cNvSpPr/>
          <p:nvPr userDrawn="1"/>
        </p:nvSpPr>
        <p:spPr>
          <a:xfrm>
            <a:off x="6589487" y="0"/>
            <a:ext cx="5602515" cy="6858000"/>
          </a:xfrm>
          <a:custGeom>
            <a:avLst/>
            <a:gdLst>
              <a:gd name="connsiteX0" fmla="*/ 1465057 w 5602515"/>
              <a:gd name="connsiteY0" fmla="*/ 0 h 6858000"/>
              <a:gd name="connsiteX1" fmla="*/ 3009900 w 5602515"/>
              <a:gd name="connsiteY1" fmla="*/ 0 h 6858000"/>
              <a:gd name="connsiteX2" fmla="*/ 4857750 w 5602515"/>
              <a:gd name="connsiteY2" fmla="*/ 0 h 6858000"/>
              <a:gd name="connsiteX3" fmla="*/ 5602515 w 5602515"/>
              <a:gd name="connsiteY3" fmla="*/ 0 h 6858000"/>
              <a:gd name="connsiteX4" fmla="*/ 5602515 w 5602515"/>
              <a:gd name="connsiteY4" fmla="*/ 6858000 h 6858000"/>
              <a:gd name="connsiteX5" fmla="*/ 4857750 w 5602515"/>
              <a:gd name="connsiteY5" fmla="*/ 6858000 h 6858000"/>
              <a:gd name="connsiteX6" fmla="*/ 3009900 w 5602515"/>
              <a:gd name="connsiteY6" fmla="*/ 6858000 h 6858000"/>
              <a:gd name="connsiteX7" fmla="*/ 1465055 w 5602515"/>
              <a:gd name="connsiteY7" fmla="*/ 6858000 h 6858000"/>
              <a:gd name="connsiteX8" fmla="*/ 1357463 w 5602515"/>
              <a:gd name="connsiteY8" fmla="*/ 6756875 h 6858000"/>
              <a:gd name="connsiteX9" fmla="*/ 0 w 5602515"/>
              <a:gd name="connsiteY9" fmla="*/ 3429001 h 6858000"/>
              <a:gd name="connsiteX10" fmla="*/ 1357463 w 5602515"/>
              <a:gd name="connsiteY10" fmla="*/ 1011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2515" h="6858000">
                <a:moveTo>
                  <a:pt x="1465057" y="0"/>
                </a:moveTo>
                <a:lnTo>
                  <a:pt x="3009900" y="0"/>
                </a:lnTo>
                <a:lnTo>
                  <a:pt x="4857750" y="0"/>
                </a:lnTo>
                <a:lnTo>
                  <a:pt x="5602515" y="0"/>
                </a:lnTo>
                <a:lnTo>
                  <a:pt x="5602515" y="6858000"/>
                </a:lnTo>
                <a:lnTo>
                  <a:pt x="4857750" y="6858000"/>
                </a:lnTo>
                <a:lnTo>
                  <a:pt x="3009900" y="6858000"/>
                </a:lnTo>
                <a:lnTo>
                  <a:pt x="1465055" y="6858000"/>
                </a:lnTo>
                <a:lnTo>
                  <a:pt x="1357463" y="6756875"/>
                </a:lnTo>
                <a:cubicBezTo>
                  <a:pt x="523545" y="5934467"/>
                  <a:pt x="0" y="4748075"/>
                  <a:pt x="0" y="3429001"/>
                </a:cubicBezTo>
                <a:cubicBezTo>
                  <a:pt x="0" y="2109928"/>
                  <a:pt x="523545" y="923535"/>
                  <a:pt x="1357463" y="1011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E2F1BE-014C-4BA2-9CF1-D8197D1B30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9987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noFill/>
          <a:effectLst>
            <a:outerShdw blurRad="381000" dist="1143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E205AC-0A3E-4668-9D6F-C00B3DF3D870}"/>
              </a:ext>
            </a:extLst>
          </p:cNvPr>
          <p:cNvSpPr/>
          <p:nvPr userDrawn="1"/>
        </p:nvSpPr>
        <p:spPr>
          <a:xfrm>
            <a:off x="6618514" y="2"/>
            <a:ext cx="5573487" cy="4327856"/>
          </a:xfrm>
          <a:custGeom>
            <a:avLst/>
            <a:gdLst>
              <a:gd name="connsiteX0" fmla="*/ 34764 w 5715000"/>
              <a:gd name="connsiteY0" fmla="*/ 0 h 4437743"/>
              <a:gd name="connsiteX1" fmla="*/ 5715000 w 5715000"/>
              <a:gd name="connsiteY1" fmla="*/ 0 h 4437743"/>
              <a:gd name="connsiteX2" fmla="*/ 5715000 w 5715000"/>
              <a:gd name="connsiteY2" fmla="*/ 4003847 h 4437743"/>
              <a:gd name="connsiteX3" fmla="*/ 5623046 w 5715000"/>
              <a:gd name="connsiteY3" fmla="*/ 4050943 h 4437743"/>
              <a:gd name="connsiteX4" fmla="*/ 3922486 w 5715000"/>
              <a:gd name="connsiteY4" fmla="*/ 4437743 h 4437743"/>
              <a:gd name="connsiteX5" fmla="*/ 0 w 5715000"/>
              <a:gd name="connsiteY5" fmla="*/ 515257 h 4437743"/>
              <a:gd name="connsiteX6" fmla="*/ 20252 w 5715000"/>
              <a:gd name="connsiteY6" fmla="*/ 114206 h 443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0" h="4437743">
                <a:moveTo>
                  <a:pt x="34764" y="0"/>
                </a:moveTo>
                <a:lnTo>
                  <a:pt x="5715000" y="0"/>
                </a:lnTo>
                <a:lnTo>
                  <a:pt x="5715000" y="4003847"/>
                </a:lnTo>
                <a:lnTo>
                  <a:pt x="5623046" y="4050943"/>
                </a:lnTo>
                <a:cubicBezTo>
                  <a:pt x="5108601" y="4298829"/>
                  <a:pt x="4531766" y="4437743"/>
                  <a:pt x="3922486" y="4437743"/>
                </a:cubicBezTo>
                <a:cubicBezTo>
                  <a:pt x="1756157" y="4437743"/>
                  <a:pt x="0" y="2681586"/>
                  <a:pt x="0" y="515257"/>
                </a:cubicBezTo>
                <a:cubicBezTo>
                  <a:pt x="0" y="379862"/>
                  <a:pt x="6860" y="246068"/>
                  <a:pt x="20252" y="11420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990AE0-DDCE-4F2B-9588-B499F3E7E08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3318" y="0"/>
            <a:ext cx="5268685" cy="3991428"/>
          </a:xfrm>
          <a:custGeom>
            <a:avLst/>
            <a:gdLst>
              <a:gd name="connsiteX0" fmla="*/ 42342 w 5268685"/>
              <a:gd name="connsiteY0" fmla="*/ 0 h 3991428"/>
              <a:gd name="connsiteX1" fmla="*/ 5268685 w 5268685"/>
              <a:gd name="connsiteY1" fmla="*/ 0 h 3991428"/>
              <a:gd name="connsiteX2" fmla="*/ 5268685 w 5268685"/>
              <a:gd name="connsiteY2" fmla="*/ 3489516 h 3991428"/>
              <a:gd name="connsiteX3" fmla="*/ 5133120 w 5268685"/>
              <a:gd name="connsiteY3" fmla="*/ 3571873 h 3991428"/>
              <a:gd name="connsiteX4" fmla="*/ 3476171 w 5268685"/>
              <a:gd name="connsiteY4" fmla="*/ 3991428 h 3991428"/>
              <a:gd name="connsiteX5" fmla="*/ 0 w 5268685"/>
              <a:gd name="connsiteY5" fmla="*/ 515257 h 3991428"/>
              <a:gd name="connsiteX6" fmla="*/ 17947 w 5268685"/>
              <a:gd name="connsiteY6" fmla="*/ 159839 h 399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8685" h="3991428">
                <a:moveTo>
                  <a:pt x="42342" y="0"/>
                </a:moveTo>
                <a:lnTo>
                  <a:pt x="5268685" y="0"/>
                </a:lnTo>
                <a:lnTo>
                  <a:pt x="5268685" y="3489516"/>
                </a:lnTo>
                <a:lnTo>
                  <a:pt x="5133120" y="3571873"/>
                </a:lnTo>
                <a:cubicBezTo>
                  <a:pt x="4640570" y="3839442"/>
                  <a:pt x="4076120" y="3991428"/>
                  <a:pt x="3476171" y="3991428"/>
                </a:cubicBezTo>
                <a:cubicBezTo>
                  <a:pt x="1556335" y="3991428"/>
                  <a:pt x="0" y="2435093"/>
                  <a:pt x="0" y="515257"/>
                </a:cubicBezTo>
                <a:cubicBezTo>
                  <a:pt x="0" y="395267"/>
                  <a:pt x="6080" y="276698"/>
                  <a:pt x="17947" y="1598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68AB8A-C002-4561-9A80-C93A2B3D5A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4419600"/>
            <a:ext cx="4412343" cy="2438400"/>
          </a:xfrm>
          <a:custGeom>
            <a:avLst/>
            <a:gdLst>
              <a:gd name="connsiteX0" fmla="*/ 1973943 w 4412343"/>
              <a:gd name="connsiteY0" fmla="*/ 0 h 2438400"/>
              <a:gd name="connsiteX1" fmla="*/ 4412343 w 4412343"/>
              <a:gd name="connsiteY1" fmla="*/ 2438400 h 2438400"/>
              <a:gd name="connsiteX2" fmla="*/ 0 w 4412343"/>
              <a:gd name="connsiteY2" fmla="*/ 2438400 h 2438400"/>
              <a:gd name="connsiteX3" fmla="*/ 0 w 4412343"/>
              <a:gd name="connsiteY3" fmla="*/ 1010856 h 2438400"/>
              <a:gd name="connsiteX4" fmla="*/ 92355 w 4412343"/>
              <a:gd name="connsiteY4" fmla="*/ 887352 h 2438400"/>
              <a:gd name="connsiteX5" fmla="*/ 1973943 w 4412343"/>
              <a:gd name="connsiteY5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2343" h="2438400">
                <a:moveTo>
                  <a:pt x="1973943" y="0"/>
                </a:moveTo>
                <a:cubicBezTo>
                  <a:pt x="3320634" y="0"/>
                  <a:pt x="4412343" y="1091709"/>
                  <a:pt x="4412343" y="2438400"/>
                </a:cubicBezTo>
                <a:lnTo>
                  <a:pt x="0" y="2438400"/>
                </a:lnTo>
                <a:lnTo>
                  <a:pt x="0" y="1010856"/>
                </a:lnTo>
                <a:lnTo>
                  <a:pt x="92355" y="887352"/>
                </a:lnTo>
                <a:cubicBezTo>
                  <a:pt x="539594" y="345424"/>
                  <a:pt x="1216429" y="0"/>
                  <a:pt x="19739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D5D46D-DF3E-455D-8ADE-326E8A27D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9459" y="1380675"/>
            <a:ext cx="4343399" cy="4343398"/>
          </a:xfrm>
          <a:custGeom>
            <a:avLst/>
            <a:gdLst>
              <a:gd name="connsiteX0" fmla="*/ 2171699 w 4343398"/>
              <a:gd name="connsiteY0" fmla="*/ 0 h 4343398"/>
              <a:gd name="connsiteX1" fmla="*/ 4343398 w 4343398"/>
              <a:gd name="connsiteY1" fmla="*/ 2171699 h 4343398"/>
              <a:gd name="connsiteX2" fmla="*/ 2171699 w 4343398"/>
              <a:gd name="connsiteY2" fmla="*/ 4343398 h 4343398"/>
              <a:gd name="connsiteX3" fmla="*/ 0 w 4343398"/>
              <a:gd name="connsiteY3" fmla="*/ 2171699 h 4343398"/>
              <a:gd name="connsiteX4" fmla="*/ 2171699 w 4343398"/>
              <a:gd name="connsiteY4" fmla="*/ 0 h 43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398" h="4343398">
                <a:moveTo>
                  <a:pt x="2171699" y="0"/>
                </a:moveTo>
                <a:cubicBezTo>
                  <a:pt x="3371095" y="0"/>
                  <a:pt x="4343398" y="972303"/>
                  <a:pt x="4343398" y="2171699"/>
                </a:cubicBezTo>
                <a:cubicBezTo>
                  <a:pt x="4343398" y="3371095"/>
                  <a:pt x="3371095" y="4343398"/>
                  <a:pt x="2171699" y="4343398"/>
                </a:cubicBezTo>
                <a:cubicBezTo>
                  <a:pt x="972303" y="4343398"/>
                  <a:pt x="0" y="3371095"/>
                  <a:pt x="0" y="2171699"/>
                </a:cubicBezTo>
                <a:cubicBezTo>
                  <a:pt x="0" y="972303"/>
                  <a:pt x="972303" y="0"/>
                  <a:pt x="2171699" y="0"/>
                </a:cubicBezTo>
                <a:close/>
              </a:path>
            </a:pathLst>
          </a:custGeom>
          <a:noFill/>
          <a:ln w="127000">
            <a:solidFill>
              <a:schemeClr val="bg1"/>
            </a:solidFill>
          </a:ln>
          <a:effectLst>
            <a:outerShdw blurRad="952500" dist="6477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3C440A-3310-4F34-949D-FB519D577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2696" y="0"/>
            <a:ext cx="5449307" cy="6858000"/>
          </a:xfrm>
          <a:custGeom>
            <a:avLst/>
            <a:gdLst>
              <a:gd name="connsiteX0" fmla="*/ 1035809 w 5449307"/>
              <a:gd name="connsiteY0" fmla="*/ 0 h 6858000"/>
              <a:gd name="connsiteX1" fmla="*/ 5449307 w 5449307"/>
              <a:gd name="connsiteY1" fmla="*/ 0 h 6858000"/>
              <a:gd name="connsiteX2" fmla="*/ 5449307 w 5449307"/>
              <a:gd name="connsiteY2" fmla="*/ 6858000 h 6858000"/>
              <a:gd name="connsiteX3" fmla="*/ 2850176 w 5449307"/>
              <a:gd name="connsiteY3" fmla="*/ 6858000 h 6858000"/>
              <a:gd name="connsiteX4" fmla="*/ 2823744 w 5449307"/>
              <a:gd name="connsiteY4" fmla="*/ 6807034 h 6858000"/>
              <a:gd name="connsiteX5" fmla="*/ 1622 w 5449307"/>
              <a:gd name="connsiteY5" fmla="*/ 3066067 h 6858000"/>
              <a:gd name="connsiteX6" fmla="*/ 1000369 w 5449307"/>
              <a:gd name="connsiteY6" fmla="*/ 120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307" h="6858000">
                <a:moveTo>
                  <a:pt x="1035809" y="0"/>
                </a:moveTo>
                <a:lnTo>
                  <a:pt x="5449307" y="0"/>
                </a:lnTo>
                <a:lnTo>
                  <a:pt x="5449307" y="6858000"/>
                </a:lnTo>
                <a:lnTo>
                  <a:pt x="2850176" y="6858000"/>
                </a:lnTo>
                <a:lnTo>
                  <a:pt x="2823744" y="6807034"/>
                </a:lnTo>
                <a:cubicBezTo>
                  <a:pt x="2261088" y="5829973"/>
                  <a:pt x="43562" y="4807683"/>
                  <a:pt x="1622" y="3066067"/>
                </a:cubicBezTo>
                <a:cubicBezTo>
                  <a:pt x="-40319" y="1324452"/>
                  <a:pt x="742889" y="853318"/>
                  <a:pt x="1000369" y="1209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7F8367-D5F4-481C-BEB1-795215C948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67200" y="0"/>
            <a:ext cx="7924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99378-956C-4FC5-921F-783C9AB2A9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4632" y="653145"/>
            <a:ext cx="9202736" cy="2278743"/>
          </a:xfrm>
          <a:prstGeom prst="roundRect">
            <a:avLst>
              <a:gd name="adj" fmla="val 2655"/>
            </a:avLst>
          </a:prstGeom>
          <a:noFill/>
          <a:effectLst>
            <a:outerShdw blurRad="1270000" dist="673100" dir="5400000" sx="86000" sy="86000" algn="t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B8852F-B29A-4E9E-B59D-981C6B5EC2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339772"/>
            <a:ext cx="12192001" cy="25182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117DC-1CB0-4EC5-85B5-7FD8B7F557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7948" y="449943"/>
            <a:ext cx="4267200" cy="6408057"/>
          </a:xfrm>
          <a:prstGeom prst="rect">
            <a:avLst/>
          </a:prstGeom>
          <a:noFill/>
          <a:effectLst>
            <a:outerShdw blurRad="1270000" dist="393700" dir="5400000" sx="83000" sy="83000" algn="t" rotWithShape="0">
              <a:prstClr val="black">
                <a:alpha val="18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3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90EA6BD-5BEB-4006-9882-67607381C855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E6AC29A-0370-4051-910F-8AA29161472E}"/>
              </a:ext>
            </a:extLst>
          </p:cNvPr>
          <p:cNvSpPr/>
          <p:nvPr userDrawn="1"/>
        </p:nvSpPr>
        <p:spPr>
          <a:xfrm>
            <a:off x="9982199" y="6503526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3660B9-1823-43FE-942F-71C80EB000BB}"/>
              </a:ext>
            </a:extLst>
          </p:cNvPr>
          <p:cNvGrpSpPr/>
          <p:nvPr userDrawn="1"/>
        </p:nvGrpSpPr>
        <p:grpSpPr>
          <a:xfrm>
            <a:off x="10450052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AD51537-BDA3-4320-B674-CB11270040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0B22F51D-D154-4B3F-8696-21EA47A0F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51CC4E4-8F23-4CE1-9697-A01978F438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39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 xmlns:a14="http://schemas.microsoft.com/office/drawing/2010/main">
      <p:transition spd="slow">
        <p:push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AAAEF4-9D19-42E1-A996-F04AFFBB59B9}"/>
              </a:ext>
            </a:extLst>
          </p:cNvPr>
          <p:cNvSpPr/>
          <p:nvPr userDrawn="1"/>
        </p:nvSpPr>
        <p:spPr>
          <a:xfrm>
            <a:off x="5657805" y="0"/>
            <a:ext cx="6534195" cy="6858000"/>
          </a:xfrm>
          <a:custGeom>
            <a:avLst/>
            <a:gdLst>
              <a:gd name="connsiteX0" fmla="*/ 684182 w 6534194"/>
              <a:gd name="connsiteY0" fmla="*/ 0 h 6858000"/>
              <a:gd name="connsiteX1" fmla="*/ 6534194 w 6534194"/>
              <a:gd name="connsiteY1" fmla="*/ 0 h 6858000"/>
              <a:gd name="connsiteX2" fmla="*/ 6534194 w 6534194"/>
              <a:gd name="connsiteY2" fmla="*/ 6858000 h 6858000"/>
              <a:gd name="connsiteX3" fmla="*/ 455288 w 6534194"/>
              <a:gd name="connsiteY3" fmla="*/ 6858000 h 6858000"/>
              <a:gd name="connsiteX4" fmla="*/ 354814 w 6534194"/>
              <a:gd name="connsiteY4" fmla="*/ 6588092 h 6858000"/>
              <a:gd name="connsiteX5" fmla="*/ 45 w 6534194"/>
              <a:gd name="connsiteY5" fmla="*/ 4972051 h 6858000"/>
              <a:gd name="connsiteX6" fmla="*/ 1066845 w 6534194"/>
              <a:gd name="connsiteY6" fmla="*/ 1619251 h 6858000"/>
              <a:gd name="connsiteX7" fmla="*/ 749469 w 6534194"/>
              <a:gd name="connsiteY7" fmla="*/ 1670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4194" h="6858000">
                <a:moveTo>
                  <a:pt x="684182" y="0"/>
                </a:moveTo>
                <a:lnTo>
                  <a:pt x="6534194" y="0"/>
                </a:lnTo>
                <a:lnTo>
                  <a:pt x="6534194" y="6858000"/>
                </a:lnTo>
                <a:lnTo>
                  <a:pt x="455288" y="6858000"/>
                </a:lnTo>
                <a:lnTo>
                  <a:pt x="354814" y="6588092"/>
                </a:lnTo>
                <a:cubicBezTo>
                  <a:pt x="143230" y="5991586"/>
                  <a:pt x="-2932" y="5421512"/>
                  <a:pt x="45" y="4972051"/>
                </a:cubicBezTo>
                <a:cubicBezTo>
                  <a:pt x="9569" y="3533776"/>
                  <a:pt x="1070020" y="3032126"/>
                  <a:pt x="1066845" y="1619251"/>
                </a:cubicBezTo>
                <a:cubicBezTo>
                  <a:pt x="1065852" y="1177728"/>
                  <a:pt x="936806" y="673883"/>
                  <a:pt x="749469" y="16701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DC845-5045-4FB8-9A9E-D35CD5A72E86}"/>
              </a:ext>
            </a:extLst>
          </p:cNvPr>
          <p:cNvSpPr txBox="1"/>
          <p:nvPr userDrawn="1"/>
        </p:nvSpPr>
        <p:spPr>
          <a:xfrm>
            <a:off x="3546042" y="797083"/>
            <a:ext cx="29534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lumMod val="75000"/>
                    <a:alpha val="15000"/>
                  </a:schemeClr>
                </a:solidFill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71FBE-C209-4857-9282-8AC7F778B113}"/>
              </a:ext>
            </a:extLst>
          </p:cNvPr>
          <p:cNvSpPr txBox="1"/>
          <p:nvPr userDrawn="1"/>
        </p:nvSpPr>
        <p:spPr>
          <a:xfrm>
            <a:off x="9597530" y="797083"/>
            <a:ext cx="29534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</a:rPr>
              <a:t>02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13F98-F36F-47D7-B6D2-6E3B2DD2E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596" y="578344"/>
            <a:ext cx="2340576" cy="4556114"/>
          </a:xfrm>
          <a:prstGeom prst="rect">
            <a:avLst/>
          </a:prstGeom>
          <a:effectLst>
            <a:outerShdw blurRad="698500" dist="355600" dir="2700000" sx="95000" sy="95000" algn="tl" rotWithShape="0">
              <a:prstClr val="black">
                <a:alpha val="29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ECB93-80C9-4F67-8FD7-C00358A44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967" y="449943"/>
            <a:ext cx="3744891" cy="519611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114A985-F9F2-4FC2-9A5A-64850CBEF3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129" y="1166814"/>
            <a:ext cx="1906897" cy="3365596"/>
          </a:xfrm>
          <a:custGeom>
            <a:avLst/>
            <a:gdLst>
              <a:gd name="connsiteX0" fmla="*/ 0 w 1889743"/>
              <a:gd name="connsiteY0" fmla="*/ 0 h 3360390"/>
              <a:gd name="connsiteX1" fmla="*/ 1889743 w 1889743"/>
              <a:gd name="connsiteY1" fmla="*/ 0 h 3360390"/>
              <a:gd name="connsiteX2" fmla="*/ 1889743 w 1889743"/>
              <a:gd name="connsiteY2" fmla="*/ 3360390 h 3360390"/>
              <a:gd name="connsiteX3" fmla="*/ 0 w 1889743"/>
              <a:gd name="connsiteY3" fmla="*/ 3360390 h 336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743" h="3360390">
                <a:moveTo>
                  <a:pt x="0" y="0"/>
                </a:moveTo>
                <a:lnTo>
                  <a:pt x="1889743" y="0"/>
                </a:lnTo>
                <a:lnTo>
                  <a:pt x="1889743" y="3360390"/>
                </a:lnTo>
                <a:lnTo>
                  <a:pt x="0" y="33603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1C59C0-8457-4BAA-B850-99DDC28B12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26404" y="797083"/>
            <a:ext cx="1897909" cy="4104731"/>
          </a:xfrm>
          <a:custGeom>
            <a:avLst/>
            <a:gdLst>
              <a:gd name="connsiteX0" fmla="*/ 176687 w 1887081"/>
              <a:gd name="connsiteY0" fmla="*/ 0 h 4104731"/>
              <a:gd name="connsiteX1" fmla="*/ 407464 w 1887081"/>
              <a:gd name="connsiteY1" fmla="*/ 0 h 4104731"/>
              <a:gd name="connsiteX2" fmla="*/ 407464 w 1887081"/>
              <a:gd name="connsiteY2" fmla="*/ 13141 h 4104731"/>
              <a:gd name="connsiteX3" fmla="*/ 548356 w 1887081"/>
              <a:gd name="connsiteY3" fmla="*/ 153688 h 4104731"/>
              <a:gd name="connsiteX4" fmla="*/ 1341288 w 1887081"/>
              <a:gd name="connsiteY4" fmla="*/ 153688 h 4104731"/>
              <a:gd name="connsiteX5" fmla="*/ 1482179 w 1887081"/>
              <a:gd name="connsiteY5" fmla="*/ 13141 h 4104731"/>
              <a:gd name="connsiteX6" fmla="*/ 1482179 w 1887081"/>
              <a:gd name="connsiteY6" fmla="*/ 0 h 4104731"/>
              <a:gd name="connsiteX7" fmla="*/ 1710394 w 1887081"/>
              <a:gd name="connsiteY7" fmla="*/ 0 h 4104731"/>
              <a:gd name="connsiteX8" fmla="*/ 1887081 w 1887081"/>
              <a:gd name="connsiteY8" fmla="*/ 176256 h 4104731"/>
              <a:gd name="connsiteX9" fmla="*/ 1887081 w 1887081"/>
              <a:gd name="connsiteY9" fmla="*/ 3928475 h 4104731"/>
              <a:gd name="connsiteX10" fmla="*/ 1710394 w 1887081"/>
              <a:gd name="connsiteY10" fmla="*/ 4104731 h 4104731"/>
              <a:gd name="connsiteX11" fmla="*/ 176687 w 1887081"/>
              <a:gd name="connsiteY11" fmla="*/ 4104731 h 4104731"/>
              <a:gd name="connsiteX12" fmla="*/ 0 w 1887081"/>
              <a:gd name="connsiteY12" fmla="*/ 3928475 h 4104731"/>
              <a:gd name="connsiteX13" fmla="*/ 0 w 1887081"/>
              <a:gd name="connsiteY13" fmla="*/ 176256 h 4104731"/>
              <a:gd name="connsiteX14" fmla="*/ 176687 w 1887081"/>
              <a:gd name="connsiteY14" fmla="*/ 0 h 41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7081" h="4104731">
                <a:moveTo>
                  <a:pt x="176687" y="0"/>
                </a:moveTo>
                <a:lnTo>
                  <a:pt x="407464" y="0"/>
                </a:lnTo>
                <a:lnTo>
                  <a:pt x="407464" y="13141"/>
                </a:lnTo>
                <a:cubicBezTo>
                  <a:pt x="407464" y="90762"/>
                  <a:pt x="470543" y="153688"/>
                  <a:pt x="548356" y="153688"/>
                </a:cubicBezTo>
                <a:lnTo>
                  <a:pt x="1341288" y="153688"/>
                </a:lnTo>
                <a:cubicBezTo>
                  <a:pt x="1419100" y="153688"/>
                  <a:pt x="1482179" y="90762"/>
                  <a:pt x="1482179" y="13141"/>
                </a:cubicBezTo>
                <a:lnTo>
                  <a:pt x="1482179" y="0"/>
                </a:lnTo>
                <a:lnTo>
                  <a:pt x="1710394" y="0"/>
                </a:lnTo>
                <a:cubicBezTo>
                  <a:pt x="1807976" y="0"/>
                  <a:pt x="1887081" y="78912"/>
                  <a:pt x="1887081" y="176256"/>
                </a:cubicBezTo>
                <a:lnTo>
                  <a:pt x="1887081" y="3928475"/>
                </a:lnTo>
                <a:cubicBezTo>
                  <a:pt x="1887081" y="4025819"/>
                  <a:pt x="1807976" y="4104731"/>
                  <a:pt x="1710394" y="4104731"/>
                </a:cubicBezTo>
                <a:lnTo>
                  <a:pt x="176687" y="4104731"/>
                </a:lnTo>
                <a:cubicBezTo>
                  <a:pt x="79106" y="4104731"/>
                  <a:pt x="0" y="4025819"/>
                  <a:pt x="0" y="3928475"/>
                </a:cubicBezTo>
                <a:lnTo>
                  <a:pt x="0" y="176256"/>
                </a:lnTo>
                <a:cubicBezTo>
                  <a:pt x="0" y="78912"/>
                  <a:pt x="79106" y="0"/>
                  <a:pt x="1766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 xmlns:a14="http://schemas.microsoft.com/office/drawing/2010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13" grpId="0" animBg="1"/>
      <p:bldP spid="1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C074A0-C4F0-476C-98EA-D31003357FC2}"/>
              </a:ext>
            </a:extLst>
          </p:cNvPr>
          <p:cNvSpPr/>
          <p:nvPr userDrawn="1"/>
        </p:nvSpPr>
        <p:spPr>
          <a:xfrm>
            <a:off x="0" y="1"/>
            <a:ext cx="12192000" cy="5078833"/>
          </a:xfrm>
          <a:custGeom>
            <a:avLst/>
            <a:gdLst>
              <a:gd name="connsiteX0" fmla="*/ 124634 w 12192000"/>
              <a:gd name="connsiteY0" fmla="*/ 0 h 5078833"/>
              <a:gd name="connsiteX1" fmla="*/ 3099291 w 12192000"/>
              <a:gd name="connsiteY1" fmla="*/ 0 h 5078833"/>
              <a:gd name="connsiteX2" fmla="*/ 3099310 w 12192000"/>
              <a:gd name="connsiteY2" fmla="*/ 1 h 5078833"/>
              <a:gd name="connsiteX3" fmla="*/ 12192000 w 12192000"/>
              <a:gd name="connsiteY3" fmla="*/ 1 h 5078833"/>
              <a:gd name="connsiteX4" fmla="*/ 12192000 w 12192000"/>
              <a:gd name="connsiteY4" fmla="*/ 442857 h 5078833"/>
              <a:gd name="connsiteX5" fmla="*/ 12192000 w 12192000"/>
              <a:gd name="connsiteY5" fmla="*/ 5038945 h 5078833"/>
              <a:gd name="connsiteX6" fmla="*/ 12113717 w 12192000"/>
              <a:gd name="connsiteY6" fmla="*/ 5006477 h 5078833"/>
              <a:gd name="connsiteX7" fmla="*/ 7230911 w 12192000"/>
              <a:gd name="connsiteY7" fmla="*/ 5073965 h 5078833"/>
              <a:gd name="connsiteX8" fmla="*/ 3553156 w 12192000"/>
              <a:gd name="connsiteY8" fmla="*/ 4186079 h 5078833"/>
              <a:gd name="connsiteX9" fmla="*/ 238408 w 12192000"/>
              <a:gd name="connsiteY9" fmla="*/ 4940119 h 5078833"/>
              <a:gd name="connsiteX10" fmla="*/ 26574 w 12192000"/>
              <a:gd name="connsiteY10" fmla="*/ 4953804 h 5078833"/>
              <a:gd name="connsiteX11" fmla="*/ 0 w 12192000"/>
              <a:gd name="connsiteY11" fmla="*/ 4954486 h 5078833"/>
              <a:gd name="connsiteX12" fmla="*/ 0 w 12192000"/>
              <a:gd name="connsiteY12" fmla="*/ 2558963 h 5078833"/>
              <a:gd name="connsiteX13" fmla="*/ 0 w 12192000"/>
              <a:gd name="connsiteY13" fmla="*/ 1 h 5078833"/>
              <a:gd name="connsiteX14" fmla="*/ 124634 w 12192000"/>
              <a:gd name="connsiteY14" fmla="*/ 1 h 507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078833">
                <a:moveTo>
                  <a:pt x="124634" y="0"/>
                </a:moveTo>
                <a:lnTo>
                  <a:pt x="3099291" y="0"/>
                </a:lnTo>
                <a:cubicBezTo>
                  <a:pt x="3099297" y="0"/>
                  <a:pt x="3099304" y="1"/>
                  <a:pt x="3099310" y="1"/>
                </a:cubicBezTo>
                <a:lnTo>
                  <a:pt x="12192000" y="1"/>
                </a:lnTo>
                <a:lnTo>
                  <a:pt x="12192000" y="442857"/>
                </a:lnTo>
                <a:lnTo>
                  <a:pt x="12192000" y="5038945"/>
                </a:lnTo>
                <a:lnTo>
                  <a:pt x="12113717" y="5006477"/>
                </a:lnTo>
                <a:cubicBezTo>
                  <a:pt x="10731827" y="4481881"/>
                  <a:pt x="8639803" y="5141146"/>
                  <a:pt x="7230911" y="5073965"/>
                </a:cubicBezTo>
                <a:cubicBezTo>
                  <a:pt x="5390354" y="4986201"/>
                  <a:pt x="4718574" y="4208386"/>
                  <a:pt x="3553156" y="4186079"/>
                </a:cubicBezTo>
                <a:cubicBezTo>
                  <a:pt x="2387738" y="4163771"/>
                  <a:pt x="1311119" y="4844706"/>
                  <a:pt x="238408" y="4940119"/>
                </a:cubicBezTo>
                <a:cubicBezTo>
                  <a:pt x="171363" y="4946083"/>
                  <a:pt x="100506" y="4950591"/>
                  <a:pt x="26574" y="4953804"/>
                </a:cubicBezTo>
                <a:lnTo>
                  <a:pt x="0" y="4954486"/>
                </a:lnTo>
                <a:lnTo>
                  <a:pt x="0" y="2558963"/>
                </a:lnTo>
                <a:lnTo>
                  <a:pt x="0" y="1"/>
                </a:lnTo>
                <a:lnTo>
                  <a:pt x="124634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B5C6AE-8EB5-40AD-B269-93B2CFBFCF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5108067"/>
          </a:xfrm>
          <a:custGeom>
            <a:avLst/>
            <a:gdLst>
              <a:gd name="connsiteX0" fmla="*/ 0 w 12192000"/>
              <a:gd name="connsiteY0" fmla="*/ 0 h 5108067"/>
              <a:gd name="connsiteX1" fmla="*/ 12192000 w 12192000"/>
              <a:gd name="connsiteY1" fmla="*/ 0 h 5108067"/>
              <a:gd name="connsiteX2" fmla="*/ 12192000 w 12192000"/>
              <a:gd name="connsiteY2" fmla="*/ 3672987 h 5108067"/>
              <a:gd name="connsiteX3" fmla="*/ 11915084 w 12192000"/>
              <a:gd name="connsiteY3" fmla="*/ 3755307 h 5108067"/>
              <a:gd name="connsiteX4" fmla="*/ 7344697 w 12192000"/>
              <a:gd name="connsiteY4" fmla="*/ 4866966 h 5108067"/>
              <a:gd name="connsiteX5" fmla="*/ 3628103 w 12192000"/>
              <a:gd name="connsiteY5" fmla="*/ 4159043 h 5108067"/>
              <a:gd name="connsiteX6" fmla="*/ 353961 w 12192000"/>
              <a:gd name="connsiteY6" fmla="*/ 5073443 h 5108067"/>
              <a:gd name="connsiteX7" fmla="*/ 143044 w 12192000"/>
              <a:gd name="connsiteY7" fmla="*/ 5097417 h 5108067"/>
              <a:gd name="connsiteX8" fmla="*/ 0 w 12192000"/>
              <a:gd name="connsiteY8" fmla="*/ 5108067 h 510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108067">
                <a:moveTo>
                  <a:pt x="0" y="0"/>
                </a:moveTo>
                <a:lnTo>
                  <a:pt x="12192000" y="0"/>
                </a:lnTo>
                <a:lnTo>
                  <a:pt x="12192000" y="3672987"/>
                </a:lnTo>
                <a:lnTo>
                  <a:pt x="11915084" y="3755307"/>
                </a:lnTo>
                <a:cubicBezTo>
                  <a:pt x="10561689" y="4159044"/>
                  <a:pt x="8513507" y="4778476"/>
                  <a:pt x="7344697" y="4866966"/>
                </a:cubicBezTo>
                <a:cubicBezTo>
                  <a:pt x="5786286" y="4984953"/>
                  <a:pt x="4793226" y="4124630"/>
                  <a:pt x="3628103" y="4159043"/>
                </a:cubicBezTo>
                <a:cubicBezTo>
                  <a:pt x="2462980" y="4193456"/>
                  <a:pt x="1420761" y="4925959"/>
                  <a:pt x="353961" y="5073443"/>
                </a:cubicBezTo>
                <a:cubicBezTo>
                  <a:pt x="287286" y="5082661"/>
                  <a:pt x="216732" y="5090611"/>
                  <a:pt x="143044" y="5097417"/>
                </a:cubicBezTo>
                <a:lnTo>
                  <a:pt x="0" y="51080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E8174DD-6F1F-4818-858F-C552255F8BE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 rot="21060000">
            <a:off x="7661305" y="1516736"/>
            <a:ext cx="4159651" cy="266769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885002D-F993-4F7E-8BA9-763A9F102F5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 rot="21060000">
            <a:off x="6961913" y="1512347"/>
            <a:ext cx="3740027" cy="2398576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effectLst>
            <a:outerShdw blurRad="749300" dist="584200" dir="1500000" sx="94000" sy="94000" algn="tl" rotWithShape="0">
              <a:prstClr val="black">
                <a:alpha val="40000"/>
              </a:prstClr>
            </a:outerShdw>
          </a:effectLst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 animBg="1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FEDC650-DEB0-471F-AA8F-6326D5D7260F}"/>
              </a:ext>
            </a:extLst>
          </p:cNvPr>
          <p:cNvSpPr/>
          <p:nvPr userDrawn="1"/>
        </p:nvSpPr>
        <p:spPr>
          <a:xfrm>
            <a:off x="1" y="6241145"/>
            <a:ext cx="12192000" cy="61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3BADBC7-A40C-43FD-902F-9939F2A859AF}"/>
              </a:ext>
            </a:extLst>
          </p:cNvPr>
          <p:cNvSpPr/>
          <p:nvPr userDrawn="1"/>
        </p:nvSpPr>
        <p:spPr>
          <a:xfrm>
            <a:off x="0" y="3209247"/>
            <a:ext cx="12192000" cy="3648754"/>
          </a:xfrm>
          <a:custGeom>
            <a:avLst/>
            <a:gdLst>
              <a:gd name="connsiteX0" fmla="*/ 0 w 12192000"/>
              <a:gd name="connsiteY0" fmla="*/ 0 h 3648754"/>
              <a:gd name="connsiteX1" fmla="*/ 287434 w 12192000"/>
              <a:gd name="connsiteY1" fmla="*/ 49392 h 3648754"/>
              <a:gd name="connsiteX2" fmla="*/ 7423268 w 12192000"/>
              <a:gd name="connsiteY2" fmla="*/ 1429205 h 3648754"/>
              <a:gd name="connsiteX3" fmla="*/ 11703983 w 12192000"/>
              <a:gd name="connsiteY3" fmla="*/ 940264 h 3648754"/>
              <a:gd name="connsiteX4" fmla="*/ 12192000 w 12192000"/>
              <a:gd name="connsiteY4" fmla="*/ 840560 h 3648754"/>
              <a:gd name="connsiteX5" fmla="*/ 12192000 w 12192000"/>
              <a:gd name="connsiteY5" fmla="*/ 3648754 h 3648754"/>
              <a:gd name="connsiteX6" fmla="*/ 0 w 12192000"/>
              <a:gd name="connsiteY6" fmla="*/ 3648754 h 364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48754">
                <a:moveTo>
                  <a:pt x="0" y="0"/>
                </a:moveTo>
                <a:lnTo>
                  <a:pt x="287434" y="49392"/>
                </a:lnTo>
                <a:cubicBezTo>
                  <a:pt x="2687103" y="514832"/>
                  <a:pt x="4299750" y="1432874"/>
                  <a:pt x="7423268" y="1429205"/>
                </a:cubicBezTo>
                <a:cubicBezTo>
                  <a:pt x="8724732" y="1427675"/>
                  <a:pt x="10209901" y="1228870"/>
                  <a:pt x="11703983" y="940264"/>
                </a:cubicBezTo>
                <a:lnTo>
                  <a:pt x="12192000" y="840560"/>
                </a:lnTo>
                <a:lnTo>
                  <a:pt x="12192000" y="3648754"/>
                </a:lnTo>
                <a:lnTo>
                  <a:pt x="0" y="3648754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ED21E7CC-5665-46BE-82C5-2EEF9BD1C1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13256" y="4270592"/>
            <a:ext cx="4628939" cy="2587411"/>
          </a:xfrm>
          <a:custGeom>
            <a:avLst/>
            <a:gdLst>
              <a:gd name="connsiteX0" fmla="*/ 0 w 4628939"/>
              <a:gd name="connsiteY0" fmla="*/ 0 h 2587411"/>
              <a:gd name="connsiteX1" fmla="*/ 4628939 w 4628939"/>
              <a:gd name="connsiteY1" fmla="*/ 0 h 2587411"/>
              <a:gd name="connsiteX2" fmla="*/ 4628939 w 4628939"/>
              <a:gd name="connsiteY2" fmla="*/ 2587411 h 2587411"/>
              <a:gd name="connsiteX3" fmla="*/ 0 w 4628939"/>
              <a:gd name="connsiteY3" fmla="*/ 2587411 h 258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8939" h="2587411">
                <a:moveTo>
                  <a:pt x="0" y="0"/>
                </a:moveTo>
                <a:lnTo>
                  <a:pt x="4628939" y="0"/>
                </a:lnTo>
                <a:lnTo>
                  <a:pt x="4628939" y="2587411"/>
                </a:lnTo>
                <a:lnTo>
                  <a:pt x="0" y="25874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0" dist="228600" dir="5400000" sx="97000" sy="97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B4AE31DD-3C61-4682-A4CB-0397822DDD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9804" y="4270592"/>
            <a:ext cx="4628939" cy="2587411"/>
          </a:xfrm>
          <a:custGeom>
            <a:avLst/>
            <a:gdLst>
              <a:gd name="connsiteX0" fmla="*/ 0 w 4628939"/>
              <a:gd name="connsiteY0" fmla="*/ 0 h 2587411"/>
              <a:gd name="connsiteX1" fmla="*/ 4628939 w 4628939"/>
              <a:gd name="connsiteY1" fmla="*/ 0 h 2587411"/>
              <a:gd name="connsiteX2" fmla="*/ 4628939 w 4628939"/>
              <a:gd name="connsiteY2" fmla="*/ 2587411 h 2587411"/>
              <a:gd name="connsiteX3" fmla="*/ 0 w 4628939"/>
              <a:gd name="connsiteY3" fmla="*/ 2587411 h 258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8939" h="2587411">
                <a:moveTo>
                  <a:pt x="0" y="0"/>
                </a:moveTo>
                <a:lnTo>
                  <a:pt x="4628939" y="0"/>
                </a:lnTo>
                <a:lnTo>
                  <a:pt x="4628939" y="2587411"/>
                </a:lnTo>
                <a:lnTo>
                  <a:pt x="0" y="25874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0" dist="228600" dir="5400000" sx="97000" sy="97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D9478DDF-9CAD-4290-98EB-D3DF75AEE8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15575" y="3414308"/>
            <a:ext cx="6160848" cy="3443692"/>
          </a:xfrm>
          <a:custGeom>
            <a:avLst/>
            <a:gdLst>
              <a:gd name="connsiteX0" fmla="*/ 0 w 6160848"/>
              <a:gd name="connsiteY0" fmla="*/ 0 h 3443692"/>
              <a:gd name="connsiteX1" fmla="*/ 6160848 w 6160848"/>
              <a:gd name="connsiteY1" fmla="*/ 0 h 3443692"/>
              <a:gd name="connsiteX2" fmla="*/ 6160848 w 6160848"/>
              <a:gd name="connsiteY2" fmla="*/ 3443692 h 3443692"/>
              <a:gd name="connsiteX3" fmla="*/ 0 w 6160848"/>
              <a:gd name="connsiteY3" fmla="*/ 3443692 h 344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0848" h="3443692">
                <a:moveTo>
                  <a:pt x="0" y="0"/>
                </a:moveTo>
                <a:lnTo>
                  <a:pt x="6160848" y="0"/>
                </a:lnTo>
                <a:lnTo>
                  <a:pt x="6160848" y="3443692"/>
                </a:lnTo>
                <a:lnTo>
                  <a:pt x="0" y="34436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0" dist="228600" dir="5400000" sx="97000" sy="97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0" grpId="0" animBg="1"/>
      <p:bldP spid="57" grpId="0" animBg="1"/>
      <p:bldP spid="5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940F22-1A33-45CE-86D6-E7BFF1AE85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86221" y="1076382"/>
            <a:ext cx="5431035" cy="5044105"/>
          </a:xfrm>
          <a:custGeom>
            <a:avLst/>
            <a:gdLst>
              <a:gd name="connsiteX0" fmla="*/ 2794312 w 5431034"/>
              <a:gd name="connsiteY0" fmla="*/ 19 h 5044105"/>
              <a:gd name="connsiteX1" fmla="*/ 3504863 w 5431034"/>
              <a:gd name="connsiteY1" fmla="*/ 74662 h 5044105"/>
              <a:gd name="connsiteX2" fmla="*/ 4513635 w 5431034"/>
              <a:gd name="connsiteY2" fmla="*/ 628663 h 5044105"/>
              <a:gd name="connsiteX3" fmla="*/ 4845564 w 5431034"/>
              <a:gd name="connsiteY3" fmla="*/ 1561069 h 5044105"/>
              <a:gd name="connsiteX4" fmla="*/ 4786433 w 5431034"/>
              <a:gd name="connsiteY4" fmla="*/ 1659014 h 5044105"/>
              <a:gd name="connsiteX5" fmla="*/ 4949691 w 5431034"/>
              <a:gd name="connsiteY5" fmla="*/ 1667814 h 5044105"/>
              <a:gd name="connsiteX6" fmla="*/ 5074725 w 5431034"/>
              <a:gd name="connsiteY6" fmla="*/ 1828072 h 5044105"/>
              <a:gd name="connsiteX7" fmla="*/ 5207428 w 5431034"/>
              <a:gd name="connsiteY7" fmla="*/ 2078228 h 5044105"/>
              <a:gd name="connsiteX8" fmla="*/ 5028491 w 5431034"/>
              <a:gd name="connsiteY8" fmla="*/ 2280526 h 5044105"/>
              <a:gd name="connsiteX9" fmla="*/ 4910868 w 5431034"/>
              <a:gd name="connsiteY9" fmla="*/ 2331747 h 5044105"/>
              <a:gd name="connsiteX10" fmla="*/ 5007947 w 5431034"/>
              <a:gd name="connsiteY10" fmla="*/ 2522483 h 5044105"/>
              <a:gd name="connsiteX11" fmla="*/ 4985801 w 5431034"/>
              <a:gd name="connsiteY11" fmla="*/ 2623655 h 5044105"/>
              <a:gd name="connsiteX12" fmla="*/ 5429006 w 5431034"/>
              <a:gd name="connsiteY12" fmla="*/ 3493404 h 5044105"/>
              <a:gd name="connsiteX13" fmla="*/ 5064624 w 5431034"/>
              <a:gd name="connsiteY13" fmla="*/ 3922730 h 5044105"/>
              <a:gd name="connsiteX14" fmla="*/ 4247892 w 5431034"/>
              <a:gd name="connsiteY14" fmla="*/ 4355037 h 5044105"/>
              <a:gd name="connsiteX15" fmla="*/ 3261813 w 5431034"/>
              <a:gd name="connsiteY15" fmla="*/ 4645529 h 5044105"/>
              <a:gd name="connsiteX16" fmla="*/ 2750170 w 5431034"/>
              <a:gd name="connsiteY16" fmla="*/ 4782623 h 5044105"/>
              <a:gd name="connsiteX17" fmla="*/ 2305870 w 5431034"/>
              <a:gd name="connsiteY17" fmla="*/ 4852412 h 5044105"/>
              <a:gd name="connsiteX18" fmla="*/ 757704 w 5431034"/>
              <a:gd name="connsiteY18" fmla="*/ 4797620 h 5044105"/>
              <a:gd name="connsiteX19" fmla="*/ 624376 w 5431034"/>
              <a:gd name="connsiteY19" fmla="*/ 3871113 h 5044105"/>
              <a:gd name="connsiteX20" fmla="*/ 641938 w 5431034"/>
              <a:gd name="connsiteY20" fmla="*/ 3863123 h 5044105"/>
              <a:gd name="connsiteX21" fmla="*/ 683007 w 5431034"/>
              <a:gd name="connsiteY21" fmla="*/ 3697768 h 5044105"/>
              <a:gd name="connsiteX22" fmla="*/ 608276 w 5431034"/>
              <a:gd name="connsiteY22" fmla="*/ 3737496 h 5044105"/>
              <a:gd name="connsiteX23" fmla="*/ 394416 w 5431034"/>
              <a:gd name="connsiteY23" fmla="*/ 3784948 h 5044105"/>
              <a:gd name="connsiteX24" fmla="*/ 99996 w 5431034"/>
              <a:gd name="connsiteY24" fmla="*/ 3617532 h 5044105"/>
              <a:gd name="connsiteX25" fmla="*/ 75426 w 5431034"/>
              <a:gd name="connsiteY25" fmla="*/ 3574855 h 5044105"/>
              <a:gd name="connsiteX26" fmla="*/ 188223 w 5431034"/>
              <a:gd name="connsiteY26" fmla="*/ 3419836 h 5044105"/>
              <a:gd name="connsiteX27" fmla="*/ 195050 w 5431034"/>
              <a:gd name="connsiteY27" fmla="*/ 3322769 h 5044105"/>
              <a:gd name="connsiteX28" fmla="*/ 105420 w 5431034"/>
              <a:gd name="connsiteY28" fmla="*/ 3208854 h 5044105"/>
              <a:gd name="connsiteX29" fmla="*/ 310008 w 5431034"/>
              <a:gd name="connsiteY29" fmla="*/ 2930718 h 5044105"/>
              <a:gd name="connsiteX30" fmla="*/ 157021 w 5431034"/>
              <a:gd name="connsiteY30" fmla="*/ 2800939 h 5044105"/>
              <a:gd name="connsiteX31" fmla="*/ 153957 w 5431034"/>
              <a:gd name="connsiteY31" fmla="*/ 2801760 h 5044105"/>
              <a:gd name="connsiteX32" fmla="*/ 147610 w 5431034"/>
              <a:gd name="connsiteY32" fmla="*/ 2790325 h 5044105"/>
              <a:gd name="connsiteX33" fmla="*/ 54150 w 5431034"/>
              <a:gd name="connsiteY33" fmla="*/ 1718489 h 5044105"/>
              <a:gd name="connsiteX34" fmla="*/ 781850 w 5431034"/>
              <a:gd name="connsiteY34" fmla="*/ 659792 h 5044105"/>
              <a:gd name="connsiteX35" fmla="*/ 2794312 w 5431034"/>
              <a:gd name="connsiteY35" fmla="*/ 19 h 504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431034" h="5044105">
                <a:moveTo>
                  <a:pt x="2794312" y="19"/>
                </a:moveTo>
                <a:cubicBezTo>
                  <a:pt x="3033351" y="-762"/>
                  <a:pt x="3272034" y="23748"/>
                  <a:pt x="3504863" y="74662"/>
                </a:cubicBezTo>
                <a:cubicBezTo>
                  <a:pt x="3888671" y="159013"/>
                  <a:pt x="4247049" y="332279"/>
                  <a:pt x="4513635" y="628663"/>
                </a:cubicBezTo>
                <a:cubicBezTo>
                  <a:pt x="4719867" y="859118"/>
                  <a:pt x="5005557" y="1239053"/>
                  <a:pt x="4845564" y="1561069"/>
                </a:cubicBezTo>
                <a:cubicBezTo>
                  <a:pt x="4828444" y="1595213"/>
                  <a:pt x="4810502" y="1626293"/>
                  <a:pt x="4786433" y="1659014"/>
                </a:cubicBezTo>
                <a:cubicBezTo>
                  <a:pt x="4834631" y="1642816"/>
                  <a:pt x="4889999" y="1641116"/>
                  <a:pt x="4949691" y="1667814"/>
                </a:cubicBezTo>
                <a:cubicBezTo>
                  <a:pt x="5021039" y="1701242"/>
                  <a:pt x="5041344" y="1764767"/>
                  <a:pt x="5074725" y="1828072"/>
                </a:cubicBezTo>
                <a:cubicBezTo>
                  <a:pt x="5116696" y="1898927"/>
                  <a:pt x="5191388" y="1993856"/>
                  <a:pt x="5207428" y="2078228"/>
                </a:cubicBezTo>
                <a:cubicBezTo>
                  <a:pt x="5230036" y="2187113"/>
                  <a:pt x="5110992" y="2245283"/>
                  <a:pt x="5028491" y="2280526"/>
                </a:cubicBezTo>
                <a:cubicBezTo>
                  <a:pt x="4988062" y="2301211"/>
                  <a:pt x="4907804" y="2332568"/>
                  <a:pt x="4910868" y="2331747"/>
                </a:cubicBezTo>
                <a:cubicBezTo>
                  <a:pt x="4900095" y="2377326"/>
                  <a:pt x="4998475" y="2462624"/>
                  <a:pt x="5007947" y="2522483"/>
                </a:cubicBezTo>
                <a:cubicBezTo>
                  <a:pt x="5013314" y="2567022"/>
                  <a:pt x="5005385" y="2598703"/>
                  <a:pt x="4985801" y="2623655"/>
                </a:cubicBezTo>
                <a:cubicBezTo>
                  <a:pt x="5309475" y="2655154"/>
                  <a:pt x="5449930" y="3228356"/>
                  <a:pt x="5429006" y="3493404"/>
                </a:cubicBezTo>
                <a:cubicBezTo>
                  <a:pt x="5408462" y="3735361"/>
                  <a:pt x="5267591" y="3822368"/>
                  <a:pt x="5064624" y="3922730"/>
                </a:cubicBezTo>
                <a:cubicBezTo>
                  <a:pt x="4789990" y="4061999"/>
                  <a:pt x="4529695" y="4230268"/>
                  <a:pt x="4247892" y="4355037"/>
                </a:cubicBezTo>
                <a:cubicBezTo>
                  <a:pt x="3927082" y="4493543"/>
                  <a:pt x="3591654" y="4540728"/>
                  <a:pt x="3261813" y="4645529"/>
                </a:cubicBezTo>
                <a:cubicBezTo>
                  <a:pt x="3092707" y="4700693"/>
                  <a:pt x="2927486" y="4758100"/>
                  <a:pt x="2750170" y="4782623"/>
                </a:cubicBezTo>
                <a:cubicBezTo>
                  <a:pt x="2602070" y="4805886"/>
                  <a:pt x="2453749" y="4816072"/>
                  <a:pt x="2305870" y="4852412"/>
                </a:cubicBezTo>
                <a:cubicBezTo>
                  <a:pt x="1835257" y="4958808"/>
                  <a:pt x="1119287" y="5252458"/>
                  <a:pt x="757704" y="4797620"/>
                </a:cubicBezTo>
                <a:cubicBezTo>
                  <a:pt x="603615" y="4602455"/>
                  <a:pt x="291151" y="4049070"/>
                  <a:pt x="624376" y="3871113"/>
                </a:cubicBezTo>
                <a:cubicBezTo>
                  <a:pt x="629683" y="3866407"/>
                  <a:pt x="635810" y="3864765"/>
                  <a:pt x="641938" y="3863123"/>
                </a:cubicBezTo>
                <a:cubicBezTo>
                  <a:pt x="639414" y="3804686"/>
                  <a:pt x="653851" y="3748273"/>
                  <a:pt x="683007" y="3697768"/>
                </a:cubicBezTo>
                <a:cubicBezTo>
                  <a:pt x="660139" y="3710463"/>
                  <a:pt x="635028" y="3727044"/>
                  <a:pt x="608276" y="3737496"/>
                </a:cubicBezTo>
                <a:cubicBezTo>
                  <a:pt x="542516" y="3761685"/>
                  <a:pt x="469808" y="3784451"/>
                  <a:pt x="394416" y="3784948"/>
                </a:cubicBezTo>
                <a:cubicBezTo>
                  <a:pt x="241389" y="3789826"/>
                  <a:pt x="220423" y="3687070"/>
                  <a:pt x="99996" y="3617532"/>
                </a:cubicBezTo>
                <a:cubicBezTo>
                  <a:pt x="84457" y="3608559"/>
                  <a:pt x="73404" y="3591817"/>
                  <a:pt x="75426" y="3574855"/>
                </a:cubicBezTo>
                <a:cubicBezTo>
                  <a:pt x="81873" y="3500878"/>
                  <a:pt x="154582" y="3478111"/>
                  <a:pt x="188223" y="3419836"/>
                </a:cubicBezTo>
                <a:cubicBezTo>
                  <a:pt x="238383" y="3337431"/>
                  <a:pt x="243370" y="3405060"/>
                  <a:pt x="195050" y="3322769"/>
                </a:cubicBezTo>
                <a:cubicBezTo>
                  <a:pt x="163311" y="3265592"/>
                  <a:pt x="124304" y="3279328"/>
                  <a:pt x="105420" y="3208854"/>
                </a:cubicBezTo>
                <a:cubicBezTo>
                  <a:pt x="65191" y="3058714"/>
                  <a:pt x="182753" y="2958248"/>
                  <a:pt x="310008" y="2930718"/>
                </a:cubicBezTo>
                <a:cubicBezTo>
                  <a:pt x="251737" y="2897071"/>
                  <a:pt x="197951" y="2855654"/>
                  <a:pt x="157021" y="2800939"/>
                </a:cubicBezTo>
                <a:cubicBezTo>
                  <a:pt x="157021" y="2800939"/>
                  <a:pt x="157021" y="2800939"/>
                  <a:pt x="153957" y="2801760"/>
                </a:cubicBezTo>
                <a:cubicBezTo>
                  <a:pt x="153136" y="2798696"/>
                  <a:pt x="148431" y="2793389"/>
                  <a:pt x="147610" y="2790325"/>
                </a:cubicBezTo>
                <a:cubicBezTo>
                  <a:pt x="-46048" y="2484252"/>
                  <a:pt x="-17155" y="2052865"/>
                  <a:pt x="54150" y="1718489"/>
                </a:cubicBezTo>
                <a:cubicBezTo>
                  <a:pt x="153508" y="1268221"/>
                  <a:pt x="417888" y="931371"/>
                  <a:pt x="781850" y="659792"/>
                </a:cubicBezTo>
                <a:cubicBezTo>
                  <a:pt x="1356883" y="232314"/>
                  <a:pt x="2077197" y="2361"/>
                  <a:pt x="2794312" y="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4DC79EE-15CB-4152-9315-40C06125D9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35066" y="1235505"/>
            <a:ext cx="6721599" cy="4223044"/>
          </a:xfrm>
          <a:custGeom>
            <a:avLst/>
            <a:gdLst>
              <a:gd name="connsiteX0" fmla="*/ 0 w 6721598"/>
              <a:gd name="connsiteY0" fmla="*/ 0 h 4223044"/>
              <a:gd name="connsiteX1" fmla="*/ 6721598 w 6721598"/>
              <a:gd name="connsiteY1" fmla="*/ 0 h 4223044"/>
              <a:gd name="connsiteX2" fmla="*/ 6721598 w 6721598"/>
              <a:gd name="connsiteY2" fmla="*/ 4223044 h 4223044"/>
              <a:gd name="connsiteX3" fmla="*/ 0 w 6721598"/>
              <a:gd name="connsiteY3" fmla="*/ 4223044 h 422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1598" h="4223044">
                <a:moveTo>
                  <a:pt x="0" y="0"/>
                </a:moveTo>
                <a:lnTo>
                  <a:pt x="6721598" y="0"/>
                </a:lnTo>
                <a:lnTo>
                  <a:pt x="6721598" y="4223044"/>
                </a:lnTo>
                <a:lnTo>
                  <a:pt x="0" y="4223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072E668-7E47-4DB8-ABEC-53D5D748F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64288" y="186050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CF0867-9C9D-4BF8-8AF4-BC560C7CAF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6251" y="186050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101154-7189-43AE-83E5-0EA41C0479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8215" y="186050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183616-84B1-4162-A8B7-DADA416E06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00177" y="186050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E686-F122-4AEB-9552-807B477CFB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288" y="423499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69A20F-279B-4624-8846-6D9E29D45D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76251" y="423499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D00BEA-4113-4CD0-B065-028DAF34B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88215" y="423499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41DD968-BDF0-4357-9349-477CC4554F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00177" y="423499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  <p:bldP spid="25" grpId="0"/>
      <p:bldP spid="24" grpId="0"/>
      <p:bldP spid="2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40529C-B40E-44E0-B2A0-64E428C50C7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44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AE6098-17EE-4CA9-B8B0-540E7660CD44}"/>
              </a:ext>
            </a:extLst>
          </p:cNvPr>
          <p:cNvSpPr/>
          <p:nvPr userDrawn="1"/>
        </p:nvSpPr>
        <p:spPr>
          <a:xfrm>
            <a:off x="0" y="3886200"/>
            <a:ext cx="12192000" cy="2971800"/>
          </a:xfrm>
          <a:prstGeom prst="rect">
            <a:avLst/>
          </a:prstGeom>
          <a:solidFill>
            <a:srgbClr val="444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85DF0-D0C0-4A2C-B27F-B60AF8E73A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4632" y="0"/>
            <a:ext cx="4257368" cy="6858000"/>
          </a:xfrm>
          <a:custGeom>
            <a:avLst/>
            <a:gdLst>
              <a:gd name="connsiteX0" fmla="*/ 0 w 4257368"/>
              <a:gd name="connsiteY0" fmla="*/ 0 h 6858000"/>
              <a:gd name="connsiteX1" fmla="*/ 4257368 w 4257368"/>
              <a:gd name="connsiteY1" fmla="*/ 0 h 6858000"/>
              <a:gd name="connsiteX2" fmla="*/ 4257368 w 4257368"/>
              <a:gd name="connsiteY2" fmla="*/ 6858000 h 6858000"/>
              <a:gd name="connsiteX3" fmla="*/ 0 w 4257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368" h="6858000">
                <a:moveTo>
                  <a:pt x="0" y="0"/>
                </a:moveTo>
                <a:lnTo>
                  <a:pt x="4257368" y="0"/>
                </a:lnTo>
                <a:lnTo>
                  <a:pt x="42573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DDA37E-C862-4D25-A38B-633AFB5DB1E1}"/>
              </a:ext>
            </a:extLst>
          </p:cNvPr>
          <p:cNvSpPr/>
          <p:nvPr userDrawn="1"/>
        </p:nvSpPr>
        <p:spPr>
          <a:xfrm>
            <a:off x="629266" y="634181"/>
            <a:ext cx="10933471" cy="5589638"/>
          </a:xfrm>
          <a:prstGeom prst="roundRect">
            <a:avLst>
              <a:gd name="adj" fmla="val 1703"/>
            </a:avLst>
          </a:prstGeom>
          <a:solidFill>
            <a:srgbClr val="0B0F28"/>
          </a:solidFill>
          <a:ln>
            <a:noFill/>
          </a:ln>
          <a:effectLst>
            <a:outerShdw blurRad="1270000" dist="482600" dir="2700000" sx="92000" sy="9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4="http://schemas.microsoft.com/office/drawing/2010/main" xmlns:a16="http://schemas.microsoft.com/office/drawing/2014/main">
      <p:transition spd="slow">
        <p:push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 xmlns:a14="http://schemas.microsoft.com/office/drawing/2010/main" xmlns:a16="http://schemas.microsoft.com/office/drawing/2014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B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8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E9A9B3-32DD-467A-8BD7-20079259CF7A}"/>
              </a:ext>
            </a:extLst>
          </p:cNvPr>
          <p:cNvSpPr/>
          <p:nvPr userDrawn="1"/>
        </p:nvSpPr>
        <p:spPr>
          <a:xfrm>
            <a:off x="0" y="0"/>
            <a:ext cx="519143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21955" y="63361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E9A9B3-32DD-467A-8BD7-20079259CF7A}"/>
              </a:ext>
            </a:extLst>
          </p:cNvPr>
          <p:cNvSpPr/>
          <p:nvPr userDrawn="1"/>
        </p:nvSpPr>
        <p:spPr>
          <a:xfrm>
            <a:off x="0" y="0"/>
            <a:ext cx="519143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E3358E-AFEC-4C2F-8F9E-92057C5BE38B}"/>
              </a:ext>
            </a:extLst>
          </p:cNvPr>
          <p:cNvSpPr/>
          <p:nvPr userDrawn="1"/>
        </p:nvSpPr>
        <p:spPr>
          <a:xfrm>
            <a:off x="1" y="6153150"/>
            <a:ext cx="4991100" cy="704850"/>
          </a:xfrm>
          <a:prstGeom prst="rect">
            <a:avLst/>
          </a:prstGeom>
          <a:solidFill>
            <a:srgbClr val="0B0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13AB1DD-A06E-4339-95EB-BD131FF7E081}"/>
              </a:ext>
            </a:extLst>
          </p:cNvPr>
          <p:cNvSpPr/>
          <p:nvPr userDrawn="1"/>
        </p:nvSpPr>
        <p:spPr>
          <a:xfrm>
            <a:off x="0" y="2"/>
            <a:ext cx="12192000" cy="3905411"/>
          </a:xfrm>
          <a:custGeom>
            <a:avLst/>
            <a:gdLst>
              <a:gd name="connsiteX0" fmla="*/ 0 w 12192000"/>
              <a:gd name="connsiteY0" fmla="*/ 0 h 3905411"/>
              <a:gd name="connsiteX1" fmla="*/ 12192000 w 12192000"/>
              <a:gd name="connsiteY1" fmla="*/ 0 h 3905411"/>
              <a:gd name="connsiteX2" fmla="*/ 12192000 w 12192000"/>
              <a:gd name="connsiteY2" fmla="*/ 2773535 h 3905411"/>
              <a:gd name="connsiteX3" fmla="*/ 11960026 w 12192000"/>
              <a:gd name="connsiteY3" fmla="*/ 2864055 h 3905411"/>
              <a:gd name="connsiteX4" fmla="*/ 6096000 w 12192000"/>
              <a:gd name="connsiteY4" fmla="*/ 3905411 h 3905411"/>
              <a:gd name="connsiteX5" fmla="*/ 231975 w 12192000"/>
              <a:gd name="connsiteY5" fmla="*/ 2864055 h 3905411"/>
              <a:gd name="connsiteX6" fmla="*/ 0 w 12192000"/>
              <a:gd name="connsiteY6" fmla="*/ 2773535 h 39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05411">
                <a:moveTo>
                  <a:pt x="0" y="0"/>
                </a:moveTo>
                <a:lnTo>
                  <a:pt x="12192000" y="0"/>
                </a:lnTo>
                <a:lnTo>
                  <a:pt x="12192000" y="2773535"/>
                </a:lnTo>
                <a:lnTo>
                  <a:pt x="11960026" y="2864055"/>
                </a:lnTo>
                <a:cubicBezTo>
                  <a:pt x="10164544" y="3533818"/>
                  <a:pt x="8181164" y="3905411"/>
                  <a:pt x="6096000" y="3905411"/>
                </a:cubicBezTo>
                <a:cubicBezTo>
                  <a:pt x="4010836" y="3905411"/>
                  <a:pt x="2027456" y="3533818"/>
                  <a:pt x="231975" y="2864055"/>
                </a:cubicBezTo>
                <a:lnTo>
                  <a:pt x="0" y="2773535"/>
                </a:lnTo>
                <a:close/>
              </a:path>
            </a:pathLst>
          </a:custGeom>
          <a:solidFill>
            <a:srgbClr val="444C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D4D15E-B185-4B0F-8239-0766A61061E5}"/>
              </a:ext>
            </a:extLst>
          </p:cNvPr>
          <p:cNvGrpSpPr/>
          <p:nvPr userDrawn="1"/>
        </p:nvGrpSpPr>
        <p:grpSpPr>
          <a:xfrm>
            <a:off x="480132" y="340857"/>
            <a:ext cx="674883" cy="155153"/>
            <a:chOff x="1742482" y="3058987"/>
            <a:chExt cx="4580971" cy="1053145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13FDF3A-AA36-48CB-B037-C7C2AC18DF30}"/>
                </a:ext>
              </a:extLst>
            </p:cNvPr>
            <p:cNvSpPr/>
            <p:nvPr/>
          </p:nvSpPr>
          <p:spPr>
            <a:xfrm>
              <a:off x="4898479" y="3058987"/>
              <a:ext cx="174338" cy="1036778"/>
            </a:xfrm>
            <a:custGeom>
              <a:avLst/>
              <a:gdLst>
                <a:gd name="connsiteX0" fmla="*/ 0 w 174338"/>
                <a:gd name="connsiteY0" fmla="*/ 0 h 1036778"/>
                <a:gd name="connsiteX1" fmla="*/ 174338 w 174338"/>
                <a:gd name="connsiteY1" fmla="*/ 0 h 1036778"/>
                <a:gd name="connsiteX2" fmla="*/ 174338 w 174338"/>
                <a:gd name="connsiteY2" fmla="*/ 1036778 h 1036778"/>
                <a:gd name="connsiteX3" fmla="*/ 0 w 174338"/>
                <a:gd name="connsiteY3" fmla="*/ 1036778 h 1036778"/>
                <a:gd name="connsiteX4" fmla="*/ 0 w 174338"/>
                <a:gd name="connsiteY4" fmla="*/ 0 h 10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38" h="1036778">
                  <a:moveTo>
                    <a:pt x="0" y="0"/>
                  </a:moveTo>
                  <a:lnTo>
                    <a:pt x="174338" y="0"/>
                  </a:lnTo>
                  <a:lnTo>
                    <a:pt x="174338" y="1036778"/>
                  </a:lnTo>
                  <a:lnTo>
                    <a:pt x="0" y="10367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9C38E1-D62F-4052-BB78-F509BD2906B7}"/>
                </a:ext>
              </a:extLst>
            </p:cNvPr>
            <p:cNvSpPr/>
            <p:nvPr/>
          </p:nvSpPr>
          <p:spPr>
            <a:xfrm>
              <a:off x="5250904" y="3058987"/>
              <a:ext cx="174338" cy="1036778"/>
            </a:xfrm>
            <a:custGeom>
              <a:avLst/>
              <a:gdLst>
                <a:gd name="connsiteX0" fmla="*/ 0 w 174338"/>
                <a:gd name="connsiteY0" fmla="*/ 0 h 1036778"/>
                <a:gd name="connsiteX1" fmla="*/ 174338 w 174338"/>
                <a:gd name="connsiteY1" fmla="*/ 0 h 1036778"/>
                <a:gd name="connsiteX2" fmla="*/ 174338 w 174338"/>
                <a:gd name="connsiteY2" fmla="*/ 1036778 h 1036778"/>
                <a:gd name="connsiteX3" fmla="*/ 0 w 174338"/>
                <a:gd name="connsiteY3" fmla="*/ 1036778 h 1036778"/>
                <a:gd name="connsiteX4" fmla="*/ 0 w 174338"/>
                <a:gd name="connsiteY4" fmla="*/ 0 h 10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38" h="1036778">
                  <a:moveTo>
                    <a:pt x="0" y="0"/>
                  </a:moveTo>
                  <a:lnTo>
                    <a:pt x="174338" y="0"/>
                  </a:lnTo>
                  <a:lnTo>
                    <a:pt x="174338" y="1036778"/>
                  </a:lnTo>
                  <a:lnTo>
                    <a:pt x="0" y="10367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1C26A8-812B-42A0-B352-A9829CE4739B}"/>
                </a:ext>
              </a:extLst>
            </p:cNvPr>
            <p:cNvSpPr/>
            <p:nvPr/>
          </p:nvSpPr>
          <p:spPr>
            <a:xfrm>
              <a:off x="1742482" y="3059698"/>
              <a:ext cx="967043" cy="1036067"/>
            </a:xfrm>
            <a:custGeom>
              <a:avLst/>
              <a:gdLst>
                <a:gd name="connsiteX0" fmla="*/ 0 w 967043"/>
                <a:gd name="connsiteY0" fmla="*/ 0 h 1036067"/>
                <a:gd name="connsiteX1" fmla="*/ 202802 w 967043"/>
                <a:gd name="connsiteY1" fmla="*/ 0 h 1036067"/>
                <a:gd name="connsiteX2" fmla="*/ 324127 w 967043"/>
                <a:gd name="connsiteY2" fmla="*/ 343695 h 1036067"/>
                <a:gd name="connsiteX3" fmla="*/ 488147 w 967043"/>
                <a:gd name="connsiteY3" fmla="*/ 799110 h 1036067"/>
                <a:gd name="connsiteX4" fmla="*/ 777050 w 967043"/>
                <a:gd name="connsiteY4" fmla="*/ 0 h 1036067"/>
                <a:gd name="connsiteX5" fmla="*/ 967043 w 967043"/>
                <a:gd name="connsiteY5" fmla="*/ 0 h 1036067"/>
                <a:gd name="connsiteX6" fmla="*/ 573537 w 967043"/>
                <a:gd name="connsiteY6" fmla="*/ 1036067 h 1036067"/>
                <a:gd name="connsiteX7" fmla="*/ 394218 w 967043"/>
                <a:gd name="connsiteY7" fmla="*/ 1036067 h 1036067"/>
                <a:gd name="connsiteX8" fmla="*/ 0 w 967043"/>
                <a:gd name="connsiteY8" fmla="*/ 0 h 10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043" h="1036067">
                  <a:moveTo>
                    <a:pt x="0" y="0"/>
                  </a:moveTo>
                  <a:lnTo>
                    <a:pt x="202802" y="0"/>
                  </a:lnTo>
                  <a:cubicBezTo>
                    <a:pt x="213238" y="29412"/>
                    <a:pt x="253680" y="143977"/>
                    <a:pt x="324127" y="343695"/>
                  </a:cubicBezTo>
                  <a:cubicBezTo>
                    <a:pt x="394574" y="543414"/>
                    <a:pt x="449247" y="695218"/>
                    <a:pt x="488147" y="799110"/>
                  </a:cubicBezTo>
                  <a:cubicBezTo>
                    <a:pt x="529419" y="685730"/>
                    <a:pt x="625720" y="419361"/>
                    <a:pt x="777050" y="0"/>
                  </a:cubicBezTo>
                  <a:lnTo>
                    <a:pt x="967043" y="0"/>
                  </a:lnTo>
                  <a:lnTo>
                    <a:pt x="573537" y="1036067"/>
                  </a:lnTo>
                  <a:lnTo>
                    <a:pt x="394218" y="1036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D59951-FD6E-486F-8129-5167F3EBC595}"/>
                </a:ext>
              </a:extLst>
            </p:cNvPr>
            <p:cNvSpPr/>
            <p:nvPr/>
          </p:nvSpPr>
          <p:spPr>
            <a:xfrm>
              <a:off x="454605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5DD2647-D8C2-483A-B49A-7FCFFD1EB690}"/>
                </a:ext>
              </a:extLst>
            </p:cNvPr>
            <p:cNvSpPr/>
            <p:nvPr/>
          </p:nvSpPr>
          <p:spPr>
            <a:xfrm>
              <a:off x="2778785" y="3347178"/>
              <a:ext cx="744318" cy="764954"/>
            </a:xfrm>
            <a:custGeom>
              <a:avLst/>
              <a:gdLst>
                <a:gd name="connsiteX0" fmla="*/ 367890 w 744318"/>
                <a:gd name="connsiteY0" fmla="*/ 0 h 764954"/>
                <a:gd name="connsiteX1" fmla="*/ 571403 w 744318"/>
                <a:gd name="connsiteY1" fmla="*/ 96064 h 764954"/>
                <a:gd name="connsiteX2" fmla="*/ 571403 w 744318"/>
                <a:gd name="connsiteY2" fmla="*/ 18502 h 764954"/>
                <a:gd name="connsiteX3" fmla="*/ 744318 w 744318"/>
                <a:gd name="connsiteY3" fmla="*/ 18502 h 764954"/>
                <a:gd name="connsiteX4" fmla="*/ 744318 w 744318"/>
                <a:gd name="connsiteY4" fmla="*/ 748587 h 764954"/>
                <a:gd name="connsiteX5" fmla="*/ 567133 w 744318"/>
                <a:gd name="connsiteY5" fmla="*/ 748587 h 764954"/>
                <a:gd name="connsiteX6" fmla="*/ 567133 w 744318"/>
                <a:gd name="connsiteY6" fmla="*/ 648965 h 764954"/>
                <a:gd name="connsiteX7" fmla="*/ 359351 w 744318"/>
                <a:gd name="connsiteY7" fmla="*/ 764954 h 764954"/>
                <a:gd name="connsiteX8" fmla="*/ 199956 w 744318"/>
                <a:gd name="connsiteY8" fmla="*/ 732932 h 764954"/>
                <a:gd name="connsiteX9" fmla="*/ 86814 w 744318"/>
                <a:gd name="connsiteY9" fmla="*/ 647542 h 764954"/>
                <a:gd name="connsiteX10" fmla="*/ 22059 w 744318"/>
                <a:gd name="connsiteY10" fmla="*/ 528708 h 764954"/>
                <a:gd name="connsiteX11" fmla="*/ 0 w 744318"/>
                <a:gd name="connsiteY11" fmla="*/ 391372 h 764954"/>
                <a:gd name="connsiteX12" fmla="*/ 22771 w 744318"/>
                <a:gd name="connsiteY12" fmla="*/ 246564 h 764954"/>
                <a:gd name="connsiteX13" fmla="*/ 89304 w 744318"/>
                <a:gd name="connsiteY13" fmla="*/ 122037 h 764954"/>
                <a:gd name="connsiteX14" fmla="*/ 204937 w 744318"/>
                <a:gd name="connsiteY14" fmla="*/ 33089 h 764954"/>
                <a:gd name="connsiteX15" fmla="*/ 367890 w 744318"/>
                <a:gd name="connsiteY15" fmla="*/ 0 h 764954"/>
                <a:gd name="connsiteX16" fmla="*/ 377852 w 744318"/>
                <a:gd name="connsiteY16" fmla="*/ 143029 h 764954"/>
                <a:gd name="connsiteX17" fmla="*/ 227352 w 744318"/>
                <a:gd name="connsiteY17" fmla="*/ 207783 h 764954"/>
                <a:gd name="connsiteX18" fmla="*/ 175050 w 744318"/>
                <a:gd name="connsiteY18" fmla="*/ 382121 h 764954"/>
                <a:gd name="connsiteX19" fmla="*/ 227352 w 744318"/>
                <a:gd name="connsiteY19" fmla="*/ 557171 h 764954"/>
                <a:gd name="connsiteX20" fmla="*/ 381410 w 744318"/>
                <a:gd name="connsiteY20" fmla="*/ 622637 h 764954"/>
                <a:gd name="connsiteX21" fmla="*/ 530487 w 744318"/>
                <a:gd name="connsiteY21" fmla="*/ 557527 h 764954"/>
                <a:gd name="connsiteX22" fmla="*/ 577096 w 744318"/>
                <a:gd name="connsiteY22" fmla="*/ 383544 h 764954"/>
                <a:gd name="connsiteX23" fmla="*/ 527640 w 744318"/>
                <a:gd name="connsiteY23" fmla="*/ 207427 h 764954"/>
                <a:gd name="connsiteX24" fmla="*/ 377852 w 744318"/>
                <a:gd name="connsiteY24" fmla="*/ 143029 h 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4318" h="764954">
                  <a:moveTo>
                    <a:pt x="367890" y="0"/>
                  </a:moveTo>
                  <a:cubicBezTo>
                    <a:pt x="456126" y="0"/>
                    <a:pt x="523964" y="32022"/>
                    <a:pt x="571403" y="96064"/>
                  </a:cubicBezTo>
                  <a:lnTo>
                    <a:pt x="571403" y="18502"/>
                  </a:lnTo>
                  <a:lnTo>
                    <a:pt x="744318" y="18502"/>
                  </a:lnTo>
                  <a:lnTo>
                    <a:pt x="744318" y="748587"/>
                  </a:lnTo>
                  <a:lnTo>
                    <a:pt x="567133" y="748587"/>
                  </a:lnTo>
                  <a:lnTo>
                    <a:pt x="567133" y="648965"/>
                  </a:lnTo>
                  <a:cubicBezTo>
                    <a:pt x="514002" y="726291"/>
                    <a:pt x="444741" y="764954"/>
                    <a:pt x="359351" y="764954"/>
                  </a:cubicBezTo>
                  <a:cubicBezTo>
                    <a:pt x="300052" y="764954"/>
                    <a:pt x="246920" y="754280"/>
                    <a:pt x="199956" y="732932"/>
                  </a:cubicBezTo>
                  <a:cubicBezTo>
                    <a:pt x="152991" y="711585"/>
                    <a:pt x="115277" y="683121"/>
                    <a:pt x="86814" y="647542"/>
                  </a:cubicBezTo>
                  <a:cubicBezTo>
                    <a:pt x="58350" y="611963"/>
                    <a:pt x="36766" y="572351"/>
                    <a:pt x="22059" y="528708"/>
                  </a:cubicBezTo>
                  <a:cubicBezTo>
                    <a:pt x="7353" y="485064"/>
                    <a:pt x="0" y="439285"/>
                    <a:pt x="0" y="391372"/>
                  </a:cubicBezTo>
                  <a:cubicBezTo>
                    <a:pt x="0" y="340612"/>
                    <a:pt x="7591" y="292343"/>
                    <a:pt x="22771" y="246564"/>
                  </a:cubicBezTo>
                  <a:cubicBezTo>
                    <a:pt x="37952" y="200786"/>
                    <a:pt x="60129" y="159277"/>
                    <a:pt x="89304" y="122037"/>
                  </a:cubicBezTo>
                  <a:cubicBezTo>
                    <a:pt x="118479" y="84797"/>
                    <a:pt x="157023" y="55148"/>
                    <a:pt x="204937" y="33089"/>
                  </a:cubicBezTo>
                  <a:cubicBezTo>
                    <a:pt x="252850" y="11030"/>
                    <a:pt x="307168" y="0"/>
                    <a:pt x="367890" y="0"/>
                  </a:cubicBezTo>
                  <a:close/>
                  <a:moveTo>
                    <a:pt x="377852" y="143029"/>
                  </a:moveTo>
                  <a:cubicBezTo>
                    <a:pt x="312386" y="143029"/>
                    <a:pt x="262219" y="164614"/>
                    <a:pt x="227352" y="207783"/>
                  </a:cubicBezTo>
                  <a:cubicBezTo>
                    <a:pt x="192484" y="250952"/>
                    <a:pt x="175050" y="309065"/>
                    <a:pt x="175050" y="382121"/>
                  </a:cubicBezTo>
                  <a:cubicBezTo>
                    <a:pt x="175050" y="455177"/>
                    <a:pt x="192484" y="513527"/>
                    <a:pt x="227352" y="557171"/>
                  </a:cubicBezTo>
                  <a:cubicBezTo>
                    <a:pt x="262219" y="600815"/>
                    <a:pt x="313572" y="622637"/>
                    <a:pt x="381410" y="622637"/>
                  </a:cubicBezTo>
                  <a:cubicBezTo>
                    <a:pt x="449722" y="622637"/>
                    <a:pt x="499414" y="600933"/>
                    <a:pt x="530487" y="557527"/>
                  </a:cubicBezTo>
                  <a:cubicBezTo>
                    <a:pt x="561559" y="514120"/>
                    <a:pt x="577096" y="456126"/>
                    <a:pt x="577096" y="383544"/>
                  </a:cubicBezTo>
                  <a:cubicBezTo>
                    <a:pt x="577096" y="309065"/>
                    <a:pt x="560610" y="250359"/>
                    <a:pt x="527640" y="207427"/>
                  </a:cubicBezTo>
                  <a:cubicBezTo>
                    <a:pt x="494670" y="164495"/>
                    <a:pt x="444741" y="143029"/>
                    <a:pt x="377852" y="1430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712F9D-6F72-4B06-A169-47A2BE09B49A}"/>
                </a:ext>
              </a:extLst>
            </p:cNvPr>
            <p:cNvSpPr/>
            <p:nvPr/>
          </p:nvSpPr>
          <p:spPr>
            <a:xfrm>
              <a:off x="3695484" y="3347178"/>
              <a:ext cx="680275" cy="748587"/>
            </a:xfrm>
            <a:custGeom>
              <a:avLst/>
              <a:gdLst>
                <a:gd name="connsiteX0" fmla="*/ 409872 w 680275"/>
                <a:gd name="connsiteY0" fmla="*/ 0 h 748587"/>
                <a:gd name="connsiteX1" fmla="*/ 520880 w 680275"/>
                <a:gd name="connsiteY1" fmla="*/ 16723 h 748587"/>
                <a:gd name="connsiteX2" fmla="*/ 605202 w 680275"/>
                <a:gd name="connsiteY2" fmla="*/ 70803 h 748587"/>
                <a:gd name="connsiteX3" fmla="*/ 661062 w 680275"/>
                <a:gd name="connsiteY3" fmla="*/ 173627 h 748587"/>
                <a:gd name="connsiteX4" fmla="*/ 680275 w 680275"/>
                <a:gd name="connsiteY4" fmla="*/ 332310 h 748587"/>
                <a:gd name="connsiteX5" fmla="*/ 680275 w 680275"/>
                <a:gd name="connsiteY5" fmla="*/ 748587 h 748587"/>
                <a:gd name="connsiteX6" fmla="*/ 503802 w 680275"/>
                <a:gd name="connsiteY6" fmla="*/ 748587 h 748587"/>
                <a:gd name="connsiteX7" fmla="*/ 503802 w 680275"/>
                <a:gd name="connsiteY7" fmla="*/ 320213 h 748587"/>
                <a:gd name="connsiteX8" fmla="*/ 473559 w 680275"/>
                <a:gd name="connsiteY8" fmla="*/ 183233 h 748587"/>
                <a:gd name="connsiteX9" fmla="*/ 373582 w 680275"/>
                <a:gd name="connsiteY9" fmla="*/ 143029 h 748587"/>
                <a:gd name="connsiteX10" fmla="*/ 317367 w 680275"/>
                <a:gd name="connsiteY10" fmla="*/ 154414 h 748587"/>
                <a:gd name="connsiteX11" fmla="*/ 257950 w 680275"/>
                <a:gd name="connsiteY11" fmla="*/ 186080 h 748587"/>
                <a:gd name="connsiteX12" fmla="*/ 209918 w 680275"/>
                <a:gd name="connsiteY12" fmla="*/ 239448 h 748587"/>
                <a:gd name="connsiteX13" fmla="*/ 190704 w 680275"/>
                <a:gd name="connsiteY13" fmla="*/ 311674 h 748587"/>
                <a:gd name="connsiteX14" fmla="*/ 190704 w 680275"/>
                <a:gd name="connsiteY14" fmla="*/ 748587 h 748587"/>
                <a:gd name="connsiteX15" fmla="*/ 14232 w 680275"/>
                <a:gd name="connsiteY15" fmla="*/ 748587 h 748587"/>
                <a:gd name="connsiteX16" fmla="*/ 14232 w 680275"/>
                <a:gd name="connsiteY16" fmla="*/ 296731 h 748587"/>
                <a:gd name="connsiteX17" fmla="*/ 10674 w 680275"/>
                <a:gd name="connsiteY17" fmla="*/ 149789 h 748587"/>
                <a:gd name="connsiteX18" fmla="*/ 3558 w 680275"/>
                <a:gd name="connsiteY18" fmla="*/ 49811 h 748587"/>
                <a:gd name="connsiteX19" fmla="*/ 0 w 680275"/>
                <a:gd name="connsiteY19" fmla="*/ 18502 h 748587"/>
                <a:gd name="connsiteX20" fmla="*/ 187147 w 680275"/>
                <a:gd name="connsiteY20" fmla="*/ 18502 h 748587"/>
                <a:gd name="connsiteX21" fmla="*/ 187147 w 680275"/>
                <a:gd name="connsiteY21" fmla="*/ 115989 h 748587"/>
                <a:gd name="connsiteX22" fmla="*/ 287836 w 680275"/>
                <a:gd name="connsiteY22" fmla="*/ 29531 h 748587"/>
                <a:gd name="connsiteX23" fmla="*/ 409872 w 680275"/>
                <a:gd name="connsiteY23" fmla="*/ 0 h 7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0275" h="748587">
                  <a:moveTo>
                    <a:pt x="409872" y="0"/>
                  </a:moveTo>
                  <a:cubicBezTo>
                    <a:pt x="452093" y="0"/>
                    <a:pt x="489096" y="5574"/>
                    <a:pt x="520880" y="16723"/>
                  </a:cubicBezTo>
                  <a:cubicBezTo>
                    <a:pt x="552664" y="27871"/>
                    <a:pt x="580771" y="45898"/>
                    <a:pt x="605202" y="70803"/>
                  </a:cubicBezTo>
                  <a:cubicBezTo>
                    <a:pt x="629634" y="95708"/>
                    <a:pt x="648253" y="129983"/>
                    <a:pt x="661062" y="173627"/>
                  </a:cubicBezTo>
                  <a:cubicBezTo>
                    <a:pt x="673870" y="217271"/>
                    <a:pt x="680275" y="270165"/>
                    <a:pt x="680275" y="332310"/>
                  </a:cubicBezTo>
                  <a:lnTo>
                    <a:pt x="680275" y="748587"/>
                  </a:lnTo>
                  <a:lnTo>
                    <a:pt x="503802" y="748587"/>
                  </a:lnTo>
                  <a:lnTo>
                    <a:pt x="503802" y="320213"/>
                  </a:lnTo>
                  <a:cubicBezTo>
                    <a:pt x="503802" y="255696"/>
                    <a:pt x="493721" y="210036"/>
                    <a:pt x="473559" y="183233"/>
                  </a:cubicBezTo>
                  <a:cubicBezTo>
                    <a:pt x="453398" y="156430"/>
                    <a:pt x="420072" y="143029"/>
                    <a:pt x="373582" y="143029"/>
                  </a:cubicBezTo>
                  <a:cubicBezTo>
                    <a:pt x="356504" y="143029"/>
                    <a:pt x="337765" y="146824"/>
                    <a:pt x="317367" y="154414"/>
                  </a:cubicBezTo>
                  <a:cubicBezTo>
                    <a:pt x="296968" y="162004"/>
                    <a:pt x="277162" y="172560"/>
                    <a:pt x="257950" y="186080"/>
                  </a:cubicBezTo>
                  <a:cubicBezTo>
                    <a:pt x="238737" y="199600"/>
                    <a:pt x="222726" y="217389"/>
                    <a:pt x="209918" y="239448"/>
                  </a:cubicBezTo>
                  <a:cubicBezTo>
                    <a:pt x="197109" y="261508"/>
                    <a:pt x="190704" y="285583"/>
                    <a:pt x="190704" y="311674"/>
                  </a:cubicBezTo>
                  <a:lnTo>
                    <a:pt x="190704" y="748587"/>
                  </a:lnTo>
                  <a:lnTo>
                    <a:pt x="14232" y="748587"/>
                  </a:lnTo>
                  <a:lnTo>
                    <a:pt x="14232" y="296731"/>
                  </a:lnTo>
                  <a:cubicBezTo>
                    <a:pt x="14232" y="245023"/>
                    <a:pt x="13046" y="196042"/>
                    <a:pt x="10674" y="149789"/>
                  </a:cubicBezTo>
                  <a:cubicBezTo>
                    <a:pt x="8302" y="103536"/>
                    <a:pt x="5930" y="70210"/>
                    <a:pt x="3558" y="49811"/>
                  </a:cubicBezTo>
                  <a:lnTo>
                    <a:pt x="0" y="18502"/>
                  </a:lnTo>
                  <a:lnTo>
                    <a:pt x="187147" y="18502"/>
                  </a:lnTo>
                  <a:lnTo>
                    <a:pt x="187147" y="115989"/>
                  </a:lnTo>
                  <a:cubicBezTo>
                    <a:pt x="212289" y="78037"/>
                    <a:pt x="245852" y="49218"/>
                    <a:pt x="287836" y="29531"/>
                  </a:cubicBezTo>
                  <a:cubicBezTo>
                    <a:pt x="329819" y="9844"/>
                    <a:pt x="370498" y="0"/>
                    <a:pt x="4098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41B837-9890-48DD-8982-DF18500C70A9}"/>
                </a:ext>
              </a:extLst>
            </p:cNvPr>
            <p:cNvSpPr/>
            <p:nvPr/>
          </p:nvSpPr>
          <p:spPr>
            <a:xfrm>
              <a:off x="5579135" y="3347178"/>
              <a:ext cx="744318" cy="764954"/>
            </a:xfrm>
            <a:custGeom>
              <a:avLst/>
              <a:gdLst>
                <a:gd name="connsiteX0" fmla="*/ 367890 w 744318"/>
                <a:gd name="connsiteY0" fmla="*/ 0 h 764954"/>
                <a:gd name="connsiteX1" fmla="*/ 571403 w 744318"/>
                <a:gd name="connsiteY1" fmla="*/ 96064 h 764954"/>
                <a:gd name="connsiteX2" fmla="*/ 571403 w 744318"/>
                <a:gd name="connsiteY2" fmla="*/ 18502 h 764954"/>
                <a:gd name="connsiteX3" fmla="*/ 744318 w 744318"/>
                <a:gd name="connsiteY3" fmla="*/ 18502 h 764954"/>
                <a:gd name="connsiteX4" fmla="*/ 744318 w 744318"/>
                <a:gd name="connsiteY4" fmla="*/ 748587 h 764954"/>
                <a:gd name="connsiteX5" fmla="*/ 567133 w 744318"/>
                <a:gd name="connsiteY5" fmla="*/ 748587 h 764954"/>
                <a:gd name="connsiteX6" fmla="*/ 567133 w 744318"/>
                <a:gd name="connsiteY6" fmla="*/ 648965 h 764954"/>
                <a:gd name="connsiteX7" fmla="*/ 359351 w 744318"/>
                <a:gd name="connsiteY7" fmla="*/ 764954 h 764954"/>
                <a:gd name="connsiteX8" fmla="*/ 199956 w 744318"/>
                <a:gd name="connsiteY8" fmla="*/ 732932 h 764954"/>
                <a:gd name="connsiteX9" fmla="*/ 86814 w 744318"/>
                <a:gd name="connsiteY9" fmla="*/ 647542 h 764954"/>
                <a:gd name="connsiteX10" fmla="*/ 22059 w 744318"/>
                <a:gd name="connsiteY10" fmla="*/ 528708 h 764954"/>
                <a:gd name="connsiteX11" fmla="*/ 0 w 744318"/>
                <a:gd name="connsiteY11" fmla="*/ 391372 h 764954"/>
                <a:gd name="connsiteX12" fmla="*/ 22771 w 744318"/>
                <a:gd name="connsiteY12" fmla="*/ 246564 h 764954"/>
                <a:gd name="connsiteX13" fmla="*/ 89304 w 744318"/>
                <a:gd name="connsiteY13" fmla="*/ 122037 h 764954"/>
                <a:gd name="connsiteX14" fmla="*/ 204937 w 744318"/>
                <a:gd name="connsiteY14" fmla="*/ 33089 h 764954"/>
                <a:gd name="connsiteX15" fmla="*/ 367890 w 744318"/>
                <a:gd name="connsiteY15" fmla="*/ 0 h 764954"/>
                <a:gd name="connsiteX16" fmla="*/ 377852 w 744318"/>
                <a:gd name="connsiteY16" fmla="*/ 143029 h 764954"/>
                <a:gd name="connsiteX17" fmla="*/ 227352 w 744318"/>
                <a:gd name="connsiteY17" fmla="*/ 207783 h 764954"/>
                <a:gd name="connsiteX18" fmla="*/ 175050 w 744318"/>
                <a:gd name="connsiteY18" fmla="*/ 382121 h 764954"/>
                <a:gd name="connsiteX19" fmla="*/ 227352 w 744318"/>
                <a:gd name="connsiteY19" fmla="*/ 557171 h 764954"/>
                <a:gd name="connsiteX20" fmla="*/ 381410 w 744318"/>
                <a:gd name="connsiteY20" fmla="*/ 622637 h 764954"/>
                <a:gd name="connsiteX21" fmla="*/ 530487 w 744318"/>
                <a:gd name="connsiteY21" fmla="*/ 557527 h 764954"/>
                <a:gd name="connsiteX22" fmla="*/ 577095 w 744318"/>
                <a:gd name="connsiteY22" fmla="*/ 383544 h 764954"/>
                <a:gd name="connsiteX23" fmla="*/ 527640 w 744318"/>
                <a:gd name="connsiteY23" fmla="*/ 207427 h 764954"/>
                <a:gd name="connsiteX24" fmla="*/ 377852 w 744318"/>
                <a:gd name="connsiteY24" fmla="*/ 143029 h 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4318" h="764954">
                  <a:moveTo>
                    <a:pt x="367890" y="0"/>
                  </a:moveTo>
                  <a:cubicBezTo>
                    <a:pt x="456126" y="0"/>
                    <a:pt x="523964" y="32022"/>
                    <a:pt x="571403" y="96064"/>
                  </a:cubicBezTo>
                  <a:lnTo>
                    <a:pt x="571403" y="18502"/>
                  </a:lnTo>
                  <a:lnTo>
                    <a:pt x="744318" y="18502"/>
                  </a:lnTo>
                  <a:lnTo>
                    <a:pt x="744318" y="748587"/>
                  </a:lnTo>
                  <a:lnTo>
                    <a:pt x="567133" y="748587"/>
                  </a:lnTo>
                  <a:lnTo>
                    <a:pt x="567133" y="648965"/>
                  </a:lnTo>
                  <a:cubicBezTo>
                    <a:pt x="514002" y="726291"/>
                    <a:pt x="444741" y="764954"/>
                    <a:pt x="359351" y="764954"/>
                  </a:cubicBezTo>
                  <a:cubicBezTo>
                    <a:pt x="300052" y="764954"/>
                    <a:pt x="246920" y="754280"/>
                    <a:pt x="199956" y="732932"/>
                  </a:cubicBezTo>
                  <a:cubicBezTo>
                    <a:pt x="152991" y="711585"/>
                    <a:pt x="115277" y="683121"/>
                    <a:pt x="86814" y="647542"/>
                  </a:cubicBezTo>
                  <a:cubicBezTo>
                    <a:pt x="58350" y="611963"/>
                    <a:pt x="36766" y="572351"/>
                    <a:pt x="22059" y="528708"/>
                  </a:cubicBezTo>
                  <a:cubicBezTo>
                    <a:pt x="7353" y="485064"/>
                    <a:pt x="0" y="439285"/>
                    <a:pt x="0" y="391372"/>
                  </a:cubicBezTo>
                  <a:cubicBezTo>
                    <a:pt x="0" y="340612"/>
                    <a:pt x="7591" y="292343"/>
                    <a:pt x="22771" y="246564"/>
                  </a:cubicBezTo>
                  <a:cubicBezTo>
                    <a:pt x="37951" y="200786"/>
                    <a:pt x="60129" y="159277"/>
                    <a:pt x="89304" y="122037"/>
                  </a:cubicBezTo>
                  <a:cubicBezTo>
                    <a:pt x="118479" y="84797"/>
                    <a:pt x="157023" y="55148"/>
                    <a:pt x="204937" y="33089"/>
                  </a:cubicBezTo>
                  <a:cubicBezTo>
                    <a:pt x="252850" y="11030"/>
                    <a:pt x="307168" y="0"/>
                    <a:pt x="367890" y="0"/>
                  </a:cubicBezTo>
                  <a:close/>
                  <a:moveTo>
                    <a:pt x="377852" y="143029"/>
                  </a:moveTo>
                  <a:cubicBezTo>
                    <a:pt x="312386" y="143029"/>
                    <a:pt x="262219" y="164614"/>
                    <a:pt x="227352" y="207783"/>
                  </a:cubicBezTo>
                  <a:cubicBezTo>
                    <a:pt x="192484" y="250952"/>
                    <a:pt x="175050" y="309065"/>
                    <a:pt x="175050" y="382121"/>
                  </a:cubicBezTo>
                  <a:cubicBezTo>
                    <a:pt x="175050" y="455177"/>
                    <a:pt x="192484" y="513527"/>
                    <a:pt x="227352" y="557171"/>
                  </a:cubicBezTo>
                  <a:cubicBezTo>
                    <a:pt x="262219" y="600815"/>
                    <a:pt x="313572" y="622637"/>
                    <a:pt x="381410" y="622637"/>
                  </a:cubicBezTo>
                  <a:cubicBezTo>
                    <a:pt x="449722" y="622637"/>
                    <a:pt x="499414" y="600933"/>
                    <a:pt x="530487" y="557527"/>
                  </a:cubicBezTo>
                  <a:cubicBezTo>
                    <a:pt x="561559" y="514120"/>
                    <a:pt x="577095" y="456126"/>
                    <a:pt x="577095" y="383544"/>
                  </a:cubicBezTo>
                  <a:cubicBezTo>
                    <a:pt x="577095" y="309065"/>
                    <a:pt x="560610" y="250359"/>
                    <a:pt x="527640" y="207427"/>
                  </a:cubicBezTo>
                  <a:cubicBezTo>
                    <a:pt x="494670" y="164495"/>
                    <a:pt x="444741" y="143029"/>
                    <a:pt x="377852" y="1430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168BC16-AA11-441E-A6D3-98DB775020D2}"/>
                </a:ext>
              </a:extLst>
            </p:cNvPr>
            <p:cNvSpPr/>
            <p:nvPr/>
          </p:nvSpPr>
          <p:spPr>
            <a:xfrm>
              <a:off x="4546766" y="3365680"/>
              <a:ext cx="170068" cy="730085"/>
            </a:xfrm>
            <a:custGeom>
              <a:avLst/>
              <a:gdLst>
                <a:gd name="connsiteX0" fmla="*/ 0 w 170068"/>
                <a:gd name="connsiteY0" fmla="*/ 0 h 730085"/>
                <a:gd name="connsiteX1" fmla="*/ 170068 w 170068"/>
                <a:gd name="connsiteY1" fmla="*/ 0 h 730085"/>
                <a:gd name="connsiteX2" fmla="*/ 170068 w 170068"/>
                <a:gd name="connsiteY2" fmla="*/ 730085 h 730085"/>
                <a:gd name="connsiteX3" fmla="*/ 0 w 170068"/>
                <a:gd name="connsiteY3" fmla="*/ 730085 h 730085"/>
                <a:gd name="connsiteX4" fmla="*/ 0 w 170068"/>
                <a:gd name="connsiteY4" fmla="*/ 0 h 73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68" h="730085">
                  <a:moveTo>
                    <a:pt x="0" y="0"/>
                  </a:moveTo>
                  <a:lnTo>
                    <a:pt x="170068" y="0"/>
                  </a:lnTo>
                  <a:lnTo>
                    <a:pt x="170068" y="730085"/>
                  </a:lnTo>
                  <a:lnTo>
                    <a:pt x="0" y="7300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56978C-3B9E-4F71-A918-7BA2E1BF9127}"/>
                </a:ext>
              </a:extLst>
            </p:cNvPr>
            <p:cNvSpPr/>
            <p:nvPr/>
          </p:nvSpPr>
          <p:spPr>
            <a:xfrm>
              <a:off x="335232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2E015B-02A9-488C-A083-043606E941BB}"/>
                </a:ext>
              </a:extLst>
            </p:cNvPr>
            <p:cNvSpPr/>
            <p:nvPr/>
          </p:nvSpPr>
          <p:spPr>
            <a:xfrm>
              <a:off x="297422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5E7EC0B-07DD-4008-8AF7-57BAA4F4B7CD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63DA20-00FB-4467-B8CA-2819842562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7924800" cy="6857997"/>
          </a:xfrm>
          <a:custGeom>
            <a:avLst/>
            <a:gdLst>
              <a:gd name="connsiteX0" fmla="*/ 0 w 7924800"/>
              <a:gd name="connsiteY0" fmla="*/ 0 h 6857997"/>
              <a:gd name="connsiteX1" fmla="*/ 7924800 w 7924800"/>
              <a:gd name="connsiteY1" fmla="*/ 0 h 6857997"/>
              <a:gd name="connsiteX2" fmla="*/ 7924800 w 7924800"/>
              <a:gd name="connsiteY2" fmla="*/ 6857997 h 6857997"/>
              <a:gd name="connsiteX3" fmla="*/ 0 w 7924800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7997">
                <a:moveTo>
                  <a:pt x="0" y="0"/>
                </a:moveTo>
                <a:lnTo>
                  <a:pt x="7924800" y="0"/>
                </a:lnTo>
                <a:lnTo>
                  <a:pt x="7924800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55FD5E-CED9-45DE-9B55-03FADB2C56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2921" y="501491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66A78C-13FD-4915-8D62-C8DB5FC32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640" y="501491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1F55B3-A9DE-40E3-ADE4-33B0550391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21" y="3596164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5BDE-5300-4185-BFB8-C1C07ACD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3640" y="3596163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4AD9F3F-A1A6-4F57-97C1-DCA814B87C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0251" y="1314612"/>
            <a:ext cx="1353379" cy="1761185"/>
          </a:xfrm>
          <a:custGeom>
            <a:avLst/>
            <a:gdLst>
              <a:gd name="connsiteX0" fmla="*/ 703221 w 1353378"/>
              <a:gd name="connsiteY0" fmla="*/ 0 h 1761185"/>
              <a:gd name="connsiteX1" fmla="*/ 1169383 w 1353378"/>
              <a:gd name="connsiteY1" fmla="*/ 146374 h 1761185"/>
              <a:gd name="connsiteX2" fmla="*/ 1345149 w 1353378"/>
              <a:gd name="connsiteY2" fmla="*/ 523183 h 1761185"/>
              <a:gd name="connsiteX3" fmla="*/ 1342798 w 1353378"/>
              <a:gd name="connsiteY3" fmla="*/ 530237 h 1761185"/>
              <a:gd name="connsiteX4" fmla="*/ 957171 w 1353378"/>
              <a:gd name="connsiteY4" fmla="*/ 530237 h 1761185"/>
              <a:gd name="connsiteX5" fmla="*/ 887805 w 1353378"/>
              <a:gd name="connsiteY5" fmla="*/ 363877 h 1761185"/>
              <a:gd name="connsiteX6" fmla="*/ 696167 w 1353378"/>
              <a:gd name="connsiteY6" fmla="*/ 299801 h 1761185"/>
              <a:gd name="connsiteX7" fmla="*/ 508057 w 1353378"/>
              <a:gd name="connsiteY7" fmla="*/ 352708 h 1761185"/>
              <a:gd name="connsiteX8" fmla="*/ 439866 w 1353378"/>
              <a:gd name="connsiteY8" fmla="*/ 483209 h 1761185"/>
              <a:gd name="connsiteX9" fmla="*/ 508645 w 1353378"/>
              <a:gd name="connsiteY9" fmla="*/ 603717 h 1761185"/>
              <a:gd name="connsiteX10" fmla="*/ 766709 w 1353378"/>
              <a:gd name="connsiteY10" fmla="*/ 717171 h 1761185"/>
              <a:gd name="connsiteX11" fmla="*/ 1205830 w 1353378"/>
              <a:gd name="connsiteY11" fmla="*/ 931148 h 1761185"/>
              <a:gd name="connsiteX12" fmla="*/ 1353378 w 1353378"/>
              <a:gd name="connsiteY12" fmla="*/ 1280328 h 1761185"/>
              <a:gd name="connsiteX13" fmla="*/ 1177613 w 1353378"/>
              <a:gd name="connsiteY13" fmla="*/ 1633623 h 1761185"/>
              <a:gd name="connsiteX14" fmla="*/ 711451 w 1353378"/>
              <a:gd name="connsiteY14" fmla="*/ 1761185 h 1761185"/>
              <a:gd name="connsiteX15" fmla="*/ 207080 w 1353378"/>
              <a:gd name="connsiteY15" fmla="*/ 1614811 h 1761185"/>
              <a:gd name="connsiteX16" fmla="*/ 159 w 1353378"/>
              <a:gd name="connsiteY16" fmla="*/ 1193326 h 1761185"/>
              <a:gd name="connsiteX17" fmla="*/ 2510 w 1353378"/>
              <a:gd name="connsiteY17" fmla="*/ 1186272 h 1761185"/>
              <a:gd name="connsiteX18" fmla="*/ 389312 w 1353378"/>
              <a:gd name="connsiteY18" fmla="*/ 1186272 h 1761185"/>
              <a:gd name="connsiteX19" fmla="*/ 469259 w 1353378"/>
              <a:gd name="connsiteY19" fmla="*/ 1397897 h 1761185"/>
              <a:gd name="connsiteX20" fmla="*/ 711451 w 1353378"/>
              <a:gd name="connsiteY20" fmla="*/ 1461384 h 1761185"/>
              <a:gd name="connsiteX21" fmla="*/ 895447 w 1353378"/>
              <a:gd name="connsiteY21" fmla="*/ 1412005 h 1761185"/>
              <a:gd name="connsiteX22" fmla="*/ 955995 w 1353378"/>
              <a:gd name="connsiteY22" fmla="*/ 1282679 h 1761185"/>
              <a:gd name="connsiteX23" fmla="*/ 896035 w 1353378"/>
              <a:gd name="connsiteY23" fmla="*/ 1142772 h 1761185"/>
              <a:gd name="connsiteX24" fmla="*/ 680883 w 1353378"/>
              <a:gd name="connsiteY24" fmla="*/ 1038136 h 1761185"/>
              <a:gd name="connsiteX25" fmla="*/ 200026 w 1353378"/>
              <a:gd name="connsiteY25" fmla="*/ 818869 h 1761185"/>
              <a:gd name="connsiteX26" fmla="*/ 43659 w 1353378"/>
              <a:gd name="connsiteY26" fmla="*/ 480858 h 1761185"/>
              <a:gd name="connsiteX27" fmla="*/ 230006 w 1353378"/>
              <a:gd name="connsiteY27" fmla="*/ 132854 h 1761185"/>
              <a:gd name="connsiteX28" fmla="*/ 703221 w 1353378"/>
              <a:gd name="connsiteY28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3378" h="1761185">
                <a:moveTo>
                  <a:pt x="703221" y="0"/>
                </a:moveTo>
                <a:cubicBezTo>
                  <a:pt x="892900" y="0"/>
                  <a:pt x="1048287" y="48792"/>
                  <a:pt x="1169383" y="146374"/>
                </a:cubicBezTo>
                <a:cubicBezTo>
                  <a:pt x="1290480" y="243956"/>
                  <a:pt x="1349068" y="369559"/>
                  <a:pt x="1345149" y="523183"/>
                </a:cubicBezTo>
                <a:lnTo>
                  <a:pt x="1342798" y="530237"/>
                </a:lnTo>
                <a:lnTo>
                  <a:pt x="957171" y="530237"/>
                </a:lnTo>
                <a:cubicBezTo>
                  <a:pt x="957171" y="462047"/>
                  <a:pt x="934049" y="406593"/>
                  <a:pt x="887805" y="363877"/>
                </a:cubicBezTo>
                <a:cubicBezTo>
                  <a:pt x="841562" y="321160"/>
                  <a:pt x="777682" y="299801"/>
                  <a:pt x="696167" y="299801"/>
                </a:cubicBezTo>
                <a:cubicBezTo>
                  <a:pt x="616221" y="299801"/>
                  <a:pt x="553517" y="317437"/>
                  <a:pt x="508057" y="352708"/>
                </a:cubicBezTo>
                <a:cubicBezTo>
                  <a:pt x="462597" y="387978"/>
                  <a:pt x="439866" y="431479"/>
                  <a:pt x="439866" y="483209"/>
                </a:cubicBezTo>
                <a:cubicBezTo>
                  <a:pt x="439866" y="533372"/>
                  <a:pt x="462792" y="573542"/>
                  <a:pt x="508645" y="603717"/>
                </a:cubicBezTo>
                <a:cubicBezTo>
                  <a:pt x="554497" y="633894"/>
                  <a:pt x="640518" y="671712"/>
                  <a:pt x="766709" y="717171"/>
                </a:cubicBezTo>
                <a:cubicBezTo>
                  <a:pt x="961090" y="775172"/>
                  <a:pt x="1107464" y="846498"/>
                  <a:pt x="1205830" y="931148"/>
                </a:cubicBezTo>
                <a:cubicBezTo>
                  <a:pt x="1304195" y="1015798"/>
                  <a:pt x="1353378" y="1132190"/>
                  <a:pt x="1353378" y="1280328"/>
                </a:cubicBezTo>
                <a:cubicBezTo>
                  <a:pt x="1353378" y="1430816"/>
                  <a:pt x="1294789" y="1548581"/>
                  <a:pt x="1177613" y="1633623"/>
                </a:cubicBezTo>
                <a:cubicBezTo>
                  <a:pt x="1060436" y="1718664"/>
                  <a:pt x="905048" y="1761185"/>
                  <a:pt x="711451" y="1761185"/>
                </a:cubicBezTo>
                <a:cubicBezTo>
                  <a:pt x="517071" y="1761185"/>
                  <a:pt x="348947" y="1712393"/>
                  <a:pt x="207080" y="1614811"/>
                </a:cubicBezTo>
                <a:cubicBezTo>
                  <a:pt x="65214" y="1517229"/>
                  <a:pt x="-3761" y="1376734"/>
                  <a:pt x="159" y="1193326"/>
                </a:cubicBezTo>
                <a:lnTo>
                  <a:pt x="2510" y="1186272"/>
                </a:lnTo>
                <a:lnTo>
                  <a:pt x="389312" y="1186272"/>
                </a:lnTo>
                <a:cubicBezTo>
                  <a:pt x="389312" y="1285030"/>
                  <a:pt x="415961" y="1355572"/>
                  <a:pt x="469259" y="1397897"/>
                </a:cubicBezTo>
                <a:cubicBezTo>
                  <a:pt x="522557" y="1440221"/>
                  <a:pt x="603288" y="1461384"/>
                  <a:pt x="711451" y="1461384"/>
                </a:cubicBezTo>
                <a:cubicBezTo>
                  <a:pt x="793749" y="1461384"/>
                  <a:pt x="855082" y="1444925"/>
                  <a:pt x="895447" y="1412005"/>
                </a:cubicBezTo>
                <a:cubicBezTo>
                  <a:pt x="935812" y="1379086"/>
                  <a:pt x="955995" y="1335977"/>
                  <a:pt x="955995" y="1282679"/>
                </a:cubicBezTo>
                <a:cubicBezTo>
                  <a:pt x="955995" y="1222327"/>
                  <a:pt x="936009" y="1175692"/>
                  <a:pt x="896035" y="1142772"/>
                </a:cubicBezTo>
                <a:cubicBezTo>
                  <a:pt x="856061" y="1109852"/>
                  <a:pt x="784345" y="1074973"/>
                  <a:pt x="680883" y="1038136"/>
                </a:cubicBezTo>
                <a:cubicBezTo>
                  <a:pt x="464556" y="969946"/>
                  <a:pt x="304271" y="896856"/>
                  <a:pt x="200026" y="818869"/>
                </a:cubicBezTo>
                <a:cubicBezTo>
                  <a:pt x="95782" y="740882"/>
                  <a:pt x="43659" y="628212"/>
                  <a:pt x="43659" y="480858"/>
                </a:cubicBezTo>
                <a:cubicBezTo>
                  <a:pt x="43659" y="337423"/>
                  <a:pt x="105774" y="221423"/>
                  <a:pt x="230006" y="132854"/>
                </a:cubicBezTo>
                <a:cubicBezTo>
                  <a:pt x="354237" y="44285"/>
                  <a:pt x="511975" y="0"/>
                  <a:pt x="703221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39F32B8-77EB-4997-96BB-F741041CC6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447" y="1336195"/>
            <a:ext cx="2115067" cy="1711805"/>
          </a:xfrm>
          <a:custGeom>
            <a:avLst/>
            <a:gdLst>
              <a:gd name="connsiteX0" fmla="*/ 0 w 2115066"/>
              <a:gd name="connsiteY0" fmla="*/ 0 h 1711805"/>
              <a:gd name="connsiteX1" fmla="*/ 385627 w 2115066"/>
              <a:gd name="connsiteY1" fmla="*/ 0 h 1711805"/>
              <a:gd name="connsiteX2" fmla="*/ 610183 w 2115066"/>
              <a:gd name="connsiteY2" fmla="*/ 1122784 h 1711805"/>
              <a:gd name="connsiteX3" fmla="*/ 617237 w 2115066"/>
              <a:gd name="connsiteY3" fmla="*/ 1122784 h 1711805"/>
              <a:gd name="connsiteX4" fmla="*/ 919390 w 2115066"/>
              <a:gd name="connsiteY4" fmla="*/ 0 h 1711805"/>
              <a:gd name="connsiteX5" fmla="*/ 1195677 w 2115066"/>
              <a:gd name="connsiteY5" fmla="*/ 0 h 1711805"/>
              <a:gd name="connsiteX6" fmla="*/ 1499005 w 2115066"/>
              <a:gd name="connsiteY6" fmla="*/ 1122784 h 1711805"/>
              <a:gd name="connsiteX7" fmla="*/ 1506059 w 2115066"/>
              <a:gd name="connsiteY7" fmla="*/ 1122784 h 1711805"/>
              <a:gd name="connsiteX8" fmla="*/ 1730616 w 2115066"/>
              <a:gd name="connsiteY8" fmla="*/ 0 h 1711805"/>
              <a:gd name="connsiteX9" fmla="*/ 2115066 w 2115066"/>
              <a:gd name="connsiteY9" fmla="*/ 0 h 1711805"/>
              <a:gd name="connsiteX10" fmla="*/ 1722386 w 2115066"/>
              <a:gd name="connsiteY10" fmla="*/ 1711805 h 1711805"/>
              <a:gd name="connsiteX11" fmla="*/ 1348517 w 2115066"/>
              <a:gd name="connsiteY11" fmla="*/ 1711805 h 1711805"/>
              <a:gd name="connsiteX12" fmla="*/ 1060472 w 2115066"/>
              <a:gd name="connsiteY12" fmla="*/ 656035 h 1711805"/>
              <a:gd name="connsiteX13" fmla="*/ 1053418 w 2115066"/>
              <a:gd name="connsiteY13" fmla="*/ 656035 h 1711805"/>
              <a:gd name="connsiteX14" fmla="*/ 767726 w 2115066"/>
              <a:gd name="connsiteY14" fmla="*/ 1711805 h 1711805"/>
              <a:gd name="connsiteX15" fmla="*/ 393855 w 2115066"/>
              <a:gd name="connsiteY15" fmla="*/ 1711805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5066" h="1711805">
                <a:moveTo>
                  <a:pt x="0" y="0"/>
                </a:moveTo>
                <a:lnTo>
                  <a:pt x="385627" y="0"/>
                </a:lnTo>
                <a:lnTo>
                  <a:pt x="610183" y="1122784"/>
                </a:lnTo>
                <a:lnTo>
                  <a:pt x="617237" y="1122784"/>
                </a:lnTo>
                <a:lnTo>
                  <a:pt x="919390" y="0"/>
                </a:lnTo>
                <a:lnTo>
                  <a:pt x="1195677" y="0"/>
                </a:lnTo>
                <a:lnTo>
                  <a:pt x="1499005" y="1122784"/>
                </a:lnTo>
                <a:lnTo>
                  <a:pt x="1506059" y="1122784"/>
                </a:lnTo>
                <a:lnTo>
                  <a:pt x="1730616" y="0"/>
                </a:lnTo>
                <a:lnTo>
                  <a:pt x="2115066" y="0"/>
                </a:lnTo>
                <a:lnTo>
                  <a:pt x="1722386" y="1711805"/>
                </a:lnTo>
                <a:lnTo>
                  <a:pt x="1348517" y="1711805"/>
                </a:lnTo>
                <a:lnTo>
                  <a:pt x="1060472" y="656035"/>
                </a:lnTo>
                <a:lnTo>
                  <a:pt x="1053418" y="656035"/>
                </a:lnTo>
                <a:lnTo>
                  <a:pt x="767726" y="1711805"/>
                </a:lnTo>
                <a:lnTo>
                  <a:pt x="393855" y="1711805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146BF4-927E-4DAB-B90D-B045DA5284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71858" y="1314612"/>
            <a:ext cx="1454329" cy="1761185"/>
          </a:xfrm>
          <a:custGeom>
            <a:avLst/>
            <a:gdLst>
              <a:gd name="connsiteX0" fmla="*/ 727752 w 1454329"/>
              <a:gd name="connsiteY0" fmla="*/ 305680 h 1761185"/>
              <a:gd name="connsiteX1" fmla="*/ 481445 w 1454329"/>
              <a:gd name="connsiteY1" fmla="*/ 422661 h 1761185"/>
              <a:gd name="connsiteX2" fmla="*/ 396207 w 1454329"/>
              <a:gd name="connsiteY2" fmla="*/ 724226 h 1761185"/>
              <a:gd name="connsiteX3" fmla="*/ 396207 w 1454329"/>
              <a:gd name="connsiteY3" fmla="*/ 1034608 h 1761185"/>
              <a:gd name="connsiteX4" fmla="*/ 482621 w 1454329"/>
              <a:gd name="connsiteY4" fmla="*/ 1337936 h 1761185"/>
              <a:gd name="connsiteX5" fmla="*/ 730104 w 1454329"/>
              <a:gd name="connsiteY5" fmla="*/ 1455505 h 1761185"/>
              <a:gd name="connsiteX6" fmla="*/ 972296 w 1454329"/>
              <a:gd name="connsiteY6" fmla="*/ 1337936 h 1761185"/>
              <a:gd name="connsiteX7" fmla="*/ 1058121 w 1454329"/>
              <a:gd name="connsiteY7" fmla="*/ 1034608 h 1761185"/>
              <a:gd name="connsiteX8" fmla="*/ 1058121 w 1454329"/>
              <a:gd name="connsiteY8" fmla="*/ 724226 h 1761185"/>
              <a:gd name="connsiteX9" fmla="*/ 971708 w 1454329"/>
              <a:gd name="connsiteY9" fmla="*/ 423249 h 1761185"/>
              <a:gd name="connsiteX10" fmla="*/ 727752 w 1454329"/>
              <a:gd name="connsiteY10" fmla="*/ 305680 h 1761185"/>
              <a:gd name="connsiteX11" fmla="*/ 727752 w 1454329"/>
              <a:gd name="connsiteY11" fmla="*/ 0 h 1761185"/>
              <a:gd name="connsiteX12" fmla="*/ 1252111 w 1454329"/>
              <a:gd name="connsiteY12" fmla="*/ 205746 h 1761185"/>
              <a:gd name="connsiteX13" fmla="*/ 1454329 w 1454329"/>
              <a:gd name="connsiteY13" fmla="*/ 726577 h 1761185"/>
              <a:gd name="connsiteX14" fmla="*/ 1454329 w 1454329"/>
              <a:gd name="connsiteY14" fmla="*/ 1034608 h 1761185"/>
              <a:gd name="connsiteX15" fmla="*/ 1253874 w 1454329"/>
              <a:gd name="connsiteY15" fmla="*/ 1556027 h 1761185"/>
              <a:gd name="connsiteX16" fmla="*/ 730104 w 1454329"/>
              <a:gd name="connsiteY16" fmla="*/ 1761185 h 1761185"/>
              <a:gd name="connsiteX17" fmla="*/ 202219 w 1454329"/>
              <a:gd name="connsiteY17" fmla="*/ 1556027 h 1761185"/>
              <a:gd name="connsiteX18" fmla="*/ 0 w 1454329"/>
              <a:gd name="connsiteY18" fmla="*/ 1034608 h 1761185"/>
              <a:gd name="connsiteX19" fmla="*/ 0 w 1454329"/>
              <a:gd name="connsiteY19" fmla="*/ 726577 h 1761185"/>
              <a:gd name="connsiteX20" fmla="*/ 201631 w 1454329"/>
              <a:gd name="connsiteY20" fmla="*/ 205746 h 1761185"/>
              <a:gd name="connsiteX21" fmla="*/ 727752 w 1454329"/>
              <a:gd name="connsiteY21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4329" h="1761185">
                <a:moveTo>
                  <a:pt x="727752" y="305680"/>
                </a:moveTo>
                <a:cubicBezTo>
                  <a:pt x="620373" y="305680"/>
                  <a:pt x="538270" y="344674"/>
                  <a:pt x="481445" y="422661"/>
                </a:cubicBezTo>
                <a:cubicBezTo>
                  <a:pt x="424620" y="500649"/>
                  <a:pt x="396207" y="601170"/>
                  <a:pt x="396207" y="724226"/>
                </a:cubicBezTo>
                <a:lnTo>
                  <a:pt x="396207" y="1034608"/>
                </a:lnTo>
                <a:cubicBezTo>
                  <a:pt x="396207" y="1158447"/>
                  <a:pt x="425012" y="1259557"/>
                  <a:pt x="482621" y="1337936"/>
                </a:cubicBezTo>
                <a:cubicBezTo>
                  <a:pt x="540230" y="1416316"/>
                  <a:pt x="622723" y="1455505"/>
                  <a:pt x="730104" y="1455505"/>
                </a:cubicBezTo>
                <a:cubicBezTo>
                  <a:pt x="834348" y="1455505"/>
                  <a:pt x="915079" y="1416316"/>
                  <a:pt x="972296" y="1337936"/>
                </a:cubicBezTo>
                <a:cubicBezTo>
                  <a:pt x="1029513" y="1259557"/>
                  <a:pt x="1058121" y="1158447"/>
                  <a:pt x="1058121" y="1034608"/>
                </a:cubicBezTo>
                <a:lnTo>
                  <a:pt x="1058121" y="724226"/>
                </a:lnTo>
                <a:cubicBezTo>
                  <a:pt x="1058121" y="601955"/>
                  <a:pt x="1029317" y="501628"/>
                  <a:pt x="971708" y="423249"/>
                </a:cubicBezTo>
                <a:cubicBezTo>
                  <a:pt x="914099" y="344869"/>
                  <a:pt x="832781" y="305680"/>
                  <a:pt x="727752" y="305680"/>
                </a:cubicBezTo>
                <a:close/>
                <a:moveTo>
                  <a:pt x="727752" y="0"/>
                </a:moveTo>
                <a:cubicBezTo>
                  <a:pt x="942512" y="0"/>
                  <a:pt x="1117297" y="68583"/>
                  <a:pt x="1252111" y="205746"/>
                </a:cubicBezTo>
                <a:cubicBezTo>
                  <a:pt x="1386923" y="342910"/>
                  <a:pt x="1454329" y="516521"/>
                  <a:pt x="1454329" y="726577"/>
                </a:cubicBezTo>
                <a:lnTo>
                  <a:pt x="1454329" y="1034608"/>
                </a:lnTo>
                <a:cubicBezTo>
                  <a:pt x="1454329" y="1245449"/>
                  <a:pt x="1387511" y="1419254"/>
                  <a:pt x="1253874" y="1556027"/>
                </a:cubicBezTo>
                <a:cubicBezTo>
                  <a:pt x="1120237" y="1692799"/>
                  <a:pt x="945647" y="1761185"/>
                  <a:pt x="730104" y="1761185"/>
                </a:cubicBezTo>
                <a:cubicBezTo>
                  <a:pt x="512992" y="1761185"/>
                  <a:pt x="337031" y="1692799"/>
                  <a:pt x="202219" y="1556027"/>
                </a:cubicBezTo>
                <a:cubicBezTo>
                  <a:pt x="67406" y="1419254"/>
                  <a:pt x="0" y="1245449"/>
                  <a:pt x="0" y="1034608"/>
                </a:cubicBezTo>
                <a:lnTo>
                  <a:pt x="0" y="726577"/>
                </a:lnTo>
                <a:cubicBezTo>
                  <a:pt x="0" y="516521"/>
                  <a:pt x="67210" y="342910"/>
                  <a:pt x="201631" y="205746"/>
                </a:cubicBezTo>
                <a:cubicBezTo>
                  <a:pt x="336052" y="68583"/>
                  <a:pt x="511425" y="0"/>
                  <a:pt x="727752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0AF8601-3279-4A01-89EF-615DD3461E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56079" y="1336195"/>
            <a:ext cx="1297963" cy="1711805"/>
          </a:xfrm>
          <a:custGeom>
            <a:avLst/>
            <a:gdLst>
              <a:gd name="connsiteX0" fmla="*/ 0 w 1297962"/>
              <a:gd name="connsiteY0" fmla="*/ 0 h 1711805"/>
              <a:gd name="connsiteX1" fmla="*/ 1297962 w 1297962"/>
              <a:gd name="connsiteY1" fmla="*/ 0 h 1711805"/>
              <a:gd name="connsiteX2" fmla="*/ 1297962 w 1297962"/>
              <a:gd name="connsiteY2" fmla="*/ 305679 h 1711805"/>
              <a:gd name="connsiteX3" fmla="*/ 846497 w 1297962"/>
              <a:gd name="connsiteY3" fmla="*/ 305679 h 1711805"/>
              <a:gd name="connsiteX4" fmla="*/ 846497 w 1297962"/>
              <a:gd name="connsiteY4" fmla="*/ 1711805 h 1711805"/>
              <a:gd name="connsiteX5" fmla="*/ 447938 w 1297962"/>
              <a:gd name="connsiteY5" fmla="*/ 1711805 h 1711805"/>
              <a:gd name="connsiteX6" fmla="*/ 447938 w 1297962"/>
              <a:gd name="connsiteY6" fmla="*/ 305679 h 1711805"/>
              <a:gd name="connsiteX7" fmla="*/ 0 w 1297962"/>
              <a:gd name="connsiteY7" fmla="*/ 305679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962" h="1711805">
                <a:moveTo>
                  <a:pt x="0" y="0"/>
                </a:moveTo>
                <a:lnTo>
                  <a:pt x="1297962" y="0"/>
                </a:lnTo>
                <a:lnTo>
                  <a:pt x="1297962" y="305679"/>
                </a:lnTo>
                <a:lnTo>
                  <a:pt x="846497" y="305679"/>
                </a:lnTo>
                <a:lnTo>
                  <a:pt x="846497" y="1711805"/>
                </a:lnTo>
                <a:lnTo>
                  <a:pt x="447938" y="1711805"/>
                </a:lnTo>
                <a:lnTo>
                  <a:pt x="447938" y="305679"/>
                </a:lnTo>
                <a:lnTo>
                  <a:pt x="0" y="305679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843755-3DDD-4771-B6C9-202D9C8018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2623" y="0"/>
            <a:ext cx="8079376" cy="6858000"/>
          </a:xfrm>
          <a:custGeom>
            <a:avLst/>
            <a:gdLst>
              <a:gd name="connsiteX0" fmla="*/ 0 w 8079376"/>
              <a:gd name="connsiteY0" fmla="*/ 0 h 6858000"/>
              <a:gd name="connsiteX1" fmla="*/ 8079376 w 8079376"/>
              <a:gd name="connsiteY1" fmla="*/ 0 h 6858000"/>
              <a:gd name="connsiteX2" fmla="*/ 8079376 w 8079376"/>
              <a:gd name="connsiteY2" fmla="*/ 6858000 h 6858000"/>
              <a:gd name="connsiteX3" fmla="*/ 5511963 w 8079376"/>
              <a:gd name="connsiteY3" fmla="*/ 6858000 h 6858000"/>
              <a:gd name="connsiteX4" fmla="*/ 5469942 w 8079376"/>
              <a:gd name="connsiteY4" fmla="*/ 6826284 h 6858000"/>
              <a:gd name="connsiteX5" fmla="*/ 5355843 w 8079376"/>
              <a:gd name="connsiteY5" fmla="*/ 6725264 h 6858000"/>
              <a:gd name="connsiteX6" fmla="*/ 3556539 w 8079376"/>
              <a:gd name="connsiteY6" fmla="*/ 3834580 h 6858000"/>
              <a:gd name="connsiteX7" fmla="*/ 1019816 w 8079376"/>
              <a:gd name="connsiteY7" fmla="*/ 2359742 h 6858000"/>
              <a:gd name="connsiteX8" fmla="*/ 10215 w 8079376"/>
              <a:gd name="connsiteY8" fmla="*/ 1102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9376" h="6858000">
                <a:moveTo>
                  <a:pt x="0" y="0"/>
                </a:moveTo>
                <a:lnTo>
                  <a:pt x="8079376" y="0"/>
                </a:lnTo>
                <a:lnTo>
                  <a:pt x="8079376" y="6858000"/>
                </a:lnTo>
                <a:lnTo>
                  <a:pt x="5511963" y="6858000"/>
                </a:lnTo>
                <a:lnTo>
                  <a:pt x="5469942" y="6826284"/>
                </a:lnTo>
                <a:cubicBezTo>
                  <a:pt x="5430324" y="6793946"/>
                  <a:pt x="5392253" y="6760292"/>
                  <a:pt x="5355843" y="6725264"/>
                </a:cubicBezTo>
                <a:cubicBezTo>
                  <a:pt x="4190720" y="5604387"/>
                  <a:pt x="4279210" y="4562167"/>
                  <a:pt x="3556539" y="3834580"/>
                </a:cubicBezTo>
                <a:cubicBezTo>
                  <a:pt x="2833869" y="3106993"/>
                  <a:pt x="1614667" y="3038168"/>
                  <a:pt x="1019816" y="2359742"/>
                </a:cubicBezTo>
                <a:cubicBezTo>
                  <a:pt x="499322" y="1766119"/>
                  <a:pt x="106800" y="924078"/>
                  <a:pt x="10215" y="1102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E5B413-4AF5-4FAD-903F-CFA8EE6E0B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7477431" cy="6858000"/>
          </a:xfrm>
          <a:custGeom>
            <a:avLst/>
            <a:gdLst>
              <a:gd name="connsiteX0" fmla="*/ 0 w 7477431"/>
              <a:gd name="connsiteY0" fmla="*/ 0 h 6858000"/>
              <a:gd name="connsiteX1" fmla="*/ 7477431 w 7477431"/>
              <a:gd name="connsiteY1" fmla="*/ 0 h 6858000"/>
              <a:gd name="connsiteX2" fmla="*/ 7477431 w 7477431"/>
              <a:gd name="connsiteY2" fmla="*/ 6858000 h 6858000"/>
              <a:gd name="connsiteX3" fmla="*/ 0 w 74774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7431" h="6858000">
                <a:moveTo>
                  <a:pt x="0" y="0"/>
                </a:moveTo>
                <a:lnTo>
                  <a:pt x="7477431" y="0"/>
                </a:lnTo>
                <a:lnTo>
                  <a:pt x="747743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D9C94-78C1-4782-BFC9-8F5CC5EDC6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1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0E169-F186-454B-9ABB-0857B2485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7C1414-75F0-4710-A6A2-05450E969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0E96F-6545-4437-9998-98E0D4BE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DD2947-120E-400B-B28A-CD38F9D3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1AADFE-819A-4325-AFD3-3CB8EFAE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119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0A6839-898A-4518-BD44-9A024431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D01F09-C975-4E30-A152-0C1D4BFC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2B963F-1C5B-4B55-9B0C-E0419CB7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AAD0D9-DB3C-44A9-A17F-DAD91DE7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9C6556-AA89-4E9F-8643-60DF557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063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75808E-075C-406D-BFC8-0533F487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088061-6032-4555-881F-520536AE7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1441CC-435C-4592-87EF-D075784B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E895A7-F22B-4AFA-9CCF-32AFB0DB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16DDA0-9501-4F15-9989-B0F60ABC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190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02E14-3C98-4D8E-958D-C8A1D13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D6C157-0425-4B21-BCA2-B9C13126F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7A77F0-B49B-4AEB-8973-C5AE93C85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364F01-6C4B-45AB-8CBB-B1BC4A5F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77B8B1-F591-4755-9680-6AC63F51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619A02-B875-4991-8668-D6B04B25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144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94820A-40D1-42B7-B076-DB2D0AF0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D30383-1D84-423A-8457-652258D29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E8B282-7FF9-4E64-8894-9425F7640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F9A92CC-5C5D-48D6-9714-CF7560238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723581-EC80-405F-A5DB-467E265D1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265259-A59E-4936-B12C-11B2E89F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B255C48-B4C6-4780-A374-C6CD82EA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426A8F-AFD5-4DA1-A8EC-E175D888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87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056AE2-4631-43AE-A2F5-DFCDC694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0D7B80-4142-4D28-8E3A-025B9C9B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4B137E-4F7B-4C6D-8E1E-3E0A4C6A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9779EB-4FA3-47A3-B7FE-D54152D9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086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630011-0735-49F9-84DC-726905FA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8F9D3E-884B-47A2-91C3-5A939417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004A4F-6951-4F94-8F51-34A40622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505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438FDD-5E71-49E2-8F9F-0A5F516A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ECFE6F-3EF2-4147-89D9-9A445A0C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027AC-D71B-4D9B-971D-9D1C26B78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FC6CEF-6BA5-4D39-9E1B-F0463E72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BEAB04-AC01-47E3-820B-E5A79FEE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F73C6A-0B9C-4843-A5C6-1263A135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73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35EB26D-63B0-4EDD-B7B5-4CD5E5A03278}"/>
              </a:ext>
            </a:extLst>
          </p:cNvPr>
          <p:cNvSpPr/>
          <p:nvPr userDrawn="1"/>
        </p:nvSpPr>
        <p:spPr>
          <a:xfrm>
            <a:off x="331021" y="0"/>
            <a:ext cx="11860979" cy="6858000"/>
          </a:xfrm>
          <a:custGeom>
            <a:avLst/>
            <a:gdLst>
              <a:gd name="connsiteX0" fmla="*/ 726482 w 11860978"/>
              <a:gd name="connsiteY0" fmla="*/ 0 h 6858000"/>
              <a:gd name="connsiteX1" fmla="*/ 11860978 w 11860978"/>
              <a:gd name="connsiteY1" fmla="*/ 0 h 6858000"/>
              <a:gd name="connsiteX2" fmla="*/ 11860978 w 11860978"/>
              <a:gd name="connsiteY2" fmla="*/ 6858000 h 6858000"/>
              <a:gd name="connsiteX3" fmla="*/ 726482 w 11860978"/>
              <a:gd name="connsiteY3" fmla="*/ 6858000 h 6858000"/>
              <a:gd name="connsiteX4" fmla="*/ 664687 w 11860978"/>
              <a:gd name="connsiteY4" fmla="*/ 6721314 h 6858000"/>
              <a:gd name="connsiteX5" fmla="*/ 0 w 11860978"/>
              <a:gd name="connsiteY5" fmla="*/ 3429000 h 6858000"/>
              <a:gd name="connsiteX6" fmla="*/ 664687 w 11860978"/>
              <a:gd name="connsiteY6" fmla="*/ 136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0978" h="6858000">
                <a:moveTo>
                  <a:pt x="726482" y="0"/>
                </a:moveTo>
                <a:lnTo>
                  <a:pt x="11860978" y="0"/>
                </a:lnTo>
                <a:lnTo>
                  <a:pt x="11860978" y="6858000"/>
                </a:lnTo>
                <a:lnTo>
                  <a:pt x="726482" y="6858000"/>
                </a:lnTo>
                <a:lnTo>
                  <a:pt x="664687" y="6721314"/>
                </a:lnTo>
                <a:cubicBezTo>
                  <a:pt x="236679" y="5709388"/>
                  <a:pt x="0" y="4596834"/>
                  <a:pt x="0" y="3429000"/>
                </a:cubicBezTo>
                <a:cubicBezTo>
                  <a:pt x="0" y="2261166"/>
                  <a:pt x="236679" y="1148612"/>
                  <a:pt x="664687" y="136687"/>
                </a:cubicBezTo>
                <a:close/>
              </a:path>
            </a:pathLst>
          </a:custGeom>
          <a:solidFill>
            <a:srgbClr val="0B0F28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BB771A-0789-4F5B-845F-67B7AE026E38}"/>
              </a:ext>
            </a:extLst>
          </p:cNvPr>
          <p:cNvSpPr/>
          <p:nvPr userDrawn="1"/>
        </p:nvSpPr>
        <p:spPr>
          <a:xfrm>
            <a:off x="2109845" y="1"/>
            <a:ext cx="10082156" cy="6858000"/>
          </a:xfrm>
          <a:custGeom>
            <a:avLst/>
            <a:gdLst>
              <a:gd name="connsiteX0" fmla="*/ 947158 w 10082156"/>
              <a:gd name="connsiteY0" fmla="*/ 0 h 6858000"/>
              <a:gd name="connsiteX1" fmla="*/ 10082156 w 10082156"/>
              <a:gd name="connsiteY1" fmla="*/ 0 h 6858000"/>
              <a:gd name="connsiteX2" fmla="*/ 10082156 w 10082156"/>
              <a:gd name="connsiteY2" fmla="*/ 6858000 h 6858000"/>
              <a:gd name="connsiteX3" fmla="*/ 947159 w 10082156"/>
              <a:gd name="connsiteY3" fmla="*/ 6858000 h 6858000"/>
              <a:gd name="connsiteX4" fmla="*/ 806165 w 10082156"/>
              <a:gd name="connsiteY4" fmla="*/ 6612788 h 6858000"/>
              <a:gd name="connsiteX5" fmla="*/ 0 w 10082156"/>
              <a:gd name="connsiteY5" fmla="*/ 3428999 h 6858000"/>
              <a:gd name="connsiteX6" fmla="*/ 806165 w 10082156"/>
              <a:gd name="connsiteY6" fmla="*/ 2452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2156" h="6858000">
                <a:moveTo>
                  <a:pt x="947158" y="0"/>
                </a:moveTo>
                <a:lnTo>
                  <a:pt x="10082156" y="0"/>
                </a:lnTo>
                <a:lnTo>
                  <a:pt x="10082156" y="6858000"/>
                </a:lnTo>
                <a:lnTo>
                  <a:pt x="947159" y="6858000"/>
                </a:lnTo>
                <a:lnTo>
                  <a:pt x="806165" y="6612788"/>
                </a:lnTo>
                <a:cubicBezTo>
                  <a:pt x="292037" y="5666365"/>
                  <a:pt x="0" y="4581787"/>
                  <a:pt x="0" y="3428999"/>
                </a:cubicBezTo>
                <a:cubicBezTo>
                  <a:pt x="0" y="2276212"/>
                  <a:pt x="292037" y="1191634"/>
                  <a:pt x="806165" y="245211"/>
                </a:cubicBezTo>
                <a:close/>
              </a:path>
            </a:pathLst>
          </a:custGeom>
          <a:solidFill>
            <a:srgbClr val="0B0F28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D40567-ECFE-493D-BB3D-73B6CAA27EDD}"/>
              </a:ext>
            </a:extLst>
          </p:cNvPr>
          <p:cNvSpPr/>
          <p:nvPr userDrawn="1"/>
        </p:nvSpPr>
        <p:spPr>
          <a:xfrm>
            <a:off x="3824344" y="0"/>
            <a:ext cx="8367656" cy="6858000"/>
          </a:xfrm>
          <a:custGeom>
            <a:avLst/>
            <a:gdLst>
              <a:gd name="connsiteX0" fmla="*/ 1376287 w 8367656"/>
              <a:gd name="connsiteY0" fmla="*/ 0 h 6858000"/>
              <a:gd name="connsiteX1" fmla="*/ 8367656 w 8367656"/>
              <a:gd name="connsiteY1" fmla="*/ 0 h 6858000"/>
              <a:gd name="connsiteX2" fmla="*/ 8367656 w 8367656"/>
              <a:gd name="connsiteY2" fmla="*/ 6858000 h 6858000"/>
              <a:gd name="connsiteX3" fmla="*/ 1376287 w 8367656"/>
              <a:gd name="connsiteY3" fmla="*/ 6858000 h 6858000"/>
              <a:gd name="connsiteX4" fmla="*/ 1289786 w 8367656"/>
              <a:gd name="connsiteY4" fmla="*/ 6767272 h 6858000"/>
              <a:gd name="connsiteX5" fmla="*/ 0 w 8367656"/>
              <a:gd name="connsiteY5" fmla="*/ 3429000 h 6858000"/>
              <a:gd name="connsiteX6" fmla="*/ 1289786 w 8367656"/>
              <a:gd name="connsiteY6" fmla="*/ 907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7656" h="6858000">
                <a:moveTo>
                  <a:pt x="1376287" y="0"/>
                </a:moveTo>
                <a:lnTo>
                  <a:pt x="8367656" y="0"/>
                </a:lnTo>
                <a:lnTo>
                  <a:pt x="8367656" y="6858000"/>
                </a:lnTo>
                <a:lnTo>
                  <a:pt x="1376287" y="6858000"/>
                </a:lnTo>
                <a:lnTo>
                  <a:pt x="1289786" y="6767272"/>
                </a:lnTo>
                <a:cubicBezTo>
                  <a:pt x="488420" y="5885573"/>
                  <a:pt x="0" y="4714325"/>
                  <a:pt x="0" y="3429000"/>
                </a:cubicBezTo>
                <a:cubicBezTo>
                  <a:pt x="0" y="2143675"/>
                  <a:pt x="488420" y="972427"/>
                  <a:pt x="1289786" y="90728"/>
                </a:cubicBezTo>
                <a:close/>
              </a:path>
            </a:pathLst>
          </a:custGeom>
          <a:solidFill>
            <a:srgbClr val="0B0F28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AFB41A-2012-475A-B259-E4612550C3F5}"/>
              </a:ext>
            </a:extLst>
          </p:cNvPr>
          <p:cNvSpPr/>
          <p:nvPr userDrawn="1"/>
        </p:nvSpPr>
        <p:spPr>
          <a:xfrm>
            <a:off x="5055421" y="0"/>
            <a:ext cx="7136579" cy="6858001"/>
          </a:xfrm>
          <a:custGeom>
            <a:avLst/>
            <a:gdLst>
              <a:gd name="connsiteX0" fmla="*/ 2255268 w 7136578"/>
              <a:gd name="connsiteY0" fmla="*/ 0 h 6858001"/>
              <a:gd name="connsiteX1" fmla="*/ 5212332 w 7136578"/>
              <a:gd name="connsiteY1" fmla="*/ 0 h 6858001"/>
              <a:gd name="connsiteX2" fmla="*/ 5352557 w 7136578"/>
              <a:gd name="connsiteY2" fmla="*/ 63394 h 6858001"/>
              <a:gd name="connsiteX3" fmla="*/ 7016951 w 7136578"/>
              <a:gd name="connsiteY3" fmla="*/ 1649250 h 6858001"/>
              <a:gd name="connsiteX4" fmla="*/ 7136578 w 7136578"/>
              <a:gd name="connsiteY4" fmla="*/ 1897582 h 6858001"/>
              <a:gd name="connsiteX5" fmla="*/ 7136578 w 7136578"/>
              <a:gd name="connsiteY5" fmla="*/ 4960421 h 6858001"/>
              <a:gd name="connsiteX6" fmla="*/ 7016951 w 7136578"/>
              <a:gd name="connsiteY6" fmla="*/ 5208752 h 6858001"/>
              <a:gd name="connsiteX7" fmla="*/ 5352557 w 7136578"/>
              <a:gd name="connsiteY7" fmla="*/ 6794608 h 6858001"/>
              <a:gd name="connsiteX8" fmla="*/ 5212335 w 7136578"/>
              <a:gd name="connsiteY8" fmla="*/ 6858001 h 6858001"/>
              <a:gd name="connsiteX9" fmla="*/ 2255266 w 7136578"/>
              <a:gd name="connsiteY9" fmla="*/ 6858001 h 6858001"/>
              <a:gd name="connsiteX10" fmla="*/ 2115044 w 7136578"/>
              <a:gd name="connsiteY10" fmla="*/ 6794608 h 6858001"/>
              <a:gd name="connsiteX11" fmla="*/ 0 w 7136578"/>
              <a:gd name="connsiteY11" fmla="*/ 3429001 h 6858001"/>
              <a:gd name="connsiteX12" fmla="*/ 2115044 w 7136578"/>
              <a:gd name="connsiteY12" fmla="*/ 6339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6578" h="6858001">
                <a:moveTo>
                  <a:pt x="2255268" y="0"/>
                </a:moveTo>
                <a:lnTo>
                  <a:pt x="5212332" y="0"/>
                </a:lnTo>
                <a:lnTo>
                  <a:pt x="5352557" y="63394"/>
                </a:lnTo>
                <a:cubicBezTo>
                  <a:pt x="6059899" y="404227"/>
                  <a:pt x="6643331" y="961480"/>
                  <a:pt x="7016951" y="1649250"/>
                </a:cubicBezTo>
                <a:lnTo>
                  <a:pt x="7136578" y="1897582"/>
                </a:lnTo>
                <a:lnTo>
                  <a:pt x="7136578" y="4960421"/>
                </a:lnTo>
                <a:lnTo>
                  <a:pt x="7016951" y="5208752"/>
                </a:lnTo>
                <a:cubicBezTo>
                  <a:pt x="6643331" y="5896523"/>
                  <a:pt x="6059899" y="6453776"/>
                  <a:pt x="5352557" y="6794608"/>
                </a:cubicBezTo>
                <a:lnTo>
                  <a:pt x="5212335" y="6858001"/>
                </a:lnTo>
                <a:lnTo>
                  <a:pt x="2255266" y="6858001"/>
                </a:lnTo>
                <a:lnTo>
                  <a:pt x="2115044" y="6794608"/>
                </a:lnTo>
                <a:cubicBezTo>
                  <a:pt x="863592" y="6191597"/>
                  <a:pt x="0" y="4911151"/>
                  <a:pt x="0" y="3429001"/>
                </a:cubicBezTo>
                <a:cubicBezTo>
                  <a:pt x="0" y="1946852"/>
                  <a:pt x="863592" y="666405"/>
                  <a:pt x="2115044" y="63394"/>
                </a:cubicBezTo>
                <a:close/>
              </a:path>
            </a:pathLst>
          </a:custGeom>
          <a:solidFill>
            <a:srgbClr val="0B0F28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625F2D-3F02-4054-91FC-29828C2BE0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8867" y="818645"/>
            <a:ext cx="5220712" cy="5220712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251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9" grpId="0" animBg="1"/>
      <p:bldP spid="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F41C3-7B76-419A-8458-1CD7E775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A95518-34DF-4AB7-992F-107FE8378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9E630D-FA73-431D-97A1-EC3400B1F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BD7011-52AB-4FAC-8632-F8387F6E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07FB63-33A3-4BC1-BA0C-E617E434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06D45E-BBD3-475D-AD36-61AB9821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49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18F38-584B-49CF-80CE-9D88578F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7673AC-44EA-463E-BB7E-F58E9512B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2CC3A7-B25E-42B0-81A1-32538E86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63D2D3-E701-4BAA-8F28-C6ED47BA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B9072-4C33-4596-A9B8-21CA8561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390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544D3F3-D6A4-4E32-AAFB-003FA1DFB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71A6A-C9F3-479C-8895-5D6EAA115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DAE1EC-222D-4C6E-9CCD-50D16377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5585E9-CB80-44E9-BB75-04AC5BCF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7B8D7F-05CF-4035-9F4A-5603C7CC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892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117DC-1CB0-4EC5-85B5-7FD8B7F557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7948" y="449943"/>
            <a:ext cx="4267200" cy="6408057"/>
          </a:xfrm>
          <a:prstGeom prst="rect">
            <a:avLst/>
          </a:prstGeom>
          <a:noFill/>
          <a:effectLst>
            <a:outerShdw blurRad="1270000" dist="393700" dir="5400000" sx="83000" sy="83000" algn="t" rotWithShape="0">
              <a:prstClr val="black">
                <a:alpha val="18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16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043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1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5DAF795-CC78-4AD8-BE71-6A3D159CDFBA}"/>
              </a:ext>
            </a:extLst>
          </p:cNvPr>
          <p:cNvSpPr/>
          <p:nvPr userDrawn="1"/>
        </p:nvSpPr>
        <p:spPr>
          <a:xfrm>
            <a:off x="0" y="1"/>
            <a:ext cx="12192000" cy="5586689"/>
          </a:xfrm>
          <a:custGeom>
            <a:avLst/>
            <a:gdLst>
              <a:gd name="connsiteX0" fmla="*/ 0 w 12192000"/>
              <a:gd name="connsiteY0" fmla="*/ 0 h 5586689"/>
              <a:gd name="connsiteX1" fmla="*/ 12192000 w 12192000"/>
              <a:gd name="connsiteY1" fmla="*/ 0 h 5586689"/>
              <a:gd name="connsiteX2" fmla="*/ 12192000 w 12192000"/>
              <a:gd name="connsiteY2" fmla="*/ 4454813 h 5586689"/>
              <a:gd name="connsiteX3" fmla="*/ 11960026 w 12192000"/>
              <a:gd name="connsiteY3" fmla="*/ 4545333 h 5586689"/>
              <a:gd name="connsiteX4" fmla="*/ 6096000 w 12192000"/>
              <a:gd name="connsiteY4" fmla="*/ 5586689 h 5586689"/>
              <a:gd name="connsiteX5" fmla="*/ 231975 w 12192000"/>
              <a:gd name="connsiteY5" fmla="*/ 4545333 h 5586689"/>
              <a:gd name="connsiteX6" fmla="*/ 0 w 12192000"/>
              <a:gd name="connsiteY6" fmla="*/ 4454813 h 558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586689">
                <a:moveTo>
                  <a:pt x="0" y="0"/>
                </a:moveTo>
                <a:lnTo>
                  <a:pt x="12192000" y="0"/>
                </a:lnTo>
                <a:lnTo>
                  <a:pt x="12192000" y="4454813"/>
                </a:lnTo>
                <a:lnTo>
                  <a:pt x="11960026" y="4545333"/>
                </a:lnTo>
                <a:cubicBezTo>
                  <a:pt x="10164544" y="5215096"/>
                  <a:pt x="8181164" y="5586689"/>
                  <a:pt x="6096000" y="5586689"/>
                </a:cubicBezTo>
                <a:cubicBezTo>
                  <a:pt x="4010836" y="5586689"/>
                  <a:pt x="2027456" y="5215096"/>
                  <a:pt x="231975" y="4545333"/>
                </a:cubicBezTo>
                <a:lnTo>
                  <a:pt x="0" y="445481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927100" dist="254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2681D-B363-4CCB-9315-C845BF4F18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"/>
            <a:ext cx="12192000" cy="5306787"/>
          </a:xfrm>
          <a:custGeom>
            <a:avLst/>
            <a:gdLst>
              <a:gd name="connsiteX0" fmla="*/ 0 w 12192000"/>
              <a:gd name="connsiteY0" fmla="*/ 0 h 5306787"/>
              <a:gd name="connsiteX1" fmla="*/ 12192000 w 12192000"/>
              <a:gd name="connsiteY1" fmla="*/ 0 h 5306787"/>
              <a:gd name="connsiteX2" fmla="*/ 12192000 w 12192000"/>
              <a:gd name="connsiteY2" fmla="*/ 3588711 h 5306787"/>
              <a:gd name="connsiteX3" fmla="*/ 12147523 w 12192000"/>
              <a:gd name="connsiteY3" fmla="*/ 3617225 h 5306787"/>
              <a:gd name="connsiteX4" fmla="*/ 6096001 w 12192000"/>
              <a:gd name="connsiteY4" fmla="*/ 5306787 h 5306787"/>
              <a:gd name="connsiteX5" fmla="*/ 44477 w 12192000"/>
              <a:gd name="connsiteY5" fmla="*/ 3617225 h 5306787"/>
              <a:gd name="connsiteX6" fmla="*/ 0 w 12192000"/>
              <a:gd name="connsiteY6" fmla="*/ 3588712 h 53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06787">
                <a:moveTo>
                  <a:pt x="0" y="0"/>
                </a:moveTo>
                <a:lnTo>
                  <a:pt x="12192000" y="0"/>
                </a:lnTo>
                <a:lnTo>
                  <a:pt x="12192000" y="3588711"/>
                </a:lnTo>
                <a:lnTo>
                  <a:pt x="12147523" y="3617225"/>
                </a:lnTo>
                <a:cubicBezTo>
                  <a:pt x="10382995" y="4689379"/>
                  <a:pt x="8311599" y="5306787"/>
                  <a:pt x="6096001" y="5306787"/>
                </a:cubicBezTo>
                <a:cubicBezTo>
                  <a:pt x="3880401" y="5306787"/>
                  <a:pt x="1809005" y="4689379"/>
                  <a:pt x="44477" y="3617225"/>
                </a:cubicBezTo>
                <a:lnTo>
                  <a:pt x="0" y="3588712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42900" dist="241300" dir="5400000" sx="96000" sy="96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l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0F665A-E088-40EB-AD32-826FDE7F6F72}"/>
              </a:ext>
            </a:extLst>
          </p:cNvPr>
          <p:cNvSpPr/>
          <p:nvPr userDrawn="1"/>
        </p:nvSpPr>
        <p:spPr>
          <a:xfrm>
            <a:off x="1" y="0"/>
            <a:ext cx="6808123" cy="6858000"/>
          </a:xfrm>
          <a:custGeom>
            <a:avLst/>
            <a:gdLst>
              <a:gd name="connsiteX0" fmla="*/ 0 w 6808123"/>
              <a:gd name="connsiteY0" fmla="*/ 0 h 6858000"/>
              <a:gd name="connsiteX1" fmla="*/ 2570134 w 6808123"/>
              <a:gd name="connsiteY1" fmla="*/ 0 h 6858000"/>
              <a:gd name="connsiteX2" fmla="*/ 6808123 w 6808123"/>
              <a:gd name="connsiteY2" fmla="*/ 6858000 h 6858000"/>
              <a:gd name="connsiteX3" fmla="*/ 0 w 68081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123" h="6858000">
                <a:moveTo>
                  <a:pt x="0" y="0"/>
                </a:moveTo>
                <a:lnTo>
                  <a:pt x="2570134" y="0"/>
                </a:lnTo>
                <a:lnTo>
                  <a:pt x="680812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DB850-2617-47E6-A14D-21C8010E52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2437" y="838200"/>
            <a:ext cx="5181600" cy="5181600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23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 xmlns:a14="http://schemas.microsoft.com/office/drawing/2010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9B0A2D-41D4-4374-9BAE-53874D705B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67545" y="2496458"/>
            <a:ext cx="2714171" cy="3425372"/>
          </a:xfrm>
          <a:custGeom>
            <a:avLst/>
            <a:gdLst>
              <a:gd name="connsiteX0" fmla="*/ 263682 w 2714171"/>
              <a:gd name="connsiteY0" fmla="*/ 0 h 3425372"/>
              <a:gd name="connsiteX1" fmla="*/ 2450489 w 2714171"/>
              <a:gd name="connsiteY1" fmla="*/ 0 h 3425372"/>
              <a:gd name="connsiteX2" fmla="*/ 2714171 w 2714171"/>
              <a:gd name="connsiteY2" fmla="*/ 263682 h 3425372"/>
              <a:gd name="connsiteX3" fmla="*/ 2714171 w 2714171"/>
              <a:gd name="connsiteY3" fmla="*/ 3161690 h 3425372"/>
              <a:gd name="connsiteX4" fmla="*/ 2450489 w 2714171"/>
              <a:gd name="connsiteY4" fmla="*/ 3425372 h 3425372"/>
              <a:gd name="connsiteX5" fmla="*/ 263682 w 2714171"/>
              <a:gd name="connsiteY5" fmla="*/ 3425372 h 3425372"/>
              <a:gd name="connsiteX6" fmla="*/ 0 w 2714171"/>
              <a:gd name="connsiteY6" fmla="*/ 3161690 h 3425372"/>
              <a:gd name="connsiteX7" fmla="*/ 0 w 2714171"/>
              <a:gd name="connsiteY7" fmla="*/ 263682 h 3425372"/>
              <a:gd name="connsiteX8" fmla="*/ 263682 w 2714171"/>
              <a:gd name="connsiteY8" fmla="*/ 0 h 342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171" h="3425372">
                <a:moveTo>
                  <a:pt x="263682" y="0"/>
                </a:moveTo>
                <a:lnTo>
                  <a:pt x="2450489" y="0"/>
                </a:lnTo>
                <a:cubicBezTo>
                  <a:pt x="2596117" y="0"/>
                  <a:pt x="2714171" y="118054"/>
                  <a:pt x="2714171" y="263682"/>
                </a:cubicBezTo>
                <a:lnTo>
                  <a:pt x="2714171" y="3161690"/>
                </a:lnTo>
                <a:cubicBezTo>
                  <a:pt x="2714171" y="3307318"/>
                  <a:pt x="2596117" y="3425372"/>
                  <a:pt x="2450489" y="3425372"/>
                </a:cubicBezTo>
                <a:lnTo>
                  <a:pt x="263682" y="3425372"/>
                </a:lnTo>
                <a:cubicBezTo>
                  <a:pt x="118054" y="3425372"/>
                  <a:pt x="0" y="3307318"/>
                  <a:pt x="0" y="3161690"/>
                </a:cubicBezTo>
                <a:lnTo>
                  <a:pt x="0" y="263682"/>
                </a:lnTo>
                <a:cubicBezTo>
                  <a:pt x="0" y="118054"/>
                  <a:pt x="118054" y="0"/>
                  <a:pt x="26368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901700" dist="393700" dir="2700000" sx="86000" sy="86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C5C24B-886E-416F-99A0-096B0F0843FA}"/>
              </a:ext>
            </a:extLst>
          </p:cNvPr>
          <p:cNvSpPr/>
          <p:nvPr userDrawn="1"/>
        </p:nvSpPr>
        <p:spPr>
          <a:xfrm>
            <a:off x="9982199" y="6503527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6D92EE-8750-461C-AC15-2E25CFA4E0A9}"/>
              </a:ext>
            </a:extLst>
          </p:cNvPr>
          <p:cNvGrpSpPr/>
          <p:nvPr userDrawn="1"/>
        </p:nvGrpSpPr>
        <p:grpSpPr>
          <a:xfrm>
            <a:off x="10450052" y="6601913"/>
            <a:ext cx="823249" cy="148800"/>
            <a:chOff x="10435302" y="6601913"/>
            <a:chExt cx="823249" cy="148800"/>
          </a:xfrm>
        </p:grpSpPr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3BFF324-4FBC-4E15-A32E-2B593B1FDA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DDD9DA20-BF1A-47E0-A582-14A82CCF3B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C7A64998-420D-428C-BF7D-459F50F991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4B4DAE32-27A0-414B-9DA6-6F3CD378DF91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" y="217209"/>
            <a:ext cx="413399" cy="2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7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0" r:id="rId3"/>
    <p:sldLayoutId id="2147483651" r:id="rId4"/>
    <p:sldLayoutId id="2147483652" r:id="rId5"/>
    <p:sldLayoutId id="2147483653" r:id="rId6"/>
    <p:sldLayoutId id="2147483667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8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8" r:id="rId40"/>
    <p:sldLayoutId id="2147483689" r:id="rId41"/>
    <p:sldLayoutId id="2147483714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a16="http://schemas.microsoft.com/office/drawing/2014/main" xmlns:a14="http://schemas.microsoft.com/office/drawing/2010/main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E4223A-B54B-4404-82A4-5E073B77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CAA6D4-9B2F-4F1B-8C8A-74C7251C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B4A4F2-07E7-4DEE-A168-7EF67C48E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12F27-3D31-4715-B4D1-EA2A02F65943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3BD308-1484-4A20-B045-6B8D55001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C7D38F-3B03-4F1F-AE7E-8BE24E1EB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0CACB-09D9-42F7-AF9F-F82CA1C92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B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21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microsoft.com/office/2007/relationships/hdphoto" Target="../media/hdphoto2.wdp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6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.xml"/><Relationship Id="rId7" Type="http://schemas.openxmlformats.org/officeDocument/2006/relationships/image" Target="../media/image7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.xml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_Freeform: Shape 10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3D954DD-B8A2-4CE8-8217-A616F07425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4994" y="1731067"/>
            <a:ext cx="5497007" cy="5126934"/>
          </a:xfrm>
          <a:custGeom>
            <a:avLst/>
            <a:gdLst>
              <a:gd name="connsiteX0" fmla="*/ 4050301 w 5497007"/>
              <a:gd name="connsiteY0" fmla="*/ 0 h 5126934"/>
              <a:gd name="connsiteX1" fmla="*/ 5442930 w 5497007"/>
              <a:gd name="connsiteY1" fmla="*/ 245771 h 5126934"/>
              <a:gd name="connsiteX2" fmla="*/ 5497007 w 5497007"/>
              <a:gd name="connsiteY2" fmla="*/ 267093 h 5126934"/>
              <a:gd name="connsiteX3" fmla="*/ 5497007 w 5497007"/>
              <a:gd name="connsiteY3" fmla="*/ 2751634 h 5126934"/>
              <a:gd name="connsiteX4" fmla="*/ 5426522 w 5497007"/>
              <a:gd name="connsiteY4" fmla="*/ 2674081 h 5126934"/>
              <a:gd name="connsiteX5" fmla="*/ 4050301 w 5497007"/>
              <a:gd name="connsiteY5" fmla="*/ 2104031 h 5126934"/>
              <a:gd name="connsiteX6" fmla="*/ 2104031 w 5497007"/>
              <a:gd name="connsiteY6" fmla="*/ 4050301 h 5126934"/>
              <a:gd name="connsiteX7" fmla="*/ 2338936 w 5497007"/>
              <a:gd name="connsiteY7" fmla="*/ 4978009 h 5126934"/>
              <a:gd name="connsiteX8" fmla="*/ 2429410 w 5497007"/>
              <a:gd name="connsiteY8" fmla="*/ 5126934 h 5126934"/>
              <a:gd name="connsiteX9" fmla="*/ 145802 w 5497007"/>
              <a:gd name="connsiteY9" fmla="*/ 5126934 h 5126934"/>
              <a:gd name="connsiteX10" fmla="*/ 127515 w 5497007"/>
              <a:gd name="connsiteY10" fmla="*/ 5062534 h 5126934"/>
              <a:gd name="connsiteX11" fmla="*/ 0 w 5497007"/>
              <a:gd name="connsiteY11" fmla="*/ 4050301 h 5126934"/>
              <a:gd name="connsiteX12" fmla="*/ 4050301 w 5497007"/>
              <a:gd name="connsiteY12" fmla="*/ 0 h 51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7007" h="5126934">
                <a:moveTo>
                  <a:pt x="4050301" y="0"/>
                </a:moveTo>
                <a:cubicBezTo>
                  <a:pt x="4539627" y="0"/>
                  <a:pt x="5008686" y="86773"/>
                  <a:pt x="5442930" y="245771"/>
                </a:cubicBezTo>
                <a:lnTo>
                  <a:pt x="5497007" y="267093"/>
                </a:lnTo>
                <a:lnTo>
                  <a:pt x="5497007" y="2751634"/>
                </a:lnTo>
                <a:lnTo>
                  <a:pt x="5426522" y="2674081"/>
                </a:lnTo>
                <a:cubicBezTo>
                  <a:pt x="5074316" y="2321875"/>
                  <a:pt x="4587749" y="2104031"/>
                  <a:pt x="4050301" y="2104031"/>
                </a:cubicBezTo>
                <a:cubicBezTo>
                  <a:pt x="2975406" y="2104031"/>
                  <a:pt x="2104031" y="2975406"/>
                  <a:pt x="2104031" y="4050301"/>
                </a:cubicBezTo>
                <a:cubicBezTo>
                  <a:pt x="2104031" y="4386206"/>
                  <a:pt x="2189126" y="4702236"/>
                  <a:pt x="2338936" y="4978009"/>
                </a:cubicBezTo>
                <a:lnTo>
                  <a:pt x="2429410" y="5126934"/>
                </a:lnTo>
                <a:lnTo>
                  <a:pt x="145802" y="5126934"/>
                </a:lnTo>
                <a:lnTo>
                  <a:pt x="127515" y="5062534"/>
                </a:lnTo>
                <a:cubicBezTo>
                  <a:pt x="44272" y="4738998"/>
                  <a:pt x="0" y="4399820"/>
                  <a:pt x="0" y="4050301"/>
                </a:cubicBezTo>
                <a:cubicBezTo>
                  <a:pt x="0" y="1813382"/>
                  <a:pt x="1813382" y="0"/>
                  <a:pt x="40503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589489EF-84CD-4609-B5BD-9B02D3BAA9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97" b="97293" l="4301" r="96540">
                        <a14:foregroundMark x1="57983" y1="12283" x2="67276" y2="16606"/>
                        <a14:foregroundMark x1="63075" y1="70424" x2="51458" y2="93737"/>
                        <a14:foregroundMark x1="15077" y1="69535" x2="79980" y2="92848"/>
                        <a14:foregroundMark x1="51804" y1="19717" x2="73010" y2="17495"/>
                        <a14:foregroundMark x1="73010" y1="17495" x2="77608" y2="18384"/>
                        <a14:foregroundMark x1="54523" y1="5899" x2="73801" y2="12606"/>
                        <a14:foregroundMark x1="57093" y1="1737" x2="62185" y2="2061"/>
                        <a14:foregroundMark x1="14533" y1="74747" x2="18191" y2="96889"/>
                        <a14:foregroundMark x1="82155" y1="67152" x2="89768" y2="83879"/>
                        <a14:foregroundMark x1="89768" y1="83879" x2="88334" y2="96283"/>
                        <a14:foregroundMark x1="86555" y1="58828" x2="88878" y2="64323"/>
                        <a14:foregroundMark x1="88730" y1="69212" x2="88532" y2="76081"/>
                        <a14:foregroundMark x1="91794" y1="75192" x2="96540" y2="94061"/>
                        <a14:foregroundMark x1="8354" y1="80364" x2="4498" y2="87879"/>
                        <a14:foregroundMark x1="4498" y1="87879" x2="4350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042" y="449943"/>
            <a:ext cx="5238751" cy="6408057"/>
          </a:xfrm>
        </p:spPr>
      </p:pic>
      <p:sp>
        <p:nvSpPr>
          <p:cNvPr id="112" name="PA_Freeform: Shape 1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6195348-7321-4D7C-B8B1-4C8B5FA046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67948" y="869493"/>
            <a:ext cx="1310640" cy="1310640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4" name="PA_组合 10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3B42897-623A-42CD-9D44-954E22FE4F8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65400" y="5368307"/>
            <a:ext cx="1706377" cy="217489"/>
            <a:chOff x="1065398" y="5096755"/>
            <a:chExt cx="1797673" cy="229125"/>
          </a:xfrm>
          <a:solidFill>
            <a:schemeClr val="bg1">
              <a:lumMod val="65000"/>
            </a:schemeClr>
          </a:solidFill>
        </p:grpSpPr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58EEC289-3BFD-4B33-A6E4-450A55CAD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398" y="5119101"/>
              <a:ext cx="230384" cy="18443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F690FE2A-21BA-426A-AB7F-968B3FC86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0686" y="5123821"/>
              <a:ext cx="234791" cy="174992"/>
            </a:xfrm>
            <a:custGeom>
              <a:avLst/>
              <a:gdLst>
                <a:gd name="T0" fmla="*/ 184 w 204"/>
                <a:gd name="T1" fmla="*/ 0 h 152"/>
                <a:gd name="T2" fmla="*/ 20 w 204"/>
                <a:gd name="T3" fmla="*/ 0 h 152"/>
                <a:gd name="T4" fmla="*/ 0 w 204"/>
                <a:gd name="T5" fmla="*/ 20 h 152"/>
                <a:gd name="T6" fmla="*/ 0 w 204"/>
                <a:gd name="T7" fmla="*/ 132 h 152"/>
                <a:gd name="T8" fmla="*/ 20 w 204"/>
                <a:gd name="T9" fmla="*/ 152 h 152"/>
                <a:gd name="T10" fmla="*/ 184 w 204"/>
                <a:gd name="T11" fmla="*/ 152 h 152"/>
                <a:gd name="T12" fmla="*/ 204 w 204"/>
                <a:gd name="T13" fmla="*/ 132 h 152"/>
                <a:gd name="T14" fmla="*/ 204 w 204"/>
                <a:gd name="T15" fmla="*/ 20 h 152"/>
                <a:gd name="T16" fmla="*/ 184 w 204"/>
                <a:gd name="T17" fmla="*/ 0 h 152"/>
                <a:gd name="T18" fmla="*/ 196 w 204"/>
                <a:gd name="T19" fmla="*/ 132 h 152"/>
                <a:gd name="T20" fmla="*/ 184 w 204"/>
                <a:gd name="T21" fmla="*/ 144 h 152"/>
                <a:gd name="T22" fmla="*/ 20 w 204"/>
                <a:gd name="T23" fmla="*/ 144 h 152"/>
                <a:gd name="T24" fmla="*/ 8 w 204"/>
                <a:gd name="T25" fmla="*/ 132 h 152"/>
                <a:gd name="T26" fmla="*/ 8 w 204"/>
                <a:gd name="T27" fmla="*/ 20 h 152"/>
                <a:gd name="T28" fmla="*/ 20 w 204"/>
                <a:gd name="T29" fmla="*/ 8 h 152"/>
                <a:gd name="T30" fmla="*/ 184 w 204"/>
                <a:gd name="T31" fmla="*/ 8 h 152"/>
                <a:gd name="T32" fmla="*/ 196 w 204"/>
                <a:gd name="T33" fmla="*/ 20 h 152"/>
                <a:gd name="T34" fmla="*/ 196 w 204"/>
                <a:gd name="T35" fmla="*/ 132 h 152"/>
                <a:gd name="T36" fmla="*/ 129 w 204"/>
                <a:gd name="T37" fmla="*/ 72 h 152"/>
                <a:gd name="T38" fmla="*/ 85 w 204"/>
                <a:gd name="T39" fmla="*/ 51 h 152"/>
                <a:gd name="T40" fmla="*/ 81 w 204"/>
                <a:gd name="T41" fmla="*/ 51 h 152"/>
                <a:gd name="T42" fmla="*/ 80 w 204"/>
                <a:gd name="T43" fmla="*/ 55 h 152"/>
                <a:gd name="T44" fmla="*/ 80 w 204"/>
                <a:gd name="T45" fmla="*/ 97 h 152"/>
                <a:gd name="T46" fmla="*/ 81 w 204"/>
                <a:gd name="T47" fmla="*/ 100 h 152"/>
                <a:gd name="T48" fmla="*/ 84 w 204"/>
                <a:gd name="T49" fmla="*/ 101 h 152"/>
                <a:gd name="T50" fmla="*/ 85 w 204"/>
                <a:gd name="T51" fmla="*/ 101 h 152"/>
                <a:gd name="T52" fmla="*/ 129 w 204"/>
                <a:gd name="T53" fmla="*/ 80 h 152"/>
                <a:gd name="T54" fmla="*/ 132 w 204"/>
                <a:gd name="T55" fmla="*/ 76 h 152"/>
                <a:gd name="T56" fmla="*/ 129 w 204"/>
                <a:gd name="T57" fmla="*/ 72 h 152"/>
                <a:gd name="T58" fmla="*/ 88 w 204"/>
                <a:gd name="T59" fmla="*/ 91 h 152"/>
                <a:gd name="T60" fmla="*/ 88 w 204"/>
                <a:gd name="T61" fmla="*/ 61 h 152"/>
                <a:gd name="T62" fmla="*/ 118 w 204"/>
                <a:gd name="T63" fmla="*/ 76 h 152"/>
                <a:gd name="T64" fmla="*/ 88 w 204"/>
                <a:gd name="T65" fmla="*/ 9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2">
                  <a:moveTo>
                    <a:pt x="18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3"/>
                    <a:pt x="9" y="152"/>
                    <a:pt x="20" y="152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95" y="152"/>
                    <a:pt x="204" y="143"/>
                    <a:pt x="204" y="13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9"/>
                    <a:pt x="195" y="0"/>
                    <a:pt x="184" y="0"/>
                  </a:cubicBezTo>
                  <a:close/>
                  <a:moveTo>
                    <a:pt x="196" y="132"/>
                  </a:moveTo>
                  <a:cubicBezTo>
                    <a:pt x="196" y="139"/>
                    <a:pt x="190" y="144"/>
                    <a:pt x="184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13" y="144"/>
                    <a:pt x="8" y="139"/>
                    <a:pt x="8" y="13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8"/>
                    <a:pt x="196" y="13"/>
                    <a:pt x="196" y="20"/>
                  </a:cubicBezTo>
                  <a:lnTo>
                    <a:pt x="196" y="132"/>
                  </a:lnTo>
                  <a:close/>
                  <a:moveTo>
                    <a:pt x="129" y="72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84" y="51"/>
                    <a:pt x="83" y="51"/>
                    <a:pt x="81" y="51"/>
                  </a:cubicBezTo>
                  <a:cubicBezTo>
                    <a:pt x="80" y="52"/>
                    <a:pt x="80" y="53"/>
                    <a:pt x="80" y="55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8"/>
                    <a:pt x="80" y="100"/>
                    <a:pt x="81" y="100"/>
                  </a:cubicBezTo>
                  <a:cubicBezTo>
                    <a:pt x="82" y="101"/>
                    <a:pt x="83" y="101"/>
                    <a:pt x="84" y="101"/>
                  </a:cubicBezTo>
                  <a:cubicBezTo>
                    <a:pt x="84" y="101"/>
                    <a:pt x="85" y="101"/>
                    <a:pt x="85" y="10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1" y="79"/>
                    <a:pt x="132" y="77"/>
                    <a:pt x="132" y="76"/>
                  </a:cubicBezTo>
                  <a:cubicBezTo>
                    <a:pt x="132" y="74"/>
                    <a:pt x="131" y="73"/>
                    <a:pt x="129" y="72"/>
                  </a:cubicBezTo>
                  <a:close/>
                  <a:moveTo>
                    <a:pt x="88" y="91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118" y="76"/>
                    <a:pt x="118" y="76"/>
                    <a:pt x="118" y="76"/>
                  </a:cubicBezTo>
                  <a:lnTo>
                    <a:pt x="88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C035B914-22A9-4586-AB02-62D1CA293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3674" y="5096755"/>
              <a:ext cx="179397" cy="229125"/>
            </a:xfrm>
            <a:custGeom>
              <a:avLst/>
              <a:gdLst>
                <a:gd name="T0" fmla="*/ 34 w 156"/>
                <a:gd name="T1" fmla="*/ 198 h 199"/>
                <a:gd name="T2" fmla="*/ 30 w 156"/>
                <a:gd name="T3" fmla="*/ 171 h 199"/>
                <a:gd name="T4" fmla="*/ 35 w 156"/>
                <a:gd name="T5" fmla="*/ 142 h 199"/>
                <a:gd name="T6" fmla="*/ 40 w 156"/>
                <a:gd name="T7" fmla="*/ 118 h 199"/>
                <a:gd name="T8" fmla="*/ 46 w 156"/>
                <a:gd name="T9" fmla="*/ 93 h 199"/>
                <a:gd name="T10" fmla="*/ 43 w 156"/>
                <a:gd name="T11" fmla="*/ 80 h 199"/>
                <a:gd name="T12" fmla="*/ 61 w 156"/>
                <a:gd name="T13" fmla="*/ 44 h 199"/>
                <a:gd name="T14" fmla="*/ 86 w 156"/>
                <a:gd name="T15" fmla="*/ 57 h 199"/>
                <a:gd name="T16" fmla="*/ 81 w 156"/>
                <a:gd name="T17" fmla="*/ 88 h 199"/>
                <a:gd name="T18" fmla="*/ 78 w 156"/>
                <a:gd name="T19" fmla="*/ 98 h 199"/>
                <a:gd name="T20" fmla="*/ 82 w 156"/>
                <a:gd name="T21" fmla="*/ 116 h 199"/>
                <a:gd name="T22" fmla="*/ 92 w 156"/>
                <a:gd name="T23" fmla="*/ 119 h 199"/>
                <a:gd name="T24" fmla="*/ 121 w 156"/>
                <a:gd name="T25" fmla="*/ 76 h 199"/>
                <a:gd name="T26" fmla="*/ 114 w 156"/>
                <a:gd name="T27" fmla="*/ 40 h 199"/>
                <a:gd name="T28" fmla="*/ 70 w 156"/>
                <a:gd name="T29" fmla="*/ 27 h 199"/>
                <a:gd name="T30" fmla="*/ 30 w 156"/>
                <a:gd name="T31" fmla="*/ 75 h 199"/>
                <a:gd name="T32" fmla="*/ 36 w 156"/>
                <a:gd name="T33" fmla="*/ 93 h 199"/>
                <a:gd name="T34" fmla="*/ 38 w 156"/>
                <a:gd name="T35" fmla="*/ 107 h 199"/>
                <a:gd name="T36" fmla="*/ 37 w 156"/>
                <a:gd name="T37" fmla="*/ 110 h 199"/>
                <a:gd name="T38" fmla="*/ 29 w 156"/>
                <a:gd name="T39" fmla="*/ 119 h 199"/>
                <a:gd name="T40" fmla="*/ 4 w 156"/>
                <a:gd name="T41" fmla="*/ 94 h 199"/>
                <a:gd name="T42" fmla="*/ 9 w 156"/>
                <a:gd name="T43" fmla="*/ 40 h 199"/>
                <a:gd name="T44" fmla="*/ 68 w 156"/>
                <a:gd name="T45" fmla="*/ 1 h 199"/>
                <a:gd name="T46" fmla="*/ 84 w 156"/>
                <a:gd name="T47" fmla="*/ 0 h 199"/>
                <a:gd name="T48" fmla="*/ 139 w 156"/>
                <a:gd name="T49" fmla="*/ 23 h 199"/>
                <a:gd name="T50" fmla="*/ 156 w 156"/>
                <a:gd name="T51" fmla="*/ 68 h 199"/>
                <a:gd name="T52" fmla="*/ 124 w 156"/>
                <a:gd name="T53" fmla="*/ 137 h 199"/>
                <a:gd name="T54" fmla="*/ 91 w 156"/>
                <a:gd name="T55" fmla="*/ 146 h 199"/>
                <a:gd name="T56" fmla="*/ 68 w 156"/>
                <a:gd name="T57" fmla="*/ 137 h 199"/>
                <a:gd name="T58" fmla="*/ 65 w 156"/>
                <a:gd name="T59" fmla="*/ 148 h 199"/>
                <a:gd name="T60" fmla="*/ 60 w 156"/>
                <a:gd name="T61" fmla="*/ 167 h 199"/>
                <a:gd name="T62" fmla="*/ 37 w 156"/>
                <a:gd name="T63" fmla="*/ 199 h 199"/>
                <a:gd name="T64" fmla="*/ 64 w 156"/>
                <a:gd name="T65" fmla="*/ 51 h 199"/>
                <a:gd name="T66" fmla="*/ 51 w 156"/>
                <a:gd name="T67" fmla="*/ 79 h 199"/>
                <a:gd name="T68" fmla="*/ 54 w 156"/>
                <a:gd name="T69" fmla="*/ 95 h 199"/>
                <a:gd name="T70" fmla="*/ 48 w 156"/>
                <a:gd name="T71" fmla="*/ 120 h 199"/>
                <a:gd name="T72" fmla="*/ 43 w 156"/>
                <a:gd name="T73" fmla="*/ 144 h 199"/>
                <a:gd name="T74" fmla="*/ 38 w 156"/>
                <a:gd name="T75" fmla="*/ 171 h 199"/>
                <a:gd name="T76" fmla="*/ 52 w 156"/>
                <a:gd name="T77" fmla="*/ 164 h 199"/>
                <a:gd name="T78" fmla="*/ 58 w 156"/>
                <a:gd name="T79" fmla="*/ 146 h 199"/>
                <a:gd name="T80" fmla="*/ 62 w 156"/>
                <a:gd name="T81" fmla="*/ 127 h 199"/>
                <a:gd name="T82" fmla="*/ 70 w 156"/>
                <a:gd name="T83" fmla="*/ 126 h 199"/>
                <a:gd name="T84" fmla="*/ 92 w 156"/>
                <a:gd name="T85" fmla="*/ 138 h 199"/>
                <a:gd name="T86" fmla="*/ 119 w 156"/>
                <a:gd name="T87" fmla="*/ 130 h 199"/>
                <a:gd name="T88" fmla="*/ 148 w 156"/>
                <a:gd name="T89" fmla="*/ 68 h 199"/>
                <a:gd name="T90" fmla="*/ 133 w 156"/>
                <a:gd name="T91" fmla="*/ 29 h 199"/>
                <a:gd name="T92" fmla="*/ 81 w 156"/>
                <a:gd name="T93" fmla="*/ 8 h 199"/>
                <a:gd name="T94" fmla="*/ 41 w 156"/>
                <a:gd name="T95" fmla="*/ 18 h 199"/>
                <a:gd name="T96" fmla="*/ 9 w 156"/>
                <a:gd name="T97" fmla="*/ 65 h 199"/>
                <a:gd name="T98" fmla="*/ 25 w 156"/>
                <a:gd name="T99" fmla="*/ 108 h 199"/>
                <a:gd name="T100" fmla="*/ 29 w 156"/>
                <a:gd name="T101" fmla="*/ 108 h 199"/>
                <a:gd name="T102" fmla="*/ 30 w 156"/>
                <a:gd name="T103" fmla="*/ 104 h 199"/>
                <a:gd name="T104" fmla="*/ 29 w 156"/>
                <a:gd name="T105" fmla="*/ 98 h 199"/>
                <a:gd name="T106" fmla="*/ 22 w 156"/>
                <a:gd name="T107" fmla="*/ 75 h 199"/>
                <a:gd name="T108" fmla="*/ 69 w 156"/>
                <a:gd name="T109" fmla="*/ 20 h 199"/>
                <a:gd name="T110" fmla="*/ 120 w 156"/>
                <a:gd name="T111" fmla="*/ 35 h 199"/>
                <a:gd name="T112" fmla="*/ 129 w 156"/>
                <a:gd name="T113" fmla="*/ 77 h 199"/>
                <a:gd name="T114" fmla="*/ 92 w 156"/>
                <a:gd name="T115" fmla="*/ 127 h 199"/>
                <a:gd name="T116" fmla="*/ 77 w 156"/>
                <a:gd name="T117" fmla="*/ 123 h 199"/>
                <a:gd name="T118" fmla="*/ 71 w 156"/>
                <a:gd name="T119" fmla="*/ 96 h 199"/>
                <a:gd name="T120" fmla="*/ 74 w 156"/>
                <a:gd name="T121" fmla="*/ 86 h 199"/>
                <a:gd name="T122" fmla="*/ 79 w 156"/>
                <a:gd name="T123" fmla="*/ 59 h 199"/>
                <a:gd name="T124" fmla="*/ 68 w 156"/>
                <a:gd name="T125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199">
                  <a:moveTo>
                    <a:pt x="37" y="199"/>
                  </a:moveTo>
                  <a:cubicBezTo>
                    <a:pt x="36" y="199"/>
                    <a:pt x="35" y="199"/>
                    <a:pt x="34" y="198"/>
                  </a:cubicBezTo>
                  <a:cubicBezTo>
                    <a:pt x="31" y="197"/>
                    <a:pt x="31" y="194"/>
                    <a:pt x="31" y="193"/>
                  </a:cubicBezTo>
                  <a:cubicBezTo>
                    <a:pt x="30" y="186"/>
                    <a:pt x="30" y="178"/>
                    <a:pt x="30" y="171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57"/>
                    <a:pt x="33" y="150"/>
                    <a:pt x="35" y="142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7" y="133"/>
                    <a:pt x="39" y="125"/>
                    <a:pt x="40" y="118"/>
                  </a:cubicBezTo>
                  <a:cubicBezTo>
                    <a:pt x="42" y="110"/>
                    <a:pt x="44" y="102"/>
                    <a:pt x="46" y="94"/>
                  </a:cubicBezTo>
                  <a:cubicBezTo>
                    <a:pt x="46" y="94"/>
                    <a:pt x="46" y="94"/>
                    <a:pt x="46" y="93"/>
                  </a:cubicBezTo>
                  <a:cubicBezTo>
                    <a:pt x="46" y="93"/>
                    <a:pt x="47" y="93"/>
                    <a:pt x="47" y="93"/>
                  </a:cubicBezTo>
                  <a:cubicBezTo>
                    <a:pt x="45" y="88"/>
                    <a:pt x="44" y="84"/>
                    <a:pt x="43" y="80"/>
                  </a:cubicBezTo>
                  <a:cubicBezTo>
                    <a:pt x="43" y="74"/>
                    <a:pt x="43" y="69"/>
                    <a:pt x="45" y="64"/>
                  </a:cubicBezTo>
                  <a:cubicBezTo>
                    <a:pt x="47" y="54"/>
                    <a:pt x="53" y="46"/>
                    <a:pt x="61" y="44"/>
                  </a:cubicBezTo>
                  <a:cubicBezTo>
                    <a:pt x="67" y="42"/>
                    <a:pt x="73" y="42"/>
                    <a:pt x="78" y="45"/>
                  </a:cubicBezTo>
                  <a:cubicBezTo>
                    <a:pt x="82" y="47"/>
                    <a:pt x="85" y="51"/>
                    <a:pt x="86" y="57"/>
                  </a:cubicBezTo>
                  <a:cubicBezTo>
                    <a:pt x="87" y="61"/>
                    <a:pt x="87" y="66"/>
                    <a:pt x="86" y="73"/>
                  </a:cubicBezTo>
                  <a:cubicBezTo>
                    <a:pt x="84" y="78"/>
                    <a:pt x="83" y="83"/>
                    <a:pt x="81" y="88"/>
                  </a:cubicBezTo>
                  <a:cubicBezTo>
                    <a:pt x="81" y="91"/>
                    <a:pt x="80" y="94"/>
                    <a:pt x="79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7" y="102"/>
                    <a:pt x="76" y="105"/>
                    <a:pt x="77" y="109"/>
                  </a:cubicBezTo>
                  <a:cubicBezTo>
                    <a:pt x="78" y="112"/>
                    <a:pt x="79" y="114"/>
                    <a:pt x="82" y="116"/>
                  </a:cubicBezTo>
                  <a:cubicBezTo>
                    <a:pt x="85" y="118"/>
                    <a:pt x="87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8" y="119"/>
                    <a:pt x="104" y="115"/>
                    <a:pt x="109" y="109"/>
                  </a:cubicBezTo>
                  <a:cubicBezTo>
                    <a:pt x="115" y="101"/>
                    <a:pt x="119" y="89"/>
                    <a:pt x="121" y="76"/>
                  </a:cubicBezTo>
                  <a:cubicBezTo>
                    <a:pt x="121" y="70"/>
                    <a:pt x="122" y="66"/>
                    <a:pt x="121" y="61"/>
                  </a:cubicBezTo>
                  <a:cubicBezTo>
                    <a:pt x="121" y="53"/>
                    <a:pt x="118" y="46"/>
                    <a:pt x="114" y="40"/>
                  </a:cubicBezTo>
                  <a:cubicBezTo>
                    <a:pt x="109" y="35"/>
                    <a:pt x="103" y="31"/>
                    <a:pt x="97" y="29"/>
                  </a:cubicBezTo>
                  <a:cubicBezTo>
                    <a:pt x="89" y="27"/>
                    <a:pt x="79" y="26"/>
                    <a:pt x="70" y="27"/>
                  </a:cubicBezTo>
                  <a:cubicBezTo>
                    <a:pt x="55" y="30"/>
                    <a:pt x="43" y="38"/>
                    <a:pt x="36" y="52"/>
                  </a:cubicBezTo>
                  <a:cubicBezTo>
                    <a:pt x="32" y="59"/>
                    <a:pt x="30" y="67"/>
                    <a:pt x="30" y="75"/>
                  </a:cubicBezTo>
                  <a:cubicBezTo>
                    <a:pt x="30" y="82"/>
                    <a:pt x="31" y="87"/>
                    <a:pt x="34" y="92"/>
                  </a:cubicBezTo>
                  <a:cubicBezTo>
                    <a:pt x="35" y="92"/>
                    <a:pt x="35" y="93"/>
                    <a:pt x="36" y="93"/>
                  </a:cubicBezTo>
                  <a:cubicBezTo>
                    <a:pt x="36" y="94"/>
                    <a:pt x="37" y="95"/>
                    <a:pt x="38" y="96"/>
                  </a:cubicBezTo>
                  <a:cubicBezTo>
                    <a:pt x="40" y="100"/>
                    <a:pt x="39" y="104"/>
                    <a:pt x="38" y="107"/>
                  </a:cubicBezTo>
                  <a:cubicBezTo>
                    <a:pt x="38" y="107"/>
                    <a:pt x="38" y="108"/>
                    <a:pt x="37" y="108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6" y="112"/>
                    <a:pt x="35" y="118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5" y="119"/>
                    <a:pt x="20" y="115"/>
                    <a:pt x="20" y="115"/>
                  </a:cubicBezTo>
                  <a:cubicBezTo>
                    <a:pt x="12" y="109"/>
                    <a:pt x="9" y="104"/>
                    <a:pt x="4" y="94"/>
                  </a:cubicBezTo>
                  <a:cubicBezTo>
                    <a:pt x="1" y="86"/>
                    <a:pt x="0" y="72"/>
                    <a:pt x="1" y="63"/>
                  </a:cubicBezTo>
                  <a:cubicBezTo>
                    <a:pt x="3" y="56"/>
                    <a:pt x="6" y="46"/>
                    <a:pt x="9" y="40"/>
                  </a:cubicBezTo>
                  <a:cubicBezTo>
                    <a:pt x="16" y="28"/>
                    <a:pt x="25" y="19"/>
                    <a:pt x="37" y="12"/>
                  </a:cubicBezTo>
                  <a:cubicBezTo>
                    <a:pt x="46" y="6"/>
                    <a:pt x="56" y="3"/>
                    <a:pt x="68" y="1"/>
                  </a:cubicBezTo>
                  <a:cubicBezTo>
                    <a:pt x="72" y="0"/>
                    <a:pt x="76" y="0"/>
                    <a:pt x="81" y="0"/>
                  </a:cubicBezTo>
                  <a:cubicBezTo>
                    <a:pt x="82" y="0"/>
                    <a:pt x="83" y="0"/>
                    <a:pt x="84" y="0"/>
                  </a:cubicBezTo>
                  <a:cubicBezTo>
                    <a:pt x="98" y="0"/>
                    <a:pt x="108" y="3"/>
                    <a:pt x="115" y="6"/>
                  </a:cubicBezTo>
                  <a:cubicBezTo>
                    <a:pt x="124" y="10"/>
                    <a:pt x="132" y="16"/>
                    <a:pt x="139" y="23"/>
                  </a:cubicBezTo>
                  <a:cubicBezTo>
                    <a:pt x="146" y="31"/>
                    <a:pt x="151" y="39"/>
                    <a:pt x="154" y="50"/>
                  </a:cubicBezTo>
                  <a:cubicBezTo>
                    <a:pt x="155" y="55"/>
                    <a:pt x="156" y="61"/>
                    <a:pt x="156" y="68"/>
                  </a:cubicBezTo>
                  <a:cubicBezTo>
                    <a:pt x="156" y="74"/>
                    <a:pt x="156" y="79"/>
                    <a:pt x="155" y="86"/>
                  </a:cubicBezTo>
                  <a:cubicBezTo>
                    <a:pt x="151" y="109"/>
                    <a:pt x="140" y="127"/>
                    <a:pt x="124" y="137"/>
                  </a:cubicBezTo>
                  <a:cubicBezTo>
                    <a:pt x="119" y="140"/>
                    <a:pt x="114" y="142"/>
                    <a:pt x="109" y="143"/>
                  </a:cubicBezTo>
                  <a:cubicBezTo>
                    <a:pt x="103" y="145"/>
                    <a:pt x="97" y="146"/>
                    <a:pt x="91" y="146"/>
                  </a:cubicBezTo>
                  <a:cubicBezTo>
                    <a:pt x="85" y="145"/>
                    <a:pt x="79" y="144"/>
                    <a:pt x="74" y="141"/>
                  </a:cubicBezTo>
                  <a:cubicBezTo>
                    <a:pt x="72" y="140"/>
                    <a:pt x="70" y="138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7" y="141"/>
                    <a:pt x="66" y="144"/>
                    <a:pt x="65" y="148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3" y="157"/>
                    <a:pt x="62" y="162"/>
                    <a:pt x="60" y="167"/>
                  </a:cubicBezTo>
                  <a:cubicBezTo>
                    <a:pt x="55" y="178"/>
                    <a:pt x="50" y="187"/>
                    <a:pt x="44" y="194"/>
                  </a:cubicBezTo>
                  <a:cubicBezTo>
                    <a:pt x="41" y="197"/>
                    <a:pt x="39" y="199"/>
                    <a:pt x="37" y="199"/>
                  </a:cubicBezTo>
                  <a:close/>
                  <a:moveTo>
                    <a:pt x="68" y="50"/>
                  </a:moveTo>
                  <a:cubicBezTo>
                    <a:pt x="67" y="50"/>
                    <a:pt x="65" y="51"/>
                    <a:pt x="64" y="51"/>
                  </a:cubicBezTo>
                  <a:cubicBezTo>
                    <a:pt x="59" y="53"/>
                    <a:pt x="54" y="58"/>
                    <a:pt x="52" y="66"/>
                  </a:cubicBezTo>
                  <a:cubicBezTo>
                    <a:pt x="51" y="70"/>
                    <a:pt x="51" y="74"/>
                    <a:pt x="51" y="79"/>
                  </a:cubicBezTo>
                  <a:cubicBezTo>
                    <a:pt x="52" y="83"/>
                    <a:pt x="53" y="86"/>
                    <a:pt x="54" y="91"/>
                  </a:cubicBezTo>
                  <a:cubicBezTo>
                    <a:pt x="55" y="92"/>
                    <a:pt x="55" y="94"/>
                    <a:pt x="54" y="95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2" y="104"/>
                    <a:pt x="50" y="112"/>
                    <a:pt x="48" y="120"/>
                  </a:cubicBezTo>
                  <a:cubicBezTo>
                    <a:pt x="46" y="127"/>
                    <a:pt x="45" y="135"/>
                    <a:pt x="43" y="142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1" y="151"/>
                    <a:pt x="39" y="159"/>
                    <a:pt x="39" y="167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38" y="177"/>
                    <a:pt x="38" y="183"/>
                    <a:pt x="38" y="188"/>
                  </a:cubicBezTo>
                  <a:cubicBezTo>
                    <a:pt x="44" y="182"/>
                    <a:pt x="48" y="174"/>
                    <a:pt x="52" y="164"/>
                  </a:cubicBezTo>
                  <a:cubicBezTo>
                    <a:pt x="54" y="160"/>
                    <a:pt x="55" y="155"/>
                    <a:pt x="57" y="149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2"/>
                    <a:pt x="59" y="139"/>
                    <a:pt x="60" y="135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63" y="126"/>
                    <a:pt x="64" y="124"/>
                    <a:pt x="66" y="124"/>
                  </a:cubicBezTo>
                  <a:cubicBezTo>
                    <a:pt x="67" y="124"/>
                    <a:pt x="69" y="125"/>
                    <a:pt x="70" y="126"/>
                  </a:cubicBezTo>
                  <a:cubicBezTo>
                    <a:pt x="72" y="129"/>
                    <a:pt x="74" y="132"/>
                    <a:pt x="78" y="134"/>
                  </a:cubicBezTo>
                  <a:cubicBezTo>
                    <a:pt x="82" y="136"/>
                    <a:pt x="87" y="137"/>
                    <a:pt x="92" y="138"/>
                  </a:cubicBezTo>
                  <a:cubicBezTo>
                    <a:pt x="97" y="138"/>
                    <a:pt x="101" y="137"/>
                    <a:pt x="107" y="136"/>
                  </a:cubicBezTo>
                  <a:cubicBezTo>
                    <a:pt x="111" y="134"/>
                    <a:pt x="116" y="133"/>
                    <a:pt x="119" y="130"/>
                  </a:cubicBezTo>
                  <a:cubicBezTo>
                    <a:pt x="134" y="121"/>
                    <a:pt x="143" y="105"/>
                    <a:pt x="147" y="85"/>
                  </a:cubicBezTo>
                  <a:cubicBezTo>
                    <a:pt x="148" y="78"/>
                    <a:pt x="148" y="73"/>
                    <a:pt x="148" y="68"/>
                  </a:cubicBezTo>
                  <a:cubicBezTo>
                    <a:pt x="148" y="62"/>
                    <a:pt x="147" y="56"/>
                    <a:pt x="146" y="52"/>
                  </a:cubicBezTo>
                  <a:cubicBezTo>
                    <a:pt x="143" y="43"/>
                    <a:pt x="139" y="35"/>
                    <a:pt x="133" y="29"/>
                  </a:cubicBezTo>
                  <a:cubicBezTo>
                    <a:pt x="127" y="22"/>
                    <a:pt x="120" y="17"/>
                    <a:pt x="112" y="14"/>
                  </a:cubicBezTo>
                  <a:cubicBezTo>
                    <a:pt x="105" y="11"/>
                    <a:pt x="94" y="7"/>
                    <a:pt x="81" y="8"/>
                  </a:cubicBezTo>
                  <a:cubicBezTo>
                    <a:pt x="77" y="8"/>
                    <a:pt x="73" y="8"/>
                    <a:pt x="69" y="9"/>
                  </a:cubicBezTo>
                  <a:cubicBezTo>
                    <a:pt x="59" y="10"/>
                    <a:pt x="49" y="14"/>
                    <a:pt x="41" y="18"/>
                  </a:cubicBezTo>
                  <a:cubicBezTo>
                    <a:pt x="30" y="25"/>
                    <a:pt x="22" y="33"/>
                    <a:pt x="16" y="43"/>
                  </a:cubicBezTo>
                  <a:cubicBezTo>
                    <a:pt x="14" y="48"/>
                    <a:pt x="11" y="58"/>
                    <a:pt x="9" y="65"/>
                  </a:cubicBezTo>
                  <a:cubicBezTo>
                    <a:pt x="8" y="72"/>
                    <a:pt x="9" y="85"/>
                    <a:pt x="12" y="91"/>
                  </a:cubicBezTo>
                  <a:cubicBezTo>
                    <a:pt x="15" y="100"/>
                    <a:pt x="18" y="103"/>
                    <a:pt x="25" y="108"/>
                  </a:cubicBezTo>
                  <a:cubicBezTo>
                    <a:pt x="26" y="109"/>
                    <a:pt x="28" y="110"/>
                    <a:pt x="29" y="110"/>
                  </a:cubicBezTo>
                  <a:cubicBezTo>
                    <a:pt x="29" y="110"/>
                    <a:pt x="29" y="109"/>
                    <a:pt x="29" y="108"/>
                  </a:cubicBezTo>
                  <a:cubicBezTo>
                    <a:pt x="29" y="107"/>
                    <a:pt x="30" y="107"/>
                    <a:pt x="30" y="106"/>
                  </a:cubicBezTo>
                  <a:cubicBezTo>
                    <a:pt x="30" y="105"/>
                    <a:pt x="30" y="105"/>
                    <a:pt x="30" y="104"/>
                  </a:cubicBezTo>
                  <a:cubicBezTo>
                    <a:pt x="31" y="103"/>
                    <a:pt x="31" y="101"/>
                    <a:pt x="31" y="100"/>
                  </a:cubicBezTo>
                  <a:cubicBezTo>
                    <a:pt x="31" y="100"/>
                    <a:pt x="30" y="99"/>
                    <a:pt x="29" y="98"/>
                  </a:cubicBezTo>
                  <a:cubicBezTo>
                    <a:pt x="29" y="98"/>
                    <a:pt x="28" y="97"/>
                    <a:pt x="28" y="96"/>
                  </a:cubicBezTo>
                  <a:cubicBezTo>
                    <a:pt x="24" y="90"/>
                    <a:pt x="22" y="83"/>
                    <a:pt x="22" y="75"/>
                  </a:cubicBezTo>
                  <a:cubicBezTo>
                    <a:pt x="22" y="65"/>
                    <a:pt x="24" y="56"/>
                    <a:pt x="29" y="48"/>
                  </a:cubicBezTo>
                  <a:cubicBezTo>
                    <a:pt x="37" y="32"/>
                    <a:pt x="51" y="23"/>
                    <a:pt x="69" y="20"/>
                  </a:cubicBezTo>
                  <a:cubicBezTo>
                    <a:pt x="79" y="18"/>
                    <a:pt x="90" y="19"/>
                    <a:pt x="99" y="21"/>
                  </a:cubicBezTo>
                  <a:cubicBezTo>
                    <a:pt x="107" y="24"/>
                    <a:pt x="115" y="29"/>
                    <a:pt x="120" y="35"/>
                  </a:cubicBezTo>
                  <a:cubicBezTo>
                    <a:pt x="125" y="42"/>
                    <a:pt x="129" y="51"/>
                    <a:pt x="129" y="61"/>
                  </a:cubicBezTo>
                  <a:cubicBezTo>
                    <a:pt x="130" y="65"/>
                    <a:pt x="129" y="70"/>
                    <a:pt x="129" y="77"/>
                  </a:cubicBezTo>
                  <a:cubicBezTo>
                    <a:pt x="127" y="92"/>
                    <a:pt x="122" y="104"/>
                    <a:pt x="115" y="114"/>
                  </a:cubicBezTo>
                  <a:cubicBezTo>
                    <a:pt x="109" y="122"/>
                    <a:pt x="101" y="127"/>
                    <a:pt x="92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86" y="127"/>
                    <a:pt x="81" y="125"/>
                    <a:pt x="77" y="123"/>
                  </a:cubicBezTo>
                  <a:cubicBezTo>
                    <a:pt x="73" y="120"/>
                    <a:pt x="71" y="116"/>
                    <a:pt x="69" y="111"/>
                  </a:cubicBezTo>
                  <a:cubicBezTo>
                    <a:pt x="68" y="105"/>
                    <a:pt x="70" y="100"/>
                    <a:pt x="71" y="9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2" y="92"/>
                    <a:pt x="73" y="89"/>
                    <a:pt x="74" y="86"/>
                  </a:cubicBezTo>
                  <a:cubicBezTo>
                    <a:pt x="75" y="81"/>
                    <a:pt x="77" y="76"/>
                    <a:pt x="78" y="71"/>
                  </a:cubicBezTo>
                  <a:cubicBezTo>
                    <a:pt x="79" y="66"/>
                    <a:pt x="79" y="62"/>
                    <a:pt x="79" y="59"/>
                  </a:cubicBezTo>
                  <a:cubicBezTo>
                    <a:pt x="78" y="55"/>
                    <a:pt x="76" y="53"/>
                    <a:pt x="74" y="52"/>
                  </a:cubicBezTo>
                  <a:cubicBezTo>
                    <a:pt x="72" y="51"/>
                    <a:pt x="70" y="50"/>
                    <a:pt x="6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8A434A56-141D-4EBC-B7DE-DA445B276C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144" y="5109973"/>
              <a:ext cx="101345" cy="202689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5A2517-6708-4F1F-8A1C-34BB29D86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8836" y="5105252"/>
              <a:ext cx="216536" cy="21213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6" name="PA_文本框 6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24D876E-4894-4287-88B9-F6FF121AF72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3793" y="2060489"/>
            <a:ext cx="624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Free</a:t>
            </a:r>
          </a:p>
          <a:p>
            <a:r>
              <a:rPr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PPT Templates </a:t>
            </a:r>
            <a:endParaRPr 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3" name="PA_文本框 10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67D9F16-4134-4932-823D-160F52C30DA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3793" y="4198755"/>
            <a:ext cx="5122207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PA_组合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D725273-9E0B-4175-B06E-09CEF8CDCCD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122920" y="5179732"/>
            <a:ext cx="4069080" cy="932536"/>
            <a:chOff x="8122920" y="5179732"/>
            <a:chExt cx="4069080" cy="932536"/>
          </a:xfrm>
        </p:grpSpPr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C767C52A-9181-4879-9FAF-B26C222721E5}"/>
                </a:ext>
              </a:extLst>
            </p:cNvPr>
            <p:cNvSpPr/>
            <p:nvPr/>
          </p:nvSpPr>
          <p:spPr>
            <a:xfrm rot="16200000">
              <a:off x="9691192" y="3611460"/>
              <a:ext cx="932536" cy="40690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939800" dist="355600" dir="5400000" sx="89000" sy="89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5AF8F20-80A0-4A36-868C-8C558A6035E5}"/>
                </a:ext>
              </a:extLst>
            </p:cNvPr>
            <p:cNvGrpSpPr/>
            <p:nvPr/>
          </p:nvGrpSpPr>
          <p:grpSpPr>
            <a:xfrm>
              <a:off x="8507416" y="5297675"/>
              <a:ext cx="3026155" cy="694126"/>
              <a:chOff x="8295064" y="5294380"/>
              <a:chExt cx="3026155" cy="69412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E1848-9677-4429-B881-3A538790C835}"/>
                  </a:ext>
                </a:extLst>
              </p:cNvPr>
              <p:cNvSpPr txBox="1"/>
              <p:nvPr/>
            </p:nvSpPr>
            <p:spPr>
              <a:xfrm>
                <a:off x="8295064" y="5294380"/>
                <a:ext cx="3026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freeppt7.com</a:t>
                </a:r>
                <a:endParaRPr lang="en-US" sz="2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238A590-D29A-4D50-BECF-5962F5CE8E54}"/>
                  </a:ext>
                </a:extLst>
              </p:cNvPr>
              <p:cNvSpPr txBox="1"/>
              <p:nvPr/>
            </p:nvSpPr>
            <p:spPr>
              <a:xfrm>
                <a:off x="8295064" y="5711507"/>
                <a:ext cx="30261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Head Chef</a:t>
                </a:r>
              </a:p>
            </p:txBody>
          </p:sp>
        </p:grpSp>
      </p:grpSp>
      <p:sp>
        <p:nvSpPr>
          <p:cNvPr id="8" name="PA_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1DBDEDF8-BA74-4158-A916-4ED60071C8D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36" name="PA_Freeform: Shape 10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20A8DF0-E3F2-4A25-811F-33E64D79E07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0800000">
            <a:off x="0" y="2"/>
            <a:ext cx="1433000" cy="1336527"/>
          </a:xfrm>
          <a:custGeom>
            <a:avLst/>
            <a:gdLst>
              <a:gd name="connsiteX0" fmla="*/ 4050301 w 5497007"/>
              <a:gd name="connsiteY0" fmla="*/ 0 h 5126934"/>
              <a:gd name="connsiteX1" fmla="*/ 5442930 w 5497007"/>
              <a:gd name="connsiteY1" fmla="*/ 245771 h 5126934"/>
              <a:gd name="connsiteX2" fmla="*/ 5497007 w 5497007"/>
              <a:gd name="connsiteY2" fmla="*/ 267093 h 5126934"/>
              <a:gd name="connsiteX3" fmla="*/ 5497007 w 5497007"/>
              <a:gd name="connsiteY3" fmla="*/ 2751634 h 5126934"/>
              <a:gd name="connsiteX4" fmla="*/ 5426522 w 5497007"/>
              <a:gd name="connsiteY4" fmla="*/ 2674081 h 5126934"/>
              <a:gd name="connsiteX5" fmla="*/ 4050301 w 5497007"/>
              <a:gd name="connsiteY5" fmla="*/ 2104031 h 5126934"/>
              <a:gd name="connsiteX6" fmla="*/ 2104031 w 5497007"/>
              <a:gd name="connsiteY6" fmla="*/ 4050301 h 5126934"/>
              <a:gd name="connsiteX7" fmla="*/ 2338936 w 5497007"/>
              <a:gd name="connsiteY7" fmla="*/ 4978009 h 5126934"/>
              <a:gd name="connsiteX8" fmla="*/ 2429410 w 5497007"/>
              <a:gd name="connsiteY8" fmla="*/ 5126934 h 5126934"/>
              <a:gd name="connsiteX9" fmla="*/ 145802 w 5497007"/>
              <a:gd name="connsiteY9" fmla="*/ 5126934 h 5126934"/>
              <a:gd name="connsiteX10" fmla="*/ 127515 w 5497007"/>
              <a:gd name="connsiteY10" fmla="*/ 5062534 h 5126934"/>
              <a:gd name="connsiteX11" fmla="*/ 0 w 5497007"/>
              <a:gd name="connsiteY11" fmla="*/ 4050301 h 5126934"/>
              <a:gd name="connsiteX12" fmla="*/ 4050301 w 5497007"/>
              <a:gd name="connsiteY12" fmla="*/ 0 h 51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7007" h="5126934">
                <a:moveTo>
                  <a:pt x="4050301" y="0"/>
                </a:moveTo>
                <a:cubicBezTo>
                  <a:pt x="4539627" y="0"/>
                  <a:pt x="5008686" y="86773"/>
                  <a:pt x="5442930" y="245771"/>
                </a:cubicBezTo>
                <a:lnTo>
                  <a:pt x="5497007" y="267093"/>
                </a:lnTo>
                <a:lnTo>
                  <a:pt x="5497007" y="2751634"/>
                </a:lnTo>
                <a:lnTo>
                  <a:pt x="5426522" y="2674081"/>
                </a:lnTo>
                <a:cubicBezTo>
                  <a:pt x="5074316" y="2321875"/>
                  <a:pt x="4587749" y="2104031"/>
                  <a:pt x="4050301" y="2104031"/>
                </a:cubicBezTo>
                <a:cubicBezTo>
                  <a:pt x="2975406" y="2104031"/>
                  <a:pt x="2104031" y="2975406"/>
                  <a:pt x="2104031" y="4050301"/>
                </a:cubicBezTo>
                <a:cubicBezTo>
                  <a:pt x="2104031" y="4386206"/>
                  <a:pt x="2189126" y="4702236"/>
                  <a:pt x="2338936" y="4978009"/>
                </a:cubicBezTo>
                <a:lnTo>
                  <a:pt x="2429410" y="5126934"/>
                </a:lnTo>
                <a:lnTo>
                  <a:pt x="145802" y="5126934"/>
                </a:lnTo>
                <a:lnTo>
                  <a:pt x="127515" y="5062534"/>
                </a:lnTo>
                <a:cubicBezTo>
                  <a:pt x="44272" y="4738998"/>
                  <a:pt x="0" y="4399820"/>
                  <a:pt x="0" y="4050301"/>
                </a:cubicBezTo>
                <a:cubicBezTo>
                  <a:pt x="0" y="1813382"/>
                  <a:pt x="1813382" y="0"/>
                  <a:pt x="40503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B4C64374-B2BD-E0DD-B04D-2110E24B1D3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274882" y="380300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/>
      </p:transition>
    </mc:Choice>
    <mc:Fallback xmlns="" xmlns:a16="http://schemas.microsoft.com/office/drawing/2014/main" xmlns:a14="http://schemas.microsoft.com/office/drawing/2010/main">
      <p:transition spd="slow" advClick="0" advTm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2" grpId="0" animBg="1"/>
      <p:bldP spid="66" grpId="0"/>
      <p:bldP spid="103" grpId="0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57C66F4-23BB-405A-9084-F0DB2CD03B63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27BE15D-06F6-4AD4-A59F-AE7B248A57CF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4738826-A546-4797-A013-C3F7F517F26F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B3D4AC-8EF3-44C2-BE17-1B9CBEB7F2E2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210830E-69A7-4513-BC6F-002672BA2699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How to Order?</a:t>
            </a:r>
          </a:p>
        </p:txBody>
      </p:sp>
      <p:sp>
        <p:nvSpPr>
          <p:cNvPr id="17" name="Arc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6360983-31BB-4BD3-BBE6-8744C8CF614E}"/>
              </a:ext>
            </a:extLst>
          </p:cNvPr>
          <p:cNvSpPr/>
          <p:nvPr/>
        </p:nvSpPr>
        <p:spPr>
          <a:xfrm>
            <a:off x="3403426" y="2582721"/>
            <a:ext cx="1981724" cy="1421698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Arc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1A040CE-7D36-4E78-94F0-457F4109210D}"/>
              </a:ext>
            </a:extLst>
          </p:cNvPr>
          <p:cNvSpPr/>
          <p:nvPr/>
        </p:nvSpPr>
        <p:spPr>
          <a:xfrm flipV="1">
            <a:off x="6806851" y="2582721"/>
            <a:ext cx="1981724" cy="1421698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1" name="Group 2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137F3BD-903F-4491-97FE-0AD4AB3C0657}"/>
              </a:ext>
            </a:extLst>
          </p:cNvPr>
          <p:cNvGrpSpPr/>
          <p:nvPr/>
        </p:nvGrpSpPr>
        <p:grpSpPr>
          <a:xfrm>
            <a:off x="4824171" y="4255926"/>
            <a:ext cx="2543660" cy="1126462"/>
            <a:chOff x="4824170" y="4255925"/>
            <a:chExt cx="2543660" cy="11264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BC1292-89E4-4D44-B35D-743157F609B3}"/>
                </a:ext>
              </a:extLst>
            </p:cNvPr>
            <p:cNvSpPr txBox="1"/>
            <p:nvPr/>
          </p:nvSpPr>
          <p:spPr>
            <a:xfrm>
              <a:off x="5015779" y="4255925"/>
              <a:ext cx="216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Step 02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464B1C-7FCB-4F6A-BD0D-BFBBF1A9605F}"/>
                </a:ext>
              </a:extLst>
            </p:cNvPr>
            <p:cNvSpPr txBox="1"/>
            <p:nvPr/>
          </p:nvSpPr>
          <p:spPr>
            <a:xfrm>
              <a:off x="4824170" y="4625257"/>
              <a:ext cx="254366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22" name="Group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8FB1BD1-BCF0-4463-98E9-3D54EBE72DE0}"/>
              </a:ext>
            </a:extLst>
          </p:cNvPr>
          <p:cNvGrpSpPr/>
          <p:nvPr/>
        </p:nvGrpSpPr>
        <p:grpSpPr>
          <a:xfrm>
            <a:off x="8227595" y="4255926"/>
            <a:ext cx="2543660" cy="1126462"/>
            <a:chOff x="4824170" y="4255925"/>
            <a:chExt cx="2543660" cy="11264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E9879A-C090-44C5-B887-57B50078E198}"/>
                </a:ext>
              </a:extLst>
            </p:cNvPr>
            <p:cNvSpPr txBox="1"/>
            <p:nvPr/>
          </p:nvSpPr>
          <p:spPr>
            <a:xfrm>
              <a:off x="5015779" y="4255925"/>
              <a:ext cx="216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Step 03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DC3835-F513-44F9-8585-014C0D748D62}"/>
                </a:ext>
              </a:extLst>
            </p:cNvPr>
            <p:cNvSpPr txBox="1"/>
            <p:nvPr/>
          </p:nvSpPr>
          <p:spPr>
            <a:xfrm>
              <a:off x="4824170" y="4625257"/>
              <a:ext cx="254366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25" name="Group 2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48F8E86-9445-49C7-B2F1-1C6AED6A7FD5}"/>
              </a:ext>
            </a:extLst>
          </p:cNvPr>
          <p:cNvGrpSpPr/>
          <p:nvPr/>
        </p:nvGrpSpPr>
        <p:grpSpPr>
          <a:xfrm>
            <a:off x="1420747" y="4255926"/>
            <a:ext cx="2543660" cy="1126462"/>
            <a:chOff x="4824170" y="4255925"/>
            <a:chExt cx="2543660" cy="11264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51F2CD-7437-41BE-A1A1-6669502F6D4B}"/>
                </a:ext>
              </a:extLst>
            </p:cNvPr>
            <p:cNvSpPr txBox="1"/>
            <p:nvPr/>
          </p:nvSpPr>
          <p:spPr>
            <a:xfrm>
              <a:off x="5015779" y="4255925"/>
              <a:ext cx="216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Step 01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24A2BF-674C-43CF-BAD7-F077B3E034A3}"/>
                </a:ext>
              </a:extLst>
            </p:cNvPr>
            <p:cNvSpPr txBox="1"/>
            <p:nvPr/>
          </p:nvSpPr>
          <p:spPr>
            <a:xfrm>
              <a:off x="4824170" y="4625257"/>
              <a:ext cx="254366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39" name="Group 3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3CE1733-5E74-4B4F-B731-A2E5C24E1F86}"/>
              </a:ext>
            </a:extLst>
          </p:cNvPr>
          <p:cNvGrpSpPr/>
          <p:nvPr/>
        </p:nvGrpSpPr>
        <p:grpSpPr>
          <a:xfrm>
            <a:off x="1981727" y="2582722"/>
            <a:ext cx="1421699" cy="1421698"/>
            <a:chOff x="1981727" y="2582722"/>
            <a:chExt cx="1421698" cy="14216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505FE1-5520-4E0A-B153-22899DEA9228}"/>
                </a:ext>
              </a:extLst>
            </p:cNvPr>
            <p:cNvSpPr/>
            <p:nvPr/>
          </p:nvSpPr>
          <p:spPr>
            <a:xfrm>
              <a:off x="1981727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87">
              <a:extLst>
                <a:ext uri="{FF2B5EF4-FFF2-40B4-BE49-F238E27FC236}">
                  <a16:creationId xmlns:a16="http://schemas.microsoft.com/office/drawing/2014/main" id="{BD3FA80F-D039-4876-A29B-BBAC4F98E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66" y="3041361"/>
              <a:ext cx="504420" cy="504420"/>
            </a:xfrm>
            <a:custGeom>
              <a:avLst/>
              <a:gdLst>
                <a:gd name="T0" fmla="*/ 220 w 224"/>
                <a:gd name="T1" fmla="*/ 22 h 224"/>
                <a:gd name="T2" fmla="*/ 201 w 224"/>
                <a:gd name="T3" fmla="*/ 22 h 224"/>
                <a:gd name="T4" fmla="*/ 201 w 224"/>
                <a:gd name="T5" fmla="*/ 3 h 224"/>
                <a:gd name="T6" fmla="*/ 197 w 224"/>
                <a:gd name="T7" fmla="*/ 0 h 224"/>
                <a:gd name="T8" fmla="*/ 197 w 224"/>
                <a:gd name="T9" fmla="*/ 0 h 224"/>
                <a:gd name="T10" fmla="*/ 193 w 224"/>
                <a:gd name="T11" fmla="*/ 3 h 224"/>
                <a:gd name="T12" fmla="*/ 193 w 224"/>
                <a:gd name="T13" fmla="*/ 16 h 224"/>
                <a:gd name="T14" fmla="*/ 190 w 224"/>
                <a:gd name="T15" fmla="*/ 13 h 224"/>
                <a:gd name="T16" fmla="*/ 177 w 224"/>
                <a:gd name="T17" fmla="*/ 8 h 224"/>
                <a:gd name="T18" fmla="*/ 158 w 224"/>
                <a:gd name="T19" fmla="*/ 16 h 224"/>
                <a:gd name="T20" fmla="*/ 17 w 224"/>
                <a:gd name="T21" fmla="*/ 158 h 224"/>
                <a:gd name="T22" fmla="*/ 14 w 224"/>
                <a:gd name="T23" fmla="*/ 188 h 224"/>
                <a:gd name="T24" fmla="*/ 18 w 224"/>
                <a:gd name="T25" fmla="*/ 192 h 224"/>
                <a:gd name="T26" fmla="*/ 4 w 224"/>
                <a:gd name="T27" fmla="*/ 192 h 224"/>
                <a:gd name="T28" fmla="*/ 4 w 224"/>
                <a:gd name="T29" fmla="*/ 192 h 224"/>
                <a:gd name="T30" fmla="*/ 0 w 224"/>
                <a:gd name="T31" fmla="*/ 196 h 224"/>
                <a:gd name="T32" fmla="*/ 4 w 224"/>
                <a:gd name="T33" fmla="*/ 200 h 224"/>
                <a:gd name="T34" fmla="*/ 23 w 224"/>
                <a:gd name="T35" fmla="*/ 200 h 224"/>
                <a:gd name="T36" fmla="*/ 23 w 224"/>
                <a:gd name="T37" fmla="*/ 219 h 224"/>
                <a:gd name="T38" fmla="*/ 27 w 224"/>
                <a:gd name="T39" fmla="*/ 224 h 224"/>
                <a:gd name="T40" fmla="*/ 27 w 224"/>
                <a:gd name="T41" fmla="*/ 224 h 224"/>
                <a:gd name="T42" fmla="*/ 31 w 224"/>
                <a:gd name="T43" fmla="*/ 219 h 224"/>
                <a:gd name="T44" fmla="*/ 31 w 224"/>
                <a:gd name="T45" fmla="*/ 205 h 224"/>
                <a:gd name="T46" fmla="*/ 36 w 224"/>
                <a:gd name="T47" fmla="*/ 210 h 224"/>
                <a:gd name="T48" fmla="*/ 51 w 224"/>
                <a:gd name="T49" fmla="*/ 216 h 224"/>
                <a:gd name="T50" fmla="*/ 68 w 224"/>
                <a:gd name="T51" fmla="*/ 209 h 224"/>
                <a:gd name="T52" fmla="*/ 209 w 224"/>
                <a:gd name="T53" fmla="*/ 67 h 224"/>
                <a:gd name="T54" fmla="*/ 211 w 224"/>
                <a:gd name="T55" fmla="*/ 34 h 224"/>
                <a:gd name="T56" fmla="*/ 207 w 224"/>
                <a:gd name="T57" fmla="*/ 30 h 224"/>
                <a:gd name="T58" fmla="*/ 220 w 224"/>
                <a:gd name="T59" fmla="*/ 30 h 224"/>
                <a:gd name="T60" fmla="*/ 224 w 224"/>
                <a:gd name="T61" fmla="*/ 26 h 224"/>
                <a:gd name="T62" fmla="*/ 220 w 224"/>
                <a:gd name="T63" fmla="*/ 22 h 224"/>
                <a:gd name="T64" fmla="*/ 204 w 224"/>
                <a:gd name="T65" fmla="*/ 62 h 224"/>
                <a:gd name="T66" fmla="*/ 62 w 224"/>
                <a:gd name="T67" fmla="*/ 203 h 224"/>
                <a:gd name="T68" fmla="*/ 42 w 224"/>
                <a:gd name="T69" fmla="*/ 204 h 224"/>
                <a:gd name="T70" fmla="*/ 20 w 224"/>
                <a:gd name="T71" fmla="*/ 182 h 224"/>
                <a:gd name="T72" fmla="*/ 22 w 224"/>
                <a:gd name="T73" fmla="*/ 164 h 224"/>
                <a:gd name="T74" fmla="*/ 164 w 224"/>
                <a:gd name="T75" fmla="*/ 22 h 224"/>
                <a:gd name="T76" fmla="*/ 177 w 224"/>
                <a:gd name="T77" fmla="*/ 16 h 224"/>
                <a:gd name="T78" fmla="*/ 184 w 224"/>
                <a:gd name="T79" fmla="*/ 18 h 224"/>
                <a:gd name="T80" fmla="*/ 187 w 224"/>
                <a:gd name="T81" fmla="*/ 21 h 224"/>
                <a:gd name="T82" fmla="*/ 187 w 224"/>
                <a:gd name="T83" fmla="*/ 21 h 224"/>
                <a:gd name="T84" fmla="*/ 201 w 224"/>
                <a:gd name="T85" fmla="*/ 36 h 224"/>
                <a:gd name="T86" fmla="*/ 201 w 224"/>
                <a:gd name="T87" fmla="*/ 36 h 224"/>
                <a:gd name="T88" fmla="*/ 206 w 224"/>
                <a:gd name="T89" fmla="*/ 40 h 224"/>
                <a:gd name="T90" fmla="*/ 204 w 224"/>
                <a:gd name="T91" fmla="*/ 62 h 224"/>
                <a:gd name="T92" fmla="*/ 131 w 224"/>
                <a:gd name="T93" fmla="*/ 72 h 224"/>
                <a:gd name="T94" fmla="*/ 32 w 224"/>
                <a:gd name="T95" fmla="*/ 171 h 224"/>
                <a:gd name="T96" fmla="*/ 32 w 224"/>
                <a:gd name="T97" fmla="*/ 177 h 224"/>
                <a:gd name="T98" fmla="*/ 34 w 224"/>
                <a:gd name="T99" fmla="*/ 178 h 224"/>
                <a:gd name="T100" fmla="*/ 37 w 224"/>
                <a:gd name="T101" fmla="*/ 177 h 224"/>
                <a:gd name="T102" fmla="*/ 136 w 224"/>
                <a:gd name="T103" fmla="*/ 78 h 224"/>
                <a:gd name="T104" fmla="*/ 136 w 224"/>
                <a:gd name="T105" fmla="*/ 72 h 224"/>
                <a:gd name="T106" fmla="*/ 131 w 224"/>
                <a:gd name="T10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8" name="Group 3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FBDE2DA-C5DD-4CCA-B929-3DCE2A17B294}"/>
              </a:ext>
            </a:extLst>
          </p:cNvPr>
          <p:cNvGrpSpPr/>
          <p:nvPr/>
        </p:nvGrpSpPr>
        <p:grpSpPr>
          <a:xfrm>
            <a:off x="8788575" y="2582722"/>
            <a:ext cx="1421699" cy="1421698"/>
            <a:chOff x="8788575" y="2582722"/>
            <a:chExt cx="1421698" cy="142169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7E85B2-34DD-482F-B1FB-AB0DC3D9FAD3}"/>
                </a:ext>
              </a:extLst>
            </p:cNvPr>
            <p:cNvSpPr/>
            <p:nvPr/>
          </p:nvSpPr>
          <p:spPr>
            <a:xfrm>
              <a:off x="8788575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89">
              <a:extLst>
                <a:ext uri="{FF2B5EF4-FFF2-40B4-BE49-F238E27FC236}">
                  <a16:creationId xmlns:a16="http://schemas.microsoft.com/office/drawing/2014/main" id="{663AE064-2949-49B5-9921-E4DD7AEC3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6344" y="3050491"/>
              <a:ext cx="486160" cy="486160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0" name="Group 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CA82819-A681-4FCB-814F-FAB3458A281C}"/>
              </a:ext>
            </a:extLst>
          </p:cNvPr>
          <p:cNvGrpSpPr/>
          <p:nvPr/>
        </p:nvGrpSpPr>
        <p:grpSpPr>
          <a:xfrm>
            <a:off x="5385151" y="2582722"/>
            <a:ext cx="1421699" cy="1421698"/>
            <a:chOff x="5385151" y="2582722"/>
            <a:chExt cx="1421698" cy="14216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13D9E3-7B32-4CCF-A479-1C325AE0DB1B}"/>
                </a:ext>
              </a:extLst>
            </p:cNvPr>
            <p:cNvSpPr/>
            <p:nvPr/>
          </p:nvSpPr>
          <p:spPr>
            <a:xfrm>
              <a:off x="5385151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103">
              <a:extLst>
                <a:ext uri="{FF2B5EF4-FFF2-40B4-BE49-F238E27FC236}">
                  <a16:creationId xmlns:a16="http://schemas.microsoft.com/office/drawing/2014/main" id="{C241700B-6E04-42E4-92AC-4EBAAFCD7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5408" y="3125859"/>
              <a:ext cx="601184" cy="335424"/>
            </a:xfrm>
            <a:custGeom>
              <a:avLst/>
              <a:gdLst>
                <a:gd name="T0" fmla="*/ 187 w 236"/>
                <a:gd name="T1" fmla="*/ 52 h 132"/>
                <a:gd name="T2" fmla="*/ 198 w 236"/>
                <a:gd name="T3" fmla="*/ 40 h 132"/>
                <a:gd name="T4" fmla="*/ 236 w 236"/>
                <a:gd name="T5" fmla="*/ 26 h 132"/>
                <a:gd name="T6" fmla="*/ 199 w 236"/>
                <a:gd name="T7" fmla="*/ 12 h 132"/>
                <a:gd name="T8" fmla="*/ 54 w 236"/>
                <a:gd name="T9" fmla="*/ 0 h 132"/>
                <a:gd name="T10" fmla="*/ 12 w 236"/>
                <a:gd name="T11" fmla="*/ 12 h 132"/>
                <a:gd name="T12" fmla="*/ 12 w 236"/>
                <a:gd name="T13" fmla="*/ 40 h 132"/>
                <a:gd name="T14" fmla="*/ 54 w 236"/>
                <a:gd name="T15" fmla="*/ 52 h 132"/>
                <a:gd name="T16" fmla="*/ 46 w 236"/>
                <a:gd name="T17" fmla="*/ 57 h 132"/>
                <a:gd name="T18" fmla="*/ 24 w 236"/>
                <a:gd name="T19" fmla="*/ 89 h 132"/>
                <a:gd name="T20" fmla="*/ 152 w 236"/>
                <a:gd name="T21" fmla="*/ 96 h 132"/>
                <a:gd name="T22" fmla="*/ 232 w 236"/>
                <a:gd name="T23" fmla="*/ 78 h 132"/>
                <a:gd name="T24" fmla="*/ 200 w 236"/>
                <a:gd name="T25" fmla="*/ 20 h 132"/>
                <a:gd name="T26" fmla="*/ 228 w 236"/>
                <a:gd name="T27" fmla="*/ 26 h 132"/>
                <a:gd name="T28" fmla="*/ 200 w 236"/>
                <a:gd name="T29" fmla="*/ 32 h 132"/>
                <a:gd name="T30" fmla="*/ 200 w 236"/>
                <a:gd name="T31" fmla="*/ 20 h 132"/>
                <a:gd name="T32" fmla="*/ 12 w 236"/>
                <a:gd name="T33" fmla="*/ 32 h 132"/>
                <a:gd name="T34" fmla="*/ 12 w 236"/>
                <a:gd name="T35" fmla="*/ 20 h 132"/>
                <a:gd name="T36" fmla="*/ 36 w 236"/>
                <a:gd name="T37" fmla="*/ 20 h 132"/>
                <a:gd name="T38" fmla="*/ 36 w 236"/>
                <a:gd name="T39" fmla="*/ 32 h 132"/>
                <a:gd name="T40" fmla="*/ 54 w 236"/>
                <a:gd name="T41" fmla="*/ 44 h 132"/>
                <a:gd name="T42" fmla="*/ 44 w 236"/>
                <a:gd name="T43" fmla="*/ 20 h 132"/>
                <a:gd name="T44" fmla="*/ 181 w 236"/>
                <a:gd name="T45" fmla="*/ 8 h 132"/>
                <a:gd name="T46" fmla="*/ 192 w 236"/>
                <a:gd name="T47" fmla="*/ 32 h 132"/>
                <a:gd name="T48" fmla="*/ 54 w 236"/>
                <a:gd name="T49" fmla="*/ 44 h 132"/>
                <a:gd name="T50" fmla="*/ 188 w 236"/>
                <a:gd name="T51" fmla="*/ 88 h 132"/>
                <a:gd name="T52" fmla="*/ 26 w 236"/>
                <a:gd name="T53" fmla="*/ 81 h 132"/>
                <a:gd name="T54" fmla="*/ 49 w 236"/>
                <a:gd name="T55" fmla="*/ 64 h 132"/>
                <a:gd name="T56" fmla="*/ 155 w 236"/>
                <a:gd name="T57" fmla="*/ 52 h 132"/>
                <a:gd name="T58" fmla="*/ 214 w 236"/>
                <a:gd name="T59" fmla="*/ 66 h 132"/>
                <a:gd name="T60" fmla="*/ 184 w 236"/>
                <a:gd name="T61" fmla="*/ 16 h 132"/>
                <a:gd name="T62" fmla="*/ 56 w 236"/>
                <a:gd name="T63" fmla="*/ 12 h 132"/>
                <a:gd name="T64" fmla="*/ 56 w 236"/>
                <a:gd name="T65" fmla="*/ 20 h 132"/>
                <a:gd name="T66" fmla="*/ 184 w 236"/>
                <a:gd name="T67" fmla="*/ 16 h 132"/>
                <a:gd name="T68" fmla="*/ 18 w 236"/>
                <a:gd name="T69" fmla="*/ 109 h 132"/>
                <a:gd name="T70" fmla="*/ 75 w 236"/>
                <a:gd name="T71" fmla="*/ 120 h 132"/>
                <a:gd name="T72" fmla="*/ 75 w 236"/>
                <a:gd name="T73" fmla="*/ 120 h 132"/>
                <a:gd name="T74" fmla="*/ 52 w 236"/>
                <a:gd name="T75" fmla="*/ 114 h 132"/>
                <a:gd name="T76" fmla="*/ 23 w 236"/>
                <a:gd name="T77" fmla="*/ 50 h 132"/>
                <a:gd name="T78" fmla="*/ 23 w 236"/>
                <a:gd name="T79" fmla="*/ 50 h 132"/>
                <a:gd name="T80" fmla="*/ 96 w 236"/>
                <a:gd name="T81" fmla="*/ 117 h 132"/>
                <a:gd name="T82" fmla="*/ 184 w 236"/>
                <a:gd name="T83" fmla="*/ 104 h 132"/>
                <a:gd name="T84" fmla="*/ 184 w 236"/>
                <a:gd name="T85" fmla="*/ 104 h 132"/>
                <a:gd name="T86" fmla="*/ 227 w 236"/>
                <a:gd name="T87" fmla="*/ 58 h 132"/>
                <a:gd name="T88" fmla="*/ 223 w 236"/>
                <a:gd name="T89" fmla="*/ 98 h 132"/>
                <a:gd name="T90" fmla="*/ 223 w 236"/>
                <a:gd name="T91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6" h="132">
                  <a:moveTo>
                    <a:pt x="218" y="59"/>
                  </a:moveTo>
                  <a:cubicBezTo>
                    <a:pt x="208" y="54"/>
                    <a:pt x="198" y="53"/>
                    <a:pt x="187" y="52"/>
                  </a:cubicBezTo>
                  <a:cubicBezTo>
                    <a:pt x="186" y="52"/>
                    <a:pt x="185" y="52"/>
                    <a:pt x="184" y="52"/>
                  </a:cubicBezTo>
                  <a:cubicBezTo>
                    <a:pt x="191" y="51"/>
                    <a:pt x="196" y="46"/>
                    <a:pt x="198" y="4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31" y="40"/>
                    <a:pt x="236" y="33"/>
                    <a:pt x="236" y="26"/>
                  </a:cubicBezTo>
                  <a:cubicBezTo>
                    <a:pt x="236" y="19"/>
                    <a:pt x="231" y="12"/>
                    <a:pt x="224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196" y="5"/>
                    <a:pt x="190" y="0"/>
                    <a:pt x="18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0" y="5"/>
                    <a:pt x="37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9"/>
                    <a:pt x="0" y="26"/>
                  </a:cubicBezTo>
                  <a:cubicBezTo>
                    <a:pt x="0" y="33"/>
                    <a:pt x="5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0" y="47"/>
                    <a:pt x="46" y="52"/>
                    <a:pt x="54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3" y="54"/>
                    <a:pt x="49" y="56"/>
                    <a:pt x="46" y="57"/>
                  </a:cubicBezTo>
                  <a:cubicBezTo>
                    <a:pt x="25" y="67"/>
                    <a:pt x="12" y="73"/>
                    <a:pt x="13" y="81"/>
                  </a:cubicBezTo>
                  <a:cubicBezTo>
                    <a:pt x="14" y="86"/>
                    <a:pt x="21" y="88"/>
                    <a:pt x="24" y="89"/>
                  </a:cubicBezTo>
                  <a:cubicBezTo>
                    <a:pt x="52" y="95"/>
                    <a:pt x="82" y="97"/>
                    <a:pt x="111" y="97"/>
                  </a:cubicBezTo>
                  <a:cubicBezTo>
                    <a:pt x="125" y="97"/>
                    <a:pt x="138" y="97"/>
                    <a:pt x="152" y="96"/>
                  </a:cubicBezTo>
                  <a:cubicBezTo>
                    <a:pt x="164" y="96"/>
                    <a:pt x="176" y="96"/>
                    <a:pt x="188" y="96"/>
                  </a:cubicBezTo>
                  <a:cubicBezTo>
                    <a:pt x="200" y="96"/>
                    <a:pt x="228" y="91"/>
                    <a:pt x="232" y="78"/>
                  </a:cubicBezTo>
                  <a:cubicBezTo>
                    <a:pt x="233" y="71"/>
                    <a:pt x="228" y="65"/>
                    <a:pt x="218" y="59"/>
                  </a:cubicBezTo>
                  <a:close/>
                  <a:moveTo>
                    <a:pt x="200" y="20"/>
                  </a:moveTo>
                  <a:cubicBezTo>
                    <a:pt x="224" y="20"/>
                    <a:pt x="224" y="20"/>
                    <a:pt x="224" y="20"/>
                  </a:cubicBezTo>
                  <a:cubicBezTo>
                    <a:pt x="226" y="20"/>
                    <a:pt x="228" y="23"/>
                    <a:pt x="228" y="26"/>
                  </a:cubicBezTo>
                  <a:cubicBezTo>
                    <a:pt x="228" y="29"/>
                    <a:pt x="226" y="32"/>
                    <a:pt x="224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lose/>
                  <a:moveTo>
                    <a:pt x="12" y="32"/>
                  </a:moveTo>
                  <a:cubicBezTo>
                    <a:pt x="10" y="32"/>
                    <a:pt x="8" y="29"/>
                    <a:pt x="8" y="26"/>
                  </a:cubicBezTo>
                  <a:cubicBezTo>
                    <a:pt x="8" y="23"/>
                    <a:pt x="10" y="20"/>
                    <a:pt x="1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lnTo>
                    <a:pt x="12" y="32"/>
                  </a:lnTo>
                  <a:close/>
                  <a:moveTo>
                    <a:pt x="54" y="44"/>
                  </a:moveTo>
                  <a:cubicBezTo>
                    <a:pt x="47" y="44"/>
                    <a:pt x="44" y="38"/>
                    <a:pt x="44" y="32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4"/>
                    <a:pt x="47" y="8"/>
                    <a:pt x="54" y="8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189" y="8"/>
                    <a:pt x="192" y="14"/>
                    <a:pt x="192" y="20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38"/>
                    <a:pt x="188" y="44"/>
                    <a:pt x="181" y="44"/>
                  </a:cubicBezTo>
                  <a:lnTo>
                    <a:pt x="54" y="44"/>
                  </a:lnTo>
                  <a:close/>
                  <a:moveTo>
                    <a:pt x="224" y="76"/>
                  </a:moveTo>
                  <a:cubicBezTo>
                    <a:pt x="222" y="82"/>
                    <a:pt x="202" y="88"/>
                    <a:pt x="188" y="88"/>
                  </a:cubicBezTo>
                  <a:cubicBezTo>
                    <a:pt x="176" y="88"/>
                    <a:pt x="164" y="88"/>
                    <a:pt x="151" y="88"/>
                  </a:cubicBezTo>
                  <a:cubicBezTo>
                    <a:pt x="109" y="89"/>
                    <a:pt x="65" y="90"/>
                    <a:pt x="26" y="81"/>
                  </a:cubicBezTo>
                  <a:cubicBezTo>
                    <a:pt x="23" y="80"/>
                    <a:pt x="22" y="80"/>
                    <a:pt x="21" y="80"/>
                  </a:cubicBezTo>
                  <a:cubicBezTo>
                    <a:pt x="24" y="76"/>
                    <a:pt x="40" y="68"/>
                    <a:pt x="49" y="64"/>
                  </a:cubicBezTo>
                  <a:cubicBezTo>
                    <a:pt x="63" y="58"/>
                    <a:pt x="69" y="55"/>
                    <a:pt x="72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64" y="58"/>
                    <a:pt x="175" y="59"/>
                    <a:pt x="186" y="60"/>
                  </a:cubicBezTo>
                  <a:cubicBezTo>
                    <a:pt x="196" y="61"/>
                    <a:pt x="206" y="62"/>
                    <a:pt x="214" y="66"/>
                  </a:cubicBezTo>
                  <a:cubicBezTo>
                    <a:pt x="222" y="71"/>
                    <a:pt x="224" y="74"/>
                    <a:pt x="224" y="76"/>
                  </a:cubicBezTo>
                  <a:close/>
                  <a:moveTo>
                    <a:pt x="184" y="16"/>
                  </a:moveTo>
                  <a:cubicBezTo>
                    <a:pt x="184" y="14"/>
                    <a:pt x="182" y="12"/>
                    <a:pt x="180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12"/>
                    <a:pt x="52" y="14"/>
                    <a:pt x="52" y="16"/>
                  </a:cubicBezTo>
                  <a:cubicBezTo>
                    <a:pt x="52" y="18"/>
                    <a:pt x="54" y="20"/>
                    <a:pt x="56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2" y="20"/>
                    <a:pt x="184" y="18"/>
                    <a:pt x="184" y="16"/>
                  </a:cubicBezTo>
                  <a:close/>
                  <a:moveTo>
                    <a:pt x="18" y="97"/>
                  </a:moveTo>
                  <a:cubicBezTo>
                    <a:pt x="10" y="97"/>
                    <a:pt x="10" y="109"/>
                    <a:pt x="18" y="109"/>
                  </a:cubicBezTo>
                  <a:cubicBezTo>
                    <a:pt x="25" y="109"/>
                    <a:pt x="25" y="97"/>
                    <a:pt x="18" y="97"/>
                  </a:cubicBezTo>
                  <a:close/>
                  <a:moveTo>
                    <a:pt x="75" y="120"/>
                  </a:moveTo>
                  <a:cubicBezTo>
                    <a:pt x="67" y="120"/>
                    <a:pt x="67" y="132"/>
                    <a:pt x="75" y="132"/>
                  </a:cubicBezTo>
                  <a:cubicBezTo>
                    <a:pt x="83" y="132"/>
                    <a:pt x="83" y="120"/>
                    <a:pt x="75" y="120"/>
                  </a:cubicBezTo>
                  <a:close/>
                  <a:moveTo>
                    <a:pt x="52" y="102"/>
                  </a:moveTo>
                  <a:cubicBezTo>
                    <a:pt x="44" y="102"/>
                    <a:pt x="44" y="114"/>
                    <a:pt x="52" y="114"/>
                  </a:cubicBezTo>
                  <a:cubicBezTo>
                    <a:pt x="60" y="114"/>
                    <a:pt x="60" y="102"/>
                    <a:pt x="52" y="102"/>
                  </a:cubicBezTo>
                  <a:close/>
                  <a:moveTo>
                    <a:pt x="23" y="50"/>
                  </a:moveTo>
                  <a:cubicBezTo>
                    <a:pt x="16" y="50"/>
                    <a:pt x="16" y="62"/>
                    <a:pt x="23" y="62"/>
                  </a:cubicBezTo>
                  <a:cubicBezTo>
                    <a:pt x="31" y="62"/>
                    <a:pt x="31" y="50"/>
                    <a:pt x="23" y="50"/>
                  </a:cubicBezTo>
                  <a:close/>
                  <a:moveTo>
                    <a:pt x="96" y="105"/>
                  </a:moveTo>
                  <a:cubicBezTo>
                    <a:pt x="88" y="105"/>
                    <a:pt x="88" y="117"/>
                    <a:pt x="96" y="117"/>
                  </a:cubicBezTo>
                  <a:cubicBezTo>
                    <a:pt x="103" y="117"/>
                    <a:pt x="103" y="105"/>
                    <a:pt x="96" y="105"/>
                  </a:cubicBezTo>
                  <a:close/>
                  <a:moveTo>
                    <a:pt x="184" y="104"/>
                  </a:moveTo>
                  <a:cubicBezTo>
                    <a:pt x="176" y="104"/>
                    <a:pt x="176" y="116"/>
                    <a:pt x="184" y="116"/>
                  </a:cubicBezTo>
                  <a:cubicBezTo>
                    <a:pt x="192" y="116"/>
                    <a:pt x="192" y="104"/>
                    <a:pt x="184" y="104"/>
                  </a:cubicBezTo>
                  <a:close/>
                  <a:moveTo>
                    <a:pt x="227" y="46"/>
                  </a:moveTo>
                  <a:cubicBezTo>
                    <a:pt x="219" y="46"/>
                    <a:pt x="219" y="58"/>
                    <a:pt x="227" y="58"/>
                  </a:cubicBezTo>
                  <a:cubicBezTo>
                    <a:pt x="235" y="58"/>
                    <a:pt x="235" y="46"/>
                    <a:pt x="227" y="46"/>
                  </a:cubicBezTo>
                  <a:close/>
                  <a:moveTo>
                    <a:pt x="223" y="98"/>
                  </a:moveTo>
                  <a:cubicBezTo>
                    <a:pt x="215" y="98"/>
                    <a:pt x="215" y="110"/>
                    <a:pt x="223" y="110"/>
                  </a:cubicBezTo>
                  <a:cubicBezTo>
                    <a:pt x="231" y="110"/>
                    <a:pt x="231" y="98"/>
                    <a:pt x="223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8A80A5AA-5B5C-4E0C-978E-8DFCFAA74CAC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9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/>
      </p:transition>
    </mc:Choice>
    <mc:Fallback xmlns="" xmlns:a16="http://schemas.microsoft.com/office/drawing/2014/main">
      <p:transition spd="slow" advClick="0" advTm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7ABDA80-4056-49D3-A970-5AEC604C4CE4}"/>
              </a:ext>
            </a:extLst>
          </p:cNvPr>
          <p:cNvSpPr/>
          <p:nvPr/>
        </p:nvSpPr>
        <p:spPr>
          <a:xfrm>
            <a:off x="4530792" y="1828800"/>
            <a:ext cx="3130419" cy="3878826"/>
          </a:xfrm>
          <a:prstGeom prst="roundRect">
            <a:avLst>
              <a:gd name="adj" fmla="val 4039"/>
            </a:avLst>
          </a:prstGeom>
          <a:solidFill>
            <a:schemeClr val="bg1"/>
          </a:solidFill>
          <a:ln>
            <a:noFill/>
          </a:ln>
          <a:effectLst>
            <a:outerShdw blurRad="1270000" dist="469900" dir="5400000" sx="91000" sy="91000" algn="t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5EA4AEDE-8F80-46C9-BAFB-F86D897B2C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: Rounded Corners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0FA2DC0-3EBB-426E-B94C-522EA1BCB142}"/>
              </a:ext>
            </a:extLst>
          </p:cNvPr>
          <p:cNvSpPr/>
          <p:nvPr/>
        </p:nvSpPr>
        <p:spPr>
          <a:xfrm>
            <a:off x="1191475" y="1828800"/>
            <a:ext cx="3130419" cy="3878826"/>
          </a:xfrm>
          <a:prstGeom prst="roundRect">
            <a:avLst>
              <a:gd name="adj" fmla="val 4039"/>
            </a:avLst>
          </a:prstGeom>
          <a:solidFill>
            <a:schemeClr val="bg1"/>
          </a:solidFill>
          <a:ln>
            <a:noFill/>
          </a:ln>
          <a:effectLst>
            <a:outerShdw blurRad="533400" dist="469900" dir="5400000" sx="88000" sy="88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Rectangle: Rounded Corners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3066869-D6EC-4F29-818B-F44C3E6D088F}"/>
              </a:ext>
            </a:extLst>
          </p:cNvPr>
          <p:cNvSpPr/>
          <p:nvPr/>
        </p:nvSpPr>
        <p:spPr>
          <a:xfrm>
            <a:off x="7870109" y="1828800"/>
            <a:ext cx="3130419" cy="3878826"/>
          </a:xfrm>
          <a:prstGeom prst="roundRect">
            <a:avLst>
              <a:gd name="adj" fmla="val 4039"/>
            </a:avLst>
          </a:prstGeom>
          <a:solidFill>
            <a:schemeClr val="bg1"/>
          </a:solidFill>
          <a:ln>
            <a:noFill/>
          </a:ln>
          <a:effectLst>
            <a:outerShdw blurRad="533400" dist="469900" dir="5400000" sx="88000" sy="88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8DF8881-54A9-4496-B45A-65C5BB747C1E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91DC0D1-AE77-47BD-9AD1-EC37EC97FC53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4566455-4C71-42F8-BA95-1F9B0CB0A431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922D2F-0754-40B0-9A2F-A1B559044F73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8097A5B-A2D0-4BFD-8AE4-1834CF95AC59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Hot Products The Month</a:t>
            </a:r>
          </a:p>
        </p:txBody>
      </p:sp>
      <p:grpSp>
        <p:nvGrpSpPr>
          <p:cNvPr id="40" name="Group 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4B52099-DBD4-4D85-9980-048A0FAD18AD}"/>
              </a:ext>
            </a:extLst>
          </p:cNvPr>
          <p:cNvGrpSpPr/>
          <p:nvPr/>
        </p:nvGrpSpPr>
        <p:grpSpPr>
          <a:xfrm>
            <a:off x="1315791" y="4947682"/>
            <a:ext cx="2881787" cy="843308"/>
            <a:chOff x="1277258" y="4940529"/>
            <a:chExt cx="2881787" cy="84330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FA3265-CF7B-4603-BB1B-786829BB567E}"/>
                </a:ext>
              </a:extLst>
            </p:cNvPr>
            <p:cNvSpPr txBox="1"/>
            <p:nvPr/>
          </p:nvSpPr>
          <p:spPr>
            <a:xfrm>
              <a:off x="1277258" y="4940529"/>
              <a:ext cx="288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Delicious food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745991-E5BE-4C44-A949-428C8828692E}"/>
                </a:ext>
              </a:extLst>
            </p:cNvPr>
            <p:cNvSpPr txBox="1"/>
            <p:nvPr/>
          </p:nvSpPr>
          <p:spPr>
            <a:xfrm>
              <a:off x="1277259" y="5248306"/>
              <a:ext cx="28817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my soul.</a:t>
              </a:r>
            </a:p>
          </p:txBody>
        </p:sp>
      </p:grpSp>
      <p:grpSp>
        <p:nvGrpSpPr>
          <p:cNvPr id="44" name="Group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4B6CA23-B0DF-467F-9C5F-583D832A5CFF}"/>
              </a:ext>
            </a:extLst>
          </p:cNvPr>
          <p:cNvGrpSpPr/>
          <p:nvPr/>
        </p:nvGrpSpPr>
        <p:grpSpPr>
          <a:xfrm>
            <a:off x="7994422" y="4947682"/>
            <a:ext cx="2881787" cy="843308"/>
            <a:chOff x="1277258" y="4940529"/>
            <a:chExt cx="2881787" cy="84330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87449A-C245-4F2B-BA7D-292F7DD2F342}"/>
                </a:ext>
              </a:extLst>
            </p:cNvPr>
            <p:cNvSpPr txBox="1"/>
            <p:nvPr/>
          </p:nvSpPr>
          <p:spPr>
            <a:xfrm>
              <a:off x="1277258" y="4940529"/>
              <a:ext cx="288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Fresh fruit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39353D-03A5-48D4-B366-580132059C70}"/>
                </a:ext>
              </a:extLst>
            </p:cNvPr>
            <p:cNvSpPr txBox="1"/>
            <p:nvPr/>
          </p:nvSpPr>
          <p:spPr>
            <a:xfrm>
              <a:off x="1277259" y="5248306"/>
              <a:ext cx="28817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my soul.</a:t>
              </a:r>
            </a:p>
          </p:txBody>
        </p:sp>
      </p:grpSp>
      <p:grpSp>
        <p:nvGrpSpPr>
          <p:cNvPr id="41" name="Group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EB78E13-2513-4405-AB6F-DFAF3F5CE52F}"/>
              </a:ext>
            </a:extLst>
          </p:cNvPr>
          <p:cNvGrpSpPr/>
          <p:nvPr/>
        </p:nvGrpSpPr>
        <p:grpSpPr>
          <a:xfrm>
            <a:off x="4655108" y="4947682"/>
            <a:ext cx="2881787" cy="843308"/>
            <a:chOff x="1277258" y="4940529"/>
            <a:chExt cx="2881787" cy="8433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3569BE-F3AC-42BB-8D37-D90FD5EA983C}"/>
                </a:ext>
              </a:extLst>
            </p:cNvPr>
            <p:cNvSpPr txBox="1"/>
            <p:nvPr/>
          </p:nvSpPr>
          <p:spPr>
            <a:xfrm>
              <a:off x="1277258" y="4940529"/>
              <a:ext cx="288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Healthy dessert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058DA8-E6C4-4D91-87F6-662DE34D703B}"/>
                </a:ext>
              </a:extLst>
            </p:cNvPr>
            <p:cNvSpPr txBox="1"/>
            <p:nvPr/>
          </p:nvSpPr>
          <p:spPr>
            <a:xfrm>
              <a:off x="1277259" y="5248306"/>
              <a:ext cx="28817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my soul.</a:t>
              </a:r>
            </a:p>
          </p:txBody>
        </p:sp>
      </p:grpSp>
      <p:sp>
        <p:nvSpPr>
          <p:cNvPr id="48" name="Rectangle: Rounded Corners 4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53A74E4-3DBB-4DC2-A0FE-71307CF3A5FA}"/>
              </a:ext>
            </a:extLst>
          </p:cNvPr>
          <p:cNvSpPr/>
          <p:nvPr/>
        </p:nvSpPr>
        <p:spPr>
          <a:xfrm>
            <a:off x="6523252" y="2005015"/>
            <a:ext cx="969399" cy="2333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cs typeface="+mn-ea"/>
                <a:sym typeface="+mn-lt"/>
              </a:rPr>
              <a:t>Most Loved</a:t>
            </a:r>
          </a:p>
        </p:txBody>
      </p:sp>
      <p:sp>
        <p:nvSpPr>
          <p:cNvPr id="23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AD593088-6729-4E00-A51F-2A5115DECE22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4717F3CF-DFEA-4544-9935-CACD4339DB5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2531A1E6-35C8-4B33-A8A6-D51AC4B354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32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 xmlns:a16="http://schemas.microsoft.com/office/drawing/2014/main" xmlns:a14="http://schemas.microsoft.com/office/drawing/2010/main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4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A3F12DF-4549-4E54-95B7-4261F7F9AEB6}"/>
              </a:ext>
            </a:extLst>
          </p:cNvPr>
          <p:cNvSpPr/>
          <p:nvPr/>
        </p:nvSpPr>
        <p:spPr>
          <a:xfrm>
            <a:off x="9746109" y="1"/>
            <a:ext cx="2445892" cy="6857999"/>
          </a:xfrm>
          <a:prstGeom prst="rect">
            <a:avLst/>
          </a:prstGeom>
          <a:solidFill>
            <a:srgbClr val="0B0F28"/>
          </a:solidFill>
          <a:ln>
            <a:noFill/>
          </a:ln>
          <a:effectLst>
            <a:outerShdw blurRad="9017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TextBox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85CD441-EF80-4086-8F5A-91A39ABAC77D}"/>
              </a:ext>
            </a:extLst>
          </p:cNvPr>
          <p:cNvSpPr txBox="1"/>
          <p:nvPr/>
        </p:nvSpPr>
        <p:spPr>
          <a:xfrm>
            <a:off x="10112909" y="16595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  <a:alpha val="30000"/>
                  </a:schemeClr>
                </a:solidFill>
                <a:cs typeface="+mn-ea"/>
                <a:sym typeface="+mn-lt"/>
              </a:rPr>
              <a:t>January</a:t>
            </a:r>
          </a:p>
        </p:txBody>
      </p:sp>
      <p:sp>
        <p:nvSpPr>
          <p:cNvPr id="17" name="TextBox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221C3DB-7AEF-44C8-8327-501B7DD71096}"/>
              </a:ext>
            </a:extLst>
          </p:cNvPr>
          <p:cNvSpPr txBox="1"/>
          <p:nvPr/>
        </p:nvSpPr>
        <p:spPr>
          <a:xfrm>
            <a:off x="10112909" y="293968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  <a:alpha val="30000"/>
                  </a:schemeClr>
                </a:solidFill>
                <a:cs typeface="+mn-ea"/>
                <a:sym typeface="+mn-lt"/>
              </a:rPr>
              <a:t>March</a:t>
            </a:r>
          </a:p>
        </p:txBody>
      </p:sp>
      <p:sp>
        <p:nvSpPr>
          <p:cNvPr id="18" name="TextBox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1FDB00F-655C-4362-A525-4EB6DE440A26}"/>
              </a:ext>
            </a:extLst>
          </p:cNvPr>
          <p:cNvSpPr txBox="1"/>
          <p:nvPr/>
        </p:nvSpPr>
        <p:spPr>
          <a:xfrm>
            <a:off x="10112909" y="357976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  <a:alpha val="30000"/>
                  </a:schemeClr>
                </a:solidFill>
                <a:cs typeface="+mn-ea"/>
                <a:sym typeface="+mn-lt"/>
              </a:rPr>
              <a:t>April</a:t>
            </a:r>
          </a:p>
        </p:txBody>
      </p:sp>
      <p:sp>
        <p:nvSpPr>
          <p:cNvPr id="19" name="TextBox 1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072DBFA-FF60-4F4A-B3E6-37A165E5181E}"/>
              </a:ext>
            </a:extLst>
          </p:cNvPr>
          <p:cNvSpPr txBox="1"/>
          <p:nvPr/>
        </p:nvSpPr>
        <p:spPr>
          <a:xfrm>
            <a:off x="10112909" y="421984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  <a:alpha val="30000"/>
                  </a:schemeClr>
                </a:solidFill>
                <a:cs typeface="+mn-ea"/>
                <a:sym typeface="+mn-lt"/>
              </a:rPr>
              <a:t>May</a:t>
            </a:r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CDA8A85-491E-4DBF-AE80-352A50226A3D}"/>
              </a:ext>
            </a:extLst>
          </p:cNvPr>
          <p:cNvSpPr txBox="1"/>
          <p:nvPr/>
        </p:nvSpPr>
        <p:spPr>
          <a:xfrm>
            <a:off x="10112909" y="48599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  <a:alpha val="30000"/>
                  </a:schemeClr>
                </a:solidFill>
                <a:cs typeface="+mn-ea"/>
                <a:sym typeface="+mn-lt"/>
              </a:rPr>
              <a:t>June</a:t>
            </a:r>
          </a:p>
        </p:txBody>
      </p:sp>
      <p:sp>
        <p:nvSpPr>
          <p:cNvPr id="23" name="Rectangle 2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344A2C4-AB99-4F26-8444-46A8D58D783A}"/>
              </a:ext>
            </a:extLst>
          </p:cNvPr>
          <p:cNvSpPr/>
          <p:nvPr/>
        </p:nvSpPr>
        <p:spPr>
          <a:xfrm>
            <a:off x="9746109" y="2240578"/>
            <a:ext cx="68452" cy="487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C950139-5232-44DC-A8F5-7BBEF7DDF268}"/>
              </a:ext>
            </a:extLst>
          </p:cNvPr>
          <p:cNvGrpSpPr/>
          <p:nvPr/>
        </p:nvGrpSpPr>
        <p:grpSpPr>
          <a:xfrm>
            <a:off x="776603" y="1720484"/>
            <a:ext cx="4203292" cy="1590067"/>
            <a:chOff x="776603" y="1720483"/>
            <a:chExt cx="4203292" cy="15900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5AF02B-21F2-471E-AA2A-AE7BAB78229C}"/>
                </a:ext>
              </a:extLst>
            </p:cNvPr>
            <p:cNvSpPr txBox="1"/>
            <p:nvPr/>
          </p:nvSpPr>
          <p:spPr>
            <a:xfrm>
              <a:off x="776603" y="1720483"/>
              <a:ext cx="42032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cs typeface="+mn-ea"/>
                  <a:sym typeface="+mn-lt"/>
                </a:rPr>
                <a:t>Monthly</a:t>
              </a:r>
            </a:p>
            <a:p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Special Menu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2DAB73-8A1B-4A52-9B0C-D81554CE31EC}"/>
                </a:ext>
              </a:extLst>
            </p:cNvPr>
            <p:cNvGrpSpPr/>
            <p:nvPr/>
          </p:nvGrpSpPr>
          <p:grpSpPr>
            <a:xfrm>
              <a:off x="910815" y="3310550"/>
              <a:ext cx="603250" cy="0"/>
              <a:chOff x="7150100" y="3662052"/>
              <a:chExt cx="603250" cy="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0D5418C-E53B-45C3-8F4C-A4CC91E5C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2EB2CB4-005F-4710-817E-8D53ACD9C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895228E-FAA6-4C24-9CEE-9BC1A4F8B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592241D-FEF9-448C-BD58-63C05411A0A9}"/>
              </a:ext>
            </a:extLst>
          </p:cNvPr>
          <p:cNvGrpSpPr/>
          <p:nvPr/>
        </p:nvGrpSpPr>
        <p:grpSpPr>
          <a:xfrm>
            <a:off x="776603" y="3629640"/>
            <a:ext cx="4004187" cy="1563762"/>
            <a:chOff x="776602" y="3629640"/>
            <a:chExt cx="4004187" cy="15637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4F465B-6B55-44CA-8F59-1B8CF2C7D470}"/>
                </a:ext>
              </a:extLst>
            </p:cNvPr>
            <p:cNvSpPr txBox="1"/>
            <p:nvPr/>
          </p:nvSpPr>
          <p:spPr>
            <a:xfrm>
              <a:off x="776602" y="3629640"/>
              <a:ext cx="400418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Subtitle text goes here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6CFA18-5500-4A43-91DA-88C9E3F64F1C}"/>
                </a:ext>
              </a:extLst>
            </p:cNvPr>
            <p:cNvSpPr txBox="1"/>
            <p:nvPr/>
          </p:nvSpPr>
          <p:spPr>
            <a:xfrm>
              <a:off x="776602" y="3993073"/>
              <a:ext cx="4004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</p:grpSp>
      <p:sp>
        <p:nvSpPr>
          <p:cNvPr id="16" name="TextBox 1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7A4A299-A29B-487A-9FBF-D4AB849B788A}"/>
              </a:ext>
            </a:extLst>
          </p:cNvPr>
          <p:cNvSpPr txBox="1"/>
          <p:nvPr/>
        </p:nvSpPr>
        <p:spPr>
          <a:xfrm>
            <a:off x="10112909" y="2299603"/>
            <a:ext cx="17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February</a:t>
            </a:r>
          </a:p>
        </p:txBody>
      </p:sp>
      <p:sp>
        <p:nvSpPr>
          <p:cNvPr id="7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9FA3D380-22F7-4B93-948E-FE3F6DFBADD2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DD07E70D-2BAD-4CFE-ADF4-896C726118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5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7" grpId="0"/>
      <p:bldP spid="18" grpId="0"/>
      <p:bldP spid="19" grpId="0"/>
      <p:bldP spid="20" grpId="0"/>
      <p:bldP spid="2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9FBB505-487E-455A-81E2-5538A23DA7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2B72D08-997B-4DED-955F-FFFAF781DEB5}"/>
              </a:ext>
            </a:extLst>
          </p:cNvPr>
          <p:cNvSpPr/>
          <p:nvPr/>
        </p:nvSpPr>
        <p:spPr>
          <a:xfrm>
            <a:off x="1" y="1"/>
            <a:ext cx="12191999" cy="5014453"/>
          </a:xfrm>
          <a:prstGeom prst="rect">
            <a:avLst/>
          </a:prstGeom>
          <a:gradFill flip="none" rotWithShape="1">
            <a:gsLst>
              <a:gs pos="0">
                <a:srgbClr val="0B0F28">
                  <a:alpha val="45000"/>
                </a:srgbClr>
              </a:gs>
              <a:gs pos="100000">
                <a:srgbClr val="0B0F28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1" name="Group 3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B8B8021-F0AF-4CCD-B2E2-580014DA02C8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2342A04-A44E-40C7-BFB5-62C171272194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71DFB2-7C39-41DB-813A-51C856BF9AA1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D4E55E-DD6E-4DBE-9742-AAED2025D39E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517BB89-33FE-4DF0-A3B9-D335986A7911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Special Menu</a:t>
            </a:r>
          </a:p>
        </p:txBody>
      </p:sp>
      <p:sp>
        <p:nvSpPr>
          <p:cNvPr id="36" name="Rectangle: Rounded Corners 3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216ABA1-D8AB-4F7E-BDA3-287B87F22DCA}"/>
              </a:ext>
            </a:extLst>
          </p:cNvPr>
          <p:cNvSpPr/>
          <p:nvPr/>
        </p:nvSpPr>
        <p:spPr>
          <a:xfrm>
            <a:off x="5371564" y="3125518"/>
            <a:ext cx="1448875" cy="3489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cs typeface="+mn-ea"/>
                <a:sym typeface="+mn-lt"/>
              </a:rPr>
              <a:t>Check now</a:t>
            </a:r>
          </a:p>
        </p:txBody>
      </p: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5A18CBD-CF3A-411B-8B83-132B9D001FC6}"/>
              </a:ext>
            </a:extLst>
          </p:cNvPr>
          <p:cNvGrpSpPr/>
          <p:nvPr/>
        </p:nvGrpSpPr>
        <p:grpSpPr>
          <a:xfrm>
            <a:off x="1573163" y="1935143"/>
            <a:ext cx="9045676" cy="885302"/>
            <a:chOff x="1573162" y="1935142"/>
            <a:chExt cx="9045676" cy="8853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090ABC-46AE-48F8-9E80-888B299292A5}"/>
                </a:ext>
              </a:extLst>
            </p:cNvPr>
            <p:cNvSpPr txBox="1"/>
            <p:nvPr/>
          </p:nvSpPr>
          <p:spPr>
            <a:xfrm>
              <a:off x="1573162" y="2284913"/>
              <a:ext cx="90456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D5A7E7-1B65-46F3-AC79-7F13217020EE}"/>
                </a:ext>
              </a:extLst>
            </p:cNvPr>
            <p:cNvSpPr txBox="1"/>
            <p:nvPr/>
          </p:nvSpPr>
          <p:spPr>
            <a:xfrm>
              <a:off x="4093907" y="1935142"/>
              <a:ext cx="400418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Subtitle text goes here</a:t>
              </a:r>
            </a:p>
          </p:txBody>
        </p:sp>
      </p:grpSp>
      <p:sp>
        <p:nvSpPr>
          <p:cNvPr id="26" name="Rectangle: Rounded Corners 2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53B47E5-D3E4-42BB-A9A9-13C35A31E8B5}"/>
              </a:ext>
            </a:extLst>
          </p:cNvPr>
          <p:cNvSpPr/>
          <p:nvPr/>
        </p:nvSpPr>
        <p:spPr>
          <a:xfrm>
            <a:off x="6162367" y="4130650"/>
            <a:ext cx="4320540" cy="1774388"/>
          </a:xfrm>
          <a:prstGeom prst="roundRect">
            <a:avLst>
              <a:gd name="adj" fmla="val 355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28700" dist="393700" dir="2700000" sx="86000" sy="86000" algn="tl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Rectangle: Rounded Corners 2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F34CBF3-A70F-4D63-80E4-F0F5E8EDC23C}"/>
              </a:ext>
            </a:extLst>
          </p:cNvPr>
          <p:cNvSpPr/>
          <p:nvPr/>
        </p:nvSpPr>
        <p:spPr>
          <a:xfrm>
            <a:off x="1709093" y="4130650"/>
            <a:ext cx="4320539" cy="1774388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028700" dist="393700" dir="2700000" sx="86000" sy="86000" algn="tl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7361F4A-DB20-43E6-90B0-78B202B4C176}"/>
              </a:ext>
            </a:extLst>
          </p:cNvPr>
          <p:cNvGrpSpPr/>
          <p:nvPr/>
        </p:nvGrpSpPr>
        <p:grpSpPr>
          <a:xfrm>
            <a:off x="1912445" y="4328813"/>
            <a:ext cx="3913835" cy="843308"/>
            <a:chOff x="1912445" y="4328812"/>
            <a:chExt cx="3913834" cy="84330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D53325-7539-4A73-A22A-0F12222A02ED}"/>
                </a:ext>
              </a:extLst>
            </p:cNvPr>
            <p:cNvSpPr txBox="1"/>
            <p:nvPr/>
          </p:nvSpPr>
          <p:spPr>
            <a:xfrm>
              <a:off x="1912445" y="4328812"/>
              <a:ext cx="3913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Delicious food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231BC2-E135-40A8-85CA-48D16B249EA7}"/>
                </a:ext>
              </a:extLst>
            </p:cNvPr>
            <p:cNvSpPr txBox="1"/>
            <p:nvPr/>
          </p:nvSpPr>
          <p:spPr>
            <a:xfrm>
              <a:off x="1912445" y="4636589"/>
              <a:ext cx="391383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41" name="TextBox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5D06DEE-EFF1-4076-905A-237C27CD0629}"/>
              </a:ext>
            </a:extLst>
          </p:cNvPr>
          <p:cNvSpPr txBox="1"/>
          <p:nvPr/>
        </p:nvSpPr>
        <p:spPr>
          <a:xfrm>
            <a:off x="1912445" y="5327883"/>
            <a:ext cx="158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$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44,80</a:t>
            </a:r>
          </a:p>
        </p:txBody>
      </p: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8ABF66C-A12D-42B0-9B78-3CD93304D803}"/>
              </a:ext>
            </a:extLst>
          </p:cNvPr>
          <p:cNvGrpSpPr/>
          <p:nvPr/>
        </p:nvGrpSpPr>
        <p:grpSpPr>
          <a:xfrm>
            <a:off x="6365721" y="4328813"/>
            <a:ext cx="3913835" cy="843308"/>
            <a:chOff x="6365721" y="4328812"/>
            <a:chExt cx="3913834" cy="8433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3B8899-049E-4C2F-ADB1-472F2385CD9C}"/>
                </a:ext>
              </a:extLst>
            </p:cNvPr>
            <p:cNvSpPr txBox="1"/>
            <p:nvPr/>
          </p:nvSpPr>
          <p:spPr>
            <a:xfrm>
              <a:off x="6365721" y="4328812"/>
              <a:ext cx="3913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Amazing taste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291338-EAFE-4D5A-AAE7-1BCF6E899DF0}"/>
                </a:ext>
              </a:extLst>
            </p:cNvPr>
            <p:cNvSpPr txBox="1"/>
            <p:nvPr/>
          </p:nvSpPr>
          <p:spPr>
            <a:xfrm>
              <a:off x="6365721" y="4636589"/>
              <a:ext cx="391383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44" name="TextBox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7AA4543-92B0-4E86-AA00-3FD191E6F970}"/>
              </a:ext>
            </a:extLst>
          </p:cNvPr>
          <p:cNvSpPr txBox="1"/>
          <p:nvPr/>
        </p:nvSpPr>
        <p:spPr>
          <a:xfrm>
            <a:off x="6365721" y="5327883"/>
            <a:ext cx="158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chemeClr val="bg1"/>
                </a:solidFill>
                <a:cs typeface="+mn-ea"/>
                <a:sym typeface="+mn-lt"/>
              </a:rPr>
              <a:t>$</a:t>
            </a:r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 47,80</a:t>
            </a:r>
          </a:p>
        </p:txBody>
      </p:sp>
      <p:sp>
        <p:nvSpPr>
          <p:cNvPr id="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629AF238-4452-4976-8B0E-93EE676A020B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2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/>
      </p:transition>
    </mc:Choice>
    <mc:Fallback xmlns="" xmlns:a16="http://schemas.microsoft.com/office/drawing/2014/main" xmlns:a14="http://schemas.microsoft.com/office/drawing/2010/main">
      <p:transition spd="slow" advClick="0" advTm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6" grpId="0" animBg="1"/>
      <p:bldP spid="26" grpId="0" animBg="1"/>
      <p:bldP spid="25" grpId="0" animBg="1"/>
      <p:bldP spid="41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539CD17-8681-4441-8190-683EC1DF81CE}"/>
              </a:ext>
            </a:extLst>
          </p:cNvPr>
          <p:cNvGrpSpPr/>
          <p:nvPr/>
        </p:nvGrpSpPr>
        <p:grpSpPr>
          <a:xfrm flipH="1">
            <a:off x="769258" y="3376746"/>
            <a:ext cx="402055" cy="402055"/>
            <a:chOff x="11020688" y="3376744"/>
            <a:chExt cx="402055" cy="40205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5806277-AB1D-44A8-8B55-01A5481751C4}"/>
                </a:ext>
              </a:extLst>
            </p:cNvPr>
            <p:cNvSpPr/>
            <p:nvPr/>
          </p:nvSpPr>
          <p:spPr>
            <a:xfrm>
              <a:off x="11020688" y="3376744"/>
              <a:ext cx="402055" cy="40205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Freeform 4616">
              <a:extLst>
                <a:ext uri="{FF2B5EF4-FFF2-40B4-BE49-F238E27FC236}">
                  <a16:creationId xmlns:a16="http://schemas.microsoft.com/office/drawing/2014/main" id="{E71E808D-0C20-4439-BBB5-5DABF2229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28611" y="3518968"/>
              <a:ext cx="186209" cy="117606"/>
            </a:xfrm>
            <a:custGeom>
              <a:avLst/>
              <a:gdLst>
                <a:gd name="T0" fmla="*/ 129 w 205"/>
                <a:gd name="T1" fmla="*/ 130 h 130"/>
                <a:gd name="T2" fmla="*/ 129 w 205"/>
                <a:gd name="T3" fmla="*/ 130 h 130"/>
                <a:gd name="T4" fmla="*/ 120 w 205"/>
                <a:gd name="T5" fmla="*/ 121 h 130"/>
                <a:gd name="T6" fmla="*/ 120 w 205"/>
                <a:gd name="T7" fmla="*/ 96 h 130"/>
                <a:gd name="T8" fmla="*/ 119 w 205"/>
                <a:gd name="T9" fmla="*/ 95 h 130"/>
                <a:gd name="T10" fmla="*/ 9 w 205"/>
                <a:gd name="T11" fmla="*/ 95 h 130"/>
                <a:gd name="T12" fmla="*/ 0 w 205"/>
                <a:gd name="T13" fmla="*/ 86 h 130"/>
                <a:gd name="T14" fmla="*/ 0 w 205"/>
                <a:gd name="T15" fmla="*/ 44 h 130"/>
                <a:gd name="T16" fmla="*/ 9 w 205"/>
                <a:gd name="T17" fmla="*/ 35 h 130"/>
                <a:gd name="T18" fmla="*/ 119 w 205"/>
                <a:gd name="T19" fmla="*/ 35 h 130"/>
                <a:gd name="T20" fmla="*/ 120 w 205"/>
                <a:gd name="T21" fmla="*/ 34 h 130"/>
                <a:gd name="T22" fmla="*/ 120 w 205"/>
                <a:gd name="T23" fmla="*/ 9 h 130"/>
                <a:gd name="T24" fmla="*/ 129 w 205"/>
                <a:gd name="T25" fmla="*/ 0 h 130"/>
                <a:gd name="T26" fmla="*/ 134 w 205"/>
                <a:gd name="T27" fmla="*/ 2 h 130"/>
                <a:gd name="T28" fmla="*/ 202 w 205"/>
                <a:gd name="T29" fmla="*/ 56 h 130"/>
                <a:gd name="T30" fmla="*/ 205 w 205"/>
                <a:gd name="T31" fmla="*/ 63 h 130"/>
                <a:gd name="T32" fmla="*/ 202 w 205"/>
                <a:gd name="T33" fmla="*/ 70 h 130"/>
                <a:gd name="T34" fmla="*/ 134 w 205"/>
                <a:gd name="T35" fmla="*/ 128 h 130"/>
                <a:gd name="T36" fmla="*/ 129 w 205"/>
                <a:gd name="T37" fmla="*/ 130 h 130"/>
                <a:gd name="T38" fmla="*/ 9 w 205"/>
                <a:gd name="T39" fmla="*/ 43 h 130"/>
                <a:gd name="T40" fmla="*/ 8 w 205"/>
                <a:gd name="T41" fmla="*/ 44 h 130"/>
                <a:gd name="T42" fmla="*/ 8 w 205"/>
                <a:gd name="T43" fmla="*/ 86 h 130"/>
                <a:gd name="T44" fmla="*/ 9 w 205"/>
                <a:gd name="T45" fmla="*/ 87 h 130"/>
                <a:gd name="T46" fmla="*/ 119 w 205"/>
                <a:gd name="T47" fmla="*/ 87 h 130"/>
                <a:gd name="T48" fmla="*/ 128 w 205"/>
                <a:gd name="T49" fmla="*/ 96 h 130"/>
                <a:gd name="T50" fmla="*/ 128 w 205"/>
                <a:gd name="T51" fmla="*/ 121 h 130"/>
                <a:gd name="T52" fmla="*/ 129 w 205"/>
                <a:gd name="T53" fmla="*/ 122 h 130"/>
                <a:gd name="T54" fmla="*/ 129 w 205"/>
                <a:gd name="T55" fmla="*/ 121 h 130"/>
                <a:gd name="T56" fmla="*/ 197 w 205"/>
                <a:gd name="T57" fmla="*/ 64 h 130"/>
                <a:gd name="T58" fmla="*/ 197 w 205"/>
                <a:gd name="T59" fmla="*/ 63 h 130"/>
                <a:gd name="T60" fmla="*/ 197 w 205"/>
                <a:gd name="T61" fmla="*/ 63 h 130"/>
                <a:gd name="T62" fmla="*/ 129 w 205"/>
                <a:gd name="T63" fmla="*/ 8 h 130"/>
                <a:gd name="T64" fmla="*/ 128 w 205"/>
                <a:gd name="T65" fmla="*/ 9 h 130"/>
                <a:gd name="T66" fmla="*/ 128 w 205"/>
                <a:gd name="T67" fmla="*/ 34 h 130"/>
                <a:gd name="T68" fmla="*/ 119 w 205"/>
                <a:gd name="T69" fmla="*/ 43 h 130"/>
                <a:gd name="T70" fmla="*/ 9 w 205"/>
                <a:gd name="T71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130">
                  <a:moveTo>
                    <a:pt x="129" y="130"/>
                  </a:moveTo>
                  <a:cubicBezTo>
                    <a:pt x="129" y="130"/>
                    <a:pt x="129" y="130"/>
                    <a:pt x="129" y="130"/>
                  </a:cubicBezTo>
                  <a:cubicBezTo>
                    <a:pt x="124" y="130"/>
                    <a:pt x="120" y="126"/>
                    <a:pt x="120" y="12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5"/>
                    <a:pt x="120" y="95"/>
                    <a:pt x="119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4" y="95"/>
                    <a:pt x="0" y="91"/>
                    <a:pt x="0" y="8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9"/>
                    <a:pt x="4" y="35"/>
                    <a:pt x="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20" y="35"/>
                    <a:pt x="120" y="35"/>
                    <a:pt x="120" y="3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4"/>
                    <a:pt x="124" y="0"/>
                    <a:pt x="129" y="0"/>
                  </a:cubicBezTo>
                  <a:cubicBezTo>
                    <a:pt x="131" y="0"/>
                    <a:pt x="132" y="1"/>
                    <a:pt x="134" y="2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4" y="58"/>
                    <a:pt x="205" y="60"/>
                    <a:pt x="205" y="63"/>
                  </a:cubicBezTo>
                  <a:cubicBezTo>
                    <a:pt x="205" y="66"/>
                    <a:pt x="204" y="68"/>
                    <a:pt x="202" y="70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9"/>
                    <a:pt x="131" y="130"/>
                    <a:pt x="129" y="130"/>
                  </a:cubicBezTo>
                  <a:close/>
                  <a:moveTo>
                    <a:pt x="9" y="43"/>
                  </a:moveTo>
                  <a:cubicBezTo>
                    <a:pt x="8" y="43"/>
                    <a:pt x="8" y="43"/>
                    <a:pt x="8" y="44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7"/>
                    <a:pt x="8" y="87"/>
                    <a:pt x="9" y="87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4" y="87"/>
                    <a:pt x="128" y="91"/>
                    <a:pt x="128" y="96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8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1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7" y="63"/>
                    <a:pt x="197" y="63"/>
                    <a:pt x="197" y="63"/>
                  </a:cubicBezTo>
                  <a:cubicBezTo>
                    <a:pt x="197" y="63"/>
                    <a:pt x="197" y="63"/>
                    <a:pt x="197" y="63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8" y="8"/>
                    <a:pt x="128" y="9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8" y="39"/>
                    <a:pt x="124" y="43"/>
                    <a:pt x="119" y="43"/>
                  </a:cubicBezTo>
                  <a:lnTo>
                    <a:pt x="9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3369286-BC14-42E6-A6BF-D8265E1E2DA9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E65E25-E379-49B8-9515-901A55CC2C2C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284FD6-AF6F-4D5B-BED9-5A22D1C73BCF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A34F44-079E-413C-BEC6-631FDA71137A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8CFEE2D-A4E5-406B-B162-CCD44EBC9C16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Our Best Chefs</a:t>
            </a:r>
          </a:p>
        </p:txBody>
      </p: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6013609-8775-4BCE-865D-880106E70816}"/>
              </a:ext>
            </a:extLst>
          </p:cNvPr>
          <p:cNvGrpSpPr/>
          <p:nvPr/>
        </p:nvGrpSpPr>
        <p:grpSpPr>
          <a:xfrm>
            <a:off x="6223764" y="4949212"/>
            <a:ext cx="2161377" cy="600805"/>
            <a:chOff x="6223762" y="4949210"/>
            <a:chExt cx="2161377" cy="6008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9C4F9C-A080-47BD-912A-DC4E0227F844}"/>
                </a:ext>
              </a:extLst>
            </p:cNvPr>
            <p:cNvSpPr txBox="1"/>
            <p:nvPr/>
          </p:nvSpPr>
          <p:spPr>
            <a:xfrm>
              <a:off x="6223762" y="4949210"/>
              <a:ext cx="2161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cs typeface="+mn-ea"/>
                  <a:sym typeface="+mn-lt"/>
                </a:rPr>
                <a:t>Tamrat</a:t>
              </a: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cs typeface="+mn-ea"/>
                  <a:sym typeface="+mn-lt"/>
                </a:rPr>
                <a:t>Linnéa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DA17C9-30E6-4AD6-9867-83ED9DF37B5A}"/>
                </a:ext>
              </a:extLst>
            </p:cNvPr>
            <p:cNvSpPr txBox="1"/>
            <p:nvPr/>
          </p:nvSpPr>
          <p:spPr>
            <a:xfrm>
              <a:off x="6223762" y="5273016"/>
              <a:ext cx="2161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cs typeface="+mn-ea"/>
                  <a:sym typeface="+mn-lt"/>
                </a:rPr>
                <a:t>Job Specialist</a:t>
              </a:r>
            </a:p>
          </p:txBody>
        </p:sp>
      </p:grpSp>
      <p:grpSp>
        <p:nvGrpSpPr>
          <p:cNvPr id="46" name="Group 4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13F9D26-BB92-4D16-9017-CEEA9CB0E8CB}"/>
              </a:ext>
            </a:extLst>
          </p:cNvPr>
          <p:cNvGrpSpPr/>
          <p:nvPr/>
        </p:nvGrpSpPr>
        <p:grpSpPr>
          <a:xfrm>
            <a:off x="6988184" y="5695519"/>
            <a:ext cx="632533" cy="137648"/>
            <a:chOff x="6988184" y="5666491"/>
            <a:chExt cx="632533" cy="137648"/>
          </a:xfrm>
          <a:solidFill>
            <a:schemeClr val="bg1">
              <a:lumMod val="65000"/>
            </a:schemeClr>
          </a:solidFill>
        </p:grpSpPr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54260EBD-53CD-40DA-BE17-8E80F18ED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8184" y="5679144"/>
              <a:ext cx="140332" cy="11234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539137D8-0200-4AC5-80A3-744B511D2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6070" y="5666491"/>
              <a:ext cx="124996" cy="137648"/>
            </a:xfrm>
            <a:custGeom>
              <a:avLst/>
              <a:gdLst>
                <a:gd name="T0" fmla="*/ 4 w 178"/>
                <a:gd name="T1" fmla="*/ 196 h 196"/>
                <a:gd name="T2" fmla="*/ 0 w 178"/>
                <a:gd name="T3" fmla="*/ 76 h 196"/>
                <a:gd name="T4" fmla="*/ 35 w 178"/>
                <a:gd name="T5" fmla="*/ 72 h 196"/>
                <a:gd name="T6" fmla="*/ 40 w 178"/>
                <a:gd name="T7" fmla="*/ 192 h 196"/>
                <a:gd name="T8" fmla="*/ 7 w 178"/>
                <a:gd name="T9" fmla="*/ 188 h 196"/>
                <a:gd name="T10" fmla="*/ 32 w 178"/>
                <a:gd name="T11" fmla="*/ 80 h 196"/>
                <a:gd name="T12" fmla="*/ 7 w 178"/>
                <a:gd name="T13" fmla="*/ 188 h 196"/>
                <a:gd name="T14" fmla="*/ 103 w 178"/>
                <a:gd name="T15" fmla="*/ 188 h 196"/>
                <a:gd name="T16" fmla="*/ 62 w 178"/>
                <a:gd name="T17" fmla="*/ 184 h 196"/>
                <a:gd name="T18" fmla="*/ 47 w 178"/>
                <a:gd name="T19" fmla="*/ 179 h 196"/>
                <a:gd name="T20" fmla="*/ 50 w 178"/>
                <a:gd name="T21" fmla="*/ 80 h 196"/>
                <a:gd name="T22" fmla="*/ 90 w 178"/>
                <a:gd name="T23" fmla="*/ 59 h 196"/>
                <a:gd name="T24" fmla="*/ 119 w 178"/>
                <a:gd name="T25" fmla="*/ 0 h 196"/>
                <a:gd name="T26" fmla="*/ 128 w 178"/>
                <a:gd name="T27" fmla="*/ 2 h 196"/>
                <a:gd name="T28" fmla="*/ 156 w 178"/>
                <a:gd name="T29" fmla="*/ 72 h 196"/>
                <a:gd name="T30" fmla="*/ 174 w 178"/>
                <a:gd name="T31" fmla="*/ 88 h 196"/>
                <a:gd name="T32" fmla="*/ 173 w 178"/>
                <a:gd name="T33" fmla="*/ 127 h 196"/>
                <a:gd name="T34" fmla="*/ 159 w 178"/>
                <a:gd name="T35" fmla="*/ 162 h 196"/>
                <a:gd name="T36" fmla="*/ 103 w 178"/>
                <a:gd name="T37" fmla="*/ 188 h 196"/>
                <a:gd name="T38" fmla="*/ 63 w 178"/>
                <a:gd name="T39" fmla="*/ 176 h 196"/>
                <a:gd name="T40" fmla="*/ 144 w 178"/>
                <a:gd name="T41" fmla="*/ 175 h 196"/>
                <a:gd name="T42" fmla="*/ 153 w 178"/>
                <a:gd name="T43" fmla="*/ 157 h 196"/>
                <a:gd name="T44" fmla="*/ 161 w 178"/>
                <a:gd name="T45" fmla="*/ 131 h 196"/>
                <a:gd name="T46" fmla="*/ 163 w 178"/>
                <a:gd name="T47" fmla="*/ 110 h 196"/>
                <a:gd name="T48" fmla="*/ 167 w 178"/>
                <a:gd name="T49" fmla="*/ 91 h 196"/>
                <a:gd name="T50" fmla="*/ 156 w 178"/>
                <a:gd name="T51" fmla="*/ 80 h 196"/>
                <a:gd name="T52" fmla="*/ 124 w 178"/>
                <a:gd name="T53" fmla="*/ 78 h 196"/>
                <a:gd name="T54" fmla="*/ 122 w 178"/>
                <a:gd name="T55" fmla="*/ 8 h 196"/>
                <a:gd name="T56" fmla="*/ 113 w 178"/>
                <a:gd name="T57" fmla="*/ 16 h 196"/>
                <a:gd name="T58" fmla="*/ 55 w 178"/>
                <a:gd name="T59" fmla="*/ 87 h 196"/>
                <a:gd name="T60" fmla="*/ 20 w 178"/>
                <a:gd name="T61" fmla="*/ 180 h 196"/>
                <a:gd name="T62" fmla="*/ 20 w 178"/>
                <a:gd name="T63" fmla="*/ 172 h 196"/>
                <a:gd name="T64" fmla="*/ 20 w 178"/>
                <a:gd name="T65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196">
                  <a:moveTo>
                    <a:pt x="35" y="196"/>
                  </a:moveTo>
                  <a:cubicBezTo>
                    <a:pt x="4" y="196"/>
                    <a:pt x="4" y="196"/>
                    <a:pt x="4" y="196"/>
                  </a:cubicBezTo>
                  <a:cubicBezTo>
                    <a:pt x="1" y="196"/>
                    <a:pt x="0" y="194"/>
                    <a:pt x="0" y="1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4"/>
                    <a:pt x="1" y="72"/>
                    <a:pt x="4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72"/>
                    <a:pt x="40" y="74"/>
                    <a:pt x="40" y="7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94"/>
                    <a:pt x="38" y="196"/>
                    <a:pt x="35" y="196"/>
                  </a:cubicBezTo>
                  <a:close/>
                  <a:moveTo>
                    <a:pt x="7" y="188"/>
                  </a:moveTo>
                  <a:cubicBezTo>
                    <a:pt x="32" y="188"/>
                    <a:pt x="32" y="188"/>
                    <a:pt x="32" y="188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7" y="80"/>
                    <a:pt x="7" y="80"/>
                    <a:pt x="7" y="80"/>
                  </a:cubicBezTo>
                  <a:lnTo>
                    <a:pt x="7" y="188"/>
                  </a:lnTo>
                  <a:close/>
                  <a:moveTo>
                    <a:pt x="103" y="188"/>
                  </a:moveTo>
                  <a:cubicBezTo>
                    <a:pt x="103" y="188"/>
                    <a:pt x="103" y="188"/>
                    <a:pt x="103" y="188"/>
                  </a:cubicBezTo>
                  <a:cubicBezTo>
                    <a:pt x="100" y="188"/>
                    <a:pt x="98" y="188"/>
                    <a:pt x="95" y="188"/>
                  </a:cubicBezTo>
                  <a:cubicBezTo>
                    <a:pt x="84" y="187"/>
                    <a:pt x="71" y="186"/>
                    <a:pt x="62" y="184"/>
                  </a:cubicBezTo>
                  <a:cubicBezTo>
                    <a:pt x="57" y="184"/>
                    <a:pt x="53" y="183"/>
                    <a:pt x="51" y="183"/>
                  </a:cubicBezTo>
                  <a:cubicBezTo>
                    <a:pt x="49" y="183"/>
                    <a:pt x="47" y="181"/>
                    <a:pt x="47" y="179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82"/>
                    <a:pt x="49" y="81"/>
                    <a:pt x="50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61" y="76"/>
                    <a:pt x="80" y="69"/>
                    <a:pt x="90" y="59"/>
                  </a:cubicBezTo>
                  <a:cubicBezTo>
                    <a:pt x="100" y="48"/>
                    <a:pt x="105" y="33"/>
                    <a:pt x="105" y="16"/>
                  </a:cubicBezTo>
                  <a:cubicBezTo>
                    <a:pt x="105" y="10"/>
                    <a:pt x="108" y="0"/>
                    <a:pt x="119" y="0"/>
                  </a:cubicBezTo>
                  <a:cubicBezTo>
                    <a:pt x="121" y="0"/>
                    <a:pt x="124" y="0"/>
                    <a:pt x="126" y="1"/>
                  </a:cubicBezTo>
                  <a:cubicBezTo>
                    <a:pt x="127" y="1"/>
                    <a:pt x="127" y="2"/>
                    <a:pt x="128" y="2"/>
                  </a:cubicBezTo>
                  <a:cubicBezTo>
                    <a:pt x="132" y="7"/>
                    <a:pt x="146" y="32"/>
                    <a:pt x="133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7" y="72"/>
                    <a:pt x="169" y="73"/>
                    <a:pt x="174" y="88"/>
                  </a:cubicBezTo>
                  <a:cubicBezTo>
                    <a:pt x="175" y="89"/>
                    <a:pt x="178" y="98"/>
                    <a:pt x="171" y="108"/>
                  </a:cubicBezTo>
                  <a:cubicBezTo>
                    <a:pt x="173" y="112"/>
                    <a:pt x="176" y="119"/>
                    <a:pt x="173" y="127"/>
                  </a:cubicBezTo>
                  <a:cubicBezTo>
                    <a:pt x="172" y="128"/>
                    <a:pt x="170" y="133"/>
                    <a:pt x="167" y="136"/>
                  </a:cubicBezTo>
                  <a:cubicBezTo>
                    <a:pt x="169" y="143"/>
                    <a:pt x="169" y="154"/>
                    <a:pt x="159" y="162"/>
                  </a:cubicBezTo>
                  <a:cubicBezTo>
                    <a:pt x="159" y="167"/>
                    <a:pt x="157" y="178"/>
                    <a:pt x="147" y="182"/>
                  </a:cubicBezTo>
                  <a:cubicBezTo>
                    <a:pt x="146" y="182"/>
                    <a:pt x="129" y="188"/>
                    <a:pt x="103" y="188"/>
                  </a:cubicBezTo>
                  <a:close/>
                  <a:moveTo>
                    <a:pt x="55" y="175"/>
                  </a:moveTo>
                  <a:cubicBezTo>
                    <a:pt x="58" y="176"/>
                    <a:pt x="60" y="176"/>
                    <a:pt x="63" y="176"/>
                  </a:cubicBezTo>
                  <a:cubicBezTo>
                    <a:pt x="72" y="178"/>
                    <a:pt x="85" y="179"/>
                    <a:pt x="95" y="180"/>
                  </a:cubicBezTo>
                  <a:cubicBezTo>
                    <a:pt x="125" y="181"/>
                    <a:pt x="144" y="175"/>
                    <a:pt x="144" y="175"/>
                  </a:cubicBezTo>
                  <a:cubicBezTo>
                    <a:pt x="151" y="172"/>
                    <a:pt x="151" y="160"/>
                    <a:pt x="151" y="160"/>
                  </a:cubicBezTo>
                  <a:cubicBezTo>
                    <a:pt x="151" y="159"/>
                    <a:pt x="152" y="158"/>
                    <a:pt x="153" y="157"/>
                  </a:cubicBezTo>
                  <a:cubicBezTo>
                    <a:pt x="164" y="149"/>
                    <a:pt x="159" y="137"/>
                    <a:pt x="159" y="136"/>
                  </a:cubicBezTo>
                  <a:cubicBezTo>
                    <a:pt x="158" y="134"/>
                    <a:pt x="159" y="132"/>
                    <a:pt x="161" y="131"/>
                  </a:cubicBezTo>
                  <a:cubicBezTo>
                    <a:pt x="162" y="130"/>
                    <a:pt x="164" y="127"/>
                    <a:pt x="165" y="125"/>
                  </a:cubicBezTo>
                  <a:cubicBezTo>
                    <a:pt x="168" y="117"/>
                    <a:pt x="163" y="111"/>
                    <a:pt x="163" y="110"/>
                  </a:cubicBezTo>
                  <a:cubicBezTo>
                    <a:pt x="162" y="109"/>
                    <a:pt x="162" y="107"/>
                    <a:pt x="163" y="105"/>
                  </a:cubicBezTo>
                  <a:cubicBezTo>
                    <a:pt x="170" y="97"/>
                    <a:pt x="167" y="91"/>
                    <a:pt x="167" y="91"/>
                  </a:cubicBezTo>
                  <a:cubicBezTo>
                    <a:pt x="167" y="91"/>
                    <a:pt x="167" y="90"/>
                    <a:pt x="167" y="90"/>
                  </a:cubicBezTo>
                  <a:cubicBezTo>
                    <a:pt x="163" y="80"/>
                    <a:pt x="157" y="80"/>
                    <a:pt x="156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6" y="80"/>
                    <a:pt x="125" y="79"/>
                    <a:pt x="124" y="78"/>
                  </a:cubicBezTo>
                  <a:cubicBezTo>
                    <a:pt x="123" y="77"/>
                    <a:pt x="123" y="76"/>
                    <a:pt x="123" y="75"/>
                  </a:cubicBezTo>
                  <a:cubicBezTo>
                    <a:pt x="138" y="38"/>
                    <a:pt x="126" y="14"/>
                    <a:pt x="122" y="8"/>
                  </a:cubicBezTo>
                  <a:cubicBezTo>
                    <a:pt x="121" y="8"/>
                    <a:pt x="120" y="8"/>
                    <a:pt x="119" y="8"/>
                  </a:cubicBezTo>
                  <a:cubicBezTo>
                    <a:pt x="113" y="8"/>
                    <a:pt x="113" y="15"/>
                    <a:pt x="113" y="16"/>
                  </a:cubicBezTo>
                  <a:cubicBezTo>
                    <a:pt x="113" y="35"/>
                    <a:pt x="107" y="52"/>
                    <a:pt x="96" y="64"/>
                  </a:cubicBezTo>
                  <a:cubicBezTo>
                    <a:pt x="85" y="76"/>
                    <a:pt x="65" y="83"/>
                    <a:pt x="55" y="87"/>
                  </a:cubicBezTo>
                  <a:lnTo>
                    <a:pt x="55" y="175"/>
                  </a:lnTo>
                  <a:close/>
                  <a:moveTo>
                    <a:pt x="20" y="180"/>
                  </a:moveTo>
                  <a:cubicBezTo>
                    <a:pt x="17" y="180"/>
                    <a:pt x="16" y="178"/>
                    <a:pt x="16" y="176"/>
                  </a:cubicBezTo>
                  <a:cubicBezTo>
                    <a:pt x="16" y="174"/>
                    <a:pt x="17" y="172"/>
                    <a:pt x="20" y="172"/>
                  </a:cubicBezTo>
                  <a:cubicBezTo>
                    <a:pt x="22" y="172"/>
                    <a:pt x="24" y="174"/>
                    <a:pt x="24" y="176"/>
                  </a:cubicBezTo>
                  <a:cubicBezTo>
                    <a:pt x="24" y="178"/>
                    <a:pt x="22" y="180"/>
                    <a:pt x="2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AA72923-0E4C-46B5-9123-A17012D75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8820" y="5670709"/>
              <a:ext cx="131897" cy="129213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Group 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8501094-0B0E-45FC-84B9-FAB3B67E93B9}"/>
              </a:ext>
            </a:extLst>
          </p:cNvPr>
          <p:cNvGrpSpPr/>
          <p:nvPr/>
        </p:nvGrpSpPr>
        <p:grpSpPr>
          <a:xfrm>
            <a:off x="8640661" y="4949212"/>
            <a:ext cx="2161377" cy="600805"/>
            <a:chOff x="8640660" y="4949210"/>
            <a:chExt cx="2161377" cy="60080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CB7753-142A-4FF3-B3DF-E185100FDC35}"/>
                </a:ext>
              </a:extLst>
            </p:cNvPr>
            <p:cNvSpPr txBox="1"/>
            <p:nvPr/>
          </p:nvSpPr>
          <p:spPr>
            <a:xfrm>
              <a:off x="8640660" y="4949210"/>
              <a:ext cx="2161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Anjali David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931990-7FCC-49CB-9658-A54774978D2A}"/>
                </a:ext>
              </a:extLst>
            </p:cNvPr>
            <p:cNvSpPr txBox="1"/>
            <p:nvPr/>
          </p:nvSpPr>
          <p:spPr>
            <a:xfrm>
              <a:off x="8640660" y="5273016"/>
              <a:ext cx="2161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cs typeface="+mn-ea"/>
                  <a:sym typeface="+mn-lt"/>
                </a:rPr>
                <a:t>Job Specialist</a:t>
              </a:r>
            </a:p>
          </p:txBody>
        </p:sp>
      </p:grpSp>
      <p:grpSp>
        <p:nvGrpSpPr>
          <p:cNvPr id="51" name="Group 5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4F6D74C-8382-4B63-BC51-79E013786D61}"/>
              </a:ext>
            </a:extLst>
          </p:cNvPr>
          <p:cNvGrpSpPr/>
          <p:nvPr/>
        </p:nvGrpSpPr>
        <p:grpSpPr>
          <a:xfrm>
            <a:off x="9405083" y="5695519"/>
            <a:ext cx="632533" cy="137648"/>
            <a:chOff x="6988184" y="5666491"/>
            <a:chExt cx="632533" cy="137648"/>
          </a:xfrm>
          <a:solidFill>
            <a:schemeClr val="bg1">
              <a:lumMod val="65000"/>
            </a:schemeClr>
          </a:solidFill>
        </p:grpSpPr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1259537E-D5F3-49BB-A628-EBC5462FC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8184" y="5679144"/>
              <a:ext cx="140332" cy="11234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1B458E61-1745-49BF-9D12-288F29BC7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6070" y="5666491"/>
              <a:ext cx="124996" cy="137648"/>
            </a:xfrm>
            <a:custGeom>
              <a:avLst/>
              <a:gdLst>
                <a:gd name="T0" fmla="*/ 4 w 178"/>
                <a:gd name="T1" fmla="*/ 196 h 196"/>
                <a:gd name="T2" fmla="*/ 0 w 178"/>
                <a:gd name="T3" fmla="*/ 76 h 196"/>
                <a:gd name="T4" fmla="*/ 35 w 178"/>
                <a:gd name="T5" fmla="*/ 72 h 196"/>
                <a:gd name="T6" fmla="*/ 40 w 178"/>
                <a:gd name="T7" fmla="*/ 192 h 196"/>
                <a:gd name="T8" fmla="*/ 7 w 178"/>
                <a:gd name="T9" fmla="*/ 188 h 196"/>
                <a:gd name="T10" fmla="*/ 32 w 178"/>
                <a:gd name="T11" fmla="*/ 80 h 196"/>
                <a:gd name="T12" fmla="*/ 7 w 178"/>
                <a:gd name="T13" fmla="*/ 188 h 196"/>
                <a:gd name="T14" fmla="*/ 103 w 178"/>
                <a:gd name="T15" fmla="*/ 188 h 196"/>
                <a:gd name="T16" fmla="*/ 62 w 178"/>
                <a:gd name="T17" fmla="*/ 184 h 196"/>
                <a:gd name="T18" fmla="*/ 47 w 178"/>
                <a:gd name="T19" fmla="*/ 179 h 196"/>
                <a:gd name="T20" fmla="*/ 50 w 178"/>
                <a:gd name="T21" fmla="*/ 80 h 196"/>
                <a:gd name="T22" fmla="*/ 90 w 178"/>
                <a:gd name="T23" fmla="*/ 59 h 196"/>
                <a:gd name="T24" fmla="*/ 119 w 178"/>
                <a:gd name="T25" fmla="*/ 0 h 196"/>
                <a:gd name="T26" fmla="*/ 128 w 178"/>
                <a:gd name="T27" fmla="*/ 2 h 196"/>
                <a:gd name="T28" fmla="*/ 156 w 178"/>
                <a:gd name="T29" fmla="*/ 72 h 196"/>
                <a:gd name="T30" fmla="*/ 174 w 178"/>
                <a:gd name="T31" fmla="*/ 88 h 196"/>
                <a:gd name="T32" fmla="*/ 173 w 178"/>
                <a:gd name="T33" fmla="*/ 127 h 196"/>
                <a:gd name="T34" fmla="*/ 159 w 178"/>
                <a:gd name="T35" fmla="*/ 162 h 196"/>
                <a:gd name="T36" fmla="*/ 103 w 178"/>
                <a:gd name="T37" fmla="*/ 188 h 196"/>
                <a:gd name="T38" fmla="*/ 63 w 178"/>
                <a:gd name="T39" fmla="*/ 176 h 196"/>
                <a:gd name="T40" fmla="*/ 144 w 178"/>
                <a:gd name="T41" fmla="*/ 175 h 196"/>
                <a:gd name="T42" fmla="*/ 153 w 178"/>
                <a:gd name="T43" fmla="*/ 157 h 196"/>
                <a:gd name="T44" fmla="*/ 161 w 178"/>
                <a:gd name="T45" fmla="*/ 131 h 196"/>
                <a:gd name="T46" fmla="*/ 163 w 178"/>
                <a:gd name="T47" fmla="*/ 110 h 196"/>
                <a:gd name="T48" fmla="*/ 167 w 178"/>
                <a:gd name="T49" fmla="*/ 91 h 196"/>
                <a:gd name="T50" fmla="*/ 156 w 178"/>
                <a:gd name="T51" fmla="*/ 80 h 196"/>
                <a:gd name="T52" fmla="*/ 124 w 178"/>
                <a:gd name="T53" fmla="*/ 78 h 196"/>
                <a:gd name="T54" fmla="*/ 122 w 178"/>
                <a:gd name="T55" fmla="*/ 8 h 196"/>
                <a:gd name="T56" fmla="*/ 113 w 178"/>
                <a:gd name="T57" fmla="*/ 16 h 196"/>
                <a:gd name="T58" fmla="*/ 55 w 178"/>
                <a:gd name="T59" fmla="*/ 87 h 196"/>
                <a:gd name="T60" fmla="*/ 20 w 178"/>
                <a:gd name="T61" fmla="*/ 180 h 196"/>
                <a:gd name="T62" fmla="*/ 20 w 178"/>
                <a:gd name="T63" fmla="*/ 172 h 196"/>
                <a:gd name="T64" fmla="*/ 20 w 178"/>
                <a:gd name="T65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196">
                  <a:moveTo>
                    <a:pt x="35" y="196"/>
                  </a:moveTo>
                  <a:cubicBezTo>
                    <a:pt x="4" y="196"/>
                    <a:pt x="4" y="196"/>
                    <a:pt x="4" y="196"/>
                  </a:cubicBezTo>
                  <a:cubicBezTo>
                    <a:pt x="1" y="196"/>
                    <a:pt x="0" y="194"/>
                    <a:pt x="0" y="1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4"/>
                    <a:pt x="1" y="72"/>
                    <a:pt x="4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72"/>
                    <a:pt x="40" y="74"/>
                    <a:pt x="40" y="7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94"/>
                    <a:pt x="38" y="196"/>
                    <a:pt x="35" y="196"/>
                  </a:cubicBezTo>
                  <a:close/>
                  <a:moveTo>
                    <a:pt x="7" y="188"/>
                  </a:moveTo>
                  <a:cubicBezTo>
                    <a:pt x="32" y="188"/>
                    <a:pt x="32" y="188"/>
                    <a:pt x="32" y="188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7" y="80"/>
                    <a:pt x="7" y="80"/>
                    <a:pt x="7" y="80"/>
                  </a:cubicBezTo>
                  <a:lnTo>
                    <a:pt x="7" y="188"/>
                  </a:lnTo>
                  <a:close/>
                  <a:moveTo>
                    <a:pt x="103" y="188"/>
                  </a:moveTo>
                  <a:cubicBezTo>
                    <a:pt x="103" y="188"/>
                    <a:pt x="103" y="188"/>
                    <a:pt x="103" y="188"/>
                  </a:cubicBezTo>
                  <a:cubicBezTo>
                    <a:pt x="100" y="188"/>
                    <a:pt x="98" y="188"/>
                    <a:pt x="95" y="188"/>
                  </a:cubicBezTo>
                  <a:cubicBezTo>
                    <a:pt x="84" y="187"/>
                    <a:pt x="71" y="186"/>
                    <a:pt x="62" y="184"/>
                  </a:cubicBezTo>
                  <a:cubicBezTo>
                    <a:pt x="57" y="184"/>
                    <a:pt x="53" y="183"/>
                    <a:pt x="51" y="183"/>
                  </a:cubicBezTo>
                  <a:cubicBezTo>
                    <a:pt x="49" y="183"/>
                    <a:pt x="47" y="181"/>
                    <a:pt x="47" y="179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82"/>
                    <a:pt x="49" y="81"/>
                    <a:pt x="50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61" y="76"/>
                    <a:pt x="80" y="69"/>
                    <a:pt x="90" y="59"/>
                  </a:cubicBezTo>
                  <a:cubicBezTo>
                    <a:pt x="100" y="48"/>
                    <a:pt x="105" y="33"/>
                    <a:pt x="105" y="16"/>
                  </a:cubicBezTo>
                  <a:cubicBezTo>
                    <a:pt x="105" y="10"/>
                    <a:pt x="108" y="0"/>
                    <a:pt x="119" y="0"/>
                  </a:cubicBezTo>
                  <a:cubicBezTo>
                    <a:pt x="121" y="0"/>
                    <a:pt x="124" y="0"/>
                    <a:pt x="126" y="1"/>
                  </a:cubicBezTo>
                  <a:cubicBezTo>
                    <a:pt x="127" y="1"/>
                    <a:pt x="127" y="2"/>
                    <a:pt x="128" y="2"/>
                  </a:cubicBezTo>
                  <a:cubicBezTo>
                    <a:pt x="132" y="7"/>
                    <a:pt x="146" y="32"/>
                    <a:pt x="133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7" y="72"/>
                    <a:pt x="169" y="73"/>
                    <a:pt x="174" y="88"/>
                  </a:cubicBezTo>
                  <a:cubicBezTo>
                    <a:pt x="175" y="89"/>
                    <a:pt x="178" y="98"/>
                    <a:pt x="171" y="108"/>
                  </a:cubicBezTo>
                  <a:cubicBezTo>
                    <a:pt x="173" y="112"/>
                    <a:pt x="176" y="119"/>
                    <a:pt x="173" y="127"/>
                  </a:cubicBezTo>
                  <a:cubicBezTo>
                    <a:pt x="172" y="128"/>
                    <a:pt x="170" y="133"/>
                    <a:pt x="167" y="136"/>
                  </a:cubicBezTo>
                  <a:cubicBezTo>
                    <a:pt x="169" y="143"/>
                    <a:pt x="169" y="154"/>
                    <a:pt x="159" y="162"/>
                  </a:cubicBezTo>
                  <a:cubicBezTo>
                    <a:pt x="159" y="167"/>
                    <a:pt x="157" y="178"/>
                    <a:pt x="147" y="182"/>
                  </a:cubicBezTo>
                  <a:cubicBezTo>
                    <a:pt x="146" y="182"/>
                    <a:pt x="129" y="188"/>
                    <a:pt x="103" y="188"/>
                  </a:cubicBezTo>
                  <a:close/>
                  <a:moveTo>
                    <a:pt x="55" y="175"/>
                  </a:moveTo>
                  <a:cubicBezTo>
                    <a:pt x="58" y="176"/>
                    <a:pt x="60" y="176"/>
                    <a:pt x="63" y="176"/>
                  </a:cubicBezTo>
                  <a:cubicBezTo>
                    <a:pt x="72" y="178"/>
                    <a:pt x="85" y="179"/>
                    <a:pt x="95" y="180"/>
                  </a:cubicBezTo>
                  <a:cubicBezTo>
                    <a:pt x="125" y="181"/>
                    <a:pt x="144" y="175"/>
                    <a:pt x="144" y="175"/>
                  </a:cubicBezTo>
                  <a:cubicBezTo>
                    <a:pt x="151" y="172"/>
                    <a:pt x="151" y="160"/>
                    <a:pt x="151" y="160"/>
                  </a:cubicBezTo>
                  <a:cubicBezTo>
                    <a:pt x="151" y="159"/>
                    <a:pt x="152" y="158"/>
                    <a:pt x="153" y="157"/>
                  </a:cubicBezTo>
                  <a:cubicBezTo>
                    <a:pt x="164" y="149"/>
                    <a:pt x="159" y="137"/>
                    <a:pt x="159" y="136"/>
                  </a:cubicBezTo>
                  <a:cubicBezTo>
                    <a:pt x="158" y="134"/>
                    <a:pt x="159" y="132"/>
                    <a:pt x="161" y="131"/>
                  </a:cubicBezTo>
                  <a:cubicBezTo>
                    <a:pt x="162" y="130"/>
                    <a:pt x="164" y="127"/>
                    <a:pt x="165" y="125"/>
                  </a:cubicBezTo>
                  <a:cubicBezTo>
                    <a:pt x="168" y="117"/>
                    <a:pt x="163" y="111"/>
                    <a:pt x="163" y="110"/>
                  </a:cubicBezTo>
                  <a:cubicBezTo>
                    <a:pt x="162" y="109"/>
                    <a:pt x="162" y="107"/>
                    <a:pt x="163" y="105"/>
                  </a:cubicBezTo>
                  <a:cubicBezTo>
                    <a:pt x="170" y="97"/>
                    <a:pt x="167" y="91"/>
                    <a:pt x="167" y="91"/>
                  </a:cubicBezTo>
                  <a:cubicBezTo>
                    <a:pt x="167" y="91"/>
                    <a:pt x="167" y="90"/>
                    <a:pt x="167" y="90"/>
                  </a:cubicBezTo>
                  <a:cubicBezTo>
                    <a:pt x="163" y="80"/>
                    <a:pt x="157" y="80"/>
                    <a:pt x="156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6" y="80"/>
                    <a:pt x="125" y="79"/>
                    <a:pt x="124" y="78"/>
                  </a:cubicBezTo>
                  <a:cubicBezTo>
                    <a:pt x="123" y="77"/>
                    <a:pt x="123" y="76"/>
                    <a:pt x="123" y="75"/>
                  </a:cubicBezTo>
                  <a:cubicBezTo>
                    <a:pt x="138" y="38"/>
                    <a:pt x="126" y="14"/>
                    <a:pt x="122" y="8"/>
                  </a:cubicBezTo>
                  <a:cubicBezTo>
                    <a:pt x="121" y="8"/>
                    <a:pt x="120" y="8"/>
                    <a:pt x="119" y="8"/>
                  </a:cubicBezTo>
                  <a:cubicBezTo>
                    <a:pt x="113" y="8"/>
                    <a:pt x="113" y="15"/>
                    <a:pt x="113" y="16"/>
                  </a:cubicBezTo>
                  <a:cubicBezTo>
                    <a:pt x="113" y="35"/>
                    <a:pt x="107" y="52"/>
                    <a:pt x="96" y="64"/>
                  </a:cubicBezTo>
                  <a:cubicBezTo>
                    <a:pt x="85" y="76"/>
                    <a:pt x="65" y="83"/>
                    <a:pt x="55" y="87"/>
                  </a:cubicBezTo>
                  <a:lnTo>
                    <a:pt x="55" y="175"/>
                  </a:lnTo>
                  <a:close/>
                  <a:moveTo>
                    <a:pt x="20" y="180"/>
                  </a:moveTo>
                  <a:cubicBezTo>
                    <a:pt x="17" y="180"/>
                    <a:pt x="16" y="178"/>
                    <a:pt x="16" y="176"/>
                  </a:cubicBezTo>
                  <a:cubicBezTo>
                    <a:pt x="16" y="174"/>
                    <a:pt x="17" y="172"/>
                    <a:pt x="20" y="172"/>
                  </a:cubicBezTo>
                  <a:cubicBezTo>
                    <a:pt x="22" y="172"/>
                    <a:pt x="24" y="174"/>
                    <a:pt x="24" y="176"/>
                  </a:cubicBezTo>
                  <a:cubicBezTo>
                    <a:pt x="24" y="178"/>
                    <a:pt x="22" y="180"/>
                    <a:pt x="2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C164F5AB-5338-466F-A5D3-2F155507E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8820" y="5670709"/>
              <a:ext cx="131897" cy="129213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902676D-F0FC-4A97-B1CA-B8B91DBB3D1D}"/>
              </a:ext>
            </a:extLst>
          </p:cNvPr>
          <p:cNvGrpSpPr/>
          <p:nvPr/>
        </p:nvGrpSpPr>
        <p:grpSpPr>
          <a:xfrm>
            <a:off x="3806865" y="4949212"/>
            <a:ext cx="2161377" cy="600805"/>
            <a:chOff x="3806863" y="4949210"/>
            <a:chExt cx="2161377" cy="6008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548E55-86D4-42E5-9A3D-89BE6382D23F}"/>
                </a:ext>
              </a:extLst>
            </p:cNvPr>
            <p:cNvSpPr txBox="1"/>
            <p:nvPr/>
          </p:nvSpPr>
          <p:spPr>
            <a:xfrm>
              <a:off x="3806863" y="4949210"/>
              <a:ext cx="2161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Dimas Savva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9FF71BA-79AD-43FA-A229-77A00B0E561B}"/>
                </a:ext>
              </a:extLst>
            </p:cNvPr>
            <p:cNvSpPr txBox="1"/>
            <p:nvPr/>
          </p:nvSpPr>
          <p:spPr>
            <a:xfrm>
              <a:off x="3806863" y="5273016"/>
              <a:ext cx="2161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cs typeface="+mn-ea"/>
                  <a:sym typeface="+mn-lt"/>
                </a:rPr>
                <a:t>Job Specialist</a:t>
              </a:r>
            </a:p>
          </p:txBody>
        </p:sp>
      </p:grpSp>
      <p:grpSp>
        <p:nvGrpSpPr>
          <p:cNvPr id="57" name="Group 5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A3EE881-4C53-498C-AAB4-804BF9C4A28A}"/>
              </a:ext>
            </a:extLst>
          </p:cNvPr>
          <p:cNvGrpSpPr/>
          <p:nvPr/>
        </p:nvGrpSpPr>
        <p:grpSpPr>
          <a:xfrm>
            <a:off x="4571286" y="5695519"/>
            <a:ext cx="632533" cy="137648"/>
            <a:chOff x="6988184" y="5666491"/>
            <a:chExt cx="632533" cy="137648"/>
          </a:xfrm>
          <a:solidFill>
            <a:schemeClr val="bg1">
              <a:lumMod val="65000"/>
            </a:schemeClr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EC25FCAB-B384-4E0C-AA56-877BFC5A3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8184" y="5679144"/>
              <a:ext cx="140332" cy="11234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B911064B-B781-4A8B-BDD4-E0C275263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6070" y="5666491"/>
              <a:ext cx="124996" cy="137648"/>
            </a:xfrm>
            <a:custGeom>
              <a:avLst/>
              <a:gdLst>
                <a:gd name="T0" fmla="*/ 4 w 178"/>
                <a:gd name="T1" fmla="*/ 196 h 196"/>
                <a:gd name="T2" fmla="*/ 0 w 178"/>
                <a:gd name="T3" fmla="*/ 76 h 196"/>
                <a:gd name="T4" fmla="*/ 35 w 178"/>
                <a:gd name="T5" fmla="*/ 72 h 196"/>
                <a:gd name="T6" fmla="*/ 40 w 178"/>
                <a:gd name="T7" fmla="*/ 192 h 196"/>
                <a:gd name="T8" fmla="*/ 7 w 178"/>
                <a:gd name="T9" fmla="*/ 188 h 196"/>
                <a:gd name="T10" fmla="*/ 32 w 178"/>
                <a:gd name="T11" fmla="*/ 80 h 196"/>
                <a:gd name="T12" fmla="*/ 7 w 178"/>
                <a:gd name="T13" fmla="*/ 188 h 196"/>
                <a:gd name="T14" fmla="*/ 103 w 178"/>
                <a:gd name="T15" fmla="*/ 188 h 196"/>
                <a:gd name="T16" fmla="*/ 62 w 178"/>
                <a:gd name="T17" fmla="*/ 184 h 196"/>
                <a:gd name="T18" fmla="*/ 47 w 178"/>
                <a:gd name="T19" fmla="*/ 179 h 196"/>
                <a:gd name="T20" fmla="*/ 50 w 178"/>
                <a:gd name="T21" fmla="*/ 80 h 196"/>
                <a:gd name="T22" fmla="*/ 90 w 178"/>
                <a:gd name="T23" fmla="*/ 59 h 196"/>
                <a:gd name="T24" fmla="*/ 119 w 178"/>
                <a:gd name="T25" fmla="*/ 0 h 196"/>
                <a:gd name="T26" fmla="*/ 128 w 178"/>
                <a:gd name="T27" fmla="*/ 2 h 196"/>
                <a:gd name="T28" fmla="*/ 156 w 178"/>
                <a:gd name="T29" fmla="*/ 72 h 196"/>
                <a:gd name="T30" fmla="*/ 174 w 178"/>
                <a:gd name="T31" fmla="*/ 88 h 196"/>
                <a:gd name="T32" fmla="*/ 173 w 178"/>
                <a:gd name="T33" fmla="*/ 127 h 196"/>
                <a:gd name="T34" fmla="*/ 159 w 178"/>
                <a:gd name="T35" fmla="*/ 162 h 196"/>
                <a:gd name="T36" fmla="*/ 103 w 178"/>
                <a:gd name="T37" fmla="*/ 188 h 196"/>
                <a:gd name="T38" fmla="*/ 63 w 178"/>
                <a:gd name="T39" fmla="*/ 176 h 196"/>
                <a:gd name="T40" fmla="*/ 144 w 178"/>
                <a:gd name="T41" fmla="*/ 175 h 196"/>
                <a:gd name="T42" fmla="*/ 153 w 178"/>
                <a:gd name="T43" fmla="*/ 157 h 196"/>
                <a:gd name="T44" fmla="*/ 161 w 178"/>
                <a:gd name="T45" fmla="*/ 131 h 196"/>
                <a:gd name="T46" fmla="*/ 163 w 178"/>
                <a:gd name="T47" fmla="*/ 110 h 196"/>
                <a:gd name="T48" fmla="*/ 167 w 178"/>
                <a:gd name="T49" fmla="*/ 91 h 196"/>
                <a:gd name="T50" fmla="*/ 156 w 178"/>
                <a:gd name="T51" fmla="*/ 80 h 196"/>
                <a:gd name="T52" fmla="*/ 124 w 178"/>
                <a:gd name="T53" fmla="*/ 78 h 196"/>
                <a:gd name="T54" fmla="*/ 122 w 178"/>
                <a:gd name="T55" fmla="*/ 8 h 196"/>
                <a:gd name="T56" fmla="*/ 113 w 178"/>
                <a:gd name="T57" fmla="*/ 16 h 196"/>
                <a:gd name="T58" fmla="*/ 55 w 178"/>
                <a:gd name="T59" fmla="*/ 87 h 196"/>
                <a:gd name="T60" fmla="*/ 20 w 178"/>
                <a:gd name="T61" fmla="*/ 180 h 196"/>
                <a:gd name="T62" fmla="*/ 20 w 178"/>
                <a:gd name="T63" fmla="*/ 172 h 196"/>
                <a:gd name="T64" fmla="*/ 20 w 178"/>
                <a:gd name="T65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196">
                  <a:moveTo>
                    <a:pt x="35" y="196"/>
                  </a:moveTo>
                  <a:cubicBezTo>
                    <a:pt x="4" y="196"/>
                    <a:pt x="4" y="196"/>
                    <a:pt x="4" y="196"/>
                  </a:cubicBezTo>
                  <a:cubicBezTo>
                    <a:pt x="1" y="196"/>
                    <a:pt x="0" y="194"/>
                    <a:pt x="0" y="1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4"/>
                    <a:pt x="1" y="72"/>
                    <a:pt x="4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72"/>
                    <a:pt x="40" y="74"/>
                    <a:pt x="40" y="7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94"/>
                    <a:pt x="38" y="196"/>
                    <a:pt x="35" y="196"/>
                  </a:cubicBezTo>
                  <a:close/>
                  <a:moveTo>
                    <a:pt x="7" y="188"/>
                  </a:moveTo>
                  <a:cubicBezTo>
                    <a:pt x="32" y="188"/>
                    <a:pt x="32" y="188"/>
                    <a:pt x="32" y="188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7" y="80"/>
                    <a:pt x="7" y="80"/>
                    <a:pt x="7" y="80"/>
                  </a:cubicBezTo>
                  <a:lnTo>
                    <a:pt x="7" y="188"/>
                  </a:lnTo>
                  <a:close/>
                  <a:moveTo>
                    <a:pt x="103" y="188"/>
                  </a:moveTo>
                  <a:cubicBezTo>
                    <a:pt x="103" y="188"/>
                    <a:pt x="103" y="188"/>
                    <a:pt x="103" y="188"/>
                  </a:cubicBezTo>
                  <a:cubicBezTo>
                    <a:pt x="100" y="188"/>
                    <a:pt x="98" y="188"/>
                    <a:pt x="95" y="188"/>
                  </a:cubicBezTo>
                  <a:cubicBezTo>
                    <a:pt x="84" y="187"/>
                    <a:pt x="71" y="186"/>
                    <a:pt x="62" y="184"/>
                  </a:cubicBezTo>
                  <a:cubicBezTo>
                    <a:pt x="57" y="184"/>
                    <a:pt x="53" y="183"/>
                    <a:pt x="51" y="183"/>
                  </a:cubicBezTo>
                  <a:cubicBezTo>
                    <a:pt x="49" y="183"/>
                    <a:pt x="47" y="181"/>
                    <a:pt x="47" y="179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82"/>
                    <a:pt x="49" y="81"/>
                    <a:pt x="50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61" y="76"/>
                    <a:pt x="80" y="69"/>
                    <a:pt x="90" y="59"/>
                  </a:cubicBezTo>
                  <a:cubicBezTo>
                    <a:pt x="100" y="48"/>
                    <a:pt x="105" y="33"/>
                    <a:pt x="105" y="16"/>
                  </a:cubicBezTo>
                  <a:cubicBezTo>
                    <a:pt x="105" y="10"/>
                    <a:pt x="108" y="0"/>
                    <a:pt x="119" y="0"/>
                  </a:cubicBezTo>
                  <a:cubicBezTo>
                    <a:pt x="121" y="0"/>
                    <a:pt x="124" y="0"/>
                    <a:pt x="126" y="1"/>
                  </a:cubicBezTo>
                  <a:cubicBezTo>
                    <a:pt x="127" y="1"/>
                    <a:pt x="127" y="2"/>
                    <a:pt x="128" y="2"/>
                  </a:cubicBezTo>
                  <a:cubicBezTo>
                    <a:pt x="132" y="7"/>
                    <a:pt x="146" y="32"/>
                    <a:pt x="133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7" y="72"/>
                    <a:pt x="169" y="73"/>
                    <a:pt x="174" y="88"/>
                  </a:cubicBezTo>
                  <a:cubicBezTo>
                    <a:pt x="175" y="89"/>
                    <a:pt x="178" y="98"/>
                    <a:pt x="171" y="108"/>
                  </a:cubicBezTo>
                  <a:cubicBezTo>
                    <a:pt x="173" y="112"/>
                    <a:pt x="176" y="119"/>
                    <a:pt x="173" y="127"/>
                  </a:cubicBezTo>
                  <a:cubicBezTo>
                    <a:pt x="172" y="128"/>
                    <a:pt x="170" y="133"/>
                    <a:pt x="167" y="136"/>
                  </a:cubicBezTo>
                  <a:cubicBezTo>
                    <a:pt x="169" y="143"/>
                    <a:pt x="169" y="154"/>
                    <a:pt x="159" y="162"/>
                  </a:cubicBezTo>
                  <a:cubicBezTo>
                    <a:pt x="159" y="167"/>
                    <a:pt x="157" y="178"/>
                    <a:pt x="147" y="182"/>
                  </a:cubicBezTo>
                  <a:cubicBezTo>
                    <a:pt x="146" y="182"/>
                    <a:pt x="129" y="188"/>
                    <a:pt x="103" y="188"/>
                  </a:cubicBezTo>
                  <a:close/>
                  <a:moveTo>
                    <a:pt x="55" y="175"/>
                  </a:moveTo>
                  <a:cubicBezTo>
                    <a:pt x="58" y="176"/>
                    <a:pt x="60" y="176"/>
                    <a:pt x="63" y="176"/>
                  </a:cubicBezTo>
                  <a:cubicBezTo>
                    <a:pt x="72" y="178"/>
                    <a:pt x="85" y="179"/>
                    <a:pt x="95" y="180"/>
                  </a:cubicBezTo>
                  <a:cubicBezTo>
                    <a:pt x="125" y="181"/>
                    <a:pt x="144" y="175"/>
                    <a:pt x="144" y="175"/>
                  </a:cubicBezTo>
                  <a:cubicBezTo>
                    <a:pt x="151" y="172"/>
                    <a:pt x="151" y="160"/>
                    <a:pt x="151" y="160"/>
                  </a:cubicBezTo>
                  <a:cubicBezTo>
                    <a:pt x="151" y="159"/>
                    <a:pt x="152" y="158"/>
                    <a:pt x="153" y="157"/>
                  </a:cubicBezTo>
                  <a:cubicBezTo>
                    <a:pt x="164" y="149"/>
                    <a:pt x="159" y="137"/>
                    <a:pt x="159" y="136"/>
                  </a:cubicBezTo>
                  <a:cubicBezTo>
                    <a:pt x="158" y="134"/>
                    <a:pt x="159" y="132"/>
                    <a:pt x="161" y="131"/>
                  </a:cubicBezTo>
                  <a:cubicBezTo>
                    <a:pt x="162" y="130"/>
                    <a:pt x="164" y="127"/>
                    <a:pt x="165" y="125"/>
                  </a:cubicBezTo>
                  <a:cubicBezTo>
                    <a:pt x="168" y="117"/>
                    <a:pt x="163" y="111"/>
                    <a:pt x="163" y="110"/>
                  </a:cubicBezTo>
                  <a:cubicBezTo>
                    <a:pt x="162" y="109"/>
                    <a:pt x="162" y="107"/>
                    <a:pt x="163" y="105"/>
                  </a:cubicBezTo>
                  <a:cubicBezTo>
                    <a:pt x="170" y="97"/>
                    <a:pt x="167" y="91"/>
                    <a:pt x="167" y="91"/>
                  </a:cubicBezTo>
                  <a:cubicBezTo>
                    <a:pt x="167" y="91"/>
                    <a:pt x="167" y="90"/>
                    <a:pt x="167" y="90"/>
                  </a:cubicBezTo>
                  <a:cubicBezTo>
                    <a:pt x="163" y="80"/>
                    <a:pt x="157" y="80"/>
                    <a:pt x="156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6" y="80"/>
                    <a:pt x="125" y="79"/>
                    <a:pt x="124" y="78"/>
                  </a:cubicBezTo>
                  <a:cubicBezTo>
                    <a:pt x="123" y="77"/>
                    <a:pt x="123" y="76"/>
                    <a:pt x="123" y="75"/>
                  </a:cubicBezTo>
                  <a:cubicBezTo>
                    <a:pt x="138" y="38"/>
                    <a:pt x="126" y="14"/>
                    <a:pt x="122" y="8"/>
                  </a:cubicBezTo>
                  <a:cubicBezTo>
                    <a:pt x="121" y="8"/>
                    <a:pt x="120" y="8"/>
                    <a:pt x="119" y="8"/>
                  </a:cubicBezTo>
                  <a:cubicBezTo>
                    <a:pt x="113" y="8"/>
                    <a:pt x="113" y="15"/>
                    <a:pt x="113" y="16"/>
                  </a:cubicBezTo>
                  <a:cubicBezTo>
                    <a:pt x="113" y="35"/>
                    <a:pt x="107" y="52"/>
                    <a:pt x="96" y="64"/>
                  </a:cubicBezTo>
                  <a:cubicBezTo>
                    <a:pt x="85" y="76"/>
                    <a:pt x="65" y="83"/>
                    <a:pt x="55" y="87"/>
                  </a:cubicBezTo>
                  <a:lnTo>
                    <a:pt x="55" y="175"/>
                  </a:lnTo>
                  <a:close/>
                  <a:moveTo>
                    <a:pt x="20" y="180"/>
                  </a:moveTo>
                  <a:cubicBezTo>
                    <a:pt x="17" y="180"/>
                    <a:pt x="16" y="178"/>
                    <a:pt x="16" y="176"/>
                  </a:cubicBezTo>
                  <a:cubicBezTo>
                    <a:pt x="16" y="174"/>
                    <a:pt x="17" y="172"/>
                    <a:pt x="20" y="172"/>
                  </a:cubicBezTo>
                  <a:cubicBezTo>
                    <a:pt x="22" y="172"/>
                    <a:pt x="24" y="174"/>
                    <a:pt x="24" y="176"/>
                  </a:cubicBezTo>
                  <a:cubicBezTo>
                    <a:pt x="24" y="178"/>
                    <a:pt x="22" y="180"/>
                    <a:pt x="2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789467E-7E00-4865-A736-B96EDE0D5A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8820" y="5670709"/>
              <a:ext cx="131897" cy="129213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E7D09DB-29FF-422A-97E3-AEEE2FA74D9D}"/>
              </a:ext>
            </a:extLst>
          </p:cNvPr>
          <p:cNvGrpSpPr/>
          <p:nvPr/>
        </p:nvGrpSpPr>
        <p:grpSpPr>
          <a:xfrm>
            <a:off x="1389966" y="4949212"/>
            <a:ext cx="2161377" cy="600805"/>
            <a:chOff x="1389965" y="4949210"/>
            <a:chExt cx="2161377" cy="60080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BD20DBF-E92E-4B24-865B-82BE2526BF5A}"/>
                </a:ext>
              </a:extLst>
            </p:cNvPr>
            <p:cNvSpPr txBox="1"/>
            <p:nvPr/>
          </p:nvSpPr>
          <p:spPr>
            <a:xfrm>
              <a:off x="1389965" y="4949210"/>
              <a:ext cx="2161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Kornelia </a:t>
              </a:r>
              <a:r>
                <a:rPr lang="en-US" sz="1600" b="1" dirty="0" err="1">
                  <a:solidFill>
                    <a:schemeClr val="bg1"/>
                  </a:solidFill>
                  <a:cs typeface="+mn-ea"/>
                  <a:sym typeface="+mn-lt"/>
                </a:rPr>
                <a:t>Hedvig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CF86DB9-78F7-4B89-9CC1-F4EF7BAB5ABE}"/>
                </a:ext>
              </a:extLst>
            </p:cNvPr>
            <p:cNvSpPr txBox="1"/>
            <p:nvPr/>
          </p:nvSpPr>
          <p:spPr>
            <a:xfrm>
              <a:off x="1389965" y="5273016"/>
              <a:ext cx="2161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cs typeface="+mn-ea"/>
                  <a:sym typeface="+mn-lt"/>
                </a:rPr>
                <a:t>Job Specialist</a:t>
              </a:r>
            </a:p>
          </p:txBody>
        </p:sp>
      </p:grpSp>
      <p:grpSp>
        <p:nvGrpSpPr>
          <p:cNvPr id="63" name="Group 6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26FC6F2-5869-493D-877B-4CC92DC9FEEE}"/>
              </a:ext>
            </a:extLst>
          </p:cNvPr>
          <p:cNvGrpSpPr/>
          <p:nvPr/>
        </p:nvGrpSpPr>
        <p:grpSpPr>
          <a:xfrm>
            <a:off x="2154388" y="5695519"/>
            <a:ext cx="632533" cy="137648"/>
            <a:chOff x="6988184" y="5666491"/>
            <a:chExt cx="632533" cy="137648"/>
          </a:xfrm>
          <a:solidFill>
            <a:schemeClr val="bg1">
              <a:lumMod val="65000"/>
            </a:schemeClr>
          </a:solidFill>
        </p:grpSpPr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99F9BA21-F275-4EB8-A865-BBF0AB50F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8184" y="5679144"/>
              <a:ext cx="140332" cy="11234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ADDBB63A-8C14-4DE0-9117-285172476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6070" y="5666491"/>
              <a:ext cx="124996" cy="137648"/>
            </a:xfrm>
            <a:custGeom>
              <a:avLst/>
              <a:gdLst>
                <a:gd name="T0" fmla="*/ 4 w 178"/>
                <a:gd name="T1" fmla="*/ 196 h 196"/>
                <a:gd name="T2" fmla="*/ 0 w 178"/>
                <a:gd name="T3" fmla="*/ 76 h 196"/>
                <a:gd name="T4" fmla="*/ 35 w 178"/>
                <a:gd name="T5" fmla="*/ 72 h 196"/>
                <a:gd name="T6" fmla="*/ 40 w 178"/>
                <a:gd name="T7" fmla="*/ 192 h 196"/>
                <a:gd name="T8" fmla="*/ 7 w 178"/>
                <a:gd name="T9" fmla="*/ 188 h 196"/>
                <a:gd name="T10" fmla="*/ 32 w 178"/>
                <a:gd name="T11" fmla="*/ 80 h 196"/>
                <a:gd name="T12" fmla="*/ 7 w 178"/>
                <a:gd name="T13" fmla="*/ 188 h 196"/>
                <a:gd name="T14" fmla="*/ 103 w 178"/>
                <a:gd name="T15" fmla="*/ 188 h 196"/>
                <a:gd name="T16" fmla="*/ 62 w 178"/>
                <a:gd name="T17" fmla="*/ 184 h 196"/>
                <a:gd name="T18" fmla="*/ 47 w 178"/>
                <a:gd name="T19" fmla="*/ 179 h 196"/>
                <a:gd name="T20" fmla="*/ 50 w 178"/>
                <a:gd name="T21" fmla="*/ 80 h 196"/>
                <a:gd name="T22" fmla="*/ 90 w 178"/>
                <a:gd name="T23" fmla="*/ 59 h 196"/>
                <a:gd name="T24" fmla="*/ 119 w 178"/>
                <a:gd name="T25" fmla="*/ 0 h 196"/>
                <a:gd name="T26" fmla="*/ 128 w 178"/>
                <a:gd name="T27" fmla="*/ 2 h 196"/>
                <a:gd name="T28" fmla="*/ 156 w 178"/>
                <a:gd name="T29" fmla="*/ 72 h 196"/>
                <a:gd name="T30" fmla="*/ 174 w 178"/>
                <a:gd name="T31" fmla="*/ 88 h 196"/>
                <a:gd name="T32" fmla="*/ 173 w 178"/>
                <a:gd name="T33" fmla="*/ 127 h 196"/>
                <a:gd name="T34" fmla="*/ 159 w 178"/>
                <a:gd name="T35" fmla="*/ 162 h 196"/>
                <a:gd name="T36" fmla="*/ 103 w 178"/>
                <a:gd name="T37" fmla="*/ 188 h 196"/>
                <a:gd name="T38" fmla="*/ 63 w 178"/>
                <a:gd name="T39" fmla="*/ 176 h 196"/>
                <a:gd name="T40" fmla="*/ 144 w 178"/>
                <a:gd name="T41" fmla="*/ 175 h 196"/>
                <a:gd name="T42" fmla="*/ 153 w 178"/>
                <a:gd name="T43" fmla="*/ 157 h 196"/>
                <a:gd name="T44" fmla="*/ 161 w 178"/>
                <a:gd name="T45" fmla="*/ 131 h 196"/>
                <a:gd name="T46" fmla="*/ 163 w 178"/>
                <a:gd name="T47" fmla="*/ 110 h 196"/>
                <a:gd name="T48" fmla="*/ 167 w 178"/>
                <a:gd name="T49" fmla="*/ 91 h 196"/>
                <a:gd name="T50" fmla="*/ 156 w 178"/>
                <a:gd name="T51" fmla="*/ 80 h 196"/>
                <a:gd name="T52" fmla="*/ 124 w 178"/>
                <a:gd name="T53" fmla="*/ 78 h 196"/>
                <a:gd name="T54" fmla="*/ 122 w 178"/>
                <a:gd name="T55" fmla="*/ 8 h 196"/>
                <a:gd name="T56" fmla="*/ 113 w 178"/>
                <a:gd name="T57" fmla="*/ 16 h 196"/>
                <a:gd name="T58" fmla="*/ 55 w 178"/>
                <a:gd name="T59" fmla="*/ 87 h 196"/>
                <a:gd name="T60" fmla="*/ 20 w 178"/>
                <a:gd name="T61" fmla="*/ 180 h 196"/>
                <a:gd name="T62" fmla="*/ 20 w 178"/>
                <a:gd name="T63" fmla="*/ 172 h 196"/>
                <a:gd name="T64" fmla="*/ 20 w 178"/>
                <a:gd name="T65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196">
                  <a:moveTo>
                    <a:pt x="35" y="196"/>
                  </a:moveTo>
                  <a:cubicBezTo>
                    <a:pt x="4" y="196"/>
                    <a:pt x="4" y="196"/>
                    <a:pt x="4" y="196"/>
                  </a:cubicBezTo>
                  <a:cubicBezTo>
                    <a:pt x="1" y="196"/>
                    <a:pt x="0" y="194"/>
                    <a:pt x="0" y="1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4"/>
                    <a:pt x="1" y="72"/>
                    <a:pt x="4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72"/>
                    <a:pt x="40" y="74"/>
                    <a:pt x="40" y="7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94"/>
                    <a:pt x="38" y="196"/>
                    <a:pt x="35" y="196"/>
                  </a:cubicBezTo>
                  <a:close/>
                  <a:moveTo>
                    <a:pt x="7" y="188"/>
                  </a:moveTo>
                  <a:cubicBezTo>
                    <a:pt x="32" y="188"/>
                    <a:pt x="32" y="188"/>
                    <a:pt x="32" y="188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7" y="80"/>
                    <a:pt x="7" y="80"/>
                    <a:pt x="7" y="80"/>
                  </a:cubicBezTo>
                  <a:lnTo>
                    <a:pt x="7" y="188"/>
                  </a:lnTo>
                  <a:close/>
                  <a:moveTo>
                    <a:pt x="103" y="188"/>
                  </a:moveTo>
                  <a:cubicBezTo>
                    <a:pt x="103" y="188"/>
                    <a:pt x="103" y="188"/>
                    <a:pt x="103" y="188"/>
                  </a:cubicBezTo>
                  <a:cubicBezTo>
                    <a:pt x="100" y="188"/>
                    <a:pt x="98" y="188"/>
                    <a:pt x="95" y="188"/>
                  </a:cubicBezTo>
                  <a:cubicBezTo>
                    <a:pt x="84" y="187"/>
                    <a:pt x="71" y="186"/>
                    <a:pt x="62" y="184"/>
                  </a:cubicBezTo>
                  <a:cubicBezTo>
                    <a:pt x="57" y="184"/>
                    <a:pt x="53" y="183"/>
                    <a:pt x="51" y="183"/>
                  </a:cubicBezTo>
                  <a:cubicBezTo>
                    <a:pt x="49" y="183"/>
                    <a:pt x="47" y="181"/>
                    <a:pt x="47" y="179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82"/>
                    <a:pt x="49" y="81"/>
                    <a:pt x="50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61" y="76"/>
                    <a:pt x="80" y="69"/>
                    <a:pt x="90" y="59"/>
                  </a:cubicBezTo>
                  <a:cubicBezTo>
                    <a:pt x="100" y="48"/>
                    <a:pt x="105" y="33"/>
                    <a:pt x="105" y="16"/>
                  </a:cubicBezTo>
                  <a:cubicBezTo>
                    <a:pt x="105" y="10"/>
                    <a:pt x="108" y="0"/>
                    <a:pt x="119" y="0"/>
                  </a:cubicBezTo>
                  <a:cubicBezTo>
                    <a:pt x="121" y="0"/>
                    <a:pt x="124" y="0"/>
                    <a:pt x="126" y="1"/>
                  </a:cubicBezTo>
                  <a:cubicBezTo>
                    <a:pt x="127" y="1"/>
                    <a:pt x="127" y="2"/>
                    <a:pt x="128" y="2"/>
                  </a:cubicBezTo>
                  <a:cubicBezTo>
                    <a:pt x="132" y="7"/>
                    <a:pt x="146" y="32"/>
                    <a:pt x="133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7" y="72"/>
                    <a:pt x="169" y="73"/>
                    <a:pt x="174" y="88"/>
                  </a:cubicBezTo>
                  <a:cubicBezTo>
                    <a:pt x="175" y="89"/>
                    <a:pt x="178" y="98"/>
                    <a:pt x="171" y="108"/>
                  </a:cubicBezTo>
                  <a:cubicBezTo>
                    <a:pt x="173" y="112"/>
                    <a:pt x="176" y="119"/>
                    <a:pt x="173" y="127"/>
                  </a:cubicBezTo>
                  <a:cubicBezTo>
                    <a:pt x="172" y="128"/>
                    <a:pt x="170" y="133"/>
                    <a:pt x="167" y="136"/>
                  </a:cubicBezTo>
                  <a:cubicBezTo>
                    <a:pt x="169" y="143"/>
                    <a:pt x="169" y="154"/>
                    <a:pt x="159" y="162"/>
                  </a:cubicBezTo>
                  <a:cubicBezTo>
                    <a:pt x="159" y="167"/>
                    <a:pt x="157" y="178"/>
                    <a:pt x="147" y="182"/>
                  </a:cubicBezTo>
                  <a:cubicBezTo>
                    <a:pt x="146" y="182"/>
                    <a:pt x="129" y="188"/>
                    <a:pt x="103" y="188"/>
                  </a:cubicBezTo>
                  <a:close/>
                  <a:moveTo>
                    <a:pt x="55" y="175"/>
                  </a:moveTo>
                  <a:cubicBezTo>
                    <a:pt x="58" y="176"/>
                    <a:pt x="60" y="176"/>
                    <a:pt x="63" y="176"/>
                  </a:cubicBezTo>
                  <a:cubicBezTo>
                    <a:pt x="72" y="178"/>
                    <a:pt x="85" y="179"/>
                    <a:pt x="95" y="180"/>
                  </a:cubicBezTo>
                  <a:cubicBezTo>
                    <a:pt x="125" y="181"/>
                    <a:pt x="144" y="175"/>
                    <a:pt x="144" y="175"/>
                  </a:cubicBezTo>
                  <a:cubicBezTo>
                    <a:pt x="151" y="172"/>
                    <a:pt x="151" y="160"/>
                    <a:pt x="151" y="160"/>
                  </a:cubicBezTo>
                  <a:cubicBezTo>
                    <a:pt x="151" y="159"/>
                    <a:pt x="152" y="158"/>
                    <a:pt x="153" y="157"/>
                  </a:cubicBezTo>
                  <a:cubicBezTo>
                    <a:pt x="164" y="149"/>
                    <a:pt x="159" y="137"/>
                    <a:pt x="159" y="136"/>
                  </a:cubicBezTo>
                  <a:cubicBezTo>
                    <a:pt x="158" y="134"/>
                    <a:pt x="159" y="132"/>
                    <a:pt x="161" y="131"/>
                  </a:cubicBezTo>
                  <a:cubicBezTo>
                    <a:pt x="162" y="130"/>
                    <a:pt x="164" y="127"/>
                    <a:pt x="165" y="125"/>
                  </a:cubicBezTo>
                  <a:cubicBezTo>
                    <a:pt x="168" y="117"/>
                    <a:pt x="163" y="111"/>
                    <a:pt x="163" y="110"/>
                  </a:cubicBezTo>
                  <a:cubicBezTo>
                    <a:pt x="162" y="109"/>
                    <a:pt x="162" y="107"/>
                    <a:pt x="163" y="105"/>
                  </a:cubicBezTo>
                  <a:cubicBezTo>
                    <a:pt x="170" y="97"/>
                    <a:pt x="167" y="91"/>
                    <a:pt x="167" y="91"/>
                  </a:cubicBezTo>
                  <a:cubicBezTo>
                    <a:pt x="167" y="91"/>
                    <a:pt x="167" y="90"/>
                    <a:pt x="167" y="90"/>
                  </a:cubicBezTo>
                  <a:cubicBezTo>
                    <a:pt x="163" y="80"/>
                    <a:pt x="157" y="80"/>
                    <a:pt x="156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6" y="80"/>
                    <a:pt x="125" y="79"/>
                    <a:pt x="124" y="78"/>
                  </a:cubicBezTo>
                  <a:cubicBezTo>
                    <a:pt x="123" y="77"/>
                    <a:pt x="123" y="76"/>
                    <a:pt x="123" y="75"/>
                  </a:cubicBezTo>
                  <a:cubicBezTo>
                    <a:pt x="138" y="38"/>
                    <a:pt x="126" y="14"/>
                    <a:pt x="122" y="8"/>
                  </a:cubicBezTo>
                  <a:cubicBezTo>
                    <a:pt x="121" y="8"/>
                    <a:pt x="120" y="8"/>
                    <a:pt x="119" y="8"/>
                  </a:cubicBezTo>
                  <a:cubicBezTo>
                    <a:pt x="113" y="8"/>
                    <a:pt x="113" y="15"/>
                    <a:pt x="113" y="16"/>
                  </a:cubicBezTo>
                  <a:cubicBezTo>
                    <a:pt x="113" y="35"/>
                    <a:pt x="107" y="52"/>
                    <a:pt x="96" y="64"/>
                  </a:cubicBezTo>
                  <a:cubicBezTo>
                    <a:pt x="85" y="76"/>
                    <a:pt x="65" y="83"/>
                    <a:pt x="55" y="87"/>
                  </a:cubicBezTo>
                  <a:lnTo>
                    <a:pt x="55" y="175"/>
                  </a:lnTo>
                  <a:close/>
                  <a:moveTo>
                    <a:pt x="20" y="180"/>
                  </a:moveTo>
                  <a:cubicBezTo>
                    <a:pt x="17" y="180"/>
                    <a:pt x="16" y="178"/>
                    <a:pt x="16" y="176"/>
                  </a:cubicBezTo>
                  <a:cubicBezTo>
                    <a:pt x="16" y="174"/>
                    <a:pt x="17" y="172"/>
                    <a:pt x="20" y="172"/>
                  </a:cubicBezTo>
                  <a:cubicBezTo>
                    <a:pt x="22" y="172"/>
                    <a:pt x="24" y="174"/>
                    <a:pt x="24" y="176"/>
                  </a:cubicBezTo>
                  <a:cubicBezTo>
                    <a:pt x="24" y="178"/>
                    <a:pt x="22" y="180"/>
                    <a:pt x="2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BA656F81-9CE5-493B-99F5-A34CF8324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8820" y="5670709"/>
              <a:ext cx="131897" cy="129213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1" name="TextBox 7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5454588-F769-4E57-9947-CAB1A66CFF91}"/>
              </a:ext>
            </a:extLst>
          </p:cNvPr>
          <p:cNvSpPr txBox="1"/>
          <p:nvPr/>
        </p:nvSpPr>
        <p:spPr>
          <a:xfrm>
            <a:off x="1573163" y="1717527"/>
            <a:ext cx="90456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spot.</a:t>
            </a:r>
          </a:p>
        </p:txBody>
      </p:sp>
      <p:grpSp>
        <p:nvGrpSpPr>
          <p:cNvPr id="73" name="Group 7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D688FDA-FE19-4A2D-80CA-93D1D3E8A577}"/>
              </a:ext>
            </a:extLst>
          </p:cNvPr>
          <p:cNvGrpSpPr/>
          <p:nvPr/>
        </p:nvGrpSpPr>
        <p:grpSpPr>
          <a:xfrm>
            <a:off x="11020690" y="3376746"/>
            <a:ext cx="402055" cy="402055"/>
            <a:chOff x="11020688" y="3376744"/>
            <a:chExt cx="402055" cy="40205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0645764-412C-4A89-A540-55179261AB5F}"/>
                </a:ext>
              </a:extLst>
            </p:cNvPr>
            <p:cNvSpPr/>
            <p:nvPr/>
          </p:nvSpPr>
          <p:spPr>
            <a:xfrm>
              <a:off x="11020688" y="3376744"/>
              <a:ext cx="402055" cy="402055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Freeform 4616">
              <a:extLst>
                <a:ext uri="{FF2B5EF4-FFF2-40B4-BE49-F238E27FC236}">
                  <a16:creationId xmlns:a16="http://schemas.microsoft.com/office/drawing/2014/main" id="{5488EC13-C5CD-43EC-87CC-BFD68254B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28611" y="3518968"/>
              <a:ext cx="186209" cy="117606"/>
            </a:xfrm>
            <a:custGeom>
              <a:avLst/>
              <a:gdLst>
                <a:gd name="T0" fmla="*/ 129 w 205"/>
                <a:gd name="T1" fmla="*/ 130 h 130"/>
                <a:gd name="T2" fmla="*/ 129 w 205"/>
                <a:gd name="T3" fmla="*/ 130 h 130"/>
                <a:gd name="T4" fmla="*/ 120 w 205"/>
                <a:gd name="T5" fmla="*/ 121 h 130"/>
                <a:gd name="T6" fmla="*/ 120 w 205"/>
                <a:gd name="T7" fmla="*/ 96 h 130"/>
                <a:gd name="T8" fmla="*/ 119 w 205"/>
                <a:gd name="T9" fmla="*/ 95 h 130"/>
                <a:gd name="T10" fmla="*/ 9 w 205"/>
                <a:gd name="T11" fmla="*/ 95 h 130"/>
                <a:gd name="T12" fmla="*/ 0 w 205"/>
                <a:gd name="T13" fmla="*/ 86 h 130"/>
                <a:gd name="T14" fmla="*/ 0 w 205"/>
                <a:gd name="T15" fmla="*/ 44 h 130"/>
                <a:gd name="T16" fmla="*/ 9 w 205"/>
                <a:gd name="T17" fmla="*/ 35 h 130"/>
                <a:gd name="T18" fmla="*/ 119 w 205"/>
                <a:gd name="T19" fmla="*/ 35 h 130"/>
                <a:gd name="T20" fmla="*/ 120 w 205"/>
                <a:gd name="T21" fmla="*/ 34 h 130"/>
                <a:gd name="T22" fmla="*/ 120 w 205"/>
                <a:gd name="T23" fmla="*/ 9 h 130"/>
                <a:gd name="T24" fmla="*/ 129 w 205"/>
                <a:gd name="T25" fmla="*/ 0 h 130"/>
                <a:gd name="T26" fmla="*/ 134 w 205"/>
                <a:gd name="T27" fmla="*/ 2 h 130"/>
                <a:gd name="T28" fmla="*/ 202 w 205"/>
                <a:gd name="T29" fmla="*/ 56 h 130"/>
                <a:gd name="T30" fmla="*/ 205 w 205"/>
                <a:gd name="T31" fmla="*/ 63 h 130"/>
                <a:gd name="T32" fmla="*/ 202 w 205"/>
                <a:gd name="T33" fmla="*/ 70 h 130"/>
                <a:gd name="T34" fmla="*/ 134 w 205"/>
                <a:gd name="T35" fmla="*/ 128 h 130"/>
                <a:gd name="T36" fmla="*/ 129 w 205"/>
                <a:gd name="T37" fmla="*/ 130 h 130"/>
                <a:gd name="T38" fmla="*/ 9 w 205"/>
                <a:gd name="T39" fmla="*/ 43 h 130"/>
                <a:gd name="T40" fmla="*/ 8 w 205"/>
                <a:gd name="T41" fmla="*/ 44 h 130"/>
                <a:gd name="T42" fmla="*/ 8 w 205"/>
                <a:gd name="T43" fmla="*/ 86 h 130"/>
                <a:gd name="T44" fmla="*/ 9 w 205"/>
                <a:gd name="T45" fmla="*/ 87 h 130"/>
                <a:gd name="T46" fmla="*/ 119 w 205"/>
                <a:gd name="T47" fmla="*/ 87 h 130"/>
                <a:gd name="T48" fmla="*/ 128 w 205"/>
                <a:gd name="T49" fmla="*/ 96 h 130"/>
                <a:gd name="T50" fmla="*/ 128 w 205"/>
                <a:gd name="T51" fmla="*/ 121 h 130"/>
                <a:gd name="T52" fmla="*/ 129 w 205"/>
                <a:gd name="T53" fmla="*/ 122 h 130"/>
                <a:gd name="T54" fmla="*/ 129 w 205"/>
                <a:gd name="T55" fmla="*/ 121 h 130"/>
                <a:gd name="T56" fmla="*/ 197 w 205"/>
                <a:gd name="T57" fmla="*/ 64 h 130"/>
                <a:gd name="T58" fmla="*/ 197 w 205"/>
                <a:gd name="T59" fmla="*/ 63 h 130"/>
                <a:gd name="T60" fmla="*/ 197 w 205"/>
                <a:gd name="T61" fmla="*/ 63 h 130"/>
                <a:gd name="T62" fmla="*/ 129 w 205"/>
                <a:gd name="T63" fmla="*/ 8 h 130"/>
                <a:gd name="T64" fmla="*/ 128 w 205"/>
                <a:gd name="T65" fmla="*/ 9 h 130"/>
                <a:gd name="T66" fmla="*/ 128 w 205"/>
                <a:gd name="T67" fmla="*/ 34 h 130"/>
                <a:gd name="T68" fmla="*/ 119 w 205"/>
                <a:gd name="T69" fmla="*/ 43 h 130"/>
                <a:gd name="T70" fmla="*/ 9 w 205"/>
                <a:gd name="T71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130">
                  <a:moveTo>
                    <a:pt x="129" y="130"/>
                  </a:moveTo>
                  <a:cubicBezTo>
                    <a:pt x="129" y="130"/>
                    <a:pt x="129" y="130"/>
                    <a:pt x="129" y="130"/>
                  </a:cubicBezTo>
                  <a:cubicBezTo>
                    <a:pt x="124" y="130"/>
                    <a:pt x="120" y="126"/>
                    <a:pt x="120" y="12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5"/>
                    <a:pt x="120" y="95"/>
                    <a:pt x="119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4" y="95"/>
                    <a:pt x="0" y="91"/>
                    <a:pt x="0" y="8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9"/>
                    <a:pt x="4" y="35"/>
                    <a:pt x="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20" y="35"/>
                    <a:pt x="120" y="35"/>
                    <a:pt x="120" y="3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4"/>
                    <a:pt x="124" y="0"/>
                    <a:pt x="129" y="0"/>
                  </a:cubicBezTo>
                  <a:cubicBezTo>
                    <a:pt x="131" y="0"/>
                    <a:pt x="132" y="1"/>
                    <a:pt x="134" y="2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4" y="58"/>
                    <a:pt x="205" y="60"/>
                    <a:pt x="205" y="63"/>
                  </a:cubicBezTo>
                  <a:cubicBezTo>
                    <a:pt x="205" y="66"/>
                    <a:pt x="204" y="68"/>
                    <a:pt x="202" y="70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9"/>
                    <a:pt x="131" y="130"/>
                    <a:pt x="129" y="130"/>
                  </a:cubicBezTo>
                  <a:close/>
                  <a:moveTo>
                    <a:pt x="9" y="43"/>
                  </a:moveTo>
                  <a:cubicBezTo>
                    <a:pt x="8" y="43"/>
                    <a:pt x="8" y="43"/>
                    <a:pt x="8" y="44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7"/>
                    <a:pt x="8" y="87"/>
                    <a:pt x="9" y="87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4" y="87"/>
                    <a:pt x="128" y="91"/>
                    <a:pt x="128" y="96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8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1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7" y="63"/>
                    <a:pt x="197" y="63"/>
                    <a:pt x="197" y="63"/>
                  </a:cubicBezTo>
                  <a:cubicBezTo>
                    <a:pt x="197" y="63"/>
                    <a:pt x="197" y="63"/>
                    <a:pt x="197" y="63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8" y="8"/>
                    <a:pt x="128" y="9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8" y="39"/>
                    <a:pt x="124" y="43"/>
                    <a:pt x="119" y="43"/>
                  </a:cubicBezTo>
                  <a:lnTo>
                    <a:pt x="9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3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EBADF551-B900-4CEE-8E3E-9A8317FFF5D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67BAE92E-FC10-4B62-AC35-87D0995721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0C71C1F8-ED6D-47F5-BF77-8CD40F60EA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图片占位符 28">
            <a:extLst>
              <a:ext uri="{FF2B5EF4-FFF2-40B4-BE49-F238E27FC236}">
                <a16:creationId xmlns:a16="http://schemas.microsoft.com/office/drawing/2014/main" id="{5B999059-BC82-4D8C-B80D-48EEDBDE37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1472BE3B-701C-42D1-B2D0-264A08C49E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TextBox 47"/>
          <p:cNvSpPr txBox="1"/>
          <p:nvPr/>
        </p:nvSpPr>
        <p:spPr>
          <a:xfrm>
            <a:off x="5445871" y="663711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3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r"/>
      </p:transition>
    </mc:Choice>
    <mc:Fallback xmlns="" xmlns:a16="http://schemas.microsoft.com/office/drawing/2014/main" xmlns:a14="http://schemas.microsoft.com/office/drawing/2010/main">
      <p:transition spd="slow" advClick="0" advTm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3D954DD-B8A2-4CE8-8217-A616F074258A}"/>
              </a:ext>
            </a:extLst>
          </p:cNvPr>
          <p:cNvSpPr/>
          <p:nvPr/>
        </p:nvSpPr>
        <p:spPr>
          <a:xfrm>
            <a:off x="6694994" y="1731067"/>
            <a:ext cx="5497007" cy="5126934"/>
          </a:xfrm>
          <a:custGeom>
            <a:avLst/>
            <a:gdLst>
              <a:gd name="connsiteX0" fmla="*/ 4050301 w 5497007"/>
              <a:gd name="connsiteY0" fmla="*/ 0 h 5126934"/>
              <a:gd name="connsiteX1" fmla="*/ 5442930 w 5497007"/>
              <a:gd name="connsiteY1" fmla="*/ 245771 h 5126934"/>
              <a:gd name="connsiteX2" fmla="*/ 5497007 w 5497007"/>
              <a:gd name="connsiteY2" fmla="*/ 267093 h 5126934"/>
              <a:gd name="connsiteX3" fmla="*/ 5497007 w 5497007"/>
              <a:gd name="connsiteY3" fmla="*/ 2751634 h 5126934"/>
              <a:gd name="connsiteX4" fmla="*/ 5426522 w 5497007"/>
              <a:gd name="connsiteY4" fmla="*/ 2674081 h 5126934"/>
              <a:gd name="connsiteX5" fmla="*/ 4050301 w 5497007"/>
              <a:gd name="connsiteY5" fmla="*/ 2104031 h 5126934"/>
              <a:gd name="connsiteX6" fmla="*/ 2104031 w 5497007"/>
              <a:gd name="connsiteY6" fmla="*/ 4050301 h 5126934"/>
              <a:gd name="connsiteX7" fmla="*/ 2338936 w 5497007"/>
              <a:gd name="connsiteY7" fmla="*/ 4978009 h 5126934"/>
              <a:gd name="connsiteX8" fmla="*/ 2429410 w 5497007"/>
              <a:gd name="connsiteY8" fmla="*/ 5126934 h 5126934"/>
              <a:gd name="connsiteX9" fmla="*/ 145802 w 5497007"/>
              <a:gd name="connsiteY9" fmla="*/ 5126934 h 5126934"/>
              <a:gd name="connsiteX10" fmla="*/ 127515 w 5497007"/>
              <a:gd name="connsiteY10" fmla="*/ 5062534 h 5126934"/>
              <a:gd name="connsiteX11" fmla="*/ 0 w 5497007"/>
              <a:gd name="connsiteY11" fmla="*/ 4050301 h 5126934"/>
              <a:gd name="connsiteX12" fmla="*/ 4050301 w 5497007"/>
              <a:gd name="connsiteY12" fmla="*/ 0 h 51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7007" h="5126934">
                <a:moveTo>
                  <a:pt x="4050301" y="0"/>
                </a:moveTo>
                <a:cubicBezTo>
                  <a:pt x="4539627" y="0"/>
                  <a:pt x="5008686" y="86773"/>
                  <a:pt x="5442930" y="245771"/>
                </a:cubicBezTo>
                <a:lnTo>
                  <a:pt x="5497007" y="267093"/>
                </a:lnTo>
                <a:lnTo>
                  <a:pt x="5497007" y="2751634"/>
                </a:lnTo>
                <a:lnTo>
                  <a:pt x="5426522" y="2674081"/>
                </a:lnTo>
                <a:cubicBezTo>
                  <a:pt x="5074316" y="2321875"/>
                  <a:pt x="4587749" y="2104031"/>
                  <a:pt x="4050301" y="2104031"/>
                </a:cubicBezTo>
                <a:cubicBezTo>
                  <a:pt x="2975406" y="2104031"/>
                  <a:pt x="2104031" y="2975406"/>
                  <a:pt x="2104031" y="4050301"/>
                </a:cubicBezTo>
                <a:cubicBezTo>
                  <a:pt x="2104031" y="4386206"/>
                  <a:pt x="2189126" y="4702236"/>
                  <a:pt x="2338936" y="4978009"/>
                </a:cubicBezTo>
                <a:lnTo>
                  <a:pt x="2429410" y="5126934"/>
                </a:lnTo>
                <a:lnTo>
                  <a:pt x="145802" y="5126934"/>
                </a:lnTo>
                <a:lnTo>
                  <a:pt x="127515" y="5062534"/>
                </a:lnTo>
                <a:cubicBezTo>
                  <a:pt x="44272" y="4738998"/>
                  <a:pt x="0" y="4399820"/>
                  <a:pt x="0" y="4050301"/>
                </a:cubicBezTo>
                <a:cubicBezTo>
                  <a:pt x="0" y="1813382"/>
                  <a:pt x="1813382" y="0"/>
                  <a:pt x="40503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4" name="图片占位符 15">
            <a:extLst>
              <a:ext uri="{FF2B5EF4-FFF2-40B4-BE49-F238E27FC236}">
                <a16:creationId xmlns:a16="http://schemas.microsoft.com/office/drawing/2014/main" id="{4591DA97-CE86-4AC7-90C5-91EFD07EDE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7" b="97293" l="3915" r="96383">
                        <a14:foregroundMark x1="57730" y1="12283" x2="67047" y2="16606"/>
                        <a14:foregroundMark x1="62834" y1="70424" x2="51189" y2="93737"/>
                        <a14:foregroundMark x1="14718" y1="69535" x2="79782" y2="92848"/>
                        <a14:foregroundMark x1="51536" y1="19717" x2="72795" y2="17495"/>
                        <a14:foregroundMark x1="72795" y1="17495" x2="77403" y2="18384"/>
                        <a14:foregroundMark x1="54262" y1="5899" x2="73588" y2="12606"/>
                        <a14:foregroundMark x1="56838" y1="1737" x2="61943" y2="2061"/>
                        <a14:foregroundMark x1="14172" y1="74747" x2="17839" y2="96889"/>
                        <a14:foregroundMark x1="81962" y1="67152" x2="89594" y2="83879"/>
                        <a14:foregroundMark x1="89594" y1="83879" x2="88157" y2="96283"/>
                        <a14:foregroundMark x1="86373" y1="58828" x2="88702" y2="64323"/>
                        <a14:foregroundMark x1="88553" y1="69212" x2="88355" y2="76081"/>
                        <a14:foregroundMark x1="91625" y1="75192" x2="96383" y2="94061"/>
                        <a14:foregroundMark x1="7978" y1="80364" x2="4113" y2="87879"/>
                        <a14:foregroundMark x1="4113" y1="87879" x2="3964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7791" y="449265"/>
            <a:ext cx="5223139" cy="6408737"/>
          </a:xfrm>
        </p:spPr>
      </p:pic>
      <p:sp>
        <p:nvSpPr>
          <p:cNvPr id="112" name="Freeform: Shape 1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6195348-7321-4D7C-B8B1-4C8B5FA046C6}"/>
              </a:ext>
            </a:extLst>
          </p:cNvPr>
          <p:cNvSpPr/>
          <p:nvPr/>
        </p:nvSpPr>
        <p:spPr>
          <a:xfrm>
            <a:off x="6567948" y="869493"/>
            <a:ext cx="1310640" cy="1310640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4" name="Group 10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3B42897-623A-42CD-9D44-954E22FE4F81}"/>
              </a:ext>
            </a:extLst>
          </p:cNvPr>
          <p:cNvGrpSpPr/>
          <p:nvPr/>
        </p:nvGrpSpPr>
        <p:grpSpPr>
          <a:xfrm>
            <a:off x="1065400" y="5368307"/>
            <a:ext cx="1706377" cy="217489"/>
            <a:chOff x="1065398" y="5096755"/>
            <a:chExt cx="1797673" cy="229125"/>
          </a:xfrm>
          <a:solidFill>
            <a:schemeClr val="bg1">
              <a:lumMod val="65000"/>
            </a:schemeClr>
          </a:solidFill>
        </p:grpSpPr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58EEC289-3BFD-4B33-A6E4-450A55CAD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398" y="5119101"/>
              <a:ext cx="230384" cy="18443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F690FE2A-21BA-426A-AB7F-968B3FC86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0686" y="5123821"/>
              <a:ext cx="234791" cy="174992"/>
            </a:xfrm>
            <a:custGeom>
              <a:avLst/>
              <a:gdLst>
                <a:gd name="T0" fmla="*/ 184 w 204"/>
                <a:gd name="T1" fmla="*/ 0 h 152"/>
                <a:gd name="T2" fmla="*/ 20 w 204"/>
                <a:gd name="T3" fmla="*/ 0 h 152"/>
                <a:gd name="T4" fmla="*/ 0 w 204"/>
                <a:gd name="T5" fmla="*/ 20 h 152"/>
                <a:gd name="T6" fmla="*/ 0 w 204"/>
                <a:gd name="T7" fmla="*/ 132 h 152"/>
                <a:gd name="T8" fmla="*/ 20 w 204"/>
                <a:gd name="T9" fmla="*/ 152 h 152"/>
                <a:gd name="T10" fmla="*/ 184 w 204"/>
                <a:gd name="T11" fmla="*/ 152 h 152"/>
                <a:gd name="T12" fmla="*/ 204 w 204"/>
                <a:gd name="T13" fmla="*/ 132 h 152"/>
                <a:gd name="T14" fmla="*/ 204 w 204"/>
                <a:gd name="T15" fmla="*/ 20 h 152"/>
                <a:gd name="T16" fmla="*/ 184 w 204"/>
                <a:gd name="T17" fmla="*/ 0 h 152"/>
                <a:gd name="T18" fmla="*/ 196 w 204"/>
                <a:gd name="T19" fmla="*/ 132 h 152"/>
                <a:gd name="T20" fmla="*/ 184 w 204"/>
                <a:gd name="T21" fmla="*/ 144 h 152"/>
                <a:gd name="T22" fmla="*/ 20 w 204"/>
                <a:gd name="T23" fmla="*/ 144 h 152"/>
                <a:gd name="T24" fmla="*/ 8 w 204"/>
                <a:gd name="T25" fmla="*/ 132 h 152"/>
                <a:gd name="T26" fmla="*/ 8 w 204"/>
                <a:gd name="T27" fmla="*/ 20 h 152"/>
                <a:gd name="T28" fmla="*/ 20 w 204"/>
                <a:gd name="T29" fmla="*/ 8 h 152"/>
                <a:gd name="T30" fmla="*/ 184 w 204"/>
                <a:gd name="T31" fmla="*/ 8 h 152"/>
                <a:gd name="T32" fmla="*/ 196 w 204"/>
                <a:gd name="T33" fmla="*/ 20 h 152"/>
                <a:gd name="T34" fmla="*/ 196 w 204"/>
                <a:gd name="T35" fmla="*/ 132 h 152"/>
                <a:gd name="T36" fmla="*/ 129 w 204"/>
                <a:gd name="T37" fmla="*/ 72 h 152"/>
                <a:gd name="T38" fmla="*/ 85 w 204"/>
                <a:gd name="T39" fmla="*/ 51 h 152"/>
                <a:gd name="T40" fmla="*/ 81 w 204"/>
                <a:gd name="T41" fmla="*/ 51 h 152"/>
                <a:gd name="T42" fmla="*/ 80 w 204"/>
                <a:gd name="T43" fmla="*/ 55 h 152"/>
                <a:gd name="T44" fmla="*/ 80 w 204"/>
                <a:gd name="T45" fmla="*/ 97 h 152"/>
                <a:gd name="T46" fmla="*/ 81 w 204"/>
                <a:gd name="T47" fmla="*/ 100 h 152"/>
                <a:gd name="T48" fmla="*/ 84 w 204"/>
                <a:gd name="T49" fmla="*/ 101 h 152"/>
                <a:gd name="T50" fmla="*/ 85 w 204"/>
                <a:gd name="T51" fmla="*/ 101 h 152"/>
                <a:gd name="T52" fmla="*/ 129 w 204"/>
                <a:gd name="T53" fmla="*/ 80 h 152"/>
                <a:gd name="T54" fmla="*/ 132 w 204"/>
                <a:gd name="T55" fmla="*/ 76 h 152"/>
                <a:gd name="T56" fmla="*/ 129 w 204"/>
                <a:gd name="T57" fmla="*/ 72 h 152"/>
                <a:gd name="T58" fmla="*/ 88 w 204"/>
                <a:gd name="T59" fmla="*/ 91 h 152"/>
                <a:gd name="T60" fmla="*/ 88 w 204"/>
                <a:gd name="T61" fmla="*/ 61 h 152"/>
                <a:gd name="T62" fmla="*/ 118 w 204"/>
                <a:gd name="T63" fmla="*/ 76 h 152"/>
                <a:gd name="T64" fmla="*/ 88 w 204"/>
                <a:gd name="T65" fmla="*/ 9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2">
                  <a:moveTo>
                    <a:pt x="18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3"/>
                    <a:pt x="9" y="152"/>
                    <a:pt x="20" y="152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95" y="152"/>
                    <a:pt x="204" y="143"/>
                    <a:pt x="204" y="13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9"/>
                    <a:pt x="195" y="0"/>
                    <a:pt x="184" y="0"/>
                  </a:cubicBezTo>
                  <a:close/>
                  <a:moveTo>
                    <a:pt x="196" y="132"/>
                  </a:moveTo>
                  <a:cubicBezTo>
                    <a:pt x="196" y="139"/>
                    <a:pt x="190" y="144"/>
                    <a:pt x="184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13" y="144"/>
                    <a:pt x="8" y="139"/>
                    <a:pt x="8" y="13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8"/>
                    <a:pt x="196" y="13"/>
                    <a:pt x="196" y="20"/>
                  </a:cubicBezTo>
                  <a:lnTo>
                    <a:pt x="196" y="132"/>
                  </a:lnTo>
                  <a:close/>
                  <a:moveTo>
                    <a:pt x="129" y="72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84" y="51"/>
                    <a:pt x="83" y="51"/>
                    <a:pt x="81" y="51"/>
                  </a:cubicBezTo>
                  <a:cubicBezTo>
                    <a:pt x="80" y="52"/>
                    <a:pt x="80" y="53"/>
                    <a:pt x="80" y="55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8"/>
                    <a:pt x="80" y="100"/>
                    <a:pt x="81" y="100"/>
                  </a:cubicBezTo>
                  <a:cubicBezTo>
                    <a:pt x="82" y="101"/>
                    <a:pt x="83" y="101"/>
                    <a:pt x="84" y="101"/>
                  </a:cubicBezTo>
                  <a:cubicBezTo>
                    <a:pt x="84" y="101"/>
                    <a:pt x="85" y="101"/>
                    <a:pt x="85" y="10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1" y="79"/>
                    <a:pt x="132" y="77"/>
                    <a:pt x="132" y="76"/>
                  </a:cubicBezTo>
                  <a:cubicBezTo>
                    <a:pt x="132" y="74"/>
                    <a:pt x="131" y="73"/>
                    <a:pt x="129" y="72"/>
                  </a:cubicBezTo>
                  <a:close/>
                  <a:moveTo>
                    <a:pt x="88" y="91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118" y="76"/>
                    <a:pt x="118" y="76"/>
                    <a:pt x="118" y="76"/>
                  </a:cubicBezTo>
                  <a:lnTo>
                    <a:pt x="88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C035B914-22A9-4586-AB02-62D1CA293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3674" y="5096755"/>
              <a:ext cx="179397" cy="229125"/>
            </a:xfrm>
            <a:custGeom>
              <a:avLst/>
              <a:gdLst>
                <a:gd name="T0" fmla="*/ 34 w 156"/>
                <a:gd name="T1" fmla="*/ 198 h 199"/>
                <a:gd name="T2" fmla="*/ 30 w 156"/>
                <a:gd name="T3" fmla="*/ 171 h 199"/>
                <a:gd name="T4" fmla="*/ 35 w 156"/>
                <a:gd name="T5" fmla="*/ 142 h 199"/>
                <a:gd name="T6" fmla="*/ 40 w 156"/>
                <a:gd name="T7" fmla="*/ 118 h 199"/>
                <a:gd name="T8" fmla="*/ 46 w 156"/>
                <a:gd name="T9" fmla="*/ 93 h 199"/>
                <a:gd name="T10" fmla="*/ 43 w 156"/>
                <a:gd name="T11" fmla="*/ 80 h 199"/>
                <a:gd name="T12" fmla="*/ 61 w 156"/>
                <a:gd name="T13" fmla="*/ 44 h 199"/>
                <a:gd name="T14" fmla="*/ 86 w 156"/>
                <a:gd name="T15" fmla="*/ 57 h 199"/>
                <a:gd name="T16" fmla="*/ 81 w 156"/>
                <a:gd name="T17" fmla="*/ 88 h 199"/>
                <a:gd name="T18" fmla="*/ 78 w 156"/>
                <a:gd name="T19" fmla="*/ 98 h 199"/>
                <a:gd name="T20" fmla="*/ 82 w 156"/>
                <a:gd name="T21" fmla="*/ 116 h 199"/>
                <a:gd name="T22" fmla="*/ 92 w 156"/>
                <a:gd name="T23" fmla="*/ 119 h 199"/>
                <a:gd name="T24" fmla="*/ 121 w 156"/>
                <a:gd name="T25" fmla="*/ 76 h 199"/>
                <a:gd name="T26" fmla="*/ 114 w 156"/>
                <a:gd name="T27" fmla="*/ 40 h 199"/>
                <a:gd name="T28" fmla="*/ 70 w 156"/>
                <a:gd name="T29" fmla="*/ 27 h 199"/>
                <a:gd name="T30" fmla="*/ 30 w 156"/>
                <a:gd name="T31" fmla="*/ 75 h 199"/>
                <a:gd name="T32" fmla="*/ 36 w 156"/>
                <a:gd name="T33" fmla="*/ 93 h 199"/>
                <a:gd name="T34" fmla="*/ 38 w 156"/>
                <a:gd name="T35" fmla="*/ 107 h 199"/>
                <a:gd name="T36" fmla="*/ 37 w 156"/>
                <a:gd name="T37" fmla="*/ 110 h 199"/>
                <a:gd name="T38" fmla="*/ 29 w 156"/>
                <a:gd name="T39" fmla="*/ 119 h 199"/>
                <a:gd name="T40" fmla="*/ 4 w 156"/>
                <a:gd name="T41" fmla="*/ 94 h 199"/>
                <a:gd name="T42" fmla="*/ 9 w 156"/>
                <a:gd name="T43" fmla="*/ 40 h 199"/>
                <a:gd name="T44" fmla="*/ 68 w 156"/>
                <a:gd name="T45" fmla="*/ 1 h 199"/>
                <a:gd name="T46" fmla="*/ 84 w 156"/>
                <a:gd name="T47" fmla="*/ 0 h 199"/>
                <a:gd name="T48" fmla="*/ 139 w 156"/>
                <a:gd name="T49" fmla="*/ 23 h 199"/>
                <a:gd name="T50" fmla="*/ 156 w 156"/>
                <a:gd name="T51" fmla="*/ 68 h 199"/>
                <a:gd name="T52" fmla="*/ 124 w 156"/>
                <a:gd name="T53" fmla="*/ 137 h 199"/>
                <a:gd name="T54" fmla="*/ 91 w 156"/>
                <a:gd name="T55" fmla="*/ 146 h 199"/>
                <a:gd name="T56" fmla="*/ 68 w 156"/>
                <a:gd name="T57" fmla="*/ 137 h 199"/>
                <a:gd name="T58" fmla="*/ 65 w 156"/>
                <a:gd name="T59" fmla="*/ 148 h 199"/>
                <a:gd name="T60" fmla="*/ 60 w 156"/>
                <a:gd name="T61" fmla="*/ 167 h 199"/>
                <a:gd name="T62" fmla="*/ 37 w 156"/>
                <a:gd name="T63" fmla="*/ 199 h 199"/>
                <a:gd name="T64" fmla="*/ 64 w 156"/>
                <a:gd name="T65" fmla="*/ 51 h 199"/>
                <a:gd name="T66" fmla="*/ 51 w 156"/>
                <a:gd name="T67" fmla="*/ 79 h 199"/>
                <a:gd name="T68" fmla="*/ 54 w 156"/>
                <a:gd name="T69" fmla="*/ 95 h 199"/>
                <a:gd name="T70" fmla="*/ 48 w 156"/>
                <a:gd name="T71" fmla="*/ 120 h 199"/>
                <a:gd name="T72" fmla="*/ 43 w 156"/>
                <a:gd name="T73" fmla="*/ 144 h 199"/>
                <a:gd name="T74" fmla="*/ 38 w 156"/>
                <a:gd name="T75" fmla="*/ 171 h 199"/>
                <a:gd name="T76" fmla="*/ 52 w 156"/>
                <a:gd name="T77" fmla="*/ 164 h 199"/>
                <a:gd name="T78" fmla="*/ 58 w 156"/>
                <a:gd name="T79" fmla="*/ 146 h 199"/>
                <a:gd name="T80" fmla="*/ 62 w 156"/>
                <a:gd name="T81" fmla="*/ 127 h 199"/>
                <a:gd name="T82" fmla="*/ 70 w 156"/>
                <a:gd name="T83" fmla="*/ 126 h 199"/>
                <a:gd name="T84" fmla="*/ 92 w 156"/>
                <a:gd name="T85" fmla="*/ 138 h 199"/>
                <a:gd name="T86" fmla="*/ 119 w 156"/>
                <a:gd name="T87" fmla="*/ 130 h 199"/>
                <a:gd name="T88" fmla="*/ 148 w 156"/>
                <a:gd name="T89" fmla="*/ 68 h 199"/>
                <a:gd name="T90" fmla="*/ 133 w 156"/>
                <a:gd name="T91" fmla="*/ 29 h 199"/>
                <a:gd name="T92" fmla="*/ 81 w 156"/>
                <a:gd name="T93" fmla="*/ 8 h 199"/>
                <a:gd name="T94" fmla="*/ 41 w 156"/>
                <a:gd name="T95" fmla="*/ 18 h 199"/>
                <a:gd name="T96" fmla="*/ 9 w 156"/>
                <a:gd name="T97" fmla="*/ 65 h 199"/>
                <a:gd name="T98" fmla="*/ 25 w 156"/>
                <a:gd name="T99" fmla="*/ 108 h 199"/>
                <a:gd name="T100" fmla="*/ 29 w 156"/>
                <a:gd name="T101" fmla="*/ 108 h 199"/>
                <a:gd name="T102" fmla="*/ 30 w 156"/>
                <a:gd name="T103" fmla="*/ 104 h 199"/>
                <a:gd name="T104" fmla="*/ 29 w 156"/>
                <a:gd name="T105" fmla="*/ 98 h 199"/>
                <a:gd name="T106" fmla="*/ 22 w 156"/>
                <a:gd name="T107" fmla="*/ 75 h 199"/>
                <a:gd name="T108" fmla="*/ 69 w 156"/>
                <a:gd name="T109" fmla="*/ 20 h 199"/>
                <a:gd name="T110" fmla="*/ 120 w 156"/>
                <a:gd name="T111" fmla="*/ 35 h 199"/>
                <a:gd name="T112" fmla="*/ 129 w 156"/>
                <a:gd name="T113" fmla="*/ 77 h 199"/>
                <a:gd name="T114" fmla="*/ 92 w 156"/>
                <a:gd name="T115" fmla="*/ 127 h 199"/>
                <a:gd name="T116" fmla="*/ 77 w 156"/>
                <a:gd name="T117" fmla="*/ 123 h 199"/>
                <a:gd name="T118" fmla="*/ 71 w 156"/>
                <a:gd name="T119" fmla="*/ 96 h 199"/>
                <a:gd name="T120" fmla="*/ 74 w 156"/>
                <a:gd name="T121" fmla="*/ 86 h 199"/>
                <a:gd name="T122" fmla="*/ 79 w 156"/>
                <a:gd name="T123" fmla="*/ 59 h 199"/>
                <a:gd name="T124" fmla="*/ 68 w 156"/>
                <a:gd name="T125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199">
                  <a:moveTo>
                    <a:pt x="37" y="199"/>
                  </a:moveTo>
                  <a:cubicBezTo>
                    <a:pt x="36" y="199"/>
                    <a:pt x="35" y="199"/>
                    <a:pt x="34" y="198"/>
                  </a:cubicBezTo>
                  <a:cubicBezTo>
                    <a:pt x="31" y="197"/>
                    <a:pt x="31" y="194"/>
                    <a:pt x="31" y="193"/>
                  </a:cubicBezTo>
                  <a:cubicBezTo>
                    <a:pt x="30" y="186"/>
                    <a:pt x="30" y="178"/>
                    <a:pt x="30" y="171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57"/>
                    <a:pt x="33" y="150"/>
                    <a:pt x="35" y="142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7" y="133"/>
                    <a:pt x="39" y="125"/>
                    <a:pt x="40" y="118"/>
                  </a:cubicBezTo>
                  <a:cubicBezTo>
                    <a:pt x="42" y="110"/>
                    <a:pt x="44" y="102"/>
                    <a:pt x="46" y="94"/>
                  </a:cubicBezTo>
                  <a:cubicBezTo>
                    <a:pt x="46" y="94"/>
                    <a:pt x="46" y="94"/>
                    <a:pt x="46" y="93"/>
                  </a:cubicBezTo>
                  <a:cubicBezTo>
                    <a:pt x="46" y="93"/>
                    <a:pt x="47" y="93"/>
                    <a:pt x="47" y="93"/>
                  </a:cubicBezTo>
                  <a:cubicBezTo>
                    <a:pt x="45" y="88"/>
                    <a:pt x="44" y="84"/>
                    <a:pt x="43" y="80"/>
                  </a:cubicBezTo>
                  <a:cubicBezTo>
                    <a:pt x="43" y="74"/>
                    <a:pt x="43" y="69"/>
                    <a:pt x="45" y="64"/>
                  </a:cubicBezTo>
                  <a:cubicBezTo>
                    <a:pt x="47" y="54"/>
                    <a:pt x="53" y="46"/>
                    <a:pt x="61" y="44"/>
                  </a:cubicBezTo>
                  <a:cubicBezTo>
                    <a:pt x="67" y="42"/>
                    <a:pt x="73" y="42"/>
                    <a:pt x="78" y="45"/>
                  </a:cubicBezTo>
                  <a:cubicBezTo>
                    <a:pt x="82" y="47"/>
                    <a:pt x="85" y="51"/>
                    <a:pt x="86" y="57"/>
                  </a:cubicBezTo>
                  <a:cubicBezTo>
                    <a:pt x="87" y="61"/>
                    <a:pt x="87" y="66"/>
                    <a:pt x="86" y="73"/>
                  </a:cubicBezTo>
                  <a:cubicBezTo>
                    <a:pt x="84" y="78"/>
                    <a:pt x="83" y="83"/>
                    <a:pt x="81" y="88"/>
                  </a:cubicBezTo>
                  <a:cubicBezTo>
                    <a:pt x="81" y="91"/>
                    <a:pt x="80" y="94"/>
                    <a:pt x="79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7" y="102"/>
                    <a:pt x="76" y="105"/>
                    <a:pt x="77" y="109"/>
                  </a:cubicBezTo>
                  <a:cubicBezTo>
                    <a:pt x="78" y="112"/>
                    <a:pt x="79" y="114"/>
                    <a:pt x="82" y="116"/>
                  </a:cubicBezTo>
                  <a:cubicBezTo>
                    <a:pt x="85" y="118"/>
                    <a:pt x="87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8" y="119"/>
                    <a:pt x="104" y="115"/>
                    <a:pt x="109" y="109"/>
                  </a:cubicBezTo>
                  <a:cubicBezTo>
                    <a:pt x="115" y="101"/>
                    <a:pt x="119" y="89"/>
                    <a:pt x="121" y="76"/>
                  </a:cubicBezTo>
                  <a:cubicBezTo>
                    <a:pt x="121" y="70"/>
                    <a:pt x="122" y="66"/>
                    <a:pt x="121" y="61"/>
                  </a:cubicBezTo>
                  <a:cubicBezTo>
                    <a:pt x="121" y="53"/>
                    <a:pt x="118" y="46"/>
                    <a:pt x="114" y="40"/>
                  </a:cubicBezTo>
                  <a:cubicBezTo>
                    <a:pt x="109" y="35"/>
                    <a:pt x="103" y="31"/>
                    <a:pt x="97" y="29"/>
                  </a:cubicBezTo>
                  <a:cubicBezTo>
                    <a:pt x="89" y="27"/>
                    <a:pt x="79" y="26"/>
                    <a:pt x="70" y="27"/>
                  </a:cubicBezTo>
                  <a:cubicBezTo>
                    <a:pt x="55" y="30"/>
                    <a:pt x="43" y="38"/>
                    <a:pt x="36" y="52"/>
                  </a:cubicBezTo>
                  <a:cubicBezTo>
                    <a:pt x="32" y="59"/>
                    <a:pt x="30" y="67"/>
                    <a:pt x="30" y="75"/>
                  </a:cubicBezTo>
                  <a:cubicBezTo>
                    <a:pt x="30" y="82"/>
                    <a:pt x="31" y="87"/>
                    <a:pt x="34" y="92"/>
                  </a:cubicBezTo>
                  <a:cubicBezTo>
                    <a:pt x="35" y="92"/>
                    <a:pt x="35" y="93"/>
                    <a:pt x="36" y="93"/>
                  </a:cubicBezTo>
                  <a:cubicBezTo>
                    <a:pt x="36" y="94"/>
                    <a:pt x="37" y="95"/>
                    <a:pt x="38" y="96"/>
                  </a:cubicBezTo>
                  <a:cubicBezTo>
                    <a:pt x="40" y="100"/>
                    <a:pt x="39" y="104"/>
                    <a:pt x="38" y="107"/>
                  </a:cubicBezTo>
                  <a:cubicBezTo>
                    <a:pt x="38" y="107"/>
                    <a:pt x="38" y="108"/>
                    <a:pt x="37" y="108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6" y="112"/>
                    <a:pt x="35" y="118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5" y="119"/>
                    <a:pt x="20" y="115"/>
                    <a:pt x="20" y="115"/>
                  </a:cubicBezTo>
                  <a:cubicBezTo>
                    <a:pt x="12" y="109"/>
                    <a:pt x="9" y="104"/>
                    <a:pt x="4" y="94"/>
                  </a:cubicBezTo>
                  <a:cubicBezTo>
                    <a:pt x="1" y="86"/>
                    <a:pt x="0" y="72"/>
                    <a:pt x="1" y="63"/>
                  </a:cubicBezTo>
                  <a:cubicBezTo>
                    <a:pt x="3" y="56"/>
                    <a:pt x="6" y="46"/>
                    <a:pt x="9" y="40"/>
                  </a:cubicBezTo>
                  <a:cubicBezTo>
                    <a:pt x="16" y="28"/>
                    <a:pt x="25" y="19"/>
                    <a:pt x="37" y="12"/>
                  </a:cubicBezTo>
                  <a:cubicBezTo>
                    <a:pt x="46" y="6"/>
                    <a:pt x="56" y="3"/>
                    <a:pt x="68" y="1"/>
                  </a:cubicBezTo>
                  <a:cubicBezTo>
                    <a:pt x="72" y="0"/>
                    <a:pt x="76" y="0"/>
                    <a:pt x="81" y="0"/>
                  </a:cubicBezTo>
                  <a:cubicBezTo>
                    <a:pt x="82" y="0"/>
                    <a:pt x="83" y="0"/>
                    <a:pt x="84" y="0"/>
                  </a:cubicBezTo>
                  <a:cubicBezTo>
                    <a:pt x="98" y="0"/>
                    <a:pt x="108" y="3"/>
                    <a:pt x="115" y="6"/>
                  </a:cubicBezTo>
                  <a:cubicBezTo>
                    <a:pt x="124" y="10"/>
                    <a:pt x="132" y="16"/>
                    <a:pt x="139" y="23"/>
                  </a:cubicBezTo>
                  <a:cubicBezTo>
                    <a:pt x="146" y="31"/>
                    <a:pt x="151" y="39"/>
                    <a:pt x="154" y="50"/>
                  </a:cubicBezTo>
                  <a:cubicBezTo>
                    <a:pt x="155" y="55"/>
                    <a:pt x="156" y="61"/>
                    <a:pt x="156" y="68"/>
                  </a:cubicBezTo>
                  <a:cubicBezTo>
                    <a:pt x="156" y="74"/>
                    <a:pt x="156" y="79"/>
                    <a:pt x="155" y="86"/>
                  </a:cubicBezTo>
                  <a:cubicBezTo>
                    <a:pt x="151" y="109"/>
                    <a:pt x="140" y="127"/>
                    <a:pt x="124" y="137"/>
                  </a:cubicBezTo>
                  <a:cubicBezTo>
                    <a:pt x="119" y="140"/>
                    <a:pt x="114" y="142"/>
                    <a:pt x="109" y="143"/>
                  </a:cubicBezTo>
                  <a:cubicBezTo>
                    <a:pt x="103" y="145"/>
                    <a:pt x="97" y="146"/>
                    <a:pt x="91" y="146"/>
                  </a:cubicBezTo>
                  <a:cubicBezTo>
                    <a:pt x="85" y="145"/>
                    <a:pt x="79" y="144"/>
                    <a:pt x="74" y="141"/>
                  </a:cubicBezTo>
                  <a:cubicBezTo>
                    <a:pt x="72" y="140"/>
                    <a:pt x="70" y="138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7" y="141"/>
                    <a:pt x="66" y="144"/>
                    <a:pt x="65" y="148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3" y="157"/>
                    <a:pt x="62" y="162"/>
                    <a:pt x="60" y="167"/>
                  </a:cubicBezTo>
                  <a:cubicBezTo>
                    <a:pt x="55" y="178"/>
                    <a:pt x="50" y="187"/>
                    <a:pt x="44" y="194"/>
                  </a:cubicBezTo>
                  <a:cubicBezTo>
                    <a:pt x="41" y="197"/>
                    <a:pt x="39" y="199"/>
                    <a:pt x="37" y="199"/>
                  </a:cubicBezTo>
                  <a:close/>
                  <a:moveTo>
                    <a:pt x="68" y="50"/>
                  </a:moveTo>
                  <a:cubicBezTo>
                    <a:pt x="67" y="50"/>
                    <a:pt x="65" y="51"/>
                    <a:pt x="64" y="51"/>
                  </a:cubicBezTo>
                  <a:cubicBezTo>
                    <a:pt x="59" y="53"/>
                    <a:pt x="54" y="58"/>
                    <a:pt x="52" y="66"/>
                  </a:cubicBezTo>
                  <a:cubicBezTo>
                    <a:pt x="51" y="70"/>
                    <a:pt x="51" y="74"/>
                    <a:pt x="51" y="79"/>
                  </a:cubicBezTo>
                  <a:cubicBezTo>
                    <a:pt x="52" y="83"/>
                    <a:pt x="53" y="86"/>
                    <a:pt x="54" y="91"/>
                  </a:cubicBezTo>
                  <a:cubicBezTo>
                    <a:pt x="55" y="92"/>
                    <a:pt x="55" y="94"/>
                    <a:pt x="54" y="95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2" y="104"/>
                    <a:pt x="50" y="112"/>
                    <a:pt x="48" y="120"/>
                  </a:cubicBezTo>
                  <a:cubicBezTo>
                    <a:pt x="46" y="127"/>
                    <a:pt x="45" y="135"/>
                    <a:pt x="43" y="142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1" y="151"/>
                    <a:pt x="39" y="159"/>
                    <a:pt x="39" y="167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38" y="177"/>
                    <a:pt x="38" y="183"/>
                    <a:pt x="38" y="188"/>
                  </a:cubicBezTo>
                  <a:cubicBezTo>
                    <a:pt x="44" y="182"/>
                    <a:pt x="48" y="174"/>
                    <a:pt x="52" y="164"/>
                  </a:cubicBezTo>
                  <a:cubicBezTo>
                    <a:pt x="54" y="160"/>
                    <a:pt x="55" y="155"/>
                    <a:pt x="57" y="149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2"/>
                    <a:pt x="59" y="139"/>
                    <a:pt x="60" y="135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63" y="126"/>
                    <a:pt x="64" y="124"/>
                    <a:pt x="66" y="124"/>
                  </a:cubicBezTo>
                  <a:cubicBezTo>
                    <a:pt x="67" y="124"/>
                    <a:pt x="69" y="125"/>
                    <a:pt x="70" y="126"/>
                  </a:cubicBezTo>
                  <a:cubicBezTo>
                    <a:pt x="72" y="129"/>
                    <a:pt x="74" y="132"/>
                    <a:pt x="78" y="134"/>
                  </a:cubicBezTo>
                  <a:cubicBezTo>
                    <a:pt x="82" y="136"/>
                    <a:pt x="87" y="137"/>
                    <a:pt x="92" y="138"/>
                  </a:cubicBezTo>
                  <a:cubicBezTo>
                    <a:pt x="97" y="138"/>
                    <a:pt x="101" y="137"/>
                    <a:pt x="107" y="136"/>
                  </a:cubicBezTo>
                  <a:cubicBezTo>
                    <a:pt x="111" y="134"/>
                    <a:pt x="116" y="133"/>
                    <a:pt x="119" y="130"/>
                  </a:cubicBezTo>
                  <a:cubicBezTo>
                    <a:pt x="134" y="121"/>
                    <a:pt x="143" y="105"/>
                    <a:pt x="147" y="85"/>
                  </a:cubicBezTo>
                  <a:cubicBezTo>
                    <a:pt x="148" y="78"/>
                    <a:pt x="148" y="73"/>
                    <a:pt x="148" y="68"/>
                  </a:cubicBezTo>
                  <a:cubicBezTo>
                    <a:pt x="148" y="62"/>
                    <a:pt x="147" y="56"/>
                    <a:pt x="146" y="52"/>
                  </a:cubicBezTo>
                  <a:cubicBezTo>
                    <a:pt x="143" y="43"/>
                    <a:pt x="139" y="35"/>
                    <a:pt x="133" y="29"/>
                  </a:cubicBezTo>
                  <a:cubicBezTo>
                    <a:pt x="127" y="22"/>
                    <a:pt x="120" y="17"/>
                    <a:pt x="112" y="14"/>
                  </a:cubicBezTo>
                  <a:cubicBezTo>
                    <a:pt x="105" y="11"/>
                    <a:pt x="94" y="7"/>
                    <a:pt x="81" y="8"/>
                  </a:cubicBezTo>
                  <a:cubicBezTo>
                    <a:pt x="77" y="8"/>
                    <a:pt x="73" y="8"/>
                    <a:pt x="69" y="9"/>
                  </a:cubicBezTo>
                  <a:cubicBezTo>
                    <a:pt x="59" y="10"/>
                    <a:pt x="49" y="14"/>
                    <a:pt x="41" y="18"/>
                  </a:cubicBezTo>
                  <a:cubicBezTo>
                    <a:pt x="30" y="25"/>
                    <a:pt x="22" y="33"/>
                    <a:pt x="16" y="43"/>
                  </a:cubicBezTo>
                  <a:cubicBezTo>
                    <a:pt x="14" y="48"/>
                    <a:pt x="11" y="58"/>
                    <a:pt x="9" y="65"/>
                  </a:cubicBezTo>
                  <a:cubicBezTo>
                    <a:pt x="8" y="72"/>
                    <a:pt x="9" y="85"/>
                    <a:pt x="12" y="91"/>
                  </a:cubicBezTo>
                  <a:cubicBezTo>
                    <a:pt x="15" y="100"/>
                    <a:pt x="18" y="103"/>
                    <a:pt x="25" y="108"/>
                  </a:cubicBezTo>
                  <a:cubicBezTo>
                    <a:pt x="26" y="109"/>
                    <a:pt x="28" y="110"/>
                    <a:pt x="29" y="110"/>
                  </a:cubicBezTo>
                  <a:cubicBezTo>
                    <a:pt x="29" y="110"/>
                    <a:pt x="29" y="109"/>
                    <a:pt x="29" y="108"/>
                  </a:cubicBezTo>
                  <a:cubicBezTo>
                    <a:pt x="29" y="107"/>
                    <a:pt x="30" y="107"/>
                    <a:pt x="30" y="106"/>
                  </a:cubicBezTo>
                  <a:cubicBezTo>
                    <a:pt x="30" y="105"/>
                    <a:pt x="30" y="105"/>
                    <a:pt x="30" y="104"/>
                  </a:cubicBezTo>
                  <a:cubicBezTo>
                    <a:pt x="31" y="103"/>
                    <a:pt x="31" y="101"/>
                    <a:pt x="31" y="100"/>
                  </a:cubicBezTo>
                  <a:cubicBezTo>
                    <a:pt x="31" y="100"/>
                    <a:pt x="30" y="99"/>
                    <a:pt x="29" y="98"/>
                  </a:cubicBezTo>
                  <a:cubicBezTo>
                    <a:pt x="29" y="98"/>
                    <a:pt x="28" y="97"/>
                    <a:pt x="28" y="96"/>
                  </a:cubicBezTo>
                  <a:cubicBezTo>
                    <a:pt x="24" y="90"/>
                    <a:pt x="22" y="83"/>
                    <a:pt x="22" y="75"/>
                  </a:cubicBezTo>
                  <a:cubicBezTo>
                    <a:pt x="22" y="65"/>
                    <a:pt x="24" y="56"/>
                    <a:pt x="29" y="48"/>
                  </a:cubicBezTo>
                  <a:cubicBezTo>
                    <a:pt x="37" y="32"/>
                    <a:pt x="51" y="23"/>
                    <a:pt x="69" y="20"/>
                  </a:cubicBezTo>
                  <a:cubicBezTo>
                    <a:pt x="79" y="18"/>
                    <a:pt x="90" y="19"/>
                    <a:pt x="99" y="21"/>
                  </a:cubicBezTo>
                  <a:cubicBezTo>
                    <a:pt x="107" y="24"/>
                    <a:pt x="115" y="29"/>
                    <a:pt x="120" y="35"/>
                  </a:cubicBezTo>
                  <a:cubicBezTo>
                    <a:pt x="125" y="42"/>
                    <a:pt x="129" y="51"/>
                    <a:pt x="129" y="61"/>
                  </a:cubicBezTo>
                  <a:cubicBezTo>
                    <a:pt x="130" y="65"/>
                    <a:pt x="129" y="70"/>
                    <a:pt x="129" y="77"/>
                  </a:cubicBezTo>
                  <a:cubicBezTo>
                    <a:pt x="127" y="92"/>
                    <a:pt x="122" y="104"/>
                    <a:pt x="115" y="114"/>
                  </a:cubicBezTo>
                  <a:cubicBezTo>
                    <a:pt x="109" y="122"/>
                    <a:pt x="101" y="127"/>
                    <a:pt x="92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86" y="127"/>
                    <a:pt x="81" y="125"/>
                    <a:pt x="77" y="123"/>
                  </a:cubicBezTo>
                  <a:cubicBezTo>
                    <a:pt x="73" y="120"/>
                    <a:pt x="71" y="116"/>
                    <a:pt x="69" y="111"/>
                  </a:cubicBezTo>
                  <a:cubicBezTo>
                    <a:pt x="68" y="105"/>
                    <a:pt x="70" y="100"/>
                    <a:pt x="71" y="9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2" y="92"/>
                    <a:pt x="73" y="89"/>
                    <a:pt x="74" y="86"/>
                  </a:cubicBezTo>
                  <a:cubicBezTo>
                    <a:pt x="75" y="81"/>
                    <a:pt x="77" y="76"/>
                    <a:pt x="78" y="71"/>
                  </a:cubicBezTo>
                  <a:cubicBezTo>
                    <a:pt x="79" y="66"/>
                    <a:pt x="79" y="62"/>
                    <a:pt x="79" y="59"/>
                  </a:cubicBezTo>
                  <a:cubicBezTo>
                    <a:pt x="78" y="55"/>
                    <a:pt x="76" y="53"/>
                    <a:pt x="74" y="52"/>
                  </a:cubicBezTo>
                  <a:cubicBezTo>
                    <a:pt x="72" y="51"/>
                    <a:pt x="70" y="50"/>
                    <a:pt x="6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8A434A56-141D-4EBC-B7DE-DA445B276C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144" y="5109973"/>
              <a:ext cx="101345" cy="202689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5A2517-6708-4F1F-8A1C-34BB29D86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8836" y="5105252"/>
              <a:ext cx="216536" cy="21213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6" name="TextBox 6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24D876E-4894-4287-88B9-F6FF121AF726}"/>
              </a:ext>
            </a:extLst>
          </p:cNvPr>
          <p:cNvSpPr txBox="1"/>
          <p:nvPr/>
        </p:nvSpPr>
        <p:spPr>
          <a:xfrm>
            <a:off x="973795" y="1364775"/>
            <a:ext cx="5223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Meet</a:t>
            </a:r>
          </a:p>
          <a:p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Our Professional</a:t>
            </a:r>
          </a:p>
        </p:txBody>
      </p:sp>
      <p:grpSp>
        <p:nvGrpSpPr>
          <p:cNvPr id="101" name="Group 10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9DCD6E1-F32C-41A0-AE24-3A463A9A11F8}"/>
              </a:ext>
            </a:extLst>
          </p:cNvPr>
          <p:cNvGrpSpPr/>
          <p:nvPr/>
        </p:nvGrpSpPr>
        <p:grpSpPr>
          <a:xfrm>
            <a:off x="973793" y="2965262"/>
            <a:ext cx="4725787" cy="958148"/>
            <a:chOff x="1036385" y="3518522"/>
            <a:chExt cx="4725786" cy="1004224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1CD0A9AE-61BB-4F8A-B1B0-9E9AEA9322EF}"/>
                </a:ext>
              </a:extLst>
            </p:cNvPr>
            <p:cNvSpPr/>
            <p:nvPr/>
          </p:nvSpPr>
          <p:spPr>
            <a:xfrm>
              <a:off x="1036385" y="3518522"/>
              <a:ext cx="4725786" cy="1004224"/>
            </a:xfrm>
            <a:prstGeom prst="roundRect">
              <a:avLst>
                <a:gd name="adj" fmla="val 15543"/>
              </a:avLst>
            </a:prstGeom>
            <a:solidFill>
              <a:schemeClr val="bg1"/>
            </a:solidFill>
            <a:ln>
              <a:noFill/>
            </a:ln>
            <a:effectLst>
              <a:outerShdw blurRad="1181100" dist="292100" dir="2100000" sx="88000" sy="88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B07FE37-B02C-4840-85A8-0315B9BED998}"/>
                </a:ext>
              </a:extLst>
            </p:cNvPr>
            <p:cNvCxnSpPr>
              <a:cxnSpLocks/>
            </p:cNvCxnSpPr>
            <p:nvPr/>
          </p:nvCxnSpPr>
          <p:spPr>
            <a:xfrm>
              <a:off x="2644535" y="3518522"/>
              <a:ext cx="0" cy="1004224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BE768A8-C37A-4F0A-AE09-A589F8DC29E8}"/>
                </a:ext>
              </a:extLst>
            </p:cNvPr>
            <p:cNvCxnSpPr>
              <a:cxnSpLocks/>
            </p:cNvCxnSpPr>
            <p:nvPr/>
          </p:nvCxnSpPr>
          <p:spPr>
            <a:xfrm>
              <a:off x="4148911" y="3518522"/>
              <a:ext cx="0" cy="1004224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D5B33F0-8E8E-4428-9FD0-24A892A6D069}"/>
              </a:ext>
            </a:extLst>
          </p:cNvPr>
          <p:cNvGrpSpPr/>
          <p:nvPr/>
        </p:nvGrpSpPr>
        <p:grpSpPr>
          <a:xfrm>
            <a:off x="2703166" y="3114619"/>
            <a:ext cx="1267044" cy="881418"/>
            <a:chOff x="2703165" y="2841192"/>
            <a:chExt cx="1267044" cy="88141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D9FE13F-EF01-445F-A58F-A28C0C58985E}"/>
                </a:ext>
              </a:extLst>
            </p:cNvPr>
            <p:cNvSpPr txBox="1"/>
            <p:nvPr/>
          </p:nvSpPr>
          <p:spPr>
            <a:xfrm>
              <a:off x="2703165" y="2841192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250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F184AA6-0209-4969-9771-19554A270B29}"/>
                </a:ext>
              </a:extLst>
            </p:cNvPr>
            <p:cNvSpPr txBox="1"/>
            <p:nvPr/>
          </p:nvSpPr>
          <p:spPr>
            <a:xfrm>
              <a:off x="2703166" y="3224012"/>
              <a:ext cx="1267043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text</a:t>
              </a:r>
            </a:p>
          </p:txBody>
        </p:sp>
      </p:grpSp>
      <p:grpSp>
        <p:nvGrpSpPr>
          <p:cNvPr id="105" name="Group 10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25FBC1A-A4F8-485A-B1F2-39FA3BFA6935}"/>
              </a:ext>
            </a:extLst>
          </p:cNvPr>
          <p:cNvGrpSpPr/>
          <p:nvPr/>
        </p:nvGrpSpPr>
        <p:grpSpPr>
          <a:xfrm>
            <a:off x="1211441" y="3114619"/>
            <a:ext cx="1267044" cy="881418"/>
            <a:chOff x="1211440" y="2841192"/>
            <a:chExt cx="1267044" cy="88141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3FC814A-5694-4553-B739-EC9B469BA865}"/>
                </a:ext>
              </a:extLst>
            </p:cNvPr>
            <p:cNvSpPr txBox="1"/>
            <p:nvPr/>
          </p:nvSpPr>
          <p:spPr>
            <a:xfrm>
              <a:off x="1211440" y="2841192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10+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B0C87D6-AA76-473E-9AC5-4FFB421F4E3F}"/>
                </a:ext>
              </a:extLst>
            </p:cNvPr>
            <p:cNvSpPr txBox="1"/>
            <p:nvPr/>
          </p:nvSpPr>
          <p:spPr>
            <a:xfrm>
              <a:off x="1211441" y="3224012"/>
              <a:ext cx="1267043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text</a:t>
              </a:r>
            </a:p>
          </p:txBody>
        </p:sp>
      </p:grpSp>
      <p:grpSp>
        <p:nvGrpSpPr>
          <p:cNvPr id="107" name="Group 10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69DCC67-F455-41A6-943A-0A65A71F9B9E}"/>
              </a:ext>
            </a:extLst>
          </p:cNvPr>
          <p:cNvGrpSpPr/>
          <p:nvPr/>
        </p:nvGrpSpPr>
        <p:grpSpPr>
          <a:xfrm>
            <a:off x="4194891" y="3114619"/>
            <a:ext cx="1267044" cy="881418"/>
            <a:chOff x="4194890" y="2841192"/>
            <a:chExt cx="1267044" cy="88141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BA07D91-08CA-4842-ADBA-FF99B0BEC0C8}"/>
                </a:ext>
              </a:extLst>
            </p:cNvPr>
            <p:cNvSpPr txBox="1"/>
            <p:nvPr/>
          </p:nvSpPr>
          <p:spPr>
            <a:xfrm>
              <a:off x="4194890" y="2841192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8.7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5BD7C3C-C5F2-46CD-B50F-16E015CBFA6C}"/>
                </a:ext>
              </a:extLst>
            </p:cNvPr>
            <p:cNvSpPr txBox="1"/>
            <p:nvPr/>
          </p:nvSpPr>
          <p:spPr>
            <a:xfrm>
              <a:off x="4194891" y="3224012"/>
              <a:ext cx="1267043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text</a:t>
              </a:r>
            </a:p>
          </p:txBody>
        </p:sp>
      </p:grpSp>
      <p:sp>
        <p:nvSpPr>
          <p:cNvPr id="103" name="TextBox 10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67D9F16-4134-4932-823D-160F52C30DA0}"/>
              </a:ext>
            </a:extLst>
          </p:cNvPr>
          <p:cNvSpPr txBox="1"/>
          <p:nvPr/>
        </p:nvSpPr>
        <p:spPr>
          <a:xfrm>
            <a:off x="973795" y="4221586"/>
            <a:ext cx="47595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D725273-9E0B-4175-B06E-09CEF8CDCCDB}"/>
              </a:ext>
            </a:extLst>
          </p:cNvPr>
          <p:cNvGrpSpPr/>
          <p:nvPr/>
        </p:nvGrpSpPr>
        <p:grpSpPr>
          <a:xfrm>
            <a:off x="8122920" y="5179732"/>
            <a:ext cx="4069080" cy="932536"/>
            <a:chOff x="8122920" y="5179732"/>
            <a:chExt cx="4069080" cy="932536"/>
          </a:xfrm>
        </p:grpSpPr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C767C52A-9181-4879-9FAF-B26C222721E5}"/>
                </a:ext>
              </a:extLst>
            </p:cNvPr>
            <p:cNvSpPr/>
            <p:nvPr/>
          </p:nvSpPr>
          <p:spPr>
            <a:xfrm rot="16200000">
              <a:off x="9691192" y="3611460"/>
              <a:ext cx="932536" cy="40690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939800" dist="355600" dir="5400000" sx="89000" sy="89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5AF8F20-80A0-4A36-868C-8C558A6035E5}"/>
                </a:ext>
              </a:extLst>
            </p:cNvPr>
            <p:cNvGrpSpPr/>
            <p:nvPr/>
          </p:nvGrpSpPr>
          <p:grpSpPr>
            <a:xfrm>
              <a:off x="8507416" y="5297675"/>
              <a:ext cx="3026155" cy="667622"/>
              <a:chOff x="8295064" y="5294380"/>
              <a:chExt cx="3026155" cy="6676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E1848-9677-4429-B881-3A538790C835}"/>
                  </a:ext>
                </a:extLst>
              </p:cNvPr>
              <p:cNvSpPr txBox="1"/>
              <p:nvPr/>
            </p:nvSpPr>
            <p:spPr>
              <a:xfrm>
                <a:off x="8295064" y="5294380"/>
                <a:ext cx="3026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accent1"/>
                    </a:solidFill>
                    <a:cs typeface="+mn-ea"/>
                    <a:sym typeface="+mn-lt"/>
                  </a:rPr>
                  <a:t>Chidiebube</a:t>
                </a:r>
                <a:r>
                  <a:rPr 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 Finn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238A590-D29A-4D50-BECF-5962F5CE8E54}"/>
                  </a:ext>
                </a:extLst>
              </p:cNvPr>
              <p:cNvSpPr txBox="1"/>
              <p:nvPr/>
            </p:nvSpPr>
            <p:spPr>
              <a:xfrm>
                <a:off x="8295064" y="5685003"/>
                <a:ext cx="30261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Head Chef</a:t>
                </a:r>
              </a:p>
            </p:txBody>
          </p:sp>
        </p:grpSp>
      </p:grpSp>
      <p:sp>
        <p:nvSpPr>
          <p:cNvPr id="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1DBDEDF8-BA74-4158-A916-4ED60071C8DE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3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/>
      </p:transition>
    </mc:Choice>
    <mc:Fallback xmlns="" xmlns:a16="http://schemas.microsoft.com/office/drawing/2014/main" xmlns:a14="http://schemas.microsoft.com/office/drawing/2010/main">
      <p:transition spd="slow" advClick="0" advTm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2" grpId="0" animBg="1"/>
      <p:bldP spid="66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345D45F-25CD-4F3C-A55F-4AE7EAD7A1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Freeform: Shape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783C068-7D26-446F-9B01-D753BE967C26}"/>
              </a:ext>
            </a:extLst>
          </p:cNvPr>
          <p:cNvSpPr/>
          <p:nvPr/>
        </p:nvSpPr>
        <p:spPr>
          <a:xfrm flipV="1">
            <a:off x="7" y="0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6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6 w 12191988"/>
              <a:gd name="connsiteY47" fmla="*/ 1219199 h 5048250"/>
              <a:gd name="connsiteX48" fmla="*/ 5852156 w 12191988"/>
              <a:gd name="connsiteY48" fmla="*/ 975359 h 5048250"/>
              <a:gd name="connsiteX49" fmla="*/ 5852156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4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8" y="0"/>
                  <a:pt x="5308299" y="61408"/>
                  <a:pt x="5345316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7" y="1219199"/>
                  <a:pt x="5608316" y="1219199"/>
                </a:cubicBezTo>
                <a:cubicBezTo>
                  <a:pt x="5742984" y="1219199"/>
                  <a:pt x="5852156" y="1110027"/>
                  <a:pt x="5852156" y="975359"/>
                </a:cubicBezTo>
                <a:lnTo>
                  <a:pt x="5852156" y="243840"/>
                </a:lnTo>
                <a:cubicBezTo>
                  <a:pt x="5852156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0F28">
                  <a:alpha val="0"/>
                </a:srgbClr>
              </a:gs>
              <a:gs pos="81300">
                <a:srgbClr val="0B0F28">
                  <a:alpha val="76000"/>
                </a:srgbClr>
              </a:gs>
              <a:gs pos="100000">
                <a:srgbClr val="0B0F28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Rectangle: Rounded Corners 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D22FDE5-D772-4AE6-A19F-25BD020728D2}"/>
              </a:ext>
            </a:extLst>
          </p:cNvPr>
          <p:cNvSpPr/>
          <p:nvPr/>
        </p:nvSpPr>
        <p:spPr>
          <a:xfrm>
            <a:off x="1277260" y="1854200"/>
            <a:ext cx="9637483" cy="4136572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3" name="Group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D4C50ED-1438-42D1-961B-2B3CD01191E5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F548880-01D7-4347-BAB1-1F24F1D42B36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1BAC3E-095F-40DE-A9B5-95291CCAF636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EA80C8E-F956-474F-B97A-B3BF720572F9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AC7D227-8DFE-4707-B020-072D3E96A8C6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Features Slide</a:t>
            </a:r>
          </a:p>
        </p:txBody>
      </p:sp>
      <p:sp>
        <p:nvSpPr>
          <p:cNvPr id="24" name="Rectangle: Rounded Corners 2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A8D98EB-7D0C-4601-97BE-55F810D5E97A}"/>
              </a:ext>
            </a:extLst>
          </p:cNvPr>
          <p:cNvSpPr/>
          <p:nvPr/>
        </p:nvSpPr>
        <p:spPr>
          <a:xfrm>
            <a:off x="4552713" y="2061211"/>
            <a:ext cx="3086571" cy="4959035"/>
          </a:xfrm>
          <a:prstGeom prst="roundRect">
            <a:avLst>
              <a:gd name="adj" fmla="val 355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82600" dist="165100" dir="2700000" sx="96000" sy="96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TextBox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47C820E-03C4-42ED-9E89-4977894B1AE8}"/>
              </a:ext>
            </a:extLst>
          </p:cNvPr>
          <p:cNvSpPr txBox="1"/>
          <p:nvPr/>
        </p:nvSpPr>
        <p:spPr>
          <a:xfrm>
            <a:off x="1545012" y="294402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2" name="Rectangle: Rounded Corners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9A03782-6DA4-4032-9A1A-71177A4DC72D}"/>
              </a:ext>
            </a:extLst>
          </p:cNvPr>
          <p:cNvSpPr/>
          <p:nvPr/>
        </p:nvSpPr>
        <p:spPr>
          <a:xfrm>
            <a:off x="1619252" y="2481093"/>
            <a:ext cx="1936749" cy="36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cs typeface="+mn-ea"/>
                <a:sym typeface="+mn-lt"/>
              </a:rPr>
              <a:t>Feature number 01</a:t>
            </a:r>
          </a:p>
        </p:txBody>
      </p:sp>
      <p:grpSp>
        <p:nvGrpSpPr>
          <p:cNvPr id="31" name="Group 3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E4FEB1C-C39C-47AC-A8D7-4D217B066DEB}"/>
              </a:ext>
            </a:extLst>
          </p:cNvPr>
          <p:cNvGrpSpPr/>
          <p:nvPr/>
        </p:nvGrpSpPr>
        <p:grpSpPr>
          <a:xfrm>
            <a:off x="1545012" y="5106308"/>
            <a:ext cx="916395" cy="286232"/>
            <a:chOff x="1545011" y="5048250"/>
            <a:chExt cx="916395" cy="286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F46B4E-70A0-4456-BECC-19B5B43F5E45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32" name="Freeform 4561">
              <a:extLst>
                <a:ext uri="{FF2B5EF4-FFF2-40B4-BE49-F238E27FC236}">
                  <a16:creationId xmlns:a16="http://schemas.microsoft.com/office/drawing/2014/main" id="{CE6E0C52-25FA-4377-824D-96C2DA91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4" name="TextBox 3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5EE3885-5502-418B-905F-89DBD2D8BAAD}"/>
              </a:ext>
            </a:extLst>
          </p:cNvPr>
          <p:cNvSpPr txBox="1"/>
          <p:nvPr/>
        </p:nvSpPr>
        <p:spPr>
          <a:xfrm>
            <a:off x="8095928" y="294402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35" name="Rectangle: Rounded Corners 3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6617675-A481-48D1-B02F-C6C1CCDE1F11}"/>
              </a:ext>
            </a:extLst>
          </p:cNvPr>
          <p:cNvSpPr/>
          <p:nvPr/>
        </p:nvSpPr>
        <p:spPr>
          <a:xfrm>
            <a:off x="8170168" y="2481093"/>
            <a:ext cx="1936749" cy="36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cs typeface="+mn-ea"/>
                <a:sym typeface="+mn-lt"/>
              </a:rPr>
              <a:t>Feature number 03</a:t>
            </a:r>
          </a:p>
        </p:txBody>
      </p:sp>
      <p:grpSp>
        <p:nvGrpSpPr>
          <p:cNvPr id="36" name="Group 3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28853A9-EB50-4624-8A5F-C70B11CD0D0E}"/>
              </a:ext>
            </a:extLst>
          </p:cNvPr>
          <p:cNvGrpSpPr/>
          <p:nvPr/>
        </p:nvGrpSpPr>
        <p:grpSpPr>
          <a:xfrm>
            <a:off x="8095929" y="5106308"/>
            <a:ext cx="916395" cy="286232"/>
            <a:chOff x="1545011" y="5048250"/>
            <a:chExt cx="916395" cy="2862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5A3F25-0D15-44EA-AF8C-07DC525B1AB5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38" name="Freeform 4561">
              <a:extLst>
                <a:ext uri="{FF2B5EF4-FFF2-40B4-BE49-F238E27FC236}">
                  <a16:creationId xmlns:a16="http://schemas.microsoft.com/office/drawing/2014/main" id="{CD6F9A56-5673-4B41-9919-6255001EF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9" name="TextBox 3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6892A81-0992-4408-A5CA-6DF71588582A}"/>
              </a:ext>
            </a:extLst>
          </p:cNvPr>
          <p:cNvSpPr txBox="1"/>
          <p:nvPr/>
        </p:nvSpPr>
        <p:spPr>
          <a:xfrm>
            <a:off x="4820471" y="294402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0" name="Rectangle: Rounded Corners 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E8A1F7C-12E2-48AC-9607-448719AE1EF7}"/>
              </a:ext>
            </a:extLst>
          </p:cNvPr>
          <p:cNvSpPr/>
          <p:nvPr/>
        </p:nvSpPr>
        <p:spPr>
          <a:xfrm>
            <a:off x="4894711" y="2481093"/>
            <a:ext cx="1936749" cy="367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Feature number 02</a:t>
            </a:r>
          </a:p>
        </p:txBody>
      </p:sp>
      <p:grpSp>
        <p:nvGrpSpPr>
          <p:cNvPr id="41" name="Group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C3F8EF6-4606-4B57-9518-C12201E9462D}"/>
              </a:ext>
            </a:extLst>
          </p:cNvPr>
          <p:cNvGrpSpPr/>
          <p:nvPr/>
        </p:nvGrpSpPr>
        <p:grpSpPr>
          <a:xfrm>
            <a:off x="4820471" y="5106308"/>
            <a:ext cx="916395" cy="286232"/>
            <a:chOff x="1545011" y="5048250"/>
            <a:chExt cx="916395" cy="2862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93C0ED4-33E4-413B-B640-432D88B50DCB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43" name="Freeform 4561">
              <a:extLst>
                <a:ext uri="{FF2B5EF4-FFF2-40B4-BE49-F238E27FC236}">
                  <a16:creationId xmlns:a16="http://schemas.microsoft.com/office/drawing/2014/main" id="{9921B1AE-B02D-4682-9591-1BB3CD66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B0F1C8F2-D7F0-40F5-9B1B-3B0245DE0BDF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1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d"/>
      </p:transition>
    </mc:Choice>
    <mc:Fallback xmlns="" xmlns:a16="http://schemas.microsoft.com/office/drawing/2014/main" xmlns:a14="http://schemas.microsoft.com/office/drawing/2010/main">
      <p:transition spd="slow" advClick="0" advTm="0">
        <p:pull dir="d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 p14:presetBounceEnd="25333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333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333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decel="100000" fill="hold" grpId="0" nodeType="withEffect" p14:presetBounceEnd="25333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333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333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6" presetClass="entr" presetSubtype="3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ntr" presetSubtype="3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ntr" presetSubtype="32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0" grpId="0" animBg="1"/>
          <p:bldP spid="14" grpId="0"/>
          <p:bldP spid="24" grpId="0" animBg="1"/>
          <p:bldP spid="18" grpId="0"/>
          <p:bldP spid="22" grpId="0" animBg="1"/>
          <p:bldP spid="34" grpId="0"/>
          <p:bldP spid="35" grpId="0" animBg="1"/>
          <p:bldP spid="39" grpId="0"/>
          <p:bldP spid="40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6" presetClass="entr" presetSubtype="3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ntr" presetSubtype="3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ntr" presetSubtype="32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0" grpId="0" animBg="1"/>
          <p:bldP spid="14" grpId="0"/>
          <p:bldP spid="24" grpId="0" animBg="1"/>
          <p:bldP spid="18" grpId="0"/>
          <p:bldP spid="22" grpId="0" animBg="1"/>
          <p:bldP spid="34" grpId="0"/>
          <p:bldP spid="35" grpId="0" animBg="1"/>
          <p:bldP spid="39" grpId="0"/>
          <p:bldP spid="4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6BD5D86-CBDB-4138-AA97-DFACC4B214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Freeform: Shape 2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776CD3E-CD06-47E0-A71C-C37591B246B6}"/>
              </a:ext>
            </a:extLst>
          </p:cNvPr>
          <p:cNvSpPr/>
          <p:nvPr/>
        </p:nvSpPr>
        <p:spPr>
          <a:xfrm>
            <a:off x="7" y="1809750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6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6 w 12191988"/>
              <a:gd name="connsiteY47" fmla="*/ 1219199 h 5048250"/>
              <a:gd name="connsiteX48" fmla="*/ 5852156 w 12191988"/>
              <a:gd name="connsiteY48" fmla="*/ 975359 h 5048250"/>
              <a:gd name="connsiteX49" fmla="*/ 5852156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4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8" y="0"/>
                  <a:pt x="5308299" y="61408"/>
                  <a:pt x="5345316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7" y="1219199"/>
                  <a:pt x="5608316" y="1219199"/>
                </a:cubicBezTo>
                <a:cubicBezTo>
                  <a:pt x="5742984" y="1219199"/>
                  <a:pt x="5852156" y="1110027"/>
                  <a:pt x="5852156" y="975359"/>
                </a:cubicBezTo>
                <a:lnTo>
                  <a:pt x="5852156" y="243840"/>
                </a:lnTo>
                <a:cubicBezTo>
                  <a:pt x="5852156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0F28">
                  <a:alpha val="0"/>
                </a:srgbClr>
              </a:gs>
              <a:gs pos="81300">
                <a:srgbClr val="0B0F28">
                  <a:alpha val="76000"/>
                </a:srgbClr>
              </a:gs>
              <a:gs pos="100000">
                <a:srgbClr val="0B0F28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Rectangle: Rounded Corners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19653FB-FAC6-4E20-A560-8D445E7D4463}"/>
              </a:ext>
            </a:extLst>
          </p:cNvPr>
          <p:cNvSpPr/>
          <p:nvPr/>
        </p:nvSpPr>
        <p:spPr>
          <a:xfrm>
            <a:off x="1277260" y="1012372"/>
            <a:ext cx="9637483" cy="4136572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Rectangle: Rounded Corners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46B8B28-0B6D-4650-AC30-AFC81E576E79}"/>
              </a:ext>
            </a:extLst>
          </p:cNvPr>
          <p:cNvSpPr/>
          <p:nvPr/>
        </p:nvSpPr>
        <p:spPr>
          <a:xfrm>
            <a:off x="4552713" y="-188503"/>
            <a:ext cx="3086571" cy="5108846"/>
          </a:xfrm>
          <a:prstGeom prst="roundRect">
            <a:avLst>
              <a:gd name="adj" fmla="val 355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82600" dist="165100" dir="2700000" sx="96000" sy="96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TextBox 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AEF8DDB-E5F0-472E-8BA3-17C5EE5FCE4C}"/>
              </a:ext>
            </a:extLst>
          </p:cNvPr>
          <p:cNvSpPr txBox="1"/>
          <p:nvPr/>
        </p:nvSpPr>
        <p:spPr>
          <a:xfrm>
            <a:off x="1545012" y="209687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1" name="Rectangle: Rounded Corners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3150937-316B-4420-A698-E64DB8177C2B}"/>
              </a:ext>
            </a:extLst>
          </p:cNvPr>
          <p:cNvSpPr/>
          <p:nvPr/>
        </p:nvSpPr>
        <p:spPr>
          <a:xfrm>
            <a:off x="1619252" y="1633944"/>
            <a:ext cx="1936749" cy="36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cs typeface="+mn-ea"/>
                <a:sym typeface="+mn-lt"/>
              </a:rPr>
              <a:t>Feature number 04</a:t>
            </a:r>
          </a:p>
        </p:txBody>
      </p:sp>
      <p:grpSp>
        <p:nvGrpSpPr>
          <p:cNvPr id="12" name="Group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3F5394B-9923-4FFB-9738-5E2E9E3018A6}"/>
              </a:ext>
            </a:extLst>
          </p:cNvPr>
          <p:cNvGrpSpPr/>
          <p:nvPr/>
        </p:nvGrpSpPr>
        <p:grpSpPr>
          <a:xfrm>
            <a:off x="1545012" y="4259159"/>
            <a:ext cx="916395" cy="286232"/>
            <a:chOff x="1545011" y="5048250"/>
            <a:chExt cx="916395" cy="2862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E18F95-B31F-49A9-B84F-D12F1648FDE8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14" name="Freeform 4561">
              <a:extLst>
                <a:ext uri="{FF2B5EF4-FFF2-40B4-BE49-F238E27FC236}">
                  <a16:creationId xmlns:a16="http://schemas.microsoft.com/office/drawing/2014/main" id="{28E828F2-04BE-475C-A6E3-4824AFBCA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" name="TextBox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5D1844F-04A5-4AF9-A815-6044EBF023EA}"/>
              </a:ext>
            </a:extLst>
          </p:cNvPr>
          <p:cNvSpPr txBox="1"/>
          <p:nvPr/>
        </p:nvSpPr>
        <p:spPr>
          <a:xfrm>
            <a:off x="8095928" y="209687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6" name="Rectangle: Rounded Corners 1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742A630-3395-4321-B077-D55584CDB406}"/>
              </a:ext>
            </a:extLst>
          </p:cNvPr>
          <p:cNvSpPr/>
          <p:nvPr/>
        </p:nvSpPr>
        <p:spPr>
          <a:xfrm>
            <a:off x="8170168" y="1633944"/>
            <a:ext cx="1936749" cy="36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cs typeface="+mn-ea"/>
                <a:sym typeface="+mn-lt"/>
              </a:rPr>
              <a:t>Feature number 06</a:t>
            </a:r>
          </a:p>
        </p:txBody>
      </p:sp>
      <p:grpSp>
        <p:nvGrpSpPr>
          <p:cNvPr id="17" name="Group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644AE40-8C05-44AF-86F6-6E9E64281294}"/>
              </a:ext>
            </a:extLst>
          </p:cNvPr>
          <p:cNvGrpSpPr/>
          <p:nvPr/>
        </p:nvGrpSpPr>
        <p:grpSpPr>
          <a:xfrm>
            <a:off x="8095929" y="4259159"/>
            <a:ext cx="916395" cy="286232"/>
            <a:chOff x="1545011" y="5048250"/>
            <a:chExt cx="916395" cy="2862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C2F44E-B5CF-4140-9BEF-1105C47B3E82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19" name="Freeform 4561">
              <a:extLst>
                <a:ext uri="{FF2B5EF4-FFF2-40B4-BE49-F238E27FC236}">
                  <a16:creationId xmlns:a16="http://schemas.microsoft.com/office/drawing/2014/main" id="{C084F3E1-C74A-470B-829D-97A93477A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TextBox 1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21B8F86-6D9B-408C-851D-1C12281F8430}"/>
              </a:ext>
            </a:extLst>
          </p:cNvPr>
          <p:cNvSpPr txBox="1"/>
          <p:nvPr/>
        </p:nvSpPr>
        <p:spPr>
          <a:xfrm>
            <a:off x="4820471" y="209687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1" name="Rectangle: Rounded Corners 2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4154DBF-B85E-4B01-A00B-CDE4A5B2AF87}"/>
              </a:ext>
            </a:extLst>
          </p:cNvPr>
          <p:cNvSpPr/>
          <p:nvPr/>
        </p:nvSpPr>
        <p:spPr>
          <a:xfrm>
            <a:off x="4894711" y="1633944"/>
            <a:ext cx="1936749" cy="367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Feature number 05</a:t>
            </a:r>
          </a:p>
        </p:txBody>
      </p:sp>
      <p:grpSp>
        <p:nvGrpSpPr>
          <p:cNvPr id="22" name="Group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5955DB4-C267-4BE4-BACF-16A6D6891A8B}"/>
              </a:ext>
            </a:extLst>
          </p:cNvPr>
          <p:cNvGrpSpPr/>
          <p:nvPr/>
        </p:nvGrpSpPr>
        <p:grpSpPr>
          <a:xfrm>
            <a:off x="4820471" y="4259159"/>
            <a:ext cx="916395" cy="286232"/>
            <a:chOff x="1545011" y="5048250"/>
            <a:chExt cx="916395" cy="2862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2A928E-F296-49DA-A54E-3C4F7E0C805A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24" name="Freeform 4561">
              <a:extLst>
                <a:ext uri="{FF2B5EF4-FFF2-40B4-BE49-F238E27FC236}">
                  <a16:creationId xmlns:a16="http://schemas.microsoft.com/office/drawing/2014/main" id="{7E3DD84B-E45E-42FB-BE9A-A03CD1813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3A2BE930-B988-4C91-8569-CFDB2B2B9A63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34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 xmlns:a16="http://schemas.microsoft.com/office/drawing/2014/main" xmlns:a14="http://schemas.microsoft.com/office/drawing/2010/main">
      <p:transition spd="slow" advClick="0" advTm="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25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333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333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6" presetClass="entr" presetSubtype="3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ntr" presetSubtype="3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9" grpId="0" animBg="1"/>
          <p:bldP spid="10" grpId="0"/>
          <p:bldP spid="11" grpId="0" animBg="1"/>
          <p:bldP spid="15" grpId="0"/>
          <p:bldP spid="16" grpId="0" animBg="1"/>
          <p:bldP spid="20" grpId="0"/>
          <p:bldP spid="21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6" presetClass="entr" presetSubtype="3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ntr" presetSubtype="3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9" grpId="0" animBg="1"/>
          <p:bldP spid="10" grpId="0"/>
          <p:bldP spid="11" grpId="0" animBg="1"/>
          <p:bldP spid="15" grpId="0"/>
          <p:bldP spid="16" grpId="0" animBg="1"/>
          <p:bldP spid="20" grpId="0"/>
          <p:bldP spid="21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D0AA732-C819-4FB5-B5A3-D039756768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3EC7BBA-D081-4BCB-BA7A-8D1C6ECA3F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B1FD6E0-6813-4FE7-A46A-0FB569BBF1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: Rounded Corners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68D4501-28F5-46C1-86FE-F2FC034FB65C}"/>
              </a:ext>
            </a:extLst>
          </p:cNvPr>
          <p:cNvSpPr/>
          <p:nvPr/>
        </p:nvSpPr>
        <p:spPr>
          <a:xfrm>
            <a:off x="8729641" y="1336587"/>
            <a:ext cx="2802193" cy="4557251"/>
          </a:xfrm>
          <a:prstGeom prst="roundRect">
            <a:avLst>
              <a:gd name="adj" fmla="val 2994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71000">
                <a:srgbClr val="0B0F28">
                  <a:alpha val="70000"/>
                </a:srgbClr>
              </a:gs>
              <a:gs pos="100000">
                <a:srgbClr val="0B0F28">
                  <a:alpha val="92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Rectangle: Rounded Corners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FC5904B-D13C-4871-8B4F-050AEBD0B863}"/>
              </a:ext>
            </a:extLst>
          </p:cNvPr>
          <p:cNvSpPr/>
          <p:nvPr/>
        </p:nvSpPr>
        <p:spPr>
          <a:xfrm>
            <a:off x="5696390" y="1336587"/>
            <a:ext cx="2802193" cy="4557251"/>
          </a:xfrm>
          <a:prstGeom prst="roundRect">
            <a:avLst>
              <a:gd name="adj" fmla="val 2994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71000">
                <a:srgbClr val="0B0F28">
                  <a:alpha val="70000"/>
                </a:srgbClr>
              </a:gs>
              <a:gs pos="100000">
                <a:srgbClr val="0B0F28">
                  <a:alpha val="92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: Rounded Corners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AF88213-39A6-44C1-B0E0-FE4BD4637ED5}"/>
              </a:ext>
            </a:extLst>
          </p:cNvPr>
          <p:cNvSpPr/>
          <p:nvPr/>
        </p:nvSpPr>
        <p:spPr>
          <a:xfrm>
            <a:off x="2663140" y="1336587"/>
            <a:ext cx="2802193" cy="4557251"/>
          </a:xfrm>
          <a:prstGeom prst="roundRect">
            <a:avLst>
              <a:gd name="adj" fmla="val 2994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71000">
                <a:srgbClr val="0B0F28">
                  <a:alpha val="70000"/>
                </a:srgbClr>
              </a:gs>
              <a:gs pos="100000">
                <a:srgbClr val="0B0F28">
                  <a:alpha val="92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A8CD4B8-420A-4297-9ED1-0AACEAE0760F}"/>
              </a:ext>
            </a:extLst>
          </p:cNvPr>
          <p:cNvGrpSpPr/>
          <p:nvPr/>
        </p:nvGrpSpPr>
        <p:grpSpPr>
          <a:xfrm>
            <a:off x="5821956" y="4456525"/>
            <a:ext cx="2551061" cy="1095684"/>
            <a:chOff x="5821955" y="4456524"/>
            <a:chExt cx="2551061" cy="10956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4A9C05-2C86-4069-A0FF-2EBDE161B88B}"/>
                </a:ext>
              </a:extLst>
            </p:cNvPr>
            <p:cNvSpPr txBox="1"/>
            <p:nvPr/>
          </p:nvSpPr>
          <p:spPr>
            <a:xfrm>
              <a:off x="5821955" y="4456524"/>
              <a:ext cx="2551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Special food #2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8A922CD-2B3F-4698-9EE3-D71C736AD93D}"/>
                </a:ext>
              </a:extLst>
            </p:cNvPr>
            <p:cNvSpPr txBox="1"/>
            <p:nvPr/>
          </p:nvSpPr>
          <p:spPr>
            <a:xfrm>
              <a:off x="5821955" y="4795078"/>
              <a:ext cx="255106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4447AD8-6A86-4782-BD1B-17055F134982}"/>
              </a:ext>
            </a:extLst>
          </p:cNvPr>
          <p:cNvGrpSpPr/>
          <p:nvPr/>
        </p:nvGrpSpPr>
        <p:grpSpPr>
          <a:xfrm>
            <a:off x="8855207" y="4456525"/>
            <a:ext cx="2551061" cy="1095684"/>
            <a:chOff x="8855206" y="4456524"/>
            <a:chExt cx="2551061" cy="109568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182676-CBD4-4296-8D3C-C87CDCA0A2FB}"/>
                </a:ext>
              </a:extLst>
            </p:cNvPr>
            <p:cNvSpPr txBox="1"/>
            <p:nvPr/>
          </p:nvSpPr>
          <p:spPr>
            <a:xfrm>
              <a:off x="8855206" y="4456524"/>
              <a:ext cx="2551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Special food #3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EB388ED-556B-49C2-8CD0-24CBFBE38D60}"/>
                </a:ext>
              </a:extLst>
            </p:cNvPr>
            <p:cNvSpPr txBox="1"/>
            <p:nvPr/>
          </p:nvSpPr>
          <p:spPr>
            <a:xfrm>
              <a:off x="8855206" y="4795078"/>
              <a:ext cx="255106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83FD22B-7FAD-4171-BDE2-DB88D2E1A9B8}"/>
              </a:ext>
            </a:extLst>
          </p:cNvPr>
          <p:cNvGrpSpPr/>
          <p:nvPr/>
        </p:nvGrpSpPr>
        <p:grpSpPr>
          <a:xfrm>
            <a:off x="2788704" y="4456525"/>
            <a:ext cx="2551061" cy="1095684"/>
            <a:chOff x="2788704" y="4456524"/>
            <a:chExt cx="2551061" cy="109568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3E54BB-9A17-40F1-83E9-93D64AA05C29}"/>
                </a:ext>
              </a:extLst>
            </p:cNvPr>
            <p:cNvSpPr txBox="1"/>
            <p:nvPr/>
          </p:nvSpPr>
          <p:spPr>
            <a:xfrm>
              <a:off x="2788704" y="4456524"/>
              <a:ext cx="2551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Special food #1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3F43F4F-9BD7-45F0-9D77-CCF227C758A1}"/>
                </a:ext>
              </a:extLst>
            </p:cNvPr>
            <p:cNvSpPr txBox="1"/>
            <p:nvPr/>
          </p:nvSpPr>
          <p:spPr>
            <a:xfrm>
              <a:off x="2788704" y="4795078"/>
              <a:ext cx="255106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E89B03A-4F6C-4F81-9914-EE13F4DC744F}"/>
              </a:ext>
            </a:extLst>
          </p:cNvPr>
          <p:cNvGrpSpPr/>
          <p:nvPr/>
        </p:nvGrpSpPr>
        <p:grpSpPr>
          <a:xfrm>
            <a:off x="3716596" y="1469457"/>
            <a:ext cx="1619257" cy="811651"/>
            <a:chOff x="3716594" y="1469457"/>
            <a:chExt cx="1619257" cy="81165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4B20E4D-F9CB-4BA4-8BED-674F50F75614}"/>
                </a:ext>
              </a:extLst>
            </p:cNvPr>
            <p:cNvSpPr txBox="1"/>
            <p:nvPr/>
          </p:nvSpPr>
          <p:spPr>
            <a:xfrm>
              <a:off x="4739208" y="1469457"/>
              <a:ext cx="57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0327C74-966F-4EA7-9208-13E67BFE49A4}"/>
                </a:ext>
              </a:extLst>
            </p:cNvPr>
            <p:cNvSpPr txBox="1"/>
            <p:nvPr/>
          </p:nvSpPr>
          <p:spPr>
            <a:xfrm>
              <a:off x="3716594" y="1634777"/>
              <a:ext cx="161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  <a:r>
                <a:rPr 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25</a:t>
              </a: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.99</a:t>
              </a:r>
              <a:endParaRPr 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BA56BBA-DB93-4640-A26F-A7DA115BF296}"/>
              </a:ext>
            </a:extLst>
          </p:cNvPr>
          <p:cNvGrpSpPr/>
          <p:nvPr/>
        </p:nvGrpSpPr>
        <p:grpSpPr>
          <a:xfrm>
            <a:off x="6740780" y="1469457"/>
            <a:ext cx="1619257" cy="811651"/>
            <a:chOff x="6740778" y="1469457"/>
            <a:chExt cx="1619257" cy="81165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37E5F2-C95F-46B6-A124-8DD507E179A8}"/>
                </a:ext>
              </a:extLst>
            </p:cNvPr>
            <p:cNvSpPr txBox="1"/>
            <p:nvPr/>
          </p:nvSpPr>
          <p:spPr>
            <a:xfrm>
              <a:off x="7763392" y="1469457"/>
              <a:ext cx="57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70CCA0-6300-40A0-855B-20F6CAE393F8}"/>
                </a:ext>
              </a:extLst>
            </p:cNvPr>
            <p:cNvSpPr txBox="1"/>
            <p:nvPr/>
          </p:nvSpPr>
          <p:spPr>
            <a:xfrm>
              <a:off x="6740778" y="1634777"/>
              <a:ext cx="161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  <a:r>
                <a:rPr 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27</a:t>
              </a: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.99</a:t>
              </a:r>
              <a:endParaRPr 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D182606-7385-4D4B-905D-BD0D25B4F17A}"/>
              </a:ext>
            </a:extLst>
          </p:cNvPr>
          <p:cNvGrpSpPr/>
          <p:nvPr/>
        </p:nvGrpSpPr>
        <p:grpSpPr>
          <a:xfrm>
            <a:off x="9787012" y="1469457"/>
            <a:ext cx="1619257" cy="811651"/>
            <a:chOff x="9787010" y="1469457"/>
            <a:chExt cx="1619257" cy="81165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39602C-4448-4108-8074-58508B3DA9D5}"/>
                </a:ext>
              </a:extLst>
            </p:cNvPr>
            <p:cNvSpPr txBox="1"/>
            <p:nvPr/>
          </p:nvSpPr>
          <p:spPr>
            <a:xfrm>
              <a:off x="10809624" y="1469457"/>
              <a:ext cx="57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46C76B7-71D4-497B-B891-A58F205D8F34}"/>
                </a:ext>
              </a:extLst>
            </p:cNvPr>
            <p:cNvSpPr txBox="1"/>
            <p:nvPr/>
          </p:nvSpPr>
          <p:spPr>
            <a:xfrm>
              <a:off x="9787010" y="1634777"/>
              <a:ext cx="161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  <a:r>
                <a:rPr 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35</a:t>
              </a: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.99</a:t>
              </a:r>
              <a:endParaRPr 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Freeform 8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8631B4B-43C8-4718-B680-ED4D2051CEBF}"/>
              </a:ext>
            </a:extLst>
          </p:cNvPr>
          <p:cNvSpPr>
            <a:spLocks noEditPoints="1"/>
          </p:cNvSpPr>
          <p:nvPr/>
        </p:nvSpPr>
        <p:spPr bwMode="auto">
          <a:xfrm>
            <a:off x="2904591" y="3991903"/>
            <a:ext cx="292504" cy="292504"/>
          </a:xfrm>
          <a:custGeom>
            <a:avLst/>
            <a:gdLst>
              <a:gd name="T0" fmla="*/ 205 w 216"/>
              <a:gd name="T1" fmla="*/ 179 h 216"/>
              <a:gd name="T2" fmla="*/ 12 w 216"/>
              <a:gd name="T3" fmla="*/ 179 h 216"/>
              <a:gd name="T4" fmla="*/ 0 w 216"/>
              <a:gd name="T5" fmla="*/ 199 h 216"/>
              <a:gd name="T6" fmla="*/ 15 w 216"/>
              <a:gd name="T7" fmla="*/ 216 h 216"/>
              <a:gd name="T8" fmla="*/ 216 w 216"/>
              <a:gd name="T9" fmla="*/ 201 h 216"/>
              <a:gd name="T10" fmla="*/ 204 w 216"/>
              <a:gd name="T11" fmla="*/ 184 h 216"/>
              <a:gd name="T12" fmla="*/ 197 w 216"/>
              <a:gd name="T13" fmla="*/ 179 h 216"/>
              <a:gd name="T14" fmla="*/ 20 w 216"/>
              <a:gd name="T15" fmla="*/ 184 h 216"/>
              <a:gd name="T16" fmla="*/ 108 w 216"/>
              <a:gd name="T17" fmla="*/ 92 h 216"/>
              <a:gd name="T18" fmla="*/ 200 w 216"/>
              <a:gd name="T19" fmla="*/ 208 h 216"/>
              <a:gd name="T20" fmla="*/ 8 w 216"/>
              <a:gd name="T21" fmla="*/ 201 h 216"/>
              <a:gd name="T22" fmla="*/ 15 w 216"/>
              <a:gd name="T23" fmla="*/ 192 h 216"/>
              <a:gd name="T24" fmla="*/ 208 w 216"/>
              <a:gd name="T25" fmla="*/ 199 h 216"/>
              <a:gd name="T26" fmla="*/ 44 w 216"/>
              <a:gd name="T27" fmla="*/ 175 h 216"/>
              <a:gd name="T28" fmla="*/ 106 w 216"/>
              <a:gd name="T29" fmla="*/ 113 h 216"/>
              <a:gd name="T30" fmla="*/ 106 w 216"/>
              <a:gd name="T31" fmla="*/ 105 h 216"/>
              <a:gd name="T32" fmla="*/ 44 w 216"/>
              <a:gd name="T33" fmla="*/ 175 h 216"/>
              <a:gd name="T34" fmla="*/ 97 w 216"/>
              <a:gd name="T35" fmla="*/ 80 h 216"/>
              <a:gd name="T36" fmla="*/ 109 w 216"/>
              <a:gd name="T37" fmla="*/ 71 h 216"/>
              <a:gd name="T38" fmla="*/ 124 w 216"/>
              <a:gd name="T39" fmla="*/ 83 h 216"/>
              <a:gd name="T40" fmla="*/ 109 w 216"/>
              <a:gd name="T41" fmla="*/ 64 h 216"/>
              <a:gd name="T42" fmla="*/ 88 w 216"/>
              <a:gd name="T43" fmla="*/ 80 h 216"/>
              <a:gd name="T44" fmla="*/ 48 w 216"/>
              <a:gd name="T45" fmla="*/ 48 h 216"/>
              <a:gd name="T46" fmla="*/ 51 w 216"/>
              <a:gd name="T47" fmla="*/ 73 h 216"/>
              <a:gd name="T48" fmla="*/ 54 w 216"/>
              <a:gd name="T49" fmla="*/ 66 h 216"/>
              <a:gd name="T50" fmla="*/ 55 w 216"/>
              <a:gd name="T51" fmla="*/ 53 h 216"/>
              <a:gd name="T52" fmla="*/ 55 w 216"/>
              <a:gd name="T53" fmla="*/ 29 h 216"/>
              <a:gd name="T54" fmla="*/ 49 w 216"/>
              <a:gd name="T55" fmla="*/ 35 h 216"/>
              <a:gd name="T56" fmla="*/ 49 w 216"/>
              <a:gd name="T57" fmla="*/ 47 h 216"/>
              <a:gd name="T58" fmla="*/ 100 w 216"/>
              <a:gd name="T59" fmla="*/ 20 h 216"/>
              <a:gd name="T60" fmla="*/ 103 w 216"/>
              <a:gd name="T61" fmla="*/ 45 h 216"/>
              <a:gd name="T62" fmla="*/ 106 w 216"/>
              <a:gd name="T63" fmla="*/ 38 h 216"/>
              <a:gd name="T64" fmla="*/ 107 w 216"/>
              <a:gd name="T65" fmla="*/ 25 h 216"/>
              <a:gd name="T66" fmla="*/ 107 w 216"/>
              <a:gd name="T67" fmla="*/ 1 h 216"/>
              <a:gd name="T68" fmla="*/ 101 w 216"/>
              <a:gd name="T69" fmla="*/ 7 h 216"/>
              <a:gd name="T70" fmla="*/ 101 w 216"/>
              <a:gd name="T71" fmla="*/ 19 h 216"/>
              <a:gd name="T72" fmla="*/ 160 w 216"/>
              <a:gd name="T73" fmla="*/ 56 h 216"/>
              <a:gd name="T74" fmla="*/ 163 w 216"/>
              <a:gd name="T75" fmla="*/ 81 h 216"/>
              <a:gd name="T76" fmla="*/ 166 w 216"/>
              <a:gd name="T77" fmla="*/ 74 h 216"/>
              <a:gd name="T78" fmla="*/ 167 w 216"/>
              <a:gd name="T79" fmla="*/ 61 h 216"/>
              <a:gd name="T80" fmla="*/ 167 w 216"/>
              <a:gd name="T81" fmla="*/ 37 h 216"/>
              <a:gd name="T82" fmla="*/ 161 w 216"/>
              <a:gd name="T83" fmla="*/ 43 h 216"/>
              <a:gd name="T84" fmla="*/ 161 w 216"/>
              <a:gd name="T85" fmla="*/ 5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6" h="216">
                <a:moveTo>
                  <a:pt x="204" y="184"/>
                </a:moveTo>
                <a:cubicBezTo>
                  <a:pt x="204" y="183"/>
                  <a:pt x="205" y="181"/>
                  <a:pt x="205" y="179"/>
                </a:cubicBezTo>
                <a:cubicBezTo>
                  <a:pt x="205" y="126"/>
                  <a:pt x="161" y="84"/>
                  <a:pt x="108" y="84"/>
                </a:cubicBezTo>
                <a:cubicBezTo>
                  <a:pt x="55" y="84"/>
                  <a:pt x="12" y="126"/>
                  <a:pt x="12" y="179"/>
                </a:cubicBezTo>
                <a:cubicBezTo>
                  <a:pt x="12" y="181"/>
                  <a:pt x="12" y="183"/>
                  <a:pt x="12" y="184"/>
                </a:cubicBezTo>
                <a:cubicBezTo>
                  <a:pt x="5" y="186"/>
                  <a:pt x="0" y="192"/>
                  <a:pt x="0" y="199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9"/>
                  <a:pt x="7" y="216"/>
                  <a:pt x="15" y="216"/>
                </a:cubicBezTo>
                <a:cubicBezTo>
                  <a:pt x="201" y="216"/>
                  <a:pt x="201" y="216"/>
                  <a:pt x="201" y="216"/>
                </a:cubicBezTo>
                <a:cubicBezTo>
                  <a:pt x="209" y="216"/>
                  <a:pt x="216" y="209"/>
                  <a:pt x="216" y="201"/>
                </a:cubicBezTo>
                <a:cubicBezTo>
                  <a:pt x="216" y="199"/>
                  <a:pt x="216" y="199"/>
                  <a:pt x="216" y="199"/>
                </a:cubicBezTo>
                <a:cubicBezTo>
                  <a:pt x="216" y="192"/>
                  <a:pt x="211" y="186"/>
                  <a:pt x="204" y="184"/>
                </a:cubicBezTo>
                <a:close/>
                <a:moveTo>
                  <a:pt x="108" y="92"/>
                </a:moveTo>
                <a:cubicBezTo>
                  <a:pt x="157" y="92"/>
                  <a:pt x="197" y="130"/>
                  <a:pt x="197" y="179"/>
                </a:cubicBezTo>
                <a:cubicBezTo>
                  <a:pt x="197" y="180"/>
                  <a:pt x="196" y="182"/>
                  <a:pt x="196" y="18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20" y="182"/>
                  <a:pt x="20" y="180"/>
                  <a:pt x="20" y="179"/>
                </a:cubicBezTo>
                <a:cubicBezTo>
                  <a:pt x="20" y="130"/>
                  <a:pt x="59" y="92"/>
                  <a:pt x="108" y="92"/>
                </a:cubicBezTo>
                <a:close/>
                <a:moveTo>
                  <a:pt x="208" y="201"/>
                </a:moveTo>
                <a:cubicBezTo>
                  <a:pt x="208" y="204"/>
                  <a:pt x="204" y="208"/>
                  <a:pt x="200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08"/>
                  <a:pt x="8" y="204"/>
                  <a:pt x="8" y="201"/>
                </a:cubicBezTo>
                <a:cubicBezTo>
                  <a:pt x="8" y="199"/>
                  <a:pt x="8" y="199"/>
                  <a:pt x="8" y="199"/>
                </a:cubicBezTo>
                <a:cubicBezTo>
                  <a:pt x="8" y="195"/>
                  <a:pt x="11" y="192"/>
                  <a:pt x="15" y="192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5" y="192"/>
                  <a:pt x="208" y="195"/>
                  <a:pt x="208" y="199"/>
                </a:cubicBezTo>
                <a:lnTo>
                  <a:pt x="208" y="201"/>
                </a:lnTo>
                <a:close/>
                <a:moveTo>
                  <a:pt x="44" y="175"/>
                </a:moveTo>
                <a:cubicBezTo>
                  <a:pt x="46" y="175"/>
                  <a:pt x="48" y="173"/>
                  <a:pt x="48" y="171"/>
                </a:cubicBezTo>
                <a:cubicBezTo>
                  <a:pt x="48" y="139"/>
                  <a:pt x="74" y="113"/>
                  <a:pt x="106" y="113"/>
                </a:cubicBezTo>
                <a:cubicBezTo>
                  <a:pt x="108" y="113"/>
                  <a:pt x="110" y="111"/>
                  <a:pt x="110" y="109"/>
                </a:cubicBezTo>
                <a:cubicBezTo>
                  <a:pt x="110" y="107"/>
                  <a:pt x="108" y="105"/>
                  <a:pt x="106" y="105"/>
                </a:cubicBezTo>
                <a:cubicBezTo>
                  <a:pt x="69" y="105"/>
                  <a:pt x="40" y="135"/>
                  <a:pt x="40" y="171"/>
                </a:cubicBezTo>
                <a:cubicBezTo>
                  <a:pt x="40" y="173"/>
                  <a:pt x="41" y="175"/>
                  <a:pt x="44" y="175"/>
                </a:cubicBezTo>
                <a:close/>
                <a:moveTo>
                  <a:pt x="93" y="84"/>
                </a:moveTo>
                <a:cubicBezTo>
                  <a:pt x="95" y="84"/>
                  <a:pt x="97" y="82"/>
                  <a:pt x="97" y="80"/>
                </a:cubicBezTo>
                <a:cubicBezTo>
                  <a:pt x="97" y="75"/>
                  <a:pt x="102" y="71"/>
                  <a:pt x="107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15" y="71"/>
                  <a:pt x="119" y="75"/>
                  <a:pt x="119" y="80"/>
                </a:cubicBezTo>
                <a:cubicBezTo>
                  <a:pt x="119" y="82"/>
                  <a:pt x="121" y="83"/>
                  <a:pt x="124" y="83"/>
                </a:cubicBezTo>
                <a:cubicBezTo>
                  <a:pt x="126" y="83"/>
                  <a:pt x="128" y="82"/>
                  <a:pt x="128" y="80"/>
                </a:cubicBezTo>
                <a:cubicBezTo>
                  <a:pt x="128" y="71"/>
                  <a:pt x="119" y="64"/>
                  <a:pt x="109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97" y="64"/>
                  <a:pt x="88" y="71"/>
                  <a:pt x="88" y="80"/>
                </a:cubicBezTo>
                <a:cubicBezTo>
                  <a:pt x="88" y="82"/>
                  <a:pt x="90" y="84"/>
                  <a:pt x="93" y="84"/>
                </a:cubicBezTo>
                <a:close/>
                <a:moveTo>
                  <a:pt x="48" y="48"/>
                </a:moveTo>
                <a:cubicBezTo>
                  <a:pt x="41" y="55"/>
                  <a:pt x="41" y="65"/>
                  <a:pt x="48" y="72"/>
                </a:cubicBezTo>
                <a:cubicBezTo>
                  <a:pt x="49" y="73"/>
                  <a:pt x="50" y="73"/>
                  <a:pt x="51" y="73"/>
                </a:cubicBezTo>
                <a:cubicBezTo>
                  <a:pt x="52" y="73"/>
                  <a:pt x="53" y="73"/>
                  <a:pt x="54" y="72"/>
                </a:cubicBezTo>
                <a:cubicBezTo>
                  <a:pt x="55" y="70"/>
                  <a:pt x="55" y="68"/>
                  <a:pt x="54" y="66"/>
                </a:cubicBezTo>
                <a:cubicBezTo>
                  <a:pt x="50" y="63"/>
                  <a:pt x="50" y="58"/>
                  <a:pt x="53" y="54"/>
                </a:cubicBezTo>
                <a:cubicBezTo>
                  <a:pt x="54" y="54"/>
                  <a:pt x="54" y="54"/>
                  <a:pt x="55" y="53"/>
                </a:cubicBezTo>
                <a:cubicBezTo>
                  <a:pt x="58" y="50"/>
                  <a:pt x="60" y="46"/>
                  <a:pt x="60" y="41"/>
                </a:cubicBezTo>
                <a:cubicBezTo>
                  <a:pt x="60" y="37"/>
                  <a:pt x="58" y="32"/>
                  <a:pt x="55" y="29"/>
                </a:cubicBezTo>
                <a:cubicBezTo>
                  <a:pt x="53" y="28"/>
                  <a:pt x="51" y="28"/>
                  <a:pt x="49" y="29"/>
                </a:cubicBezTo>
                <a:cubicBezTo>
                  <a:pt x="47" y="31"/>
                  <a:pt x="47" y="33"/>
                  <a:pt x="49" y="35"/>
                </a:cubicBezTo>
                <a:cubicBezTo>
                  <a:pt x="51" y="37"/>
                  <a:pt x="52" y="39"/>
                  <a:pt x="52" y="41"/>
                </a:cubicBezTo>
                <a:cubicBezTo>
                  <a:pt x="52" y="43"/>
                  <a:pt x="51" y="46"/>
                  <a:pt x="49" y="47"/>
                </a:cubicBezTo>
                <a:cubicBezTo>
                  <a:pt x="49" y="47"/>
                  <a:pt x="48" y="48"/>
                  <a:pt x="48" y="48"/>
                </a:cubicBezTo>
                <a:close/>
                <a:moveTo>
                  <a:pt x="100" y="20"/>
                </a:moveTo>
                <a:cubicBezTo>
                  <a:pt x="93" y="27"/>
                  <a:pt x="93" y="37"/>
                  <a:pt x="100" y="44"/>
                </a:cubicBezTo>
                <a:cubicBezTo>
                  <a:pt x="101" y="45"/>
                  <a:pt x="102" y="45"/>
                  <a:pt x="103" y="45"/>
                </a:cubicBezTo>
                <a:cubicBezTo>
                  <a:pt x="104" y="45"/>
                  <a:pt x="105" y="45"/>
                  <a:pt x="106" y="44"/>
                </a:cubicBezTo>
                <a:cubicBezTo>
                  <a:pt x="107" y="42"/>
                  <a:pt x="107" y="40"/>
                  <a:pt x="106" y="38"/>
                </a:cubicBezTo>
                <a:cubicBezTo>
                  <a:pt x="102" y="35"/>
                  <a:pt x="102" y="29"/>
                  <a:pt x="105" y="26"/>
                </a:cubicBezTo>
                <a:cubicBezTo>
                  <a:pt x="106" y="26"/>
                  <a:pt x="106" y="26"/>
                  <a:pt x="107" y="25"/>
                </a:cubicBezTo>
                <a:cubicBezTo>
                  <a:pt x="110" y="22"/>
                  <a:pt x="112" y="18"/>
                  <a:pt x="112" y="13"/>
                </a:cubicBezTo>
                <a:cubicBezTo>
                  <a:pt x="112" y="9"/>
                  <a:pt x="110" y="4"/>
                  <a:pt x="107" y="1"/>
                </a:cubicBezTo>
                <a:cubicBezTo>
                  <a:pt x="105" y="0"/>
                  <a:pt x="103" y="0"/>
                  <a:pt x="101" y="1"/>
                </a:cubicBezTo>
                <a:cubicBezTo>
                  <a:pt x="99" y="3"/>
                  <a:pt x="99" y="5"/>
                  <a:pt x="101" y="7"/>
                </a:cubicBezTo>
                <a:cubicBezTo>
                  <a:pt x="103" y="9"/>
                  <a:pt x="104" y="11"/>
                  <a:pt x="104" y="13"/>
                </a:cubicBezTo>
                <a:cubicBezTo>
                  <a:pt x="104" y="15"/>
                  <a:pt x="103" y="17"/>
                  <a:pt x="101" y="19"/>
                </a:cubicBezTo>
                <a:cubicBezTo>
                  <a:pt x="101" y="19"/>
                  <a:pt x="100" y="20"/>
                  <a:pt x="100" y="20"/>
                </a:cubicBezTo>
                <a:close/>
                <a:moveTo>
                  <a:pt x="160" y="56"/>
                </a:moveTo>
                <a:cubicBezTo>
                  <a:pt x="153" y="63"/>
                  <a:pt x="153" y="73"/>
                  <a:pt x="160" y="80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4" y="81"/>
                  <a:pt x="165" y="81"/>
                  <a:pt x="166" y="80"/>
                </a:cubicBezTo>
                <a:cubicBezTo>
                  <a:pt x="167" y="78"/>
                  <a:pt x="167" y="76"/>
                  <a:pt x="166" y="74"/>
                </a:cubicBezTo>
                <a:cubicBezTo>
                  <a:pt x="162" y="71"/>
                  <a:pt x="162" y="66"/>
                  <a:pt x="165" y="62"/>
                </a:cubicBezTo>
                <a:cubicBezTo>
                  <a:pt x="166" y="62"/>
                  <a:pt x="166" y="62"/>
                  <a:pt x="167" y="61"/>
                </a:cubicBezTo>
                <a:cubicBezTo>
                  <a:pt x="170" y="58"/>
                  <a:pt x="172" y="54"/>
                  <a:pt x="172" y="49"/>
                </a:cubicBezTo>
                <a:cubicBezTo>
                  <a:pt x="172" y="45"/>
                  <a:pt x="170" y="40"/>
                  <a:pt x="167" y="37"/>
                </a:cubicBezTo>
                <a:cubicBezTo>
                  <a:pt x="165" y="36"/>
                  <a:pt x="163" y="36"/>
                  <a:pt x="161" y="37"/>
                </a:cubicBezTo>
                <a:cubicBezTo>
                  <a:pt x="159" y="39"/>
                  <a:pt x="159" y="41"/>
                  <a:pt x="161" y="43"/>
                </a:cubicBezTo>
                <a:cubicBezTo>
                  <a:pt x="163" y="45"/>
                  <a:pt x="164" y="47"/>
                  <a:pt x="164" y="49"/>
                </a:cubicBezTo>
                <a:cubicBezTo>
                  <a:pt x="164" y="51"/>
                  <a:pt x="163" y="54"/>
                  <a:pt x="161" y="55"/>
                </a:cubicBezTo>
                <a:cubicBezTo>
                  <a:pt x="161" y="55"/>
                  <a:pt x="160" y="56"/>
                  <a:pt x="160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8" name="Freeform 9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11094B2-586A-4310-9689-F79A5288389B}"/>
              </a:ext>
            </a:extLst>
          </p:cNvPr>
          <p:cNvSpPr>
            <a:spLocks noEditPoints="1"/>
          </p:cNvSpPr>
          <p:nvPr/>
        </p:nvSpPr>
        <p:spPr bwMode="auto">
          <a:xfrm>
            <a:off x="8972016" y="3996539"/>
            <a:ext cx="292504" cy="281518"/>
          </a:xfrm>
          <a:custGeom>
            <a:avLst/>
            <a:gdLst>
              <a:gd name="T0" fmla="*/ 97 w 216"/>
              <a:gd name="T1" fmla="*/ 0 h 208"/>
              <a:gd name="T2" fmla="*/ 59 w 216"/>
              <a:gd name="T3" fmla="*/ 12 h 208"/>
              <a:gd name="T4" fmla="*/ 69 w 216"/>
              <a:gd name="T5" fmla="*/ 33 h 208"/>
              <a:gd name="T6" fmla="*/ 3 w 216"/>
              <a:gd name="T7" fmla="*/ 199 h 208"/>
              <a:gd name="T8" fmla="*/ 0 w 216"/>
              <a:gd name="T9" fmla="*/ 202 h 208"/>
              <a:gd name="T10" fmla="*/ 2 w 216"/>
              <a:gd name="T11" fmla="*/ 207 h 208"/>
              <a:gd name="T12" fmla="*/ 6 w 216"/>
              <a:gd name="T13" fmla="*/ 208 h 208"/>
              <a:gd name="T14" fmla="*/ 174 w 216"/>
              <a:gd name="T15" fmla="*/ 137 h 208"/>
              <a:gd name="T16" fmla="*/ 178 w 216"/>
              <a:gd name="T17" fmla="*/ 147 h 208"/>
              <a:gd name="T18" fmla="*/ 195 w 216"/>
              <a:gd name="T19" fmla="*/ 148 h 208"/>
              <a:gd name="T20" fmla="*/ 173 w 216"/>
              <a:gd name="T21" fmla="*/ 34 h 208"/>
              <a:gd name="T22" fmla="*/ 88 w 216"/>
              <a:gd name="T23" fmla="*/ 61 h 208"/>
              <a:gd name="T24" fmla="*/ 53 w 216"/>
              <a:gd name="T25" fmla="*/ 100 h 208"/>
              <a:gd name="T26" fmla="*/ 49 w 216"/>
              <a:gd name="T27" fmla="*/ 107 h 208"/>
              <a:gd name="T28" fmla="*/ 94 w 216"/>
              <a:gd name="T29" fmla="*/ 56 h 208"/>
              <a:gd name="T30" fmla="*/ 81 w 216"/>
              <a:gd name="T31" fmla="*/ 31 h 208"/>
              <a:gd name="T32" fmla="*/ 99 w 216"/>
              <a:gd name="T33" fmla="*/ 25 h 208"/>
              <a:gd name="T34" fmla="*/ 141 w 216"/>
              <a:gd name="T35" fmla="*/ 48 h 208"/>
              <a:gd name="T36" fmla="*/ 182 w 216"/>
              <a:gd name="T37" fmla="*/ 102 h 208"/>
              <a:gd name="T38" fmla="*/ 177 w 216"/>
              <a:gd name="T39" fmla="*/ 127 h 208"/>
              <a:gd name="T40" fmla="*/ 114 w 216"/>
              <a:gd name="T41" fmla="*/ 146 h 208"/>
              <a:gd name="T42" fmla="*/ 57 w 216"/>
              <a:gd name="T43" fmla="*/ 177 h 208"/>
              <a:gd name="T44" fmla="*/ 49 w 216"/>
              <a:gd name="T45" fmla="*/ 107 h 208"/>
              <a:gd name="T46" fmla="*/ 155 w 216"/>
              <a:gd name="T47" fmla="*/ 52 h 208"/>
              <a:gd name="T48" fmla="*/ 146 w 216"/>
              <a:gd name="T49" fmla="*/ 91 h 208"/>
              <a:gd name="T50" fmla="*/ 152 w 216"/>
              <a:gd name="T51" fmla="*/ 50 h 208"/>
              <a:gd name="T52" fmla="*/ 109 w 216"/>
              <a:gd name="T53" fmla="*/ 151 h 208"/>
              <a:gd name="T54" fmla="*/ 64 w 216"/>
              <a:gd name="T55" fmla="*/ 174 h 208"/>
              <a:gd name="T56" fmla="*/ 192 w 216"/>
              <a:gd name="T57" fmla="*/ 139 h 208"/>
              <a:gd name="T58" fmla="*/ 189 w 216"/>
              <a:gd name="T59" fmla="*/ 142 h 208"/>
              <a:gd name="T60" fmla="*/ 183 w 216"/>
              <a:gd name="T61" fmla="*/ 141 h 208"/>
              <a:gd name="T62" fmla="*/ 184 w 216"/>
              <a:gd name="T63" fmla="*/ 135 h 208"/>
              <a:gd name="T64" fmla="*/ 185 w 216"/>
              <a:gd name="T65" fmla="*/ 132 h 208"/>
              <a:gd name="T66" fmla="*/ 99 w 216"/>
              <a:gd name="T67" fmla="*/ 17 h 208"/>
              <a:gd name="T68" fmla="*/ 75 w 216"/>
              <a:gd name="T69" fmla="*/ 23 h 208"/>
              <a:gd name="T70" fmla="*/ 66 w 216"/>
              <a:gd name="T71" fmla="*/ 24 h 208"/>
              <a:gd name="T72" fmla="*/ 68 w 216"/>
              <a:gd name="T73" fmla="*/ 15 h 208"/>
              <a:gd name="T74" fmla="*/ 97 w 216"/>
              <a:gd name="T75" fmla="*/ 8 h 208"/>
              <a:gd name="T76" fmla="*/ 192 w 216"/>
              <a:gd name="T77" fmla="*/ 13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6" h="208">
                <a:moveTo>
                  <a:pt x="173" y="34"/>
                </a:moveTo>
                <a:cubicBezTo>
                  <a:pt x="151" y="12"/>
                  <a:pt x="123" y="0"/>
                  <a:pt x="97" y="0"/>
                </a:cubicBezTo>
                <a:cubicBezTo>
                  <a:pt x="85" y="0"/>
                  <a:pt x="74" y="3"/>
                  <a:pt x="65" y="8"/>
                </a:cubicBezTo>
                <a:cubicBezTo>
                  <a:pt x="64" y="8"/>
                  <a:pt x="62" y="9"/>
                  <a:pt x="59" y="12"/>
                </a:cubicBezTo>
                <a:cubicBezTo>
                  <a:pt x="55" y="17"/>
                  <a:pt x="55" y="24"/>
                  <a:pt x="61" y="30"/>
                </a:cubicBezTo>
                <a:cubicBezTo>
                  <a:pt x="63" y="32"/>
                  <a:pt x="66" y="33"/>
                  <a:pt x="69" y="33"/>
                </a:cubicBezTo>
                <a:cubicBezTo>
                  <a:pt x="70" y="33"/>
                  <a:pt x="71" y="33"/>
                  <a:pt x="71" y="33"/>
                </a:cubicBezTo>
                <a:cubicBezTo>
                  <a:pt x="3" y="199"/>
                  <a:pt x="3" y="199"/>
                  <a:pt x="3" y="199"/>
                </a:cubicBezTo>
                <a:cubicBezTo>
                  <a:pt x="3" y="199"/>
                  <a:pt x="3" y="199"/>
                  <a:pt x="3" y="199"/>
                </a:cubicBezTo>
                <a:cubicBezTo>
                  <a:pt x="2" y="200"/>
                  <a:pt x="1" y="201"/>
                  <a:pt x="0" y="202"/>
                </a:cubicBezTo>
                <a:cubicBezTo>
                  <a:pt x="0" y="203"/>
                  <a:pt x="0" y="205"/>
                  <a:pt x="1" y="206"/>
                </a:cubicBezTo>
                <a:cubicBezTo>
                  <a:pt x="2" y="207"/>
                  <a:pt x="2" y="207"/>
                  <a:pt x="2" y="207"/>
                </a:cubicBezTo>
                <a:cubicBezTo>
                  <a:pt x="3" y="207"/>
                  <a:pt x="4" y="208"/>
                  <a:pt x="5" y="208"/>
                </a:cubicBezTo>
                <a:cubicBezTo>
                  <a:pt x="5" y="208"/>
                  <a:pt x="6" y="208"/>
                  <a:pt x="6" y="208"/>
                </a:cubicBezTo>
                <a:cubicBezTo>
                  <a:pt x="7" y="208"/>
                  <a:pt x="8" y="207"/>
                  <a:pt x="9" y="205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41"/>
                  <a:pt x="175" y="144"/>
                  <a:pt x="178" y="147"/>
                </a:cubicBezTo>
                <a:cubicBezTo>
                  <a:pt x="180" y="150"/>
                  <a:pt x="184" y="151"/>
                  <a:pt x="187" y="151"/>
                </a:cubicBezTo>
                <a:cubicBezTo>
                  <a:pt x="190" y="151"/>
                  <a:pt x="193" y="150"/>
                  <a:pt x="195" y="148"/>
                </a:cubicBezTo>
                <a:cubicBezTo>
                  <a:pt x="197" y="146"/>
                  <a:pt x="199" y="144"/>
                  <a:pt x="199" y="143"/>
                </a:cubicBezTo>
                <a:cubicBezTo>
                  <a:pt x="216" y="112"/>
                  <a:pt x="205" y="67"/>
                  <a:pt x="173" y="34"/>
                </a:cubicBezTo>
                <a:close/>
                <a:moveTo>
                  <a:pt x="72" y="54"/>
                </a:moveTo>
                <a:cubicBezTo>
                  <a:pt x="78" y="54"/>
                  <a:pt x="84" y="57"/>
                  <a:pt x="88" y="61"/>
                </a:cubicBezTo>
                <a:cubicBezTo>
                  <a:pt x="99" y="72"/>
                  <a:pt x="99" y="88"/>
                  <a:pt x="88" y="99"/>
                </a:cubicBezTo>
                <a:cubicBezTo>
                  <a:pt x="79" y="108"/>
                  <a:pt x="63" y="109"/>
                  <a:pt x="53" y="100"/>
                </a:cubicBezTo>
                <a:lnTo>
                  <a:pt x="72" y="54"/>
                </a:lnTo>
                <a:close/>
                <a:moveTo>
                  <a:pt x="49" y="107"/>
                </a:moveTo>
                <a:cubicBezTo>
                  <a:pt x="63" y="117"/>
                  <a:pt x="82" y="116"/>
                  <a:pt x="94" y="104"/>
                </a:cubicBezTo>
                <a:cubicBezTo>
                  <a:pt x="107" y="91"/>
                  <a:pt x="107" y="69"/>
                  <a:pt x="94" y="56"/>
                </a:cubicBezTo>
                <a:cubicBezTo>
                  <a:pt x="89" y="50"/>
                  <a:pt x="82" y="47"/>
                  <a:pt x="75" y="46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0"/>
                  <a:pt x="81" y="29"/>
                  <a:pt x="81" y="28"/>
                </a:cubicBezTo>
                <a:cubicBezTo>
                  <a:pt x="86" y="26"/>
                  <a:pt x="92" y="25"/>
                  <a:pt x="99" y="25"/>
                </a:cubicBezTo>
                <a:cubicBezTo>
                  <a:pt x="114" y="25"/>
                  <a:pt x="130" y="32"/>
                  <a:pt x="146" y="44"/>
                </a:cubicBezTo>
                <a:cubicBezTo>
                  <a:pt x="144" y="45"/>
                  <a:pt x="142" y="47"/>
                  <a:pt x="141" y="48"/>
                </a:cubicBezTo>
                <a:cubicBezTo>
                  <a:pt x="127" y="62"/>
                  <a:pt x="127" y="84"/>
                  <a:pt x="140" y="97"/>
                </a:cubicBezTo>
                <a:cubicBezTo>
                  <a:pt x="152" y="108"/>
                  <a:pt x="169" y="110"/>
                  <a:pt x="182" y="102"/>
                </a:cubicBezTo>
                <a:cubicBezTo>
                  <a:pt x="183" y="111"/>
                  <a:pt x="182" y="120"/>
                  <a:pt x="179" y="127"/>
                </a:cubicBezTo>
                <a:cubicBezTo>
                  <a:pt x="178" y="127"/>
                  <a:pt x="177" y="127"/>
                  <a:pt x="177" y="127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18" y="149"/>
                  <a:pt x="116" y="147"/>
                  <a:pt x="114" y="146"/>
                </a:cubicBezTo>
                <a:cubicBezTo>
                  <a:pt x="101" y="132"/>
                  <a:pt x="79" y="132"/>
                  <a:pt x="66" y="146"/>
                </a:cubicBezTo>
                <a:cubicBezTo>
                  <a:pt x="57" y="154"/>
                  <a:pt x="54" y="166"/>
                  <a:pt x="57" y="177"/>
                </a:cubicBezTo>
                <a:cubicBezTo>
                  <a:pt x="13" y="195"/>
                  <a:pt x="13" y="195"/>
                  <a:pt x="13" y="195"/>
                </a:cubicBezTo>
                <a:lnTo>
                  <a:pt x="49" y="107"/>
                </a:lnTo>
                <a:close/>
                <a:moveTo>
                  <a:pt x="152" y="50"/>
                </a:moveTo>
                <a:cubicBezTo>
                  <a:pt x="153" y="51"/>
                  <a:pt x="154" y="52"/>
                  <a:pt x="155" y="52"/>
                </a:cubicBezTo>
                <a:cubicBezTo>
                  <a:pt x="168" y="66"/>
                  <a:pt x="176" y="80"/>
                  <a:pt x="180" y="94"/>
                </a:cubicBezTo>
                <a:cubicBezTo>
                  <a:pt x="170" y="101"/>
                  <a:pt x="155" y="101"/>
                  <a:pt x="146" y="91"/>
                </a:cubicBezTo>
                <a:cubicBezTo>
                  <a:pt x="136" y="81"/>
                  <a:pt x="136" y="64"/>
                  <a:pt x="146" y="54"/>
                </a:cubicBezTo>
                <a:cubicBezTo>
                  <a:pt x="148" y="52"/>
                  <a:pt x="150" y="51"/>
                  <a:pt x="152" y="50"/>
                </a:cubicBezTo>
                <a:close/>
                <a:moveTo>
                  <a:pt x="72" y="151"/>
                </a:moveTo>
                <a:cubicBezTo>
                  <a:pt x="82" y="141"/>
                  <a:pt x="98" y="141"/>
                  <a:pt x="109" y="151"/>
                </a:cubicBezTo>
                <a:cubicBezTo>
                  <a:pt x="110" y="152"/>
                  <a:pt x="110" y="153"/>
                  <a:pt x="111" y="154"/>
                </a:cubicBezTo>
                <a:cubicBezTo>
                  <a:pt x="64" y="174"/>
                  <a:pt x="64" y="174"/>
                  <a:pt x="64" y="174"/>
                </a:cubicBezTo>
                <a:cubicBezTo>
                  <a:pt x="63" y="166"/>
                  <a:pt x="66" y="157"/>
                  <a:pt x="72" y="151"/>
                </a:cubicBezTo>
                <a:close/>
                <a:moveTo>
                  <a:pt x="192" y="139"/>
                </a:moveTo>
                <a:cubicBezTo>
                  <a:pt x="192" y="140"/>
                  <a:pt x="192" y="140"/>
                  <a:pt x="192" y="140"/>
                </a:cubicBezTo>
                <a:cubicBezTo>
                  <a:pt x="191" y="140"/>
                  <a:pt x="190" y="142"/>
                  <a:pt x="189" y="142"/>
                </a:cubicBezTo>
                <a:cubicBezTo>
                  <a:pt x="189" y="143"/>
                  <a:pt x="188" y="143"/>
                  <a:pt x="187" y="143"/>
                </a:cubicBezTo>
                <a:cubicBezTo>
                  <a:pt x="186" y="143"/>
                  <a:pt x="185" y="143"/>
                  <a:pt x="183" y="141"/>
                </a:cubicBezTo>
                <a:cubicBezTo>
                  <a:pt x="183" y="140"/>
                  <a:pt x="182" y="139"/>
                  <a:pt x="182" y="138"/>
                </a:cubicBezTo>
                <a:cubicBezTo>
                  <a:pt x="182" y="137"/>
                  <a:pt x="183" y="136"/>
                  <a:pt x="184" y="135"/>
                </a:cubicBezTo>
                <a:cubicBezTo>
                  <a:pt x="185" y="134"/>
                  <a:pt x="185" y="133"/>
                  <a:pt x="185" y="132"/>
                </a:cubicBezTo>
                <a:cubicBezTo>
                  <a:pt x="185" y="132"/>
                  <a:pt x="185" y="132"/>
                  <a:pt x="185" y="132"/>
                </a:cubicBezTo>
                <a:cubicBezTo>
                  <a:pt x="198" y="108"/>
                  <a:pt x="188" y="74"/>
                  <a:pt x="160" y="47"/>
                </a:cubicBezTo>
                <a:cubicBezTo>
                  <a:pt x="141" y="28"/>
                  <a:pt x="119" y="17"/>
                  <a:pt x="99" y="17"/>
                </a:cubicBezTo>
                <a:cubicBezTo>
                  <a:pt x="90" y="17"/>
                  <a:pt x="83" y="18"/>
                  <a:pt x="76" y="22"/>
                </a:cubicBezTo>
                <a:cubicBezTo>
                  <a:pt x="75" y="23"/>
                  <a:pt x="75" y="23"/>
                  <a:pt x="75" y="23"/>
                </a:cubicBezTo>
                <a:cubicBezTo>
                  <a:pt x="74" y="23"/>
                  <a:pt x="74" y="23"/>
                  <a:pt x="73" y="24"/>
                </a:cubicBezTo>
                <a:cubicBezTo>
                  <a:pt x="71" y="25"/>
                  <a:pt x="68" y="26"/>
                  <a:pt x="66" y="24"/>
                </a:cubicBezTo>
                <a:cubicBezTo>
                  <a:pt x="64" y="22"/>
                  <a:pt x="64" y="19"/>
                  <a:pt x="65" y="18"/>
                </a:cubicBezTo>
                <a:cubicBezTo>
                  <a:pt x="66" y="17"/>
                  <a:pt x="67" y="16"/>
                  <a:pt x="68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7" y="10"/>
                  <a:pt x="86" y="8"/>
                  <a:pt x="97" y="8"/>
                </a:cubicBezTo>
                <a:cubicBezTo>
                  <a:pt x="121" y="8"/>
                  <a:pt x="147" y="20"/>
                  <a:pt x="167" y="40"/>
                </a:cubicBezTo>
                <a:cubicBezTo>
                  <a:pt x="196" y="70"/>
                  <a:pt x="207" y="112"/>
                  <a:pt x="192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9" name="Freeform 10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04548AD-4700-49FB-9B6E-77EB280237BC}"/>
              </a:ext>
            </a:extLst>
          </p:cNvPr>
          <p:cNvSpPr>
            <a:spLocks noEditPoints="1"/>
          </p:cNvSpPr>
          <p:nvPr/>
        </p:nvSpPr>
        <p:spPr bwMode="auto">
          <a:xfrm>
            <a:off x="5924016" y="3986690"/>
            <a:ext cx="259547" cy="304863"/>
          </a:xfrm>
          <a:custGeom>
            <a:avLst/>
            <a:gdLst>
              <a:gd name="T0" fmla="*/ 33 w 192"/>
              <a:gd name="T1" fmla="*/ 113 h 226"/>
              <a:gd name="T2" fmla="*/ 31 w 192"/>
              <a:gd name="T3" fmla="*/ 104 h 226"/>
              <a:gd name="T4" fmla="*/ 26 w 192"/>
              <a:gd name="T5" fmla="*/ 112 h 226"/>
              <a:gd name="T6" fmla="*/ 31 w 192"/>
              <a:gd name="T7" fmla="*/ 178 h 226"/>
              <a:gd name="T8" fmla="*/ 40 w 192"/>
              <a:gd name="T9" fmla="*/ 199 h 226"/>
              <a:gd name="T10" fmla="*/ 44 w 192"/>
              <a:gd name="T11" fmla="*/ 195 h 226"/>
              <a:gd name="T12" fmla="*/ 32 w 192"/>
              <a:gd name="T13" fmla="*/ 138 h 226"/>
              <a:gd name="T14" fmla="*/ 153 w 192"/>
              <a:gd name="T15" fmla="*/ 86 h 226"/>
              <a:gd name="T16" fmla="*/ 5 w 192"/>
              <a:gd name="T17" fmla="*/ 74 h 226"/>
              <a:gd name="T18" fmla="*/ 0 w 192"/>
              <a:gd name="T19" fmla="*/ 129 h 226"/>
              <a:gd name="T20" fmla="*/ 20 w 192"/>
              <a:gd name="T21" fmla="*/ 223 h 226"/>
              <a:gd name="T22" fmla="*/ 135 w 192"/>
              <a:gd name="T23" fmla="*/ 226 h 226"/>
              <a:gd name="T24" fmla="*/ 143 w 192"/>
              <a:gd name="T25" fmla="*/ 194 h 226"/>
              <a:gd name="T26" fmla="*/ 150 w 192"/>
              <a:gd name="T27" fmla="*/ 188 h 226"/>
              <a:gd name="T28" fmla="*/ 155 w 192"/>
              <a:gd name="T29" fmla="*/ 103 h 226"/>
              <a:gd name="T30" fmla="*/ 146 w 192"/>
              <a:gd name="T31" fmla="*/ 144 h 226"/>
              <a:gd name="T32" fmla="*/ 145 w 192"/>
              <a:gd name="T33" fmla="*/ 151 h 226"/>
              <a:gd name="T34" fmla="*/ 144 w 192"/>
              <a:gd name="T35" fmla="*/ 158 h 226"/>
              <a:gd name="T36" fmla="*/ 143 w 192"/>
              <a:gd name="T37" fmla="*/ 163 h 226"/>
              <a:gd name="T38" fmla="*/ 138 w 192"/>
              <a:gd name="T39" fmla="*/ 182 h 226"/>
              <a:gd name="T40" fmla="*/ 135 w 192"/>
              <a:gd name="T41" fmla="*/ 192 h 226"/>
              <a:gd name="T42" fmla="*/ 27 w 192"/>
              <a:gd name="T43" fmla="*/ 218 h 226"/>
              <a:gd name="T44" fmla="*/ 8 w 192"/>
              <a:gd name="T45" fmla="*/ 129 h 226"/>
              <a:gd name="T46" fmla="*/ 12 w 192"/>
              <a:gd name="T47" fmla="*/ 82 h 226"/>
              <a:gd name="T48" fmla="*/ 145 w 192"/>
              <a:gd name="T49" fmla="*/ 87 h 226"/>
              <a:gd name="T50" fmla="*/ 146 w 192"/>
              <a:gd name="T51" fmla="*/ 103 h 226"/>
              <a:gd name="T52" fmla="*/ 147 w 192"/>
              <a:gd name="T53" fmla="*/ 129 h 226"/>
              <a:gd name="T54" fmla="*/ 147 w 192"/>
              <a:gd name="T55" fmla="*/ 140 h 226"/>
              <a:gd name="T56" fmla="*/ 148 w 192"/>
              <a:gd name="T57" fmla="*/ 175 h 226"/>
              <a:gd name="T58" fmla="*/ 150 w 192"/>
              <a:gd name="T59" fmla="*/ 168 h 226"/>
              <a:gd name="T60" fmla="*/ 153 w 192"/>
              <a:gd name="T61" fmla="*/ 151 h 226"/>
              <a:gd name="T62" fmla="*/ 154 w 192"/>
              <a:gd name="T63" fmla="*/ 144 h 226"/>
              <a:gd name="T64" fmla="*/ 155 w 192"/>
              <a:gd name="T65" fmla="*/ 137 h 226"/>
              <a:gd name="T66" fmla="*/ 155 w 192"/>
              <a:gd name="T67" fmla="*/ 112 h 226"/>
              <a:gd name="T68" fmla="*/ 147 w 192"/>
              <a:gd name="T69" fmla="*/ 180 h 226"/>
              <a:gd name="T70" fmla="*/ 68 w 192"/>
              <a:gd name="T71" fmla="*/ 64 h 226"/>
              <a:gd name="T72" fmla="*/ 71 w 192"/>
              <a:gd name="T73" fmla="*/ 71 h 226"/>
              <a:gd name="T74" fmla="*/ 74 w 192"/>
              <a:gd name="T75" fmla="*/ 33 h 226"/>
              <a:gd name="T76" fmla="*/ 73 w 192"/>
              <a:gd name="T77" fmla="*/ 7 h 226"/>
              <a:gd name="T78" fmla="*/ 67 w 192"/>
              <a:gd name="T79" fmla="*/ 2 h 226"/>
              <a:gd name="T80" fmla="*/ 68 w 192"/>
              <a:gd name="T81" fmla="*/ 39 h 226"/>
              <a:gd name="T82" fmla="*/ 32 w 192"/>
              <a:gd name="T83" fmla="*/ 55 h 226"/>
              <a:gd name="T84" fmla="*/ 28 w 192"/>
              <a:gd name="T85" fmla="*/ 70 h 226"/>
              <a:gd name="T86" fmla="*/ 34 w 192"/>
              <a:gd name="T87" fmla="*/ 70 h 226"/>
              <a:gd name="T88" fmla="*/ 34 w 192"/>
              <a:gd name="T89" fmla="*/ 40 h 226"/>
              <a:gd name="T90" fmla="*/ 33 w 192"/>
              <a:gd name="T91" fmla="*/ 21 h 226"/>
              <a:gd name="T92" fmla="*/ 28 w 192"/>
              <a:gd name="T93" fmla="*/ 16 h 226"/>
              <a:gd name="T94" fmla="*/ 29 w 192"/>
              <a:gd name="T95" fmla="*/ 46 h 226"/>
              <a:gd name="T96" fmla="*/ 115 w 192"/>
              <a:gd name="T97" fmla="*/ 55 h 226"/>
              <a:gd name="T98" fmla="*/ 112 w 192"/>
              <a:gd name="T99" fmla="*/ 70 h 226"/>
              <a:gd name="T100" fmla="*/ 117 w 192"/>
              <a:gd name="T101" fmla="*/ 70 h 226"/>
              <a:gd name="T102" fmla="*/ 117 w 192"/>
              <a:gd name="T103" fmla="*/ 40 h 226"/>
              <a:gd name="T104" fmla="*/ 117 w 192"/>
              <a:gd name="T105" fmla="*/ 21 h 226"/>
              <a:gd name="T106" fmla="*/ 111 w 192"/>
              <a:gd name="T107" fmla="*/ 16 h 226"/>
              <a:gd name="T108" fmla="*/ 112 w 192"/>
              <a:gd name="T109" fmla="*/ 4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226">
                <a:moveTo>
                  <a:pt x="32" y="138"/>
                </a:moveTo>
                <a:cubicBezTo>
                  <a:pt x="32" y="126"/>
                  <a:pt x="32" y="122"/>
                  <a:pt x="33" y="113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4" y="106"/>
                  <a:pt x="33" y="104"/>
                  <a:pt x="31" y="104"/>
                </a:cubicBezTo>
                <a:cubicBezTo>
                  <a:pt x="28" y="103"/>
                  <a:pt x="26" y="105"/>
                  <a:pt x="26" y="10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4" y="121"/>
                  <a:pt x="24" y="126"/>
                  <a:pt x="24" y="138"/>
                </a:cubicBezTo>
                <a:cubicBezTo>
                  <a:pt x="24" y="152"/>
                  <a:pt x="28" y="166"/>
                  <a:pt x="31" y="178"/>
                </a:cubicBezTo>
                <a:cubicBezTo>
                  <a:pt x="33" y="184"/>
                  <a:pt x="35" y="190"/>
                  <a:pt x="36" y="196"/>
                </a:cubicBezTo>
                <a:cubicBezTo>
                  <a:pt x="36" y="198"/>
                  <a:pt x="38" y="199"/>
                  <a:pt x="40" y="199"/>
                </a:cubicBezTo>
                <a:cubicBezTo>
                  <a:pt x="40" y="199"/>
                  <a:pt x="41" y="199"/>
                  <a:pt x="41" y="199"/>
                </a:cubicBezTo>
                <a:cubicBezTo>
                  <a:pt x="43" y="199"/>
                  <a:pt x="44" y="197"/>
                  <a:pt x="44" y="195"/>
                </a:cubicBezTo>
                <a:cubicBezTo>
                  <a:pt x="43" y="188"/>
                  <a:pt x="41" y="182"/>
                  <a:pt x="39" y="175"/>
                </a:cubicBezTo>
                <a:cubicBezTo>
                  <a:pt x="35" y="163"/>
                  <a:pt x="32" y="151"/>
                  <a:pt x="32" y="138"/>
                </a:cubicBezTo>
                <a:close/>
                <a:moveTo>
                  <a:pt x="155" y="103"/>
                </a:moveTo>
                <a:cubicBezTo>
                  <a:pt x="154" y="98"/>
                  <a:pt x="154" y="93"/>
                  <a:pt x="153" y="86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3" y="86"/>
                  <a:pt x="3" y="86"/>
                  <a:pt x="3" y="86"/>
                </a:cubicBezTo>
                <a:cubicBezTo>
                  <a:pt x="1" y="101"/>
                  <a:pt x="0" y="109"/>
                  <a:pt x="0" y="129"/>
                </a:cubicBezTo>
                <a:cubicBezTo>
                  <a:pt x="0" y="152"/>
                  <a:pt x="6" y="173"/>
                  <a:pt x="12" y="194"/>
                </a:cubicBezTo>
                <a:cubicBezTo>
                  <a:pt x="15" y="205"/>
                  <a:pt x="18" y="213"/>
                  <a:pt x="20" y="223"/>
                </a:cubicBezTo>
                <a:cubicBezTo>
                  <a:pt x="21" y="226"/>
                  <a:pt x="21" y="226"/>
                  <a:pt x="21" y="226"/>
                </a:cubicBezTo>
                <a:cubicBezTo>
                  <a:pt x="135" y="226"/>
                  <a:pt x="135" y="226"/>
                  <a:pt x="135" y="226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8" y="213"/>
                  <a:pt x="140" y="205"/>
                  <a:pt x="143" y="194"/>
                </a:cubicBezTo>
                <a:cubicBezTo>
                  <a:pt x="144" y="192"/>
                  <a:pt x="144" y="189"/>
                  <a:pt x="145" y="187"/>
                </a:cubicBezTo>
                <a:cubicBezTo>
                  <a:pt x="147" y="188"/>
                  <a:pt x="149" y="188"/>
                  <a:pt x="150" y="188"/>
                </a:cubicBezTo>
                <a:cubicBezTo>
                  <a:pt x="173" y="188"/>
                  <a:pt x="192" y="169"/>
                  <a:pt x="192" y="145"/>
                </a:cubicBezTo>
                <a:cubicBezTo>
                  <a:pt x="192" y="124"/>
                  <a:pt x="176" y="106"/>
                  <a:pt x="155" y="103"/>
                </a:cubicBezTo>
                <a:close/>
                <a:moveTo>
                  <a:pt x="147" y="140"/>
                </a:moveTo>
                <a:cubicBezTo>
                  <a:pt x="147" y="141"/>
                  <a:pt x="147" y="142"/>
                  <a:pt x="146" y="144"/>
                </a:cubicBezTo>
                <a:cubicBezTo>
                  <a:pt x="146" y="145"/>
                  <a:pt x="146" y="146"/>
                  <a:pt x="146" y="148"/>
                </a:cubicBezTo>
                <a:cubicBezTo>
                  <a:pt x="146" y="149"/>
                  <a:pt x="146" y="150"/>
                  <a:pt x="145" y="151"/>
                </a:cubicBezTo>
                <a:cubicBezTo>
                  <a:pt x="145" y="152"/>
                  <a:pt x="145" y="154"/>
                  <a:pt x="145" y="155"/>
                </a:cubicBezTo>
                <a:cubicBezTo>
                  <a:pt x="145" y="156"/>
                  <a:pt x="144" y="157"/>
                  <a:pt x="144" y="158"/>
                </a:cubicBezTo>
                <a:cubicBezTo>
                  <a:pt x="144" y="159"/>
                  <a:pt x="144" y="161"/>
                  <a:pt x="143" y="162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2" y="169"/>
                  <a:pt x="140" y="175"/>
                  <a:pt x="138" y="181"/>
                </a:cubicBezTo>
                <a:cubicBezTo>
                  <a:pt x="138" y="182"/>
                  <a:pt x="138" y="182"/>
                  <a:pt x="138" y="182"/>
                </a:cubicBezTo>
                <a:cubicBezTo>
                  <a:pt x="137" y="185"/>
                  <a:pt x="137" y="185"/>
                  <a:pt x="137" y="185"/>
                </a:cubicBezTo>
                <a:cubicBezTo>
                  <a:pt x="137" y="187"/>
                  <a:pt x="136" y="189"/>
                  <a:pt x="135" y="192"/>
                </a:cubicBezTo>
                <a:cubicBezTo>
                  <a:pt x="133" y="201"/>
                  <a:pt x="131" y="209"/>
                  <a:pt x="129" y="218"/>
                </a:cubicBezTo>
                <a:cubicBezTo>
                  <a:pt x="27" y="218"/>
                  <a:pt x="27" y="218"/>
                  <a:pt x="27" y="218"/>
                </a:cubicBezTo>
                <a:cubicBezTo>
                  <a:pt x="25" y="209"/>
                  <a:pt x="23" y="201"/>
                  <a:pt x="20" y="192"/>
                </a:cubicBezTo>
                <a:cubicBezTo>
                  <a:pt x="14" y="172"/>
                  <a:pt x="8" y="151"/>
                  <a:pt x="8" y="129"/>
                </a:cubicBezTo>
                <a:cubicBezTo>
                  <a:pt x="8" y="110"/>
                  <a:pt x="9" y="102"/>
                  <a:pt x="11" y="87"/>
                </a:cubicBezTo>
                <a:cubicBezTo>
                  <a:pt x="12" y="82"/>
                  <a:pt x="12" y="82"/>
                  <a:pt x="12" y="82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5" y="87"/>
                  <a:pt x="145" y="87"/>
                  <a:pt x="145" y="87"/>
                </a:cubicBezTo>
                <a:cubicBezTo>
                  <a:pt x="146" y="93"/>
                  <a:pt x="146" y="98"/>
                  <a:pt x="147" y="103"/>
                </a:cubicBezTo>
                <a:cubicBezTo>
                  <a:pt x="146" y="103"/>
                  <a:pt x="146" y="103"/>
                  <a:pt x="146" y="103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14"/>
                  <a:pt x="147" y="120"/>
                  <a:pt x="147" y="129"/>
                </a:cubicBezTo>
                <a:cubicBezTo>
                  <a:pt x="147" y="132"/>
                  <a:pt x="147" y="134"/>
                  <a:pt x="147" y="137"/>
                </a:cubicBezTo>
                <a:cubicBezTo>
                  <a:pt x="147" y="138"/>
                  <a:pt x="147" y="139"/>
                  <a:pt x="147" y="140"/>
                </a:cubicBezTo>
                <a:close/>
                <a:moveTo>
                  <a:pt x="147" y="180"/>
                </a:moveTo>
                <a:cubicBezTo>
                  <a:pt x="148" y="178"/>
                  <a:pt x="148" y="176"/>
                  <a:pt x="148" y="175"/>
                </a:cubicBezTo>
                <a:cubicBezTo>
                  <a:pt x="149" y="174"/>
                  <a:pt x="149" y="174"/>
                  <a:pt x="149" y="173"/>
                </a:cubicBezTo>
                <a:cubicBezTo>
                  <a:pt x="149" y="171"/>
                  <a:pt x="150" y="170"/>
                  <a:pt x="150" y="168"/>
                </a:cubicBezTo>
                <a:cubicBezTo>
                  <a:pt x="150" y="167"/>
                  <a:pt x="150" y="167"/>
                  <a:pt x="151" y="166"/>
                </a:cubicBezTo>
                <a:cubicBezTo>
                  <a:pt x="152" y="161"/>
                  <a:pt x="153" y="156"/>
                  <a:pt x="153" y="151"/>
                </a:cubicBezTo>
                <a:cubicBezTo>
                  <a:pt x="154" y="150"/>
                  <a:pt x="154" y="149"/>
                  <a:pt x="154" y="148"/>
                </a:cubicBezTo>
                <a:cubicBezTo>
                  <a:pt x="154" y="146"/>
                  <a:pt x="154" y="145"/>
                  <a:pt x="154" y="144"/>
                </a:cubicBezTo>
                <a:cubicBezTo>
                  <a:pt x="155" y="143"/>
                  <a:pt x="155" y="141"/>
                  <a:pt x="155" y="140"/>
                </a:cubicBezTo>
                <a:cubicBezTo>
                  <a:pt x="155" y="139"/>
                  <a:pt x="155" y="138"/>
                  <a:pt x="155" y="137"/>
                </a:cubicBezTo>
                <a:cubicBezTo>
                  <a:pt x="155" y="134"/>
                  <a:pt x="155" y="132"/>
                  <a:pt x="155" y="129"/>
                </a:cubicBezTo>
                <a:cubicBezTo>
                  <a:pt x="155" y="122"/>
                  <a:pt x="155" y="117"/>
                  <a:pt x="155" y="112"/>
                </a:cubicBezTo>
                <a:cubicBezTo>
                  <a:pt x="171" y="114"/>
                  <a:pt x="184" y="128"/>
                  <a:pt x="184" y="145"/>
                </a:cubicBezTo>
                <a:cubicBezTo>
                  <a:pt x="184" y="165"/>
                  <a:pt x="167" y="181"/>
                  <a:pt x="147" y="180"/>
                </a:cubicBezTo>
                <a:close/>
                <a:moveTo>
                  <a:pt x="68" y="39"/>
                </a:moveTo>
                <a:cubicBezTo>
                  <a:pt x="75" y="46"/>
                  <a:pt x="75" y="57"/>
                  <a:pt x="68" y="64"/>
                </a:cubicBezTo>
                <a:cubicBezTo>
                  <a:pt x="66" y="66"/>
                  <a:pt x="66" y="68"/>
                  <a:pt x="68" y="70"/>
                </a:cubicBezTo>
                <a:cubicBezTo>
                  <a:pt x="69" y="71"/>
                  <a:pt x="70" y="71"/>
                  <a:pt x="71" y="71"/>
                </a:cubicBezTo>
                <a:cubicBezTo>
                  <a:pt x="72" y="71"/>
                  <a:pt x="73" y="71"/>
                  <a:pt x="74" y="70"/>
                </a:cubicBezTo>
                <a:cubicBezTo>
                  <a:pt x="84" y="60"/>
                  <a:pt x="84" y="43"/>
                  <a:pt x="74" y="33"/>
                </a:cubicBezTo>
                <a:cubicBezTo>
                  <a:pt x="73" y="33"/>
                  <a:pt x="73" y="33"/>
                  <a:pt x="73" y="32"/>
                </a:cubicBezTo>
                <a:cubicBezTo>
                  <a:pt x="66" y="25"/>
                  <a:pt x="66" y="14"/>
                  <a:pt x="73" y="7"/>
                </a:cubicBezTo>
                <a:cubicBezTo>
                  <a:pt x="74" y="6"/>
                  <a:pt x="74" y="3"/>
                  <a:pt x="73" y="2"/>
                </a:cubicBezTo>
                <a:cubicBezTo>
                  <a:pt x="71" y="0"/>
                  <a:pt x="69" y="0"/>
                  <a:pt x="67" y="2"/>
                </a:cubicBezTo>
                <a:cubicBezTo>
                  <a:pt x="57" y="12"/>
                  <a:pt x="57" y="28"/>
                  <a:pt x="67" y="38"/>
                </a:cubicBezTo>
                <a:cubicBezTo>
                  <a:pt x="68" y="39"/>
                  <a:pt x="68" y="39"/>
                  <a:pt x="68" y="39"/>
                </a:cubicBezTo>
                <a:close/>
                <a:moveTo>
                  <a:pt x="29" y="46"/>
                </a:moveTo>
                <a:cubicBezTo>
                  <a:pt x="31" y="48"/>
                  <a:pt x="32" y="52"/>
                  <a:pt x="32" y="55"/>
                </a:cubicBezTo>
                <a:cubicBezTo>
                  <a:pt x="32" y="58"/>
                  <a:pt x="31" y="62"/>
                  <a:pt x="28" y="64"/>
                </a:cubicBezTo>
                <a:cubicBezTo>
                  <a:pt x="27" y="66"/>
                  <a:pt x="27" y="68"/>
                  <a:pt x="28" y="70"/>
                </a:cubicBezTo>
                <a:cubicBezTo>
                  <a:pt x="29" y="71"/>
                  <a:pt x="30" y="71"/>
                  <a:pt x="31" y="71"/>
                </a:cubicBezTo>
                <a:cubicBezTo>
                  <a:pt x="32" y="71"/>
                  <a:pt x="33" y="71"/>
                  <a:pt x="34" y="70"/>
                </a:cubicBezTo>
                <a:cubicBezTo>
                  <a:pt x="38" y="66"/>
                  <a:pt x="40" y="61"/>
                  <a:pt x="40" y="55"/>
                </a:cubicBezTo>
                <a:cubicBezTo>
                  <a:pt x="40" y="49"/>
                  <a:pt x="38" y="44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28" y="34"/>
                  <a:pt x="28" y="26"/>
                  <a:pt x="33" y="21"/>
                </a:cubicBezTo>
                <a:cubicBezTo>
                  <a:pt x="35" y="20"/>
                  <a:pt x="35" y="17"/>
                  <a:pt x="33" y="16"/>
                </a:cubicBezTo>
                <a:cubicBezTo>
                  <a:pt x="32" y="14"/>
                  <a:pt x="29" y="14"/>
                  <a:pt x="28" y="16"/>
                </a:cubicBezTo>
                <a:cubicBezTo>
                  <a:pt x="20" y="24"/>
                  <a:pt x="20" y="37"/>
                  <a:pt x="28" y="45"/>
                </a:cubicBezTo>
                <a:cubicBezTo>
                  <a:pt x="28" y="46"/>
                  <a:pt x="28" y="46"/>
                  <a:pt x="29" y="46"/>
                </a:cubicBezTo>
                <a:close/>
                <a:moveTo>
                  <a:pt x="112" y="46"/>
                </a:moveTo>
                <a:cubicBezTo>
                  <a:pt x="114" y="48"/>
                  <a:pt x="115" y="52"/>
                  <a:pt x="115" y="55"/>
                </a:cubicBezTo>
                <a:cubicBezTo>
                  <a:pt x="115" y="58"/>
                  <a:pt x="114" y="62"/>
                  <a:pt x="112" y="64"/>
                </a:cubicBezTo>
                <a:cubicBezTo>
                  <a:pt x="110" y="66"/>
                  <a:pt x="110" y="68"/>
                  <a:pt x="112" y="70"/>
                </a:cubicBezTo>
                <a:cubicBezTo>
                  <a:pt x="112" y="71"/>
                  <a:pt x="113" y="71"/>
                  <a:pt x="115" y="71"/>
                </a:cubicBezTo>
                <a:cubicBezTo>
                  <a:pt x="116" y="71"/>
                  <a:pt x="117" y="71"/>
                  <a:pt x="117" y="70"/>
                </a:cubicBezTo>
                <a:cubicBezTo>
                  <a:pt x="121" y="66"/>
                  <a:pt x="123" y="61"/>
                  <a:pt x="123" y="55"/>
                </a:cubicBezTo>
                <a:cubicBezTo>
                  <a:pt x="123" y="49"/>
                  <a:pt x="121" y="44"/>
                  <a:pt x="117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2" y="34"/>
                  <a:pt x="112" y="26"/>
                  <a:pt x="117" y="21"/>
                </a:cubicBezTo>
                <a:cubicBezTo>
                  <a:pt x="118" y="20"/>
                  <a:pt x="118" y="17"/>
                  <a:pt x="117" y="16"/>
                </a:cubicBezTo>
                <a:cubicBezTo>
                  <a:pt x="115" y="14"/>
                  <a:pt x="113" y="14"/>
                  <a:pt x="111" y="16"/>
                </a:cubicBezTo>
                <a:cubicBezTo>
                  <a:pt x="103" y="24"/>
                  <a:pt x="103" y="37"/>
                  <a:pt x="111" y="45"/>
                </a:cubicBezTo>
                <a:cubicBezTo>
                  <a:pt x="111" y="46"/>
                  <a:pt x="112" y="46"/>
                  <a:pt x="112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87C37CCC-40AA-41AA-8EB1-9132D9B66BAB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7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d"/>
      </p:transition>
    </mc:Choice>
    <mc:Fallback xmlns="" xmlns:a16="http://schemas.microsoft.com/office/drawing/2014/main" xmlns:a14="http://schemas.microsoft.com/office/drawing/2010/main">
      <p:transition spd="slow" advClick="0" advTm="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67" grpId="0" animBg="1"/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3774EEA-A616-4136-8F07-D86B34BD418D}"/>
              </a:ext>
            </a:extLst>
          </p:cNvPr>
          <p:cNvSpPr txBox="1"/>
          <p:nvPr/>
        </p:nvSpPr>
        <p:spPr>
          <a:xfrm>
            <a:off x="952794" y="1435281"/>
            <a:ext cx="29534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Timeline</a:t>
            </a:r>
          </a:p>
          <a:p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&amp; Events</a:t>
            </a:r>
          </a:p>
        </p:txBody>
      </p:sp>
      <p:cxnSp>
        <p:nvCxnSpPr>
          <p:cNvPr id="33" name="Straight Connector 3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2025964-F07C-48EA-BE36-A0D610E0B6BC}"/>
              </a:ext>
            </a:extLst>
          </p:cNvPr>
          <p:cNvCxnSpPr>
            <a:cxnSpLocks/>
          </p:cNvCxnSpPr>
          <p:nvPr/>
        </p:nvCxnSpPr>
        <p:spPr>
          <a:xfrm flipH="1">
            <a:off x="6096001" y="3846641"/>
            <a:ext cx="6096001" cy="0"/>
          </a:xfrm>
          <a:prstGeom prst="line">
            <a:avLst/>
          </a:prstGeom>
          <a:ln w="53975">
            <a:solidFill>
              <a:srgbClr val="44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8F6F3D9-B026-4E93-BCF4-C0FCC5AE2AAC}"/>
              </a:ext>
            </a:extLst>
          </p:cNvPr>
          <p:cNvGrpSpPr/>
          <p:nvPr/>
        </p:nvGrpSpPr>
        <p:grpSpPr>
          <a:xfrm>
            <a:off x="4619282" y="1784084"/>
            <a:ext cx="2953439" cy="2177859"/>
            <a:chOff x="4619280" y="1784082"/>
            <a:chExt cx="2953438" cy="217785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19D510-EAE9-4B69-9C9D-61F703FBC867}"/>
                </a:ext>
              </a:extLst>
            </p:cNvPr>
            <p:cNvGrpSpPr/>
            <p:nvPr/>
          </p:nvGrpSpPr>
          <p:grpSpPr>
            <a:xfrm>
              <a:off x="4619280" y="1784082"/>
              <a:ext cx="2953438" cy="1097748"/>
              <a:chOff x="1190860" y="2654710"/>
              <a:chExt cx="2953438" cy="109774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4382A62-7902-4EE5-9FA8-7855DEF45DDC}"/>
                  </a:ext>
                </a:extLst>
              </p:cNvPr>
              <p:cNvSpPr/>
              <p:nvPr/>
            </p:nvSpPr>
            <p:spPr>
              <a:xfrm>
                <a:off x="1190860" y="2654710"/>
                <a:ext cx="2953438" cy="1097748"/>
              </a:xfrm>
              <a:prstGeom prst="roundRect">
                <a:avLst>
                  <a:gd name="adj" fmla="val 155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98500" dist="241300" dir="5400000" sx="84000" sy="84000" algn="t" rotWithShape="0">
                  <a:schemeClr val="tx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C8AEDFB-13CB-4040-B9FD-E1E47731EF85}"/>
                  </a:ext>
                </a:extLst>
              </p:cNvPr>
              <p:cNvGrpSpPr/>
              <p:nvPr/>
            </p:nvGrpSpPr>
            <p:grpSpPr>
              <a:xfrm>
                <a:off x="1487394" y="2902380"/>
                <a:ext cx="2360371" cy="844589"/>
                <a:chOff x="1259787" y="2366352"/>
                <a:chExt cx="2360371" cy="844589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BBA9454-FDA9-4F70-9D6F-9EDE1FF595B2}"/>
                    </a:ext>
                  </a:extLst>
                </p:cNvPr>
                <p:cNvSpPr txBox="1"/>
                <p:nvPr/>
              </p:nvSpPr>
              <p:spPr>
                <a:xfrm>
                  <a:off x="1259787" y="2366352"/>
                  <a:ext cx="23603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Food event #1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8DCA6DA-49A5-4307-B0E8-ACADCF3C2928}"/>
                    </a:ext>
                  </a:extLst>
                </p:cNvPr>
                <p:cNvSpPr txBox="1"/>
                <p:nvPr/>
              </p:nvSpPr>
              <p:spPr>
                <a:xfrm>
                  <a:off x="1259787" y="2675410"/>
                  <a:ext cx="2360371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 wonderful serenity has taken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9A38AB1-393F-47E3-AEEA-BF78032D4BCB}"/>
                </a:ext>
              </a:extLst>
            </p:cNvPr>
            <p:cNvGrpSpPr/>
            <p:nvPr/>
          </p:nvGrpSpPr>
          <p:grpSpPr>
            <a:xfrm>
              <a:off x="5980699" y="3731341"/>
              <a:ext cx="230600" cy="230600"/>
              <a:chOff x="5980699" y="3731341"/>
              <a:chExt cx="230600" cy="2306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A2BEB2E-F271-4670-8936-5E09E401F5FB}"/>
                  </a:ext>
                </a:extLst>
              </p:cNvPr>
              <p:cNvSpPr/>
              <p:nvPr/>
            </p:nvSpPr>
            <p:spPr>
              <a:xfrm>
                <a:off x="5980699" y="3731341"/>
                <a:ext cx="230600" cy="230600"/>
              </a:xfrm>
              <a:prstGeom prst="ellipse">
                <a:avLst/>
              </a:prstGeom>
              <a:ln>
                <a:noFill/>
              </a:ln>
              <a:effectLst>
                <a:outerShdw blurRad="241300" dist="63500" dir="2700000" sx="94000" sy="94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443ECC5E-092B-4D52-87A8-435A6ACCE6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8311" y="3812244"/>
                <a:ext cx="95376" cy="68795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E9CA12-5ED8-4493-A29E-B6ABCE483D9E}"/>
                </a:ext>
              </a:extLst>
            </p:cNvPr>
            <p:cNvSpPr txBox="1"/>
            <p:nvPr/>
          </p:nvSpPr>
          <p:spPr>
            <a:xfrm>
              <a:off x="5375822" y="3177001"/>
              <a:ext cx="1440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January, 07</a:t>
              </a:r>
            </a:p>
          </p:txBody>
        </p:sp>
      </p:grpSp>
      <p:grpSp>
        <p:nvGrpSpPr>
          <p:cNvPr id="53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F0DB4EA-E36A-447A-9C09-AD6AE479DFCC}"/>
              </a:ext>
            </a:extLst>
          </p:cNvPr>
          <p:cNvGrpSpPr/>
          <p:nvPr/>
        </p:nvGrpSpPr>
        <p:grpSpPr>
          <a:xfrm>
            <a:off x="8311506" y="1784084"/>
            <a:ext cx="2953439" cy="2177859"/>
            <a:chOff x="8311505" y="1784082"/>
            <a:chExt cx="2953438" cy="217785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68593D-62F4-4645-8E26-7C80AB4BBE49}"/>
                </a:ext>
              </a:extLst>
            </p:cNvPr>
            <p:cNvGrpSpPr/>
            <p:nvPr/>
          </p:nvGrpSpPr>
          <p:grpSpPr>
            <a:xfrm>
              <a:off x="8311505" y="1784082"/>
              <a:ext cx="2953438" cy="1097748"/>
              <a:chOff x="1190860" y="2654710"/>
              <a:chExt cx="2953438" cy="109774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3C7BB47-CFC4-4554-A664-970E93D8B882}"/>
                  </a:ext>
                </a:extLst>
              </p:cNvPr>
              <p:cNvSpPr/>
              <p:nvPr/>
            </p:nvSpPr>
            <p:spPr>
              <a:xfrm>
                <a:off x="1190860" y="2654710"/>
                <a:ext cx="2953438" cy="1097748"/>
              </a:xfrm>
              <a:prstGeom prst="roundRect">
                <a:avLst>
                  <a:gd name="adj" fmla="val 155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98500" dist="241300" dir="5400000" sx="84000" sy="84000" algn="t" rotWithShape="0">
                  <a:schemeClr val="tx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46D8E4B-B6F7-4679-BF97-95051C895584}"/>
                  </a:ext>
                </a:extLst>
              </p:cNvPr>
              <p:cNvGrpSpPr/>
              <p:nvPr/>
            </p:nvGrpSpPr>
            <p:grpSpPr>
              <a:xfrm>
                <a:off x="1487394" y="2902380"/>
                <a:ext cx="2360371" cy="844589"/>
                <a:chOff x="1259787" y="2366352"/>
                <a:chExt cx="2360371" cy="84458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8D06227-41B0-4872-8979-25663AB3C24C}"/>
                    </a:ext>
                  </a:extLst>
                </p:cNvPr>
                <p:cNvSpPr txBox="1"/>
                <p:nvPr/>
              </p:nvSpPr>
              <p:spPr>
                <a:xfrm>
                  <a:off x="1259787" y="2366352"/>
                  <a:ext cx="23603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Food event #2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0A7AECF-B1E6-4A1D-A20E-C94EF2697542}"/>
                    </a:ext>
                  </a:extLst>
                </p:cNvPr>
                <p:cNvSpPr txBox="1"/>
                <p:nvPr/>
              </p:nvSpPr>
              <p:spPr>
                <a:xfrm>
                  <a:off x="1259787" y="2675410"/>
                  <a:ext cx="2360371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 wonderful serenity has taken</a:t>
                  </a: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0D0D83D-6410-4ADD-B935-4792EB5C365B}"/>
                </a:ext>
              </a:extLst>
            </p:cNvPr>
            <p:cNvGrpSpPr/>
            <p:nvPr/>
          </p:nvGrpSpPr>
          <p:grpSpPr>
            <a:xfrm>
              <a:off x="9672924" y="3731341"/>
              <a:ext cx="230600" cy="230600"/>
              <a:chOff x="9788224" y="3731341"/>
              <a:chExt cx="230600" cy="2306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736B523-E6DE-4A76-AE17-DBD9FE40C790}"/>
                  </a:ext>
                </a:extLst>
              </p:cNvPr>
              <p:cNvSpPr/>
              <p:nvPr/>
            </p:nvSpPr>
            <p:spPr>
              <a:xfrm>
                <a:off x="9788224" y="3731341"/>
                <a:ext cx="230600" cy="230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41300" dist="63500" dir="2700000" sx="94000" sy="94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24">
                <a:extLst>
                  <a:ext uri="{FF2B5EF4-FFF2-40B4-BE49-F238E27FC236}">
                    <a16:creationId xmlns:a16="http://schemas.microsoft.com/office/drawing/2014/main" id="{CA5392B2-CF0C-4C02-AE54-5C2B9AC56E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5836" y="3812244"/>
                <a:ext cx="95376" cy="68795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951A16B-AAF6-42EF-8FBF-3C1F50977CF2}"/>
                </a:ext>
              </a:extLst>
            </p:cNvPr>
            <p:cNvSpPr txBox="1"/>
            <p:nvPr/>
          </p:nvSpPr>
          <p:spPr>
            <a:xfrm>
              <a:off x="9068047" y="3177001"/>
              <a:ext cx="1440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February, 15</a:t>
              </a:r>
            </a:p>
          </p:txBody>
        </p:sp>
      </p:grpSp>
      <p:sp>
        <p:nvSpPr>
          <p:cNvPr id="46" name="TextBox 4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A2A96D0-2803-4EE0-A4C5-D01E322692B3}"/>
              </a:ext>
            </a:extLst>
          </p:cNvPr>
          <p:cNvSpPr txBox="1"/>
          <p:nvPr/>
        </p:nvSpPr>
        <p:spPr>
          <a:xfrm>
            <a:off x="953863" y="2980800"/>
            <a:ext cx="280858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mornings.</a:t>
            </a:r>
          </a:p>
        </p:txBody>
      </p:sp>
      <p:pic>
        <p:nvPicPr>
          <p:cNvPr id="15" name="图片占位符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11DFD17-674A-4AD3-AC92-6BCB378FB0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7CFE4B4B-486C-41A6-A249-A3B6B6A98B1B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81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 xmlns:a16="http://schemas.microsoft.com/office/drawing/2014/main" xmlns:a14="http://schemas.microsoft.com/office/drawing/2010/main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PicturePlaceholder 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6E19ABE-246F-4113-8D1B-3748341F9C7B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7" name="PA_文本框 3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E634B8C-CCB5-4DE8-83BB-B720DFD1A5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1263511" y="4090365"/>
            <a:ext cx="423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Business PowerPoint Template</a:t>
            </a:r>
          </a:p>
        </p:txBody>
      </p:sp>
      <p:grpSp>
        <p:nvGrpSpPr>
          <p:cNvPr id="10" name="PA_组合 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2F6CFAA-F73C-45CF-B1F1-CABDFF23400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141206" y="1321079"/>
            <a:ext cx="853089" cy="853089"/>
            <a:chOff x="10141205" y="1321077"/>
            <a:chExt cx="853089" cy="8530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9F9A936-329A-4C20-9FB5-110E8CE74F8C}"/>
                </a:ext>
              </a:extLst>
            </p:cNvPr>
            <p:cNvSpPr/>
            <p:nvPr/>
          </p:nvSpPr>
          <p:spPr>
            <a:xfrm>
              <a:off x="10141205" y="1321077"/>
              <a:ext cx="853089" cy="85308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812800" dist="330200" dir="5400000" sx="62000" sy="62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169ED0-4096-4E88-BC9A-C0F7CD49CA8F}"/>
                </a:ext>
              </a:extLst>
            </p:cNvPr>
            <p:cNvSpPr txBox="1"/>
            <p:nvPr/>
          </p:nvSpPr>
          <p:spPr>
            <a:xfrm flipH="1">
              <a:off x="10141205" y="1578344"/>
              <a:ext cx="853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201X</a:t>
              </a:r>
            </a:p>
          </p:txBody>
        </p:sp>
      </p:grpSp>
      <p:sp>
        <p:nvSpPr>
          <p:cNvPr id="7" name="PA_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EF678ECD-551F-4E7D-AE4D-83933823446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0FAFE9-CD1D-4E26-AFBF-8513BD381CC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43" y="2446596"/>
            <a:ext cx="2293144" cy="1405049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72B7EF45D2BF96457F3B35A343EE4AD5A5C69DB31954CB170549E036BF2626A5F06C0210B3B9BA94CA877B2DCBC1A1A91F12B33E699AB57D" hidden="1">
            <a:extLst>
              <a:ext uri="{FF2B5EF4-FFF2-40B4-BE49-F238E27FC236}">
                <a16:creationId xmlns:a16="http://schemas.microsoft.com/office/drawing/2014/main" id="{EC007024-C62A-4E63-8B81-BAF233CB10B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5424772B7EF45D2BF96457F3B35A343EE4AD5A5C69DB31954CB170549E036BF2626A5F06C0210B3B9BA94CA877B2DCBC1A1A91F12B33E699AB57D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55929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CD14E15-75F5-4FF7-AD05-018729CF0E1F}"/>
              </a:ext>
            </a:extLst>
          </p:cNvPr>
          <p:cNvSpPr/>
          <p:nvPr/>
        </p:nvSpPr>
        <p:spPr>
          <a:xfrm>
            <a:off x="941759" y="906780"/>
            <a:ext cx="2490364" cy="5044440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  <a:effectLst>
            <a:outerShdw blurRad="139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7" name="Rectangle: Rounded Corners 4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A4EDE3A-2E49-41A1-B350-2B4C0089AFA7}"/>
              </a:ext>
            </a:extLst>
          </p:cNvPr>
          <p:cNvSpPr/>
          <p:nvPr/>
        </p:nvSpPr>
        <p:spPr>
          <a:xfrm>
            <a:off x="3547799" y="906780"/>
            <a:ext cx="2490364" cy="5044440"/>
          </a:xfrm>
          <a:prstGeom prst="roundRect">
            <a:avLst>
              <a:gd name="adj" fmla="val 481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09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8" name="Rectangle: Rounded Corners 4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BFE81C7-4622-4C99-AE77-0198DC9864FD}"/>
              </a:ext>
            </a:extLst>
          </p:cNvPr>
          <p:cNvSpPr/>
          <p:nvPr/>
        </p:nvSpPr>
        <p:spPr>
          <a:xfrm>
            <a:off x="6153839" y="906780"/>
            <a:ext cx="2490364" cy="5044440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  <a:effectLst>
            <a:outerShdw blurRad="139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9" name="Rectangle: Rounded Corners 4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7861A8C-BCCE-4CF6-B53C-BBCC2367623C}"/>
              </a:ext>
            </a:extLst>
          </p:cNvPr>
          <p:cNvSpPr/>
          <p:nvPr/>
        </p:nvSpPr>
        <p:spPr>
          <a:xfrm>
            <a:off x="8759879" y="906780"/>
            <a:ext cx="2490364" cy="5044440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  <a:effectLst>
            <a:outerShdw blurRad="139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53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73B0168-F561-479E-B488-97D7DB4DB181}"/>
              </a:ext>
            </a:extLst>
          </p:cNvPr>
          <p:cNvGrpSpPr/>
          <p:nvPr/>
        </p:nvGrpSpPr>
        <p:grpSpPr>
          <a:xfrm>
            <a:off x="1059459" y="3483626"/>
            <a:ext cx="2254965" cy="1348061"/>
            <a:chOff x="1059458" y="3483625"/>
            <a:chExt cx="2254965" cy="134806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8AA209-9DF3-4278-8B52-F255CC780294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Strengths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B394910-27A2-4A2C-8174-33DD1C44CADE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soul, like these sweet mornings of spring.</a:t>
              </a:r>
            </a:p>
          </p:txBody>
        </p:sp>
      </p:grpSp>
      <p:grpSp>
        <p:nvGrpSpPr>
          <p:cNvPr id="54" name="Group 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449B00D-5A4D-4942-B15E-E0E24082ED30}"/>
              </a:ext>
            </a:extLst>
          </p:cNvPr>
          <p:cNvGrpSpPr/>
          <p:nvPr/>
        </p:nvGrpSpPr>
        <p:grpSpPr>
          <a:xfrm>
            <a:off x="3665499" y="3477416"/>
            <a:ext cx="2254965" cy="1348061"/>
            <a:chOff x="1059458" y="3483625"/>
            <a:chExt cx="2254965" cy="13480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9AD1AC-8132-4BE8-AADA-F7D4AA2AE235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Weaknesses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A9C356-A847-42AC-9E92-F6CEA54ABE59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has taken possession of my entire soul, like these sweet mornings of spring.</a:t>
              </a:r>
            </a:p>
          </p:txBody>
        </p:sp>
      </p:grpSp>
      <p:grpSp>
        <p:nvGrpSpPr>
          <p:cNvPr id="58" name="Group 5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F24F4BD-F252-4945-BE5D-85BFACA23C57}"/>
              </a:ext>
            </a:extLst>
          </p:cNvPr>
          <p:cNvGrpSpPr/>
          <p:nvPr/>
        </p:nvGrpSpPr>
        <p:grpSpPr>
          <a:xfrm>
            <a:off x="6271539" y="3483626"/>
            <a:ext cx="2254965" cy="1348061"/>
            <a:chOff x="1059458" y="3483625"/>
            <a:chExt cx="2254965" cy="134806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8622645-3842-4AF0-A513-4FC7A4D12929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Opportunities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6E0E9C5-1DD8-4CBF-97C4-A1F40243E4A1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soul, like these sweet mornings of spring.</a:t>
              </a:r>
            </a:p>
          </p:txBody>
        </p:sp>
      </p:grpSp>
      <p:grpSp>
        <p:nvGrpSpPr>
          <p:cNvPr id="62" name="Group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1410208-ACC0-48DA-9E6A-76A2A81C6F2E}"/>
              </a:ext>
            </a:extLst>
          </p:cNvPr>
          <p:cNvGrpSpPr/>
          <p:nvPr/>
        </p:nvGrpSpPr>
        <p:grpSpPr>
          <a:xfrm>
            <a:off x="8877579" y="3477416"/>
            <a:ext cx="2254965" cy="1348061"/>
            <a:chOff x="1059458" y="3483625"/>
            <a:chExt cx="2254965" cy="134806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652D11C-810E-4CFB-8473-0C961C1F3AE7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Threats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7916E6D-85B9-46F7-9040-417B891C0B3B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soul, like these sweet mornings of spring.</a:t>
              </a:r>
            </a:p>
          </p:txBody>
        </p:sp>
      </p:grpSp>
      <p:grpSp>
        <p:nvGrpSpPr>
          <p:cNvPr id="71" name="Group 7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89D89BB-549A-463D-8A06-02CE82F55524}"/>
              </a:ext>
            </a:extLst>
          </p:cNvPr>
          <p:cNvGrpSpPr/>
          <p:nvPr/>
        </p:nvGrpSpPr>
        <p:grpSpPr>
          <a:xfrm>
            <a:off x="1341120" y="5134717"/>
            <a:ext cx="1691640" cy="654826"/>
            <a:chOff x="1341120" y="5134716"/>
            <a:chExt cx="1691640" cy="65482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A76910-CE0B-47FE-9C69-CBF38D6C9749}"/>
                </a:ext>
              </a:extLst>
            </p:cNvPr>
            <p:cNvSpPr txBox="1"/>
            <p:nvPr/>
          </p:nvSpPr>
          <p:spPr>
            <a:xfrm>
              <a:off x="1341120" y="513471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13.582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C754E23-BD93-46AC-8DEE-8B63768A7F45}"/>
                </a:ext>
              </a:extLst>
            </p:cNvPr>
            <p:cNvSpPr txBox="1"/>
            <p:nvPr/>
          </p:nvSpPr>
          <p:spPr>
            <a:xfrm>
              <a:off x="1399999" y="5503310"/>
              <a:ext cx="157388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grpSp>
        <p:nvGrpSpPr>
          <p:cNvPr id="70" name="Group 6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0E844AE-BA00-4B8C-A12E-ADEDFA149F79}"/>
              </a:ext>
            </a:extLst>
          </p:cNvPr>
          <p:cNvGrpSpPr/>
          <p:nvPr/>
        </p:nvGrpSpPr>
        <p:grpSpPr>
          <a:xfrm>
            <a:off x="3947160" y="5128507"/>
            <a:ext cx="1691640" cy="661036"/>
            <a:chOff x="3947160" y="5128506"/>
            <a:chExt cx="1691640" cy="66103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B3055B-5C67-4A12-A6D3-9EE4C56FD2A6}"/>
                </a:ext>
              </a:extLst>
            </p:cNvPr>
            <p:cNvSpPr txBox="1"/>
            <p:nvPr/>
          </p:nvSpPr>
          <p:spPr>
            <a:xfrm>
              <a:off x="3947160" y="512850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7.850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FB2E6FF-0F46-4AD1-B6FB-FB183CB853BC}"/>
                </a:ext>
              </a:extLst>
            </p:cNvPr>
            <p:cNvSpPr txBox="1"/>
            <p:nvPr/>
          </p:nvSpPr>
          <p:spPr>
            <a:xfrm>
              <a:off x="4006039" y="5503310"/>
              <a:ext cx="157388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/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grpSp>
        <p:nvGrpSpPr>
          <p:cNvPr id="72" name="Group 7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9B87E5E-47C8-4E59-8F7E-1F037249ED18}"/>
              </a:ext>
            </a:extLst>
          </p:cNvPr>
          <p:cNvGrpSpPr/>
          <p:nvPr/>
        </p:nvGrpSpPr>
        <p:grpSpPr>
          <a:xfrm>
            <a:off x="6553200" y="5134717"/>
            <a:ext cx="1691640" cy="654826"/>
            <a:chOff x="6553200" y="5134716"/>
            <a:chExt cx="1691640" cy="65482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250B51-7469-4777-A061-44C046BB0E8D}"/>
                </a:ext>
              </a:extLst>
            </p:cNvPr>
            <p:cNvSpPr txBox="1"/>
            <p:nvPr/>
          </p:nvSpPr>
          <p:spPr>
            <a:xfrm>
              <a:off x="6553200" y="513471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2.410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D8CC4C8-1E9F-4352-8294-437821B7E57A}"/>
                </a:ext>
              </a:extLst>
            </p:cNvPr>
            <p:cNvSpPr txBox="1"/>
            <p:nvPr/>
          </p:nvSpPr>
          <p:spPr>
            <a:xfrm>
              <a:off x="6612079" y="5503310"/>
              <a:ext cx="157388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grpSp>
        <p:nvGrpSpPr>
          <p:cNvPr id="73" name="Group 7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00CC39C-C871-4D0A-90E2-D81C7556180E}"/>
              </a:ext>
            </a:extLst>
          </p:cNvPr>
          <p:cNvGrpSpPr/>
          <p:nvPr/>
        </p:nvGrpSpPr>
        <p:grpSpPr>
          <a:xfrm>
            <a:off x="9159240" y="5128507"/>
            <a:ext cx="1691640" cy="661036"/>
            <a:chOff x="9159240" y="5128506"/>
            <a:chExt cx="1691640" cy="66103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D12B5E-0F9C-4B68-80D2-07FC54D3FD41}"/>
                </a:ext>
              </a:extLst>
            </p:cNvPr>
            <p:cNvSpPr txBox="1"/>
            <p:nvPr/>
          </p:nvSpPr>
          <p:spPr>
            <a:xfrm>
              <a:off x="9159240" y="512850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8.330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88635E5-5248-4A4D-AA53-DC500E6BAB18}"/>
                </a:ext>
              </a:extLst>
            </p:cNvPr>
            <p:cNvSpPr txBox="1"/>
            <p:nvPr/>
          </p:nvSpPr>
          <p:spPr>
            <a:xfrm>
              <a:off x="9218119" y="5503310"/>
              <a:ext cx="157388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pic>
        <p:nvPicPr>
          <p:cNvPr id="4" name="图片占位符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5F6A50D-ED2D-48E9-B997-358C5C4D28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56D10B3-AEFA-49CC-880B-C7051089BF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9F6E6A0-6B5F-4247-9E40-04F37C4E58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5DBCF58-A096-4DEC-9C3E-B9BCA6D0DC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3432CC62-5A2A-41F4-9B00-1934324FBBC2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1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/>
      </p:transition>
    </mc:Choice>
    <mc:Fallback xmlns="" xmlns:a16="http://schemas.microsoft.com/office/drawing/2014/main" xmlns:a14="http://schemas.microsoft.com/office/drawing/2010/main">
      <p:transition spd="slow" advClick="0" advTm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7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329C29A1-C09A-4061-887D-3547E88CAF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A574A30E-BC9A-4CAD-9CB8-A3D51D55BA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3" name="Group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D656494-232F-4E03-B79D-1713A83FBE21}"/>
              </a:ext>
            </a:extLst>
          </p:cNvPr>
          <p:cNvGrpSpPr/>
          <p:nvPr/>
        </p:nvGrpSpPr>
        <p:grpSpPr>
          <a:xfrm>
            <a:off x="5619037" y="2952038"/>
            <a:ext cx="953929" cy="953929"/>
            <a:chOff x="5691414" y="2718151"/>
            <a:chExt cx="953929" cy="9539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9D26A2-8944-48D2-BA64-0581C3796D0D}"/>
                </a:ext>
              </a:extLst>
            </p:cNvPr>
            <p:cNvSpPr/>
            <p:nvPr/>
          </p:nvSpPr>
          <p:spPr>
            <a:xfrm>
              <a:off x="5691414" y="2718151"/>
              <a:ext cx="953929" cy="9539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74700" dist="368300" dir="5400000" sx="78000" sy="78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F6201D70-E955-4EBC-B19A-A4D239A61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4872" y="2972113"/>
              <a:ext cx="387012" cy="387012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2" name="Rectangle: Rounded Corners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041E71C-E17A-4578-9312-9E0146E21FBA}"/>
              </a:ext>
            </a:extLst>
          </p:cNvPr>
          <p:cNvSpPr/>
          <p:nvPr/>
        </p:nvSpPr>
        <p:spPr>
          <a:xfrm>
            <a:off x="816717" y="4407810"/>
            <a:ext cx="4517284" cy="1916790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>
            <a:noFill/>
          </a:ln>
          <a:effectLst>
            <a:outerShdw blurRad="1104900" dist="368300" dir="2100000" sx="92000" sy="9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Rectangle: Rounded Corners 1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4629888-11F7-4118-93B6-E7DED5CB717E}"/>
              </a:ext>
            </a:extLst>
          </p:cNvPr>
          <p:cNvSpPr/>
          <p:nvPr/>
        </p:nvSpPr>
        <p:spPr>
          <a:xfrm>
            <a:off x="2350921" y="5711986"/>
            <a:ext cx="1448875" cy="3489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cs typeface="+mn-ea"/>
                <a:sym typeface="+mn-lt"/>
              </a:rPr>
              <a:t>Check now</a:t>
            </a:r>
          </a:p>
        </p:txBody>
      </p: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44DA5C6-D845-46C5-9D34-5ABC0A562F8A}"/>
              </a:ext>
            </a:extLst>
          </p:cNvPr>
          <p:cNvGrpSpPr/>
          <p:nvPr/>
        </p:nvGrpSpPr>
        <p:grpSpPr>
          <a:xfrm>
            <a:off x="1261307" y="4579108"/>
            <a:ext cx="3628104" cy="843308"/>
            <a:chOff x="1261306" y="4579107"/>
            <a:chExt cx="3628104" cy="84330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00BD22-2766-4B2C-8717-B109F159A13D}"/>
                </a:ext>
              </a:extLst>
            </p:cNvPr>
            <p:cNvSpPr txBox="1"/>
            <p:nvPr/>
          </p:nvSpPr>
          <p:spPr>
            <a:xfrm>
              <a:off x="1917729" y="4579107"/>
              <a:ext cx="2315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Delicious food app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8D2741-11E4-4530-B193-79BEA63A7749}"/>
                </a:ext>
              </a:extLst>
            </p:cNvPr>
            <p:cNvSpPr txBox="1"/>
            <p:nvPr/>
          </p:nvSpPr>
          <p:spPr>
            <a:xfrm>
              <a:off x="1261306" y="4886884"/>
              <a:ext cx="36281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27" name="Rectangle: Rounded Corners 2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8A72824-3231-47B3-AF83-CB79046D5662}"/>
              </a:ext>
            </a:extLst>
          </p:cNvPr>
          <p:cNvSpPr/>
          <p:nvPr/>
        </p:nvSpPr>
        <p:spPr>
          <a:xfrm>
            <a:off x="6868206" y="4407810"/>
            <a:ext cx="4517284" cy="1916790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>
            <a:noFill/>
          </a:ln>
          <a:effectLst>
            <a:outerShdw blurRad="1104900" dist="368300" dir="2100000" sx="92000" sy="9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Rectangle: Rounded Corners 2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439352C-5B36-4D11-9F5A-E14DFFD319C5}"/>
              </a:ext>
            </a:extLst>
          </p:cNvPr>
          <p:cNvSpPr/>
          <p:nvPr/>
        </p:nvSpPr>
        <p:spPr>
          <a:xfrm>
            <a:off x="8402411" y="5711986"/>
            <a:ext cx="1448875" cy="3489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cs typeface="+mn-ea"/>
                <a:sym typeface="+mn-lt"/>
              </a:rPr>
              <a:t>Check now</a:t>
            </a:r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ED9DB4D-48B6-4184-80D7-779389279A8C}"/>
              </a:ext>
            </a:extLst>
          </p:cNvPr>
          <p:cNvGrpSpPr/>
          <p:nvPr/>
        </p:nvGrpSpPr>
        <p:grpSpPr>
          <a:xfrm>
            <a:off x="7312795" y="4579108"/>
            <a:ext cx="3628104" cy="843308"/>
            <a:chOff x="7312795" y="4579107"/>
            <a:chExt cx="3628104" cy="8433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49B20A-5911-4956-B7A4-3539570D32C1}"/>
                </a:ext>
              </a:extLst>
            </p:cNvPr>
            <p:cNvSpPr txBox="1"/>
            <p:nvPr/>
          </p:nvSpPr>
          <p:spPr>
            <a:xfrm>
              <a:off x="7969218" y="4579107"/>
              <a:ext cx="2315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Healthy food app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3FE706-8016-4EF1-BBD2-98410CA5D167}"/>
                </a:ext>
              </a:extLst>
            </p:cNvPr>
            <p:cNvSpPr txBox="1"/>
            <p:nvPr/>
          </p:nvSpPr>
          <p:spPr>
            <a:xfrm>
              <a:off x="7312795" y="4886884"/>
              <a:ext cx="36281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1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1A129A7F-872B-47C0-BDCF-A1E78E3DF0EF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63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r"/>
      </p:transition>
    </mc:Choice>
    <mc:Fallback xmlns="" xmlns:a16="http://schemas.microsoft.com/office/drawing/2014/main" xmlns:a14="http://schemas.microsoft.com/office/drawing/2010/main">
      <p:transition spd="slow" advClick="0" advTm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A056B7F-EA56-406E-900F-974B993E64D7}"/>
              </a:ext>
            </a:extLst>
          </p:cNvPr>
          <p:cNvSpPr/>
          <p:nvPr/>
        </p:nvSpPr>
        <p:spPr>
          <a:xfrm>
            <a:off x="3382653" y="2111077"/>
            <a:ext cx="2471905" cy="2471905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" name="Pictur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B2FBA44-26FE-4463-8D6F-02E2894FCF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6158" y="817758"/>
            <a:ext cx="9270715" cy="5222485"/>
          </a:xfrm>
          <a:prstGeom prst="rect">
            <a:avLst/>
          </a:prstGeom>
          <a:effectLst>
            <a:outerShdw blurRad="1270000" dist="1270000" dir="5400000" sx="75000" sy="75000" algn="t" rotWithShape="0">
              <a:schemeClr val="bg1">
                <a:lumMod val="50000"/>
                <a:alpha val="40000"/>
              </a:schemeClr>
            </a:outerShdw>
          </a:effectLst>
        </p:spPr>
      </p:pic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69CDD34-299C-42BF-BE5D-3758C5EF49B9}"/>
              </a:ext>
            </a:extLst>
          </p:cNvPr>
          <p:cNvGrpSpPr/>
          <p:nvPr/>
        </p:nvGrpSpPr>
        <p:grpSpPr>
          <a:xfrm>
            <a:off x="6096002" y="1235506"/>
            <a:ext cx="4705127" cy="1578689"/>
            <a:chOff x="6096001" y="1235505"/>
            <a:chExt cx="4705127" cy="15786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430FCA-1EA1-41FE-A783-D7AD5FD65B67}"/>
                </a:ext>
              </a:extLst>
            </p:cNvPr>
            <p:cNvSpPr txBox="1"/>
            <p:nvPr/>
          </p:nvSpPr>
          <p:spPr>
            <a:xfrm>
              <a:off x="6096001" y="1235505"/>
              <a:ext cx="47051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Vanilla</a:t>
              </a:r>
            </a:p>
            <a:p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Desktop Slide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C51D28-D2AA-4483-B5D9-6F7B4658C99C}"/>
                </a:ext>
              </a:extLst>
            </p:cNvPr>
            <p:cNvGrpSpPr/>
            <p:nvPr/>
          </p:nvGrpSpPr>
          <p:grpSpPr>
            <a:xfrm>
              <a:off x="6231197" y="2814194"/>
              <a:ext cx="603250" cy="0"/>
              <a:chOff x="7150100" y="3662052"/>
              <a:chExt cx="603250" cy="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425651C-2419-4AFB-852C-E32E237F1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402DBB7-E7A6-49B6-A642-63EEBACC4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3079C46-3535-4480-9767-7E891A1CD7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72B08F1-C481-4D20-A220-A50D82DD9FE8}"/>
              </a:ext>
            </a:extLst>
          </p:cNvPr>
          <p:cNvSpPr txBox="1"/>
          <p:nvPr/>
        </p:nvSpPr>
        <p:spPr>
          <a:xfrm>
            <a:off x="6096002" y="3133285"/>
            <a:ext cx="470512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existence.</a:t>
            </a:r>
          </a:p>
        </p:txBody>
      </p:sp>
      <p:sp>
        <p:nvSpPr>
          <p:cNvPr id="59" name="Rectangle: Rounded Corners 5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D791A21-41C3-4297-A2E9-692D94B97C55}"/>
              </a:ext>
            </a:extLst>
          </p:cNvPr>
          <p:cNvSpPr/>
          <p:nvPr/>
        </p:nvSpPr>
        <p:spPr>
          <a:xfrm>
            <a:off x="6221672" y="4129754"/>
            <a:ext cx="4579456" cy="1492743"/>
          </a:xfrm>
          <a:prstGeom prst="roundRect">
            <a:avLst>
              <a:gd name="adj" fmla="val 11484"/>
            </a:avLst>
          </a:prstGeom>
          <a:solidFill>
            <a:schemeClr val="bg1"/>
          </a:solidFill>
          <a:ln>
            <a:noFill/>
          </a:ln>
          <a:effectLst>
            <a:outerShdw blurRad="1104900" dist="368300" dir="2100000" sx="92000" sy="9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44" name="Group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0E7BE74-3E1F-468D-BB02-BFB0AAC0AAF9}"/>
              </a:ext>
            </a:extLst>
          </p:cNvPr>
          <p:cNvGrpSpPr/>
          <p:nvPr/>
        </p:nvGrpSpPr>
        <p:grpSpPr>
          <a:xfrm>
            <a:off x="6515403" y="4392148"/>
            <a:ext cx="967952" cy="967952"/>
            <a:chOff x="6167698" y="4111894"/>
            <a:chExt cx="967952" cy="96795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488E073-C349-4D8B-9A94-FB547B189FF3}"/>
                </a:ext>
              </a:extLst>
            </p:cNvPr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E9A7B5B-83C4-4CA2-A624-7F187BC8222A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cs typeface="+mn-ea"/>
                  <a:sym typeface="+mn-lt"/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4088F7B0-40EB-4669-8141-8BFD2525C2D5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name="adj1" fmla="val 83408"/>
                  <a:gd name="adj2" fmla="val 16161054"/>
                </a:avLst>
              </a:prstGeom>
              <a:noFill/>
              <a:ln w="50800" cap="rnd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C3E7CDA-E835-4703-9CF2-42C8FA107BB2}"/>
                </a:ext>
              </a:extLst>
            </p:cNvPr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509DAF-1DFC-4127-B610-DF28863EAAA6}"/>
                  </a:ext>
                </a:extLst>
              </p:cNvPr>
              <p:cNvSpPr txBox="1"/>
              <p:nvPr/>
            </p:nvSpPr>
            <p:spPr>
              <a:xfrm>
                <a:off x="6245549" y="4420357"/>
                <a:ext cx="812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75%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ED4C4F-7F35-414D-BD7E-F4F9E6C8C2BB}"/>
                  </a:ext>
                </a:extLst>
              </p:cNvPr>
              <p:cNvSpPr txBox="1"/>
              <p:nvPr/>
            </p:nvSpPr>
            <p:spPr>
              <a:xfrm>
                <a:off x="6245549" y="4264314"/>
                <a:ext cx="8122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2018</a:t>
                </a:r>
              </a:p>
            </p:txBody>
          </p:sp>
        </p:grpSp>
      </p:grpSp>
      <p:grpSp>
        <p:nvGrpSpPr>
          <p:cNvPr id="45" name="Group 4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F95A96B-B53C-4B49-B7D6-AA588B240820}"/>
              </a:ext>
            </a:extLst>
          </p:cNvPr>
          <p:cNvGrpSpPr/>
          <p:nvPr/>
        </p:nvGrpSpPr>
        <p:grpSpPr>
          <a:xfrm>
            <a:off x="8027424" y="4392148"/>
            <a:ext cx="967952" cy="967952"/>
            <a:chOff x="6167698" y="4111894"/>
            <a:chExt cx="967952" cy="96795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F4399DE-3DFC-472A-A475-D4906966F973}"/>
                </a:ext>
              </a:extLst>
            </p:cNvPr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C12A205-F495-45F3-A673-C13F4EA4990E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cs typeface="+mn-ea"/>
                  <a:sym typeface="+mn-lt"/>
                </a:endParaRP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994EB769-0D3D-4D9E-AC28-FD5EFB3CD2CA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name="adj1" fmla="val 2128215"/>
                  <a:gd name="adj2" fmla="val 16161054"/>
                </a:avLst>
              </a:prstGeom>
              <a:noFill/>
              <a:ln w="50800" cap="rnd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2B6C8B-0DD6-45C6-8B5C-A151874B28AD}"/>
                </a:ext>
              </a:extLst>
            </p:cNvPr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2DA586-9EF0-436D-ACE4-8F35F1F21EA0}"/>
                  </a:ext>
                </a:extLst>
              </p:cNvPr>
              <p:cNvSpPr txBox="1"/>
              <p:nvPr/>
            </p:nvSpPr>
            <p:spPr>
              <a:xfrm>
                <a:off x="6245549" y="4420357"/>
                <a:ext cx="812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70%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997FE2-CCD9-4CB3-B5DD-0548CD11521A}"/>
                  </a:ext>
                </a:extLst>
              </p:cNvPr>
              <p:cNvSpPr txBox="1"/>
              <p:nvPr/>
            </p:nvSpPr>
            <p:spPr>
              <a:xfrm>
                <a:off x="6245549" y="4264314"/>
                <a:ext cx="8122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2019</a:t>
                </a:r>
              </a:p>
            </p:txBody>
          </p:sp>
        </p:grpSp>
      </p:grpSp>
      <p:grpSp>
        <p:nvGrpSpPr>
          <p:cNvPr id="52" name="Group 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F1D9D6D-4AF0-4859-BEDF-32B3DF2DA5CA}"/>
              </a:ext>
            </a:extLst>
          </p:cNvPr>
          <p:cNvGrpSpPr/>
          <p:nvPr/>
        </p:nvGrpSpPr>
        <p:grpSpPr>
          <a:xfrm>
            <a:off x="9539445" y="4392148"/>
            <a:ext cx="967952" cy="967952"/>
            <a:chOff x="6167698" y="4111894"/>
            <a:chExt cx="967952" cy="96795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8370C5D-0B43-4548-BD43-3C3B91C34123}"/>
                </a:ext>
              </a:extLst>
            </p:cNvPr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710C49-57C2-4A94-B5BF-B423E1044274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cs typeface="+mn-ea"/>
                  <a:sym typeface="+mn-lt"/>
                </a:endParaRPr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AF5F0ED5-D588-4486-A7A0-0DA4F7CBFE73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name="adj1" fmla="val 19467271"/>
                  <a:gd name="adj2" fmla="val 16161054"/>
                </a:avLst>
              </a:prstGeom>
              <a:noFill/>
              <a:ln w="50800" cap="rnd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C54095D-E267-4F96-8CA7-5490FF8FC40A}"/>
                </a:ext>
              </a:extLst>
            </p:cNvPr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F3229A-601C-4BDD-8318-217D0FFA80AE}"/>
                  </a:ext>
                </a:extLst>
              </p:cNvPr>
              <p:cNvSpPr txBox="1"/>
              <p:nvPr/>
            </p:nvSpPr>
            <p:spPr>
              <a:xfrm>
                <a:off x="6245549" y="4420357"/>
                <a:ext cx="812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82%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5E6E691-931A-4969-89BB-0673DC0CFC4C}"/>
                  </a:ext>
                </a:extLst>
              </p:cNvPr>
              <p:cNvSpPr txBox="1"/>
              <p:nvPr/>
            </p:nvSpPr>
            <p:spPr>
              <a:xfrm>
                <a:off x="6245549" y="4264314"/>
                <a:ext cx="8122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2020</a:t>
                </a:r>
              </a:p>
            </p:txBody>
          </p:sp>
        </p:grpSp>
      </p:grpSp>
      <p:sp>
        <p:nvSpPr>
          <p:cNvPr id="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96774B10-60D9-4E6B-95AE-4E1A1A92593C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B8596941-50A7-4A73-A1C9-6DCB25841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29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 xmlns:a16="http://schemas.microsoft.com/office/drawing/2014/main" xmlns:a14="http://schemas.microsoft.com/office/drawing/2010/main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8" grpId="0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D99FC00-7419-40B8-AA1D-422F92BAAF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047884B-7903-4B5A-A510-7FE74C9CBE2E}"/>
              </a:ext>
            </a:extLst>
          </p:cNvPr>
          <p:cNvSpPr/>
          <p:nvPr/>
        </p:nvSpPr>
        <p:spPr>
          <a:xfrm>
            <a:off x="7934632" y="0"/>
            <a:ext cx="4257368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8" name="Freeform: Shape 8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8C10633-AC7F-4AEC-A7F0-48B2376DD000}"/>
              </a:ext>
            </a:extLst>
          </p:cNvPr>
          <p:cNvSpPr/>
          <p:nvPr/>
        </p:nvSpPr>
        <p:spPr>
          <a:xfrm>
            <a:off x="353430" y="2571167"/>
            <a:ext cx="1715668" cy="1715666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7" name="Group 8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43F7132-ED93-4370-BB0F-112AA7958F1D}"/>
              </a:ext>
            </a:extLst>
          </p:cNvPr>
          <p:cNvGrpSpPr/>
          <p:nvPr/>
        </p:nvGrpSpPr>
        <p:grpSpPr>
          <a:xfrm>
            <a:off x="1082042" y="1015823"/>
            <a:ext cx="10027919" cy="4826354"/>
            <a:chOff x="1082041" y="1015823"/>
            <a:chExt cx="10027919" cy="482635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52FECA5-1AAA-4EF5-AFF6-B2AADF38B62C}"/>
                </a:ext>
              </a:extLst>
            </p:cNvPr>
            <p:cNvGrpSpPr/>
            <p:nvPr/>
          </p:nvGrpSpPr>
          <p:grpSpPr>
            <a:xfrm>
              <a:off x="1082041" y="1015823"/>
              <a:ext cx="10027919" cy="4826354"/>
              <a:chOff x="1082040" y="1015823"/>
              <a:chExt cx="10027919" cy="4826354"/>
            </a:xfrm>
            <a:effectLst>
              <a:outerShdw blurRad="1270000" dist="330200" dir="5400000" sx="92000" sy="92000" algn="t" rotWithShape="0">
                <a:prstClr val="black">
                  <a:alpha val="22000"/>
                </a:prstClr>
              </a:outerShdw>
            </a:effectLst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E37AAB8-E260-416C-A640-4834045DD958}"/>
                  </a:ext>
                </a:extLst>
              </p:cNvPr>
              <p:cNvSpPr/>
              <p:nvPr/>
            </p:nvSpPr>
            <p:spPr>
              <a:xfrm>
                <a:off x="1082040" y="1015823"/>
                <a:ext cx="7785735" cy="4826354"/>
              </a:xfrm>
              <a:prstGeom prst="roundRect">
                <a:avLst>
                  <a:gd name="adj" fmla="val 188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A5AE7318-2FA9-42D9-B3FC-75362924DED2}"/>
                  </a:ext>
                </a:extLst>
              </p:cNvPr>
              <p:cNvSpPr/>
              <p:nvPr/>
            </p:nvSpPr>
            <p:spPr>
              <a:xfrm rot="5400000">
                <a:off x="7500446" y="2232656"/>
                <a:ext cx="4826345" cy="2392680"/>
              </a:xfrm>
              <a:prstGeom prst="round2SameRect">
                <a:avLst>
                  <a:gd name="adj1" fmla="val 2662"/>
                  <a:gd name="adj2" fmla="val 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B39CD29-A521-40F8-921F-FE03D55BD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2041" y="2014148"/>
              <a:ext cx="7635239" cy="3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56F7DB1-A99D-46D6-863B-1301C8781559}"/>
              </a:ext>
            </a:extLst>
          </p:cNvPr>
          <p:cNvGrpSpPr/>
          <p:nvPr/>
        </p:nvGrpSpPr>
        <p:grpSpPr>
          <a:xfrm>
            <a:off x="1343426" y="2265934"/>
            <a:ext cx="7110564" cy="3347963"/>
            <a:chOff x="461487" y="2888337"/>
            <a:chExt cx="8100056" cy="29440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94574E-9888-416F-84E0-55AD5877F75A}"/>
                </a:ext>
              </a:extLst>
            </p:cNvPr>
            <p:cNvGrpSpPr/>
            <p:nvPr/>
          </p:nvGrpSpPr>
          <p:grpSpPr>
            <a:xfrm>
              <a:off x="461487" y="2888337"/>
              <a:ext cx="8100056" cy="2944090"/>
              <a:chOff x="461487" y="2888337"/>
              <a:chExt cx="8100056" cy="2944090"/>
            </a:xfrm>
          </p:grpSpPr>
          <p:cxnSp>
            <p:nvCxnSpPr>
              <p:cNvPr id="14" name="81 Conector recto">
                <a:extLst>
                  <a:ext uri="{FF2B5EF4-FFF2-40B4-BE49-F238E27FC236}">
                    <a16:creationId xmlns:a16="http://schemas.microsoft.com/office/drawing/2014/main" id="{34C5B72A-C237-4021-9FD2-BAEBBFE5B8B5}"/>
                  </a:ext>
                </a:extLst>
              </p:cNvPr>
              <p:cNvCxnSpPr/>
              <p:nvPr/>
            </p:nvCxnSpPr>
            <p:spPr>
              <a:xfrm>
                <a:off x="938400" y="5159667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81 Conector recto">
                <a:extLst>
                  <a:ext uri="{FF2B5EF4-FFF2-40B4-BE49-F238E27FC236}">
                    <a16:creationId xmlns:a16="http://schemas.microsoft.com/office/drawing/2014/main" id="{65866EBD-0E5B-42F7-9987-5B811F573C4F}"/>
                  </a:ext>
                </a:extLst>
              </p:cNvPr>
              <p:cNvCxnSpPr/>
              <p:nvPr/>
            </p:nvCxnSpPr>
            <p:spPr>
              <a:xfrm>
                <a:off x="938400" y="4809710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81 Conector recto">
                <a:extLst>
                  <a:ext uri="{FF2B5EF4-FFF2-40B4-BE49-F238E27FC236}">
                    <a16:creationId xmlns:a16="http://schemas.microsoft.com/office/drawing/2014/main" id="{E8761353-DFAC-4A41-B446-D849D140414F}"/>
                  </a:ext>
                </a:extLst>
              </p:cNvPr>
              <p:cNvCxnSpPr/>
              <p:nvPr/>
            </p:nvCxnSpPr>
            <p:spPr>
              <a:xfrm>
                <a:off x="938400" y="4459755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81 Conector recto">
                <a:extLst>
                  <a:ext uri="{FF2B5EF4-FFF2-40B4-BE49-F238E27FC236}">
                    <a16:creationId xmlns:a16="http://schemas.microsoft.com/office/drawing/2014/main" id="{C06EBBB9-171C-47C6-A3FE-1E631B1CBF4E}"/>
                  </a:ext>
                </a:extLst>
              </p:cNvPr>
              <p:cNvCxnSpPr/>
              <p:nvPr/>
            </p:nvCxnSpPr>
            <p:spPr>
              <a:xfrm>
                <a:off x="938400" y="4109800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81 Conector recto">
                <a:extLst>
                  <a:ext uri="{FF2B5EF4-FFF2-40B4-BE49-F238E27FC236}">
                    <a16:creationId xmlns:a16="http://schemas.microsoft.com/office/drawing/2014/main" id="{F04B756C-B98D-4407-88EE-D4BBB42B093C}"/>
                  </a:ext>
                </a:extLst>
              </p:cNvPr>
              <p:cNvCxnSpPr/>
              <p:nvPr/>
            </p:nvCxnSpPr>
            <p:spPr>
              <a:xfrm>
                <a:off x="938400" y="3759845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81 Conector recto">
                <a:extLst>
                  <a:ext uri="{FF2B5EF4-FFF2-40B4-BE49-F238E27FC236}">
                    <a16:creationId xmlns:a16="http://schemas.microsoft.com/office/drawing/2014/main" id="{95964953-C532-4896-8511-9D7C632D9F83}"/>
                  </a:ext>
                </a:extLst>
              </p:cNvPr>
              <p:cNvCxnSpPr/>
              <p:nvPr/>
            </p:nvCxnSpPr>
            <p:spPr>
              <a:xfrm>
                <a:off x="938400" y="3409890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81 Conector recto">
                <a:extLst>
                  <a:ext uri="{FF2B5EF4-FFF2-40B4-BE49-F238E27FC236}">
                    <a16:creationId xmlns:a16="http://schemas.microsoft.com/office/drawing/2014/main" id="{ACF2E12F-8E86-44B1-B523-515B75F85084}"/>
                  </a:ext>
                </a:extLst>
              </p:cNvPr>
              <p:cNvCxnSpPr/>
              <p:nvPr/>
            </p:nvCxnSpPr>
            <p:spPr>
              <a:xfrm>
                <a:off x="938400" y="3059935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99 Conector recto">
                <a:extLst>
                  <a:ext uri="{FF2B5EF4-FFF2-40B4-BE49-F238E27FC236}">
                    <a16:creationId xmlns:a16="http://schemas.microsoft.com/office/drawing/2014/main" id="{03F41048-BC10-44C7-879E-5F97D516B3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81" y="2888337"/>
                <a:ext cx="0" cy="252533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1">
                <a:extLst>
                  <a:ext uri="{FF2B5EF4-FFF2-40B4-BE49-F238E27FC236}">
                    <a16:creationId xmlns:a16="http://schemas.microsoft.com/office/drawing/2014/main" id="{DFDF7EFC-2433-431F-9DA1-E4322A6F4C05}"/>
                  </a:ext>
                </a:extLst>
              </p:cNvPr>
              <p:cNvSpPr/>
              <p:nvPr/>
            </p:nvSpPr>
            <p:spPr>
              <a:xfrm>
                <a:off x="1355782" y="5414806"/>
                <a:ext cx="933209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Feb</a:t>
                </a:r>
              </a:p>
            </p:txBody>
          </p:sp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A0D9870A-975A-47D8-BA4E-074C811AF66E}"/>
                  </a:ext>
                </a:extLst>
              </p:cNvPr>
              <p:cNvSpPr/>
              <p:nvPr/>
            </p:nvSpPr>
            <p:spPr>
              <a:xfrm>
                <a:off x="4038313" y="5413576"/>
                <a:ext cx="936351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May</a:t>
                </a:r>
              </a:p>
            </p:txBody>
          </p:sp>
          <p:sp>
            <p:nvSpPr>
              <p:cNvPr id="24" name="Textbox 1">
                <a:extLst>
                  <a:ext uri="{FF2B5EF4-FFF2-40B4-BE49-F238E27FC236}">
                    <a16:creationId xmlns:a16="http://schemas.microsoft.com/office/drawing/2014/main" id="{34137721-E476-4A13-888A-1444138805D2}"/>
                  </a:ext>
                </a:extLst>
              </p:cNvPr>
              <p:cNvSpPr/>
              <p:nvPr/>
            </p:nvSpPr>
            <p:spPr>
              <a:xfrm>
                <a:off x="2250079" y="5413576"/>
                <a:ext cx="933209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Mar</a:t>
                </a:r>
              </a:p>
            </p:txBody>
          </p:sp>
          <p:sp>
            <p:nvSpPr>
              <p:cNvPr id="25" name="Textbox 1">
                <a:extLst>
                  <a:ext uri="{FF2B5EF4-FFF2-40B4-BE49-F238E27FC236}">
                    <a16:creationId xmlns:a16="http://schemas.microsoft.com/office/drawing/2014/main" id="{F9B06DD1-29D9-442F-BF4B-F34B7F190555}"/>
                  </a:ext>
                </a:extLst>
              </p:cNvPr>
              <p:cNvSpPr/>
              <p:nvPr/>
            </p:nvSpPr>
            <p:spPr>
              <a:xfrm>
                <a:off x="3144376" y="5413576"/>
                <a:ext cx="933209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Apr</a:t>
                </a:r>
              </a:p>
            </p:txBody>
          </p:sp>
          <p:sp>
            <p:nvSpPr>
              <p:cNvPr id="26" name="87 Rectángulo">
                <a:extLst>
                  <a:ext uri="{FF2B5EF4-FFF2-40B4-BE49-F238E27FC236}">
                    <a16:creationId xmlns:a16="http://schemas.microsoft.com/office/drawing/2014/main" id="{3799D247-90D3-42FD-A049-407209428429}"/>
                  </a:ext>
                </a:extLst>
              </p:cNvPr>
              <p:cNvSpPr/>
              <p:nvPr/>
            </p:nvSpPr>
            <p:spPr>
              <a:xfrm>
                <a:off x="553615" y="3932568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80</a:t>
                </a:r>
              </a:p>
            </p:txBody>
          </p:sp>
          <p:sp>
            <p:nvSpPr>
              <p:cNvPr id="27" name="87 Rectángulo">
                <a:extLst>
                  <a:ext uri="{FF2B5EF4-FFF2-40B4-BE49-F238E27FC236}">
                    <a16:creationId xmlns:a16="http://schemas.microsoft.com/office/drawing/2014/main" id="{6EC6B1BF-76D4-408E-AB1D-7D1392289D03}"/>
                  </a:ext>
                </a:extLst>
              </p:cNvPr>
              <p:cNvSpPr/>
              <p:nvPr/>
            </p:nvSpPr>
            <p:spPr>
              <a:xfrm>
                <a:off x="553615" y="3236414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120</a:t>
                </a:r>
              </a:p>
            </p:txBody>
          </p:sp>
          <p:sp>
            <p:nvSpPr>
              <p:cNvPr id="28" name="87 Rectángulo">
                <a:extLst>
                  <a:ext uri="{FF2B5EF4-FFF2-40B4-BE49-F238E27FC236}">
                    <a16:creationId xmlns:a16="http://schemas.microsoft.com/office/drawing/2014/main" id="{D1EC5505-1826-4DCA-B73A-87664D132EF2}"/>
                  </a:ext>
                </a:extLst>
              </p:cNvPr>
              <p:cNvSpPr/>
              <p:nvPr/>
            </p:nvSpPr>
            <p:spPr>
              <a:xfrm>
                <a:off x="553615" y="2888337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140</a:t>
                </a:r>
              </a:p>
            </p:txBody>
          </p:sp>
          <p:sp>
            <p:nvSpPr>
              <p:cNvPr id="29" name="87 Rectángulo">
                <a:extLst>
                  <a:ext uri="{FF2B5EF4-FFF2-40B4-BE49-F238E27FC236}">
                    <a16:creationId xmlns:a16="http://schemas.microsoft.com/office/drawing/2014/main" id="{EC446AA8-358F-4304-9A58-7EDFAE2B5106}"/>
                  </a:ext>
                </a:extLst>
              </p:cNvPr>
              <p:cNvSpPr/>
              <p:nvPr/>
            </p:nvSpPr>
            <p:spPr>
              <a:xfrm>
                <a:off x="553615" y="3584491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sp>
            <p:nvSpPr>
              <p:cNvPr id="30" name="87 Rectángulo">
                <a:extLst>
                  <a:ext uri="{FF2B5EF4-FFF2-40B4-BE49-F238E27FC236}">
                    <a16:creationId xmlns:a16="http://schemas.microsoft.com/office/drawing/2014/main" id="{4C6A31FC-BA53-4907-A1A3-04FC95AC57D2}"/>
                  </a:ext>
                </a:extLst>
              </p:cNvPr>
              <p:cNvSpPr/>
              <p:nvPr/>
            </p:nvSpPr>
            <p:spPr>
              <a:xfrm>
                <a:off x="553615" y="4280645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60</a:t>
                </a:r>
              </a:p>
            </p:txBody>
          </p:sp>
          <p:sp>
            <p:nvSpPr>
              <p:cNvPr id="31" name="87 Rectángulo">
                <a:extLst>
                  <a:ext uri="{FF2B5EF4-FFF2-40B4-BE49-F238E27FC236}">
                    <a16:creationId xmlns:a16="http://schemas.microsoft.com/office/drawing/2014/main" id="{73A8544C-A0CE-4E6F-9661-4C9871F70927}"/>
                  </a:ext>
                </a:extLst>
              </p:cNvPr>
              <p:cNvSpPr/>
              <p:nvPr/>
            </p:nvSpPr>
            <p:spPr>
              <a:xfrm>
                <a:off x="553615" y="4628722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40</a:t>
                </a:r>
              </a:p>
            </p:txBody>
          </p:sp>
          <p:sp>
            <p:nvSpPr>
              <p:cNvPr id="32" name="87 Rectángulo">
                <a:extLst>
                  <a:ext uri="{FF2B5EF4-FFF2-40B4-BE49-F238E27FC236}">
                    <a16:creationId xmlns:a16="http://schemas.microsoft.com/office/drawing/2014/main" id="{5C51D95C-C4BC-4BB5-9D41-E82E5AE2C676}"/>
                  </a:ext>
                </a:extLst>
              </p:cNvPr>
              <p:cNvSpPr/>
              <p:nvPr/>
            </p:nvSpPr>
            <p:spPr>
              <a:xfrm>
                <a:off x="553615" y="4976798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</a:t>
                </a:r>
              </a:p>
            </p:txBody>
          </p:sp>
          <p:sp>
            <p:nvSpPr>
              <p:cNvPr id="33" name="Textbox 1">
                <a:extLst>
                  <a:ext uri="{FF2B5EF4-FFF2-40B4-BE49-F238E27FC236}">
                    <a16:creationId xmlns:a16="http://schemas.microsoft.com/office/drawing/2014/main" id="{F32488CC-DC77-4DA1-9491-124753C41BE1}"/>
                  </a:ext>
                </a:extLst>
              </p:cNvPr>
              <p:cNvSpPr/>
              <p:nvPr/>
            </p:nvSpPr>
            <p:spPr>
              <a:xfrm>
                <a:off x="4935033" y="5413576"/>
                <a:ext cx="936351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Jun</a:t>
                </a:r>
              </a:p>
            </p:txBody>
          </p:sp>
          <p:sp>
            <p:nvSpPr>
              <p:cNvPr id="34" name="Textbox 1">
                <a:extLst>
                  <a:ext uri="{FF2B5EF4-FFF2-40B4-BE49-F238E27FC236}">
                    <a16:creationId xmlns:a16="http://schemas.microsoft.com/office/drawing/2014/main" id="{0255D6E5-E603-45A1-99B9-3A5973CE30C2}"/>
                  </a:ext>
                </a:extLst>
              </p:cNvPr>
              <p:cNvSpPr/>
              <p:nvPr/>
            </p:nvSpPr>
            <p:spPr>
              <a:xfrm>
                <a:off x="5831751" y="5413576"/>
                <a:ext cx="936351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Jul</a:t>
                </a:r>
              </a:p>
            </p:txBody>
          </p:sp>
          <p:sp>
            <p:nvSpPr>
              <p:cNvPr id="35" name="Textbox 1">
                <a:extLst>
                  <a:ext uri="{FF2B5EF4-FFF2-40B4-BE49-F238E27FC236}">
                    <a16:creationId xmlns:a16="http://schemas.microsoft.com/office/drawing/2014/main" id="{1EC94CA0-6897-433B-A411-82E4FE475B56}"/>
                  </a:ext>
                </a:extLst>
              </p:cNvPr>
              <p:cNvSpPr/>
              <p:nvPr/>
            </p:nvSpPr>
            <p:spPr>
              <a:xfrm>
                <a:off x="6728474" y="5413576"/>
                <a:ext cx="936351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Aug</a:t>
                </a:r>
              </a:p>
            </p:txBody>
          </p:sp>
          <p:sp>
            <p:nvSpPr>
              <p:cNvPr id="36" name="Textbox 1">
                <a:extLst>
                  <a:ext uri="{FF2B5EF4-FFF2-40B4-BE49-F238E27FC236}">
                    <a16:creationId xmlns:a16="http://schemas.microsoft.com/office/drawing/2014/main" id="{79C89656-7E13-4CCD-8E2D-E9871A6B5A56}"/>
                  </a:ext>
                </a:extLst>
              </p:cNvPr>
              <p:cNvSpPr/>
              <p:nvPr/>
            </p:nvSpPr>
            <p:spPr>
              <a:xfrm>
                <a:off x="7625192" y="5413576"/>
                <a:ext cx="936351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Sep</a:t>
                </a:r>
              </a:p>
            </p:txBody>
          </p:sp>
          <p:cxnSp>
            <p:nvCxnSpPr>
              <p:cNvPr id="37" name="81 Conector recto">
                <a:extLst>
                  <a:ext uri="{FF2B5EF4-FFF2-40B4-BE49-F238E27FC236}">
                    <a16:creationId xmlns:a16="http://schemas.microsoft.com/office/drawing/2014/main" id="{6B4CE353-C351-4C1D-91AE-8A4741D24EFD}"/>
                  </a:ext>
                </a:extLst>
              </p:cNvPr>
              <p:cNvCxnSpPr/>
              <p:nvPr/>
            </p:nvCxnSpPr>
            <p:spPr>
              <a:xfrm>
                <a:off x="938400" y="5413667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1">
                <a:extLst>
                  <a:ext uri="{FF2B5EF4-FFF2-40B4-BE49-F238E27FC236}">
                    <a16:creationId xmlns:a16="http://schemas.microsoft.com/office/drawing/2014/main" id="{C395D6F0-9751-4D85-A9A0-D32AD461DACC}"/>
                  </a:ext>
                </a:extLst>
              </p:cNvPr>
              <p:cNvSpPr/>
              <p:nvPr/>
            </p:nvSpPr>
            <p:spPr>
              <a:xfrm>
                <a:off x="461487" y="5414806"/>
                <a:ext cx="933209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Jan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A4D21A-C552-4958-A79E-D7C2685E9DB3}"/>
                </a:ext>
              </a:extLst>
            </p:cNvPr>
            <p:cNvGrpSpPr/>
            <p:nvPr/>
          </p:nvGrpSpPr>
          <p:grpSpPr>
            <a:xfrm>
              <a:off x="926773" y="3212353"/>
              <a:ext cx="7184293" cy="2199474"/>
              <a:chOff x="621973" y="7740858"/>
              <a:chExt cx="23114000" cy="4317387"/>
            </a:xfrm>
          </p:grpSpPr>
          <p:sp>
            <p:nvSpPr>
              <p:cNvPr id="12" name="Documento 7">
                <a:extLst>
                  <a:ext uri="{FF2B5EF4-FFF2-40B4-BE49-F238E27FC236}">
                    <a16:creationId xmlns:a16="http://schemas.microsoft.com/office/drawing/2014/main" id="{C324A28F-05D4-4C95-AD1D-D6BE1B1597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621973" y="7740858"/>
                <a:ext cx="23114000" cy="431738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1431"/>
                  <a:gd name="connsiteX1" fmla="*/ 21600 w 21600"/>
                  <a:gd name="connsiteY1" fmla="*/ 0 h 21431"/>
                  <a:gd name="connsiteX2" fmla="*/ 21600 w 21600"/>
                  <a:gd name="connsiteY2" fmla="*/ 17322 h 21431"/>
                  <a:gd name="connsiteX3" fmla="*/ 13112 w 21600"/>
                  <a:gd name="connsiteY3" fmla="*/ 19087 h 21431"/>
                  <a:gd name="connsiteX4" fmla="*/ 0 w 21600"/>
                  <a:gd name="connsiteY4" fmla="*/ 20172 h 21431"/>
                  <a:gd name="connsiteX5" fmla="*/ 0 w 21600"/>
                  <a:gd name="connsiteY5" fmla="*/ 0 h 21431"/>
                  <a:gd name="connsiteX0" fmla="*/ 0 w 21600"/>
                  <a:gd name="connsiteY0" fmla="*/ 0 h 21763"/>
                  <a:gd name="connsiteX1" fmla="*/ 21600 w 21600"/>
                  <a:gd name="connsiteY1" fmla="*/ 0 h 21763"/>
                  <a:gd name="connsiteX2" fmla="*/ 21600 w 21600"/>
                  <a:gd name="connsiteY2" fmla="*/ 17322 h 21763"/>
                  <a:gd name="connsiteX3" fmla="*/ 13112 w 21600"/>
                  <a:gd name="connsiteY3" fmla="*/ 19087 h 21763"/>
                  <a:gd name="connsiteX4" fmla="*/ 7624 w 21600"/>
                  <a:gd name="connsiteY4" fmla="*/ 20331 h 21763"/>
                  <a:gd name="connsiteX5" fmla="*/ 0 w 21600"/>
                  <a:gd name="connsiteY5" fmla="*/ 20172 h 21763"/>
                  <a:gd name="connsiteX6" fmla="*/ 0 w 21600"/>
                  <a:gd name="connsiteY6" fmla="*/ 0 h 21763"/>
                  <a:gd name="connsiteX0" fmla="*/ 0 w 21600"/>
                  <a:gd name="connsiteY0" fmla="*/ 0 h 20784"/>
                  <a:gd name="connsiteX1" fmla="*/ 21600 w 21600"/>
                  <a:gd name="connsiteY1" fmla="*/ 0 h 20784"/>
                  <a:gd name="connsiteX2" fmla="*/ 21600 w 21600"/>
                  <a:gd name="connsiteY2" fmla="*/ 17322 h 20784"/>
                  <a:gd name="connsiteX3" fmla="*/ 13112 w 21600"/>
                  <a:gd name="connsiteY3" fmla="*/ 19087 h 20784"/>
                  <a:gd name="connsiteX4" fmla="*/ 8031 w 21600"/>
                  <a:gd name="connsiteY4" fmla="*/ 11624 h 20784"/>
                  <a:gd name="connsiteX5" fmla="*/ 0 w 21600"/>
                  <a:gd name="connsiteY5" fmla="*/ 20172 h 20784"/>
                  <a:gd name="connsiteX6" fmla="*/ 0 w 21600"/>
                  <a:gd name="connsiteY6" fmla="*/ 0 h 20784"/>
                  <a:gd name="connsiteX0" fmla="*/ 0 w 21600"/>
                  <a:gd name="connsiteY0" fmla="*/ 0 h 22607"/>
                  <a:gd name="connsiteX1" fmla="*/ 21600 w 21600"/>
                  <a:gd name="connsiteY1" fmla="*/ 0 h 22607"/>
                  <a:gd name="connsiteX2" fmla="*/ 21600 w 21600"/>
                  <a:gd name="connsiteY2" fmla="*/ 17322 h 22607"/>
                  <a:gd name="connsiteX3" fmla="*/ 12528 w 21600"/>
                  <a:gd name="connsiteY3" fmla="*/ 22592 h 22607"/>
                  <a:gd name="connsiteX4" fmla="*/ 8031 w 21600"/>
                  <a:gd name="connsiteY4" fmla="*/ 11624 h 22607"/>
                  <a:gd name="connsiteX5" fmla="*/ 0 w 21600"/>
                  <a:gd name="connsiteY5" fmla="*/ 20172 h 22607"/>
                  <a:gd name="connsiteX6" fmla="*/ 0 w 21600"/>
                  <a:gd name="connsiteY6" fmla="*/ 0 h 22607"/>
                  <a:gd name="connsiteX0" fmla="*/ 0 w 21600"/>
                  <a:gd name="connsiteY0" fmla="*/ 0 h 23153"/>
                  <a:gd name="connsiteX1" fmla="*/ 21600 w 21600"/>
                  <a:gd name="connsiteY1" fmla="*/ 0 h 23153"/>
                  <a:gd name="connsiteX2" fmla="*/ 21600 w 21600"/>
                  <a:gd name="connsiteY2" fmla="*/ 17322 h 23153"/>
                  <a:gd name="connsiteX3" fmla="*/ 17560 w 21600"/>
                  <a:gd name="connsiteY3" fmla="*/ 21122 h 23153"/>
                  <a:gd name="connsiteX4" fmla="*/ 12528 w 21600"/>
                  <a:gd name="connsiteY4" fmla="*/ 22592 h 23153"/>
                  <a:gd name="connsiteX5" fmla="*/ 8031 w 21600"/>
                  <a:gd name="connsiteY5" fmla="*/ 11624 h 23153"/>
                  <a:gd name="connsiteX6" fmla="*/ 0 w 21600"/>
                  <a:gd name="connsiteY6" fmla="*/ 20172 h 23153"/>
                  <a:gd name="connsiteX7" fmla="*/ 0 w 21600"/>
                  <a:gd name="connsiteY7" fmla="*/ 0 h 231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031 w 21600"/>
                  <a:gd name="connsiteY5" fmla="*/ 11624 h 22753"/>
                  <a:gd name="connsiteX6" fmla="*/ 0 w 21600"/>
                  <a:gd name="connsiteY6" fmla="*/ 20172 h 22753"/>
                  <a:gd name="connsiteX7" fmla="*/ 0 w 21600"/>
                  <a:gd name="connsiteY7" fmla="*/ 0 h 227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717 w 21600"/>
                  <a:gd name="connsiteY5" fmla="*/ 14451 h 22753"/>
                  <a:gd name="connsiteX6" fmla="*/ 0 w 21600"/>
                  <a:gd name="connsiteY6" fmla="*/ 20172 h 22753"/>
                  <a:gd name="connsiteX7" fmla="*/ 0 w 21600"/>
                  <a:gd name="connsiteY7" fmla="*/ 0 h 227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717 w 21600"/>
                  <a:gd name="connsiteY5" fmla="*/ 14451 h 22753"/>
                  <a:gd name="connsiteX6" fmla="*/ 5209 w 21600"/>
                  <a:gd name="connsiteY6" fmla="*/ 17277 h 22753"/>
                  <a:gd name="connsiteX7" fmla="*/ 0 w 21600"/>
                  <a:gd name="connsiteY7" fmla="*/ 20172 h 22753"/>
                  <a:gd name="connsiteX8" fmla="*/ 0 w 21600"/>
                  <a:gd name="connsiteY8" fmla="*/ 0 h 22753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2528 w 21600"/>
                  <a:gd name="connsiteY4" fmla="*/ 22592 h 32266"/>
                  <a:gd name="connsiteX5" fmla="*/ 8717 w 21600"/>
                  <a:gd name="connsiteY5" fmla="*/ 14451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8717 w 21600"/>
                  <a:gd name="connsiteY5" fmla="*/ 14451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3035"/>
                  <a:gd name="connsiteX1" fmla="*/ 21600 w 21600"/>
                  <a:gd name="connsiteY1" fmla="*/ 0 h 33035"/>
                  <a:gd name="connsiteX2" fmla="*/ 21600 w 21600"/>
                  <a:gd name="connsiteY2" fmla="*/ 17322 h 33035"/>
                  <a:gd name="connsiteX3" fmla="*/ 17763 w 21600"/>
                  <a:gd name="connsiteY3" fmla="*/ 12754 h 33035"/>
                  <a:gd name="connsiteX4" fmla="*/ 14129 w 21600"/>
                  <a:gd name="connsiteY4" fmla="*/ 21687 h 33035"/>
                  <a:gd name="connsiteX5" fmla="*/ 10216 w 21600"/>
                  <a:gd name="connsiteY5" fmla="*/ 14903 h 33035"/>
                  <a:gd name="connsiteX6" fmla="*/ 5616 w 21600"/>
                  <a:gd name="connsiteY6" fmla="*/ 32203 h 33035"/>
                  <a:gd name="connsiteX7" fmla="*/ 3329 w 21600"/>
                  <a:gd name="connsiteY7" fmla="*/ 29264 h 33035"/>
                  <a:gd name="connsiteX8" fmla="*/ 0 w 21600"/>
                  <a:gd name="connsiteY8" fmla="*/ 20172 h 33035"/>
                  <a:gd name="connsiteX9" fmla="*/ 0 w 21600"/>
                  <a:gd name="connsiteY9" fmla="*/ 0 h 33035"/>
                  <a:gd name="connsiteX0" fmla="*/ 0 w 21600"/>
                  <a:gd name="connsiteY0" fmla="*/ 0 h 32581"/>
                  <a:gd name="connsiteX1" fmla="*/ 21600 w 21600"/>
                  <a:gd name="connsiteY1" fmla="*/ 0 h 32581"/>
                  <a:gd name="connsiteX2" fmla="*/ 21600 w 21600"/>
                  <a:gd name="connsiteY2" fmla="*/ 17322 h 32581"/>
                  <a:gd name="connsiteX3" fmla="*/ 17763 w 21600"/>
                  <a:gd name="connsiteY3" fmla="*/ 12754 h 32581"/>
                  <a:gd name="connsiteX4" fmla="*/ 14129 w 21600"/>
                  <a:gd name="connsiteY4" fmla="*/ 21687 h 32581"/>
                  <a:gd name="connsiteX5" fmla="*/ 10216 w 21600"/>
                  <a:gd name="connsiteY5" fmla="*/ 14903 h 32581"/>
                  <a:gd name="connsiteX6" fmla="*/ 5616 w 21600"/>
                  <a:gd name="connsiteY6" fmla="*/ 32203 h 32581"/>
                  <a:gd name="connsiteX7" fmla="*/ 2973 w 21600"/>
                  <a:gd name="connsiteY7" fmla="*/ 22932 h 32581"/>
                  <a:gd name="connsiteX8" fmla="*/ 0 w 21600"/>
                  <a:gd name="connsiteY8" fmla="*/ 20172 h 32581"/>
                  <a:gd name="connsiteX9" fmla="*/ 0 w 21600"/>
                  <a:gd name="connsiteY9" fmla="*/ 0 h 32581"/>
                  <a:gd name="connsiteX0" fmla="*/ 0 w 21600"/>
                  <a:gd name="connsiteY0" fmla="*/ 0 h 32581"/>
                  <a:gd name="connsiteX1" fmla="*/ 21600 w 21600"/>
                  <a:gd name="connsiteY1" fmla="*/ 0 h 32581"/>
                  <a:gd name="connsiteX2" fmla="*/ 21600 w 21600"/>
                  <a:gd name="connsiteY2" fmla="*/ 17322 h 32581"/>
                  <a:gd name="connsiteX3" fmla="*/ 17763 w 21600"/>
                  <a:gd name="connsiteY3" fmla="*/ 12754 h 32581"/>
                  <a:gd name="connsiteX4" fmla="*/ 14129 w 21600"/>
                  <a:gd name="connsiteY4" fmla="*/ 21687 h 32581"/>
                  <a:gd name="connsiteX5" fmla="*/ 10216 w 21600"/>
                  <a:gd name="connsiteY5" fmla="*/ 14903 h 32581"/>
                  <a:gd name="connsiteX6" fmla="*/ 5616 w 21600"/>
                  <a:gd name="connsiteY6" fmla="*/ 32203 h 32581"/>
                  <a:gd name="connsiteX7" fmla="*/ 2973 w 21600"/>
                  <a:gd name="connsiteY7" fmla="*/ 22932 h 32581"/>
                  <a:gd name="connsiteX8" fmla="*/ 0 w 21600"/>
                  <a:gd name="connsiteY8" fmla="*/ 20172 h 32581"/>
                  <a:gd name="connsiteX9" fmla="*/ 0 w 21600"/>
                  <a:gd name="connsiteY9" fmla="*/ 0 h 32581"/>
                  <a:gd name="connsiteX0" fmla="*/ 0 w 21600"/>
                  <a:gd name="connsiteY0" fmla="*/ 0 h 32203"/>
                  <a:gd name="connsiteX1" fmla="*/ 21600 w 21600"/>
                  <a:gd name="connsiteY1" fmla="*/ 0 h 32203"/>
                  <a:gd name="connsiteX2" fmla="*/ 21600 w 21600"/>
                  <a:gd name="connsiteY2" fmla="*/ 17322 h 32203"/>
                  <a:gd name="connsiteX3" fmla="*/ 17763 w 21600"/>
                  <a:gd name="connsiteY3" fmla="*/ 12754 h 32203"/>
                  <a:gd name="connsiteX4" fmla="*/ 14129 w 21600"/>
                  <a:gd name="connsiteY4" fmla="*/ 21687 h 32203"/>
                  <a:gd name="connsiteX5" fmla="*/ 10216 w 21600"/>
                  <a:gd name="connsiteY5" fmla="*/ 14903 h 32203"/>
                  <a:gd name="connsiteX6" fmla="*/ 5616 w 21600"/>
                  <a:gd name="connsiteY6" fmla="*/ 32203 h 32203"/>
                  <a:gd name="connsiteX7" fmla="*/ 2973 w 21600"/>
                  <a:gd name="connsiteY7" fmla="*/ 22932 h 32203"/>
                  <a:gd name="connsiteX8" fmla="*/ 0 w 21600"/>
                  <a:gd name="connsiteY8" fmla="*/ 20172 h 32203"/>
                  <a:gd name="connsiteX9" fmla="*/ 0 w 21600"/>
                  <a:gd name="connsiteY9" fmla="*/ 0 h 32203"/>
                  <a:gd name="connsiteX0" fmla="*/ 0 w 21600"/>
                  <a:gd name="connsiteY0" fmla="*/ 0 h 32203"/>
                  <a:gd name="connsiteX1" fmla="*/ 21600 w 21600"/>
                  <a:gd name="connsiteY1" fmla="*/ 0 h 32203"/>
                  <a:gd name="connsiteX2" fmla="*/ 21600 w 21600"/>
                  <a:gd name="connsiteY2" fmla="*/ 17322 h 32203"/>
                  <a:gd name="connsiteX3" fmla="*/ 17763 w 21600"/>
                  <a:gd name="connsiteY3" fmla="*/ 12754 h 32203"/>
                  <a:gd name="connsiteX4" fmla="*/ 14129 w 21600"/>
                  <a:gd name="connsiteY4" fmla="*/ 21687 h 32203"/>
                  <a:gd name="connsiteX5" fmla="*/ 10216 w 21600"/>
                  <a:gd name="connsiteY5" fmla="*/ 14903 h 32203"/>
                  <a:gd name="connsiteX6" fmla="*/ 5616 w 21600"/>
                  <a:gd name="connsiteY6" fmla="*/ 32203 h 32203"/>
                  <a:gd name="connsiteX7" fmla="*/ 2973 w 21600"/>
                  <a:gd name="connsiteY7" fmla="*/ 22932 h 32203"/>
                  <a:gd name="connsiteX8" fmla="*/ 0 w 21600"/>
                  <a:gd name="connsiteY8" fmla="*/ 20172 h 32203"/>
                  <a:gd name="connsiteX9" fmla="*/ 0 w 21600"/>
                  <a:gd name="connsiteY9" fmla="*/ 0 h 3220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61"/>
                  <a:gd name="connsiteX1" fmla="*/ 21600 w 21600"/>
                  <a:gd name="connsiteY1" fmla="*/ 0 h 32161"/>
                  <a:gd name="connsiteX2" fmla="*/ 21600 w 21600"/>
                  <a:gd name="connsiteY2" fmla="*/ 17322 h 32161"/>
                  <a:gd name="connsiteX3" fmla="*/ 17763 w 21600"/>
                  <a:gd name="connsiteY3" fmla="*/ 12754 h 32161"/>
                  <a:gd name="connsiteX4" fmla="*/ 14028 w 21600"/>
                  <a:gd name="connsiteY4" fmla="*/ 21562 h 32161"/>
                  <a:gd name="connsiteX5" fmla="*/ 10216 w 21600"/>
                  <a:gd name="connsiteY5" fmla="*/ 14903 h 32161"/>
                  <a:gd name="connsiteX6" fmla="*/ 6156 w 21600"/>
                  <a:gd name="connsiteY6" fmla="*/ 32153 h 32161"/>
                  <a:gd name="connsiteX7" fmla="*/ 2973 w 21600"/>
                  <a:gd name="connsiteY7" fmla="*/ 22932 h 32161"/>
                  <a:gd name="connsiteX8" fmla="*/ 0 w 21600"/>
                  <a:gd name="connsiteY8" fmla="*/ 20172 h 32161"/>
                  <a:gd name="connsiteX9" fmla="*/ 0 w 21600"/>
                  <a:gd name="connsiteY9" fmla="*/ 0 h 32161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21600 w 21600"/>
                  <a:gd name="connsiteY2" fmla="*/ 173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2865"/>
                  <a:gd name="connsiteY0" fmla="*/ 0 h 32188"/>
                  <a:gd name="connsiteX1" fmla="*/ 21600 w 22865"/>
                  <a:gd name="connsiteY1" fmla="*/ 0 h 32188"/>
                  <a:gd name="connsiteX2" fmla="*/ 19980 w 22865"/>
                  <a:gd name="connsiteY2" fmla="*/ 17422 h 32188"/>
                  <a:gd name="connsiteX3" fmla="*/ 17763 w 22865"/>
                  <a:gd name="connsiteY3" fmla="*/ 12754 h 32188"/>
                  <a:gd name="connsiteX4" fmla="*/ 14028 w 22865"/>
                  <a:gd name="connsiteY4" fmla="*/ 21562 h 32188"/>
                  <a:gd name="connsiteX5" fmla="*/ 10216 w 22865"/>
                  <a:gd name="connsiteY5" fmla="*/ 14903 h 32188"/>
                  <a:gd name="connsiteX6" fmla="*/ 6156 w 22865"/>
                  <a:gd name="connsiteY6" fmla="*/ 32153 h 32188"/>
                  <a:gd name="connsiteX7" fmla="*/ 2973 w 22865"/>
                  <a:gd name="connsiteY7" fmla="*/ 22932 h 32188"/>
                  <a:gd name="connsiteX8" fmla="*/ 0 w 22865"/>
                  <a:gd name="connsiteY8" fmla="*/ 20172 h 32188"/>
                  <a:gd name="connsiteX9" fmla="*/ 0 w 22865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585 w 21600"/>
                  <a:gd name="connsiteY3" fmla="*/ 10825 h 32188"/>
                  <a:gd name="connsiteX4" fmla="*/ 17763 w 21600"/>
                  <a:gd name="connsiteY4" fmla="*/ 12754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495 w 21600"/>
                  <a:gd name="connsiteY3" fmla="*/ 9924 h 32188"/>
                  <a:gd name="connsiteX4" fmla="*/ 17763 w 21600"/>
                  <a:gd name="connsiteY4" fmla="*/ 12754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495 w 21600"/>
                  <a:gd name="connsiteY3" fmla="*/ 99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3440 w 21600"/>
                  <a:gd name="connsiteY5" fmla="*/ 10184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2973 w 21600"/>
                  <a:gd name="connsiteY8" fmla="*/ 22932 h 23679"/>
                  <a:gd name="connsiteX9" fmla="*/ 0 w 21600"/>
                  <a:gd name="connsiteY9" fmla="*/ 20172 h 23679"/>
                  <a:gd name="connsiteX10" fmla="*/ 0 w 21600"/>
                  <a:gd name="connsiteY10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2973 w 21600"/>
                  <a:gd name="connsiteY8" fmla="*/ 22932 h 23679"/>
                  <a:gd name="connsiteX9" fmla="*/ 0 w 21600"/>
                  <a:gd name="connsiteY9" fmla="*/ 20172 h 23679"/>
                  <a:gd name="connsiteX10" fmla="*/ 0 w 21600"/>
                  <a:gd name="connsiteY10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6686 w 21600"/>
                  <a:gd name="connsiteY8" fmla="*/ 14700 h 23679"/>
                  <a:gd name="connsiteX9" fmla="*/ 2973 w 21600"/>
                  <a:gd name="connsiteY9" fmla="*/ 22932 h 23679"/>
                  <a:gd name="connsiteX10" fmla="*/ 0 w 21600"/>
                  <a:gd name="connsiteY10" fmla="*/ 20172 h 23679"/>
                  <a:gd name="connsiteX11" fmla="*/ 0 w 21600"/>
                  <a:gd name="connsiteY11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6686 w 21600"/>
                  <a:gd name="connsiteY8" fmla="*/ 14700 h 23679"/>
                  <a:gd name="connsiteX9" fmla="*/ 2973 w 21600"/>
                  <a:gd name="connsiteY9" fmla="*/ 22932 h 23679"/>
                  <a:gd name="connsiteX10" fmla="*/ 0 w 21600"/>
                  <a:gd name="connsiteY10" fmla="*/ 20172 h 23679"/>
                  <a:gd name="connsiteX11" fmla="*/ 0 w 21600"/>
                  <a:gd name="connsiteY11" fmla="*/ 0 h 23679"/>
                  <a:gd name="connsiteX0" fmla="*/ 0 w 21600"/>
                  <a:gd name="connsiteY0" fmla="*/ 0 h 35915"/>
                  <a:gd name="connsiteX1" fmla="*/ 21600 w 21600"/>
                  <a:gd name="connsiteY1" fmla="*/ 0 h 35915"/>
                  <a:gd name="connsiteX2" fmla="*/ 19665 w 21600"/>
                  <a:gd name="connsiteY2" fmla="*/ 18824 h 35915"/>
                  <a:gd name="connsiteX3" fmla="*/ 17978 w 21600"/>
                  <a:gd name="connsiteY3" fmla="*/ 10324 h 35915"/>
                  <a:gd name="connsiteX4" fmla="*/ 15952 w 21600"/>
                  <a:gd name="connsiteY4" fmla="*/ 23679 h 35915"/>
                  <a:gd name="connsiteX5" fmla="*/ 13440 w 21600"/>
                  <a:gd name="connsiteY5" fmla="*/ 10184 h 35915"/>
                  <a:gd name="connsiteX6" fmla="*/ 11153 w 21600"/>
                  <a:gd name="connsiteY6" fmla="*/ 22182 h 35915"/>
                  <a:gd name="connsiteX7" fmla="*/ 8824 w 21600"/>
                  <a:gd name="connsiteY7" fmla="*/ 9184 h 35915"/>
                  <a:gd name="connsiteX8" fmla="*/ 6337 w 21600"/>
                  <a:gd name="connsiteY8" fmla="*/ 35690 h 35915"/>
                  <a:gd name="connsiteX9" fmla="*/ 2973 w 21600"/>
                  <a:gd name="connsiteY9" fmla="*/ 22932 h 35915"/>
                  <a:gd name="connsiteX10" fmla="*/ 0 w 21600"/>
                  <a:gd name="connsiteY10" fmla="*/ 20172 h 35915"/>
                  <a:gd name="connsiteX11" fmla="*/ 0 w 21600"/>
                  <a:gd name="connsiteY11" fmla="*/ 0 h 35915"/>
                  <a:gd name="connsiteX0" fmla="*/ 0 w 21600"/>
                  <a:gd name="connsiteY0" fmla="*/ 0 h 35715"/>
                  <a:gd name="connsiteX1" fmla="*/ 21600 w 21600"/>
                  <a:gd name="connsiteY1" fmla="*/ 0 h 35715"/>
                  <a:gd name="connsiteX2" fmla="*/ 19665 w 21600"/>
                  <a:gd name="connsiteY2" fmla="*/ 18824 h 35715"/>
                  <a:gd name="connsiteX3" fmla="*/ 17978 w 21600"/>
                  <a:gd name="connsiteY3" fmla="*/ 10324 h 35715"/>
                  <a:gd name="connsiteX4" fmla="*/ 15952 w 21600"/>
                  <a:gd name="connsiteY4" fmla="*/ 23679 h 35715"/>
                  <a:gd name="connsiteX5" fmla="*/ 13440 w 21600"/>
                  <a:gd name="connsiteY5" fmla="*/ 10184 h 35715"/>
                  <a:gd name="connsiteX6" fmla="*/ 11153 w 21600"/>
                  <a:gd name="connsiteY6" fmla="*/ 22182 h 35715"/>
                  <a:gd name="connsiteX7" fmla="*/ 8824 w 21600"/>
                  <a:gd name="connsiteY7" fmla="*/ 9184 h 35715"/>
                  <a:gd name="connsiteX8" fmla="*/ 6337 w 21600"/>
                  <a:gd name="connsiteY8" fmla="*/ 35690 h 35715"/>
                  <a:gd name="connsiteX9" fmla="*/ 3608 w 21600"/>
                  <a:gd name="connsiteY9" fmla="*/ 14522 h 35715"/>
                  <a:gd name="connsiteX10" fmla="*/ 0 w 21600"/>
                  <a:gd name="connsiteY10" fmla="*/ 20172 h 35715"/>
                  <a:gd name="connsiteX11" fmla="*/ 0 w 21600"/>
                  <a:gd name="connsiteY11" fmla="*/ 0 h 35715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718"/>
                  <a:gd name="connsiteX1" fmla="*/ 21600 w 21600"/>
                  <a:gd name="connsiteY1" fmla="*/ 0 h 35718"/>
                  <a:gd name="connsiteX2" fmla="*/ 19665 w 21600"/>
                  <a:gd name="connsiteY2" fmla="*/ 18824 h 35718"/>
                  <a:gd name="connsiteX3" fmla="*/ 17978 w 21600"/>
                  <a:gd name="connsiteY3" fmla="*/ 10324 h 35718"/>
                  <a:gd name="connsiteX4" fmla="*/ 15952 w 21600"/>
                  <a:gd name="connsiteY4" fmla="*/ 23679 h 35718"/>
                  <a:gd name="connsiteX5" fmla="*/ 13440 w 21600"/>
                  <a:gd name="connsiteY5" fmla="*/ 10184 h 35718"/>
                  <a:gd name="connsiteX6" fmla="*/ 11153 w 21600"/>
                  <a:gd name="connsiteY6" fmla="*/ 22182 h 35718"/>
                  <a:gd name="connsiteX7" fmla="*/ 8824 w 21600"/>
                  <a:gd name="connsiteY7" fmla="*/ 9184 h 35718"/>
                  <a:gd name="connsiteX8" fmla="*/ 6337 w 21600"/>
                  <a:gd name="connsiteY8" fmla="*/ 35690 h 35718"/>
                  <a:gd name="connsiteX9" fmla="*/ 3989 w 21600"/>
                  <a:gd name="connsiteY9" fmla="*/ 14734 h 35718"/>
                  <a:gd name="connsiteX10" fmla="*/ 1800 w 21600"/>
                  <a:gd name="connsiteY10" fmla="*/ 20039 h 35718"/>
                  <a:gd name="connsiteX11" fmla="*/ 0 w 21600"/>
                  <a:gd name="connsiteY11" fmla="*/ 0 h 35718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989 w 21600"/>
                  <a:gd name="connsiteY9" fmla="*/ 14734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989 w 21600"/>
                  <a:gd name="connsiteY9" fmla="*/ 14734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837 w 21600"/>
                  <a:gd name="connsiteY5" fmla="*/ 10184 h 35690"/>
                  <a:gd name="connsiteX6" fmla="*/ 11153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837 w 21600"/>
                  <a:gd name="connsiteY5" fmla="*/ 10184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816 w 21600"/>
                  <a:gd name="connsiteY3" fmla="*/ 5358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816 w 21600"/>
                  <a:gd name="connsiteY3" fmla="*/ 5358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7816 w 21600"/>
                  <a:gd name="connsiteY3" fmla="*/ 5358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7816 w 21600"/>
                  <a:gd name="connsiteY3" fmla="*/ 5358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7816 w 21600"/>
                  <a:gd name="connsiteY3" fmla="*/ 5358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806 w 21600"/>
                  <a:gd name="connsiteY3" fmla="*/ 4657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806 w 21600"/>
                  <a:gd name="connsiteY3" fmla="*/ 4657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941 w 21600"/>
                  <a:gd name="connsiteY3" fmla="*/ 4757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941 w 21600"/>
                  <a:gd name="connsiteY3" fmla="*/ 4757 h 35690"/>
                  <a:gd name="connsiteX4" fmla="*/ 17662 w 21600"/>
                  <a:gd name="connsiteY4" fmla="*/ 25881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941 w 21600"/>
                  <a:gd name="connsiteY3" fmla="*/ 4757 h 35690"/>
                  <a:gd name="connsiteX4" fmla="*/ 17662 w 21600"/>
                  <a:gd name="connsiteY4" fmla="*/ 25881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941 w 21600"/>
                  <a:gd name="connsiteY3" fmla="*/ 4757 h 35690"/>
                  <a:gd name="connsiteX4" fmla="*/ 17662 w 21600"/>
                  <a:gd name="connsiteY4" fmla="*/ 25881 h 35690"/>
                  <a:gd name="connsiteX5" fmla="*/ 15661 w 21600"/>
                  <a:gd name="connsiteY5" fmla="*/ 5502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941 w 21600"/>
                  <a:gd name="connsiteY3" fmla="*/ 4757 h 35690"/>
                  <a:gd name="connsiteX4" fmla="*/ 17662 w 21600"/>
                  <a:gd name="connsiteY4" fmla="*/ 25881 h 35690"/>
                  <a:gd name="connsiteX5" fmla="*/ 15661 w 21600"/>
                  <a:gd name="connsiteY5" fmla="*/ 5502 h 35690"/>
                  <a:gd name="connsiteX6" fmla="*/ 13459 w 21600"/>
                  <a:gd name="connsiteY6" fmla="*/ 26087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661 w 21600"/>
                  <a:gd name="connsiteY5" fmla="*/ 55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323 w 21600"/>
                  <a:gd name="connsiteY5" fmla="*/ 57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323 w 21600"/>
                  <a:gd name="connsiteY5" fmla="*/ 57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878 w 21600"/>
                  <a:gd name="connsiteY7" fmla="*/ 8483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878 w 21600"/>
                  <a:gd name="connsiteY7" fmla="*/ 8483 h 36800"/>
                  <a:gd name="connsiteX8" fmla="*/ 9082 w 21600"/>
                  <a:gd name="connsiteY8" fmla="*/ 20371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878 w 21600"/>
                  <a:gd name="connsiteY7" fmla="*/ 8483 h 36800"/>
                  <a:gd name="connsiteX8" fmla="*/ 9082 w 21600"/>
                  <a:gd name="connsiteY8" fmla="*/ 20371 h 36800"/>
                  <a:gd name="connsiteX9" fmla="*/ 6859 w 21600"/>
                  <a:gd name="connsiteY9" fmla="*/ 7737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878 w 21600"/>
                  <a:gd name="connsiteY7" fmla="*/ 8483 h 36800"/>
                  <a:gd name="connsiteX8" fmla="*/ 9082 w 21600"/>
                  <a:gd name="connsiteY8" fmla="*/ 20371 h 36800"/>
                  <a:gd name="connsiteX9" fmla="*/ 6859 w 21600"/>
                  <a:gd name="connsiteY9" fmla="*/ 7737 h 36800"/>
                  <a:gd name="connsiteX10" fmla="*/ 4497 w 21600"/>
                  <a:gd name="connsiteY10" fmla="*/ 22313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878 w 21600"/>
                  <a:gd name="connsiteY7" fmla="*/ 8483 h 36800"/>
                  <a:gd name="connsiteX8" fmla="*/ 9082 w 21600"/>
                  <a:gd name="connsiteY8" fmla="*/ 20371 h 36800"/>
                  <a:gd name="connsiteX9" fmla="*/ 6432 w 21600"/>
                  <a:gd name="connsiteY9" fmla="*/ 7937 h 36800"/>
                  <a:gd name="connsiteX10" fmla="*/ 4497 w 21600"/>
                  <a:gd name="connsiteY10" fmla="*/ 22313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383 w 21600"/>
                  <a:gd name="connsiteY7" fmla="*/ 8683 h 36800"/>
                  <a:gd name="connsiteX8" fmla="*/ 9082 w 21600"/>
                  <a:gd name="connsiteY8" fmla="*/ 20371 h 36800"/>
                  <a:gd name="connsiteX9" fmla="*/ 6432 w 21600"/>
                  <a:gd name="connsiteY9" fmla="*/ 7937 h 36800"/>
                  <a:gd name="connsiteX10" fmla="*/ 4497 w 21600"/>
                  <a:gd name="connsiteY10" fmla="*/ 22313 h 36800"/>
                  <a:gd name="connsiteX11" fmla="*/ 0 w 21600"/>
                  <a:gd name="connsiteY11" fmla="*/ 0 h 368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9082 w 21600"/>
                  <a:gd name="connsiteY8" fmla="*/ 20371 h 36700"/>
                  <a:gd name="connsiteX9" fmla="*/ 6432 w 21600"/>
                  <a:gd name="connsiteY9" fmla="*/ 7937 h 36700"/>
                  <a:gd name="connsiteX10" fmla="*/ 4497 w 21600"/>
                  <a:gd name="connsiteY10" fmla="*/ 22313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475 w 21600"/>
                  <a:gd name="connsiteY8" fmla="*/ 20671 h 36700"/>
                  <a:gd name="connsiteX9" fmla="*/ 6432 w 21600"/>
                  <a:gd name="connsiteY9" fmla="*/ 7937 h 36700"/>
                  <a:gd name="connsiteX10" fmla="*/ 4497 w 21600"/>
                  <a:gd name="connsiteY10" fmla="*/ 22313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432 w 21600"/>
                  <a:gd name="connsiteY9" fmla="*/ 7937 h 36700"/>
                  <a:gd name="connsiteX10" fmla="*/ 4497 w 21600"/>
                  <a:gd name="connsiteY10" fmla="*/ 22313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432 w 21600"/>
                  <a:gd name="connsiteY9" fmla="*/ 79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432 w 21600"/>
                  <a:gd name="connsiteY9" fmla="*/ 79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432 w 21600"/>
                  <a:gd name="connsiteY9" fmla="*/ 79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432 w 21600"/>
                  <a:gd name="connsiteY9" fmla="*/ 79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51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51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27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134 w 21600"/>
                  <a:gd name="connsiteY2" fmla="*/ 21229 h 36700"/>
                  <a:gd name="connsiteX3" fmla="*/ 18941 w 21600"/>
                  <a:gd name="connsiteY3" fmla="*/ 4757 h 36700"/>
                  <a:gd name="connsiteX4" fmla="*/ 1727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00" h="36700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0948" y="5287"/>
                      <a:pt x="20644" y="21237"/>
                      <a:pt x="20134" y="21229"/>
                    </a:cubicBezTo>
                    <a:cubicBezTo>
                      <a:pt x="19624" y="21221"/>
                      <a:pt x="19353" y="4735"/>
                      <a:pt x="18941" y="4757"/>
                    </a:cubicBezTo>
                    <a:cubicBezTo>
                      <a:pt x="18491" y="4879"/>
                      <a:pt x="18212" y="25791"/>
                      <a:pt x="17272" y="25881"/>
                    </a:cubicBezTo>
                    <a:cubicBezTo>
                      <a:pt x="16332" y="25971"/>
                      <a:pt x="16172" y="4299"/>
                      <a:pt x="15458" y="6102"/>
                    </a:cubicBezTo>
                    <a:cubicBezTo>
                      <a:pt x="14744" y="7905"/>
                      <a:pt x="13806" y="36802"/>
                      <a:pt x="12987" y="36700"/>
                    </a:cubicBezTo>
                    <a:cubicBezTo>
                      <a:pt x="12196" y="36732"/>
                      <a:pt x="11176" y="11305"/>
                      <a:pt x="10383" y="8683"/>
                    </a:cubicBezTo>
                    <a:cubicBezTo>
                      <a:pt x="9590" y="6062"/>
                      <a:pt x="9144" y="20861"/>
                      <a:pt x="8227" y="20971"/>
                    </a:cubicBezTo>
                    <a:cubicBezTo>
                      <a:pt x="7310" y="21081"/>
                      <a:pt x="6859" y="8300"/>
                      <a:pt x="6094" y="8137"/>
                    </a:cubicBezTo>
                    <a:cubicBezTo>
                      <a:pt x="5050" y="8177"/>
                      <a:pt x="4815" y="21533"/>
                      <a:pt x="3619" y="21512"/>
                    </a:cubicBezTo>
                    <a:cubicBezTo>
                      <a:pt x="2423" y="21491"/>
                      <a:pt x="1562" y="815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ln w="28575"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Documento 7">
                <a:extLst>
                  <a:ext uri="{FF2B5EF4-FFF2-40B4-BE49-F238E27FC236}">
                    <a16:creationId xmlns:a16="http://schemas.microsoft.com/office/drawing/2014/main" id="{465882CF-DA6C-450C-A0EA-E6F148F7CC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89543" y="8601221"/>
                <a:ext cx="23016432" cy="3442154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1431"/>
                  <a:gd name="connsiteX1" fmla="*/ 21600 w 21600"/>
                  <a:gd name="connsiteY1" fmla="*/ 0 h 21431"/>
                  <a:gd name="connsiteX2" fmla="*/ 21600 w 21600"/>
                  <a:gd name="connsiteY2" fmla="*/ 17322 h 21431"/>
                  <a:gd name="connsiteX3" fmla="*/ 13112 w 21600"/>
                  <a:gd name="connsiteY3" fmla="*/ 19087 h 21431"/>
                  <a:gd name="connsiteX4" fmla="*/ 0 w 21600"/>
                  <a:gd name="connsiteY4" fmla="*/ 20172 h 21431"/>
                  <a:gd name="connsiteX5" fmla="*/ 0 w 21600"/>
                  <a:gd name="connsiteY5" fmla="*/ 0 h 21431"/>
                  <a:gd name="connsiteX0" fmla="*/ 0 w 21600"/>
                  <a:gd name="connsiteY0" fmla="*/ 0 h 21763"/>
                  <a:gd name="connsiteX1" fmla="*/ 21600 w 21600"/>
                  <a:gd name="connsiteY1" fmla="*/ 0 h 21763"/>
                  <a:gd name="connsiteX2" fmla="*/ 21600 w 21600"/>
                  <a:gd name="connsiteY2" fmla="*/ 17322 h 21763"/>
                  <a:gd name="connsiteX3" fmla="*/ 13112 w 21600"/>
                  <a:gd name="connsiteY3" fmla="*/ 19087 h 21763"/>
                  <a:gd name="connsiteX4" fmla="*/ 7624 w 21600"/>
                  <a:gd name="connsiteY4" fmla="*/ 20331 h 21763"/>
                  <a:gd name="connsiteX5" fmla="*/ 0 w 21600"/>
                  <a:gd name="connsiteY5" fmla="*/ 20172 h 21763"/>
                  <a:gd name="connsiteX6" fmla="*/ 0 w 21600"/>
                  <a:gd name="connsiteY6" fmla="*/ 0 h 21763"/>
                  <a:gd name="connsiteX0" fmla="*/ 0 w 21600"/>
                  <a:gd name="connsiteY0" fmla="*/ 0 h 20784"/>
                  <a:gd name="connsiteX1" fmla="*/ 21600 w 21600"/>
                  <a:gd name="connsiteY1" fmla="*/ 0 h 20784"/>
                  <a:gd name="connsiteX2" fmla="*/ 21600 w 21600"/>
                  <a:gd name="connsiteY2" fmla="*/ 17322 h 20784"/>
                  <a:gd name="connsiteX3" fmla="*/ 13112 w 21600"/>
                  <a:gd name="connsiteY3" fmla="*/ 19087 h 20784"/>
                  <a:gd name="connsiteX4" fmla="*/ 8031 w 21600"/>
                  <a:gd name="connsiteY4" fmla="*/ 11624 h 20784"/>
                  <a:gd name="connsiteX5" fmla="*/ 0 w 21600"/>
                  <a:gd name="connsiteY5" fmla="*/ 20172 h 20784"/>
                  <a:gd name="connsiteX6" fmla="*/ 0 w 21600"/>
                  <a:gd name="connsiteY6" fmla="*/ 0 h 20784"/>
                  <a:gd name="connsiteX0" fmla="*/ 0 w 21600"/>
                  <a:gd name="connsiteY0" fmla="*/ 0 h 22607"/>
                  <a:gd name="connsiteX1" fmla="*/ 21600 w 21600"/>
                  <a:gd name="connsiteY1" fmla="*/ 0 h 22607"/>
                  <a:gd name="connsiteX2" fmla="*/ 21600 w 21600"/>
                  <a:gd name="connsiteY2" fmla="*/ 17322 h 22607"/>
                  <a:gd name="connsiteX3" fmla="*/ 12528 w 21600"/>
                  <a:gd name="connsiteY3" fmla="*/ 22592 h 22607"/>
                  <a:gd name="connsiteX4" fmla="*/ 8031 w 21600"/>
                  <a:gd name="connsiteY4" fmla="*/ 11624 h 22607"/>
                  <a:gd name="connsiteX5" fmla="*/ 0 w 21600"/>
                  <a:gd name="connsiteY5" fmla="*/ 20172 h 22607"/>
                  <a:gd name="connsiteX6" fmla="*/ 0 w 21600"/>
                  <a:gd name="connsiteY6" fmla="*/ 0 h 22607"/>
                  <a:gd name="connsiteX0" fmla="*/ 0 w 21600"/>
                  <a:gd name="connsiteY0" fmla="*/ 0 h 23153"/>
                  <a:gd name="connsiteX1" fmla="*/ 21600 w 21600"/>
                  <a:gd name="connsiteY1" fmla="*/ 0 h 23153"/>
                  <a:gd name="connsiteX2" fmla="*/ 21600 w 21600"/>
                  <a:gd name="connsiteY2" fmla="*/ 17322 h 23153"/>
                  <a:gd name="connsiteX3" fmla="*/ 17560 w 21600"/>
                  <a:gd name="connsiteY3" fmla="*/ 21122 h 23153"/>
                  <a:gd name="connsiteX4" fmla="*/ 12528 w 21600"/>
                  <a:gd name="connsiteY4" fmla="*/ 22592 h 23153"/>
                  <a:gd name="connsiteX5" fmla="*/ 8031 w 21600"/>
                  <a:gd name="connsiteY5" fmla="*/ 11624 h 23153"/>
                  <a:gd name="connsiteX6" fmla="*/ 0 w 21600"/>
                  <a:gd name="connsiteY6" fmla="*/ 20172 h 23153"/>
                  <a:gd name="connsiteX7" fmla="*/ 0 w 21600"/>
                  <a:gd name="connsiteY7" fmla="*/ 0 h 231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031 w 21600"/>
                  <a:gd name="connsiteY5" fmla="*/ 11624 h 22753"/>
                  <a:gd name="connsiteX6" fmla="*/ 0 w 21600"/>
                  <a:gd name="connsiteY6" fmla="*/ 20172 h 22753"/>
                  <a:gd name="connsiteX7" fmla="*/ 0 w 21600"/>
                  <a:gd name="connsiteY7" fmla="*/ 0 h 227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717 w 21600"/>
                  <a:gd name="connsiteY5" fmla="*/ 14451 h 22753"/>
                  <a:gd name="connsiteX6" fmla="*/ 0 w 21600"/>
                  <a:gd name="connsiteY6" fmla="*/ 20172 h 22753"/>
                  <a:gd name="connsiteX7" fmla="*/ 0 w 21600"/>
                  <a:gd name="connsiteY7" fmla="*/ 0 h 227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717 w 21600"/>
                  <a:gd name="connsiteY5" fmla="*/ 14451 h 22753"/>
                  <a:gd name="connsiteX6" fmla="*/ 5209 w 21600"/>
                  <a:gd name="connsiteY6" fmla="*/ 17277 h 22753"/>
                  <a:gd name="connsiteX7" fmla="*/ 0 w 21600"/>
                  <a:gd name="connsiteY7" fmla="*/ 20172 h 22753"/>
                  <a:gd name="connsiteX8" fmla="*/ 0 w 21600"/>
                  <a:gd name="connsiteY8" fmla="*/ 0 h 22753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2528 w 21600"/>
                  <a:gd name="connsiteY4" fmla="*/ 22592 h 32266"/>
                  <a:gd name="connsiteX5" fmla="*/ 8717 w 21600"/>
                  <a:gd name="connsiteY5" fmla="*/ 14451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8717 w 21600"/>
                  <a:gd name="connsiteY5" fmla="*/ 14451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3035"/>
                  <a:gd name="connsiteX1" fmla="*/ 21600 w 21600"/>
                  <a:gd name="connsiteY1" fmla="*/ 0 h 33035"/>
                  <a:gd name="connsiteX2" fmla="*/ 21600 w 21600"/>
                  <a:gd name="connsiteY2" fmla="*/ 17322 h 33035"/>
                  <a:gd name="connsiteX3" fmla="*/ 17763 w 21600"/>
                  <a:gd name="connsiteY3" fmla="*/ 12754 h 33035"/>
                  <a:gd name="connsiteX4" fmla="*/ 14129 w 21600"/>
                  <a:gd name="connsiteY4" fmla="*/ 21687 h 33035"/>
                  <a:gd name="connsiteX5" fmla="*/ 10216 w 21600"/>
                  <a:gd name="connsiteY5" fmla="*/ 14903 h 33035"/>
                  <a:gd name="connsiteX6" fmla="*/ 5616 w 21600"/>
                  <a:gd name="connsiteY6" fmla="*/ 32203 h 33035"/>
                  <a:gd name="connsiteX7" fmla="*/ 3329 w 21600"/>
                  <a:gd name="connsiteY7" fmla="*/ 29264 h 33035"/>
                  <a:gd name="connsiteX8" fmla="*/ 0 w 21600"/>
                  <a:gd name="connsiteY8" fmla="*/ 20172 h 33035"/>
                  <a:gd name="connsiteX9" fmla="*/ 0 w 21600"/>
                  <a:gd name="connsiteY9" fmla="*/ 0 h 33035"/>
                  <a:gd name="connsiteX0" fmla="*/ 0 w 21600"/>
                  <a:gd name="connsiteY0" fmla="*/ 0 h 32581"/>
                  <a:gd name="connsiteX1" fmla="*/ 21600 w 21600"/>
                  <a:gd name="connsiteY1" fmla="*/ 0 h 32581"/>
                  <a:gd name="connsiteX2" fmla="*/ 21600 w 21600"/>
                  <a:gd name="connsiteY2" fmla="*/ 17322 h 32581"/>
                  <a:gd name="connsiteX3" fmla="*/ 17763 w 21600"/>
                  <a:gd name="connsiteY3" fmla="*/ 12754 h 32581"/>
                  <a:gd name="connsiteX4" fmla="*/ 14129 w 21600"/>
                  <a:gd name="connsiteY4" fmla="*/ 21687 h 32581"/>
                  <a:gd name="connsiteX5" fmla="*/ 10216 w 21600"/>
                  <a:gd name="connsiteY5" fmla="*/ 14903 h 32581"/>
                  <a:gd name="connsiteX6" fmla="*/ 5616 w 21600"/>
                  <a:gd name="connsiteY6" fmla="*/ 32203 h 32581"/>
                  <a:gd name="connsiteX7" fmla="*/ 2973 w 21600"/>
                  <a:gd name="connsiteY7" fmla="*/ 22932 h 32581"/>
                  <a:gd name="connsiteX8" fmla="*/ 0 w 21600"/>
                  <a:gd name="connsiteY8" fmla="*/ 20172 h 32581"/>
                  <a:gd name="connsiteX9" fmla="*/ 0 w 21600"/>
                  <a:gd name="connsiteY9" fmla="*/ 0 h 32581"/>
                  <a:gd name="connsiteX0" fmla="*/ 0 w 21600"/>
                  <a:gd name="connsiteY0" fmla="*/ 0 h 32581"/>
                  <a:gd name="connsiteX1" fmla="*/ 21600 w 21600"/>
                  <a:gd name="connsiteY1" fmla="*/ 0 h 32581"/>
                  <a:gd name="connsiteX2" fmla="*/ 21600 w 21600"/>
                  <a:gd name="connsiteY2" fmla="*/ 17322 h 32581"/>
                  <a:gd name="connsiteX3" fmla="*/ 17763 w 21600"/>
                  <a:gd name="connsiteY3" fmla="*/ 12754 h 32581"/>
                  <a:gd name="connsiteX4" fmla="*/ 14129 w 21600"/>
                  <a:gd name="connsiteY4" fmla="*/ 21687 h 32581"/>
                  <a:gd name="connsiteX5" fmla="*/ 10216 w 21600"/>
                  <a:gd name="connsiteY5" fmla="*/ 14903 h 32581"/>
                  <a:gd name="connsiteX6" fmla="*/ 5616 w 21600"/>
                  <a:gd name="connsiteY6" fmla="*/ 32203 h 32581"/>
                  <a:gd name="connsiteX7" fmla="*/ 2973 w 21600"/>
                  <a:gd name="connsiteY7" fmla="*/ 22932 h 32581"/>
                  <a:gd name="connsiteX8" fmla="*/ 0 w 21600"/>
                  <a:gd name="connsiteY8" fmla="*/ 20172 h 32581"/>
                  <a:gd name="connsiteX9" fmla="*/ 0 w 21600"/>
                  <a:gd name="connsiteY9" fmla="*/ 0 h 32581"/>
                  <a:gd name="connsiteX0" fmla="*/ 0 w 21600"/>
                  <a:gd name="connsiteY0" fmla="*/ 0 h 32203"/>
                  <a:gd name="connsiteX1" fmla="*/ 21600 w 21600"/>
                  <a:gd name="connsiteY1" fmla="*/ 0 h 32203"/>
                  <a:gd name="connsiteX2" fmla="*/ 21600 w 21600"/>
                  <a:gd name="connsiteY2" fmla="*/ 17322 h 32203"/>
                  <a:gd name="connsiteX3" fmla="*/ 17763 w 21600"/>
                  <a:gd name="connsiteY3" fmla="*/ 12754 h 32203"/>
                  <a:gd name="connsiteX4" fmla="*/ 14129 w 21600"/>
                  <a:gd name="connsiteY4" fmla="*/ 21687 h 32203"/>
                  <a:gd name="connsiteX5" fmla="*/ 10216 w 21600"/>
                  <a:gd name="connsiteY5" fmla="*/ 14903 h 32203"/>
                  <a:gd name="connsiteX6" fmla="*/ 5616 w 21600"/>
                  <a:gd name="connsiteY6" fmla="*/ 32203 h 32203"/>
                  <a:gd name="connsiteX7" fmla="*/ 2973 w 21600"/>
                  <a:gd name="connsiteY7" fmla="*/ 22932 h 32203"/>
                  <a:gd name="connsiteX8" fmla="*/ 0 w 21600"/>
                  <a:gd name="connsiteY8" fmla="*/ 20172 h 32203"/>
                  <a:gd name="connsiteX9" fmla="*/ 0 w 21600"/>
                  <a:gd name="connsiteY9" fmla="*/ 0 h 32203"/>
                  <a:gd name="connsiteX0" fmla="*/ 0 w 21600"/>
                  <a:gd name="connsiteY0" fmla="*/ 0 h 32203"/>
                  <a:gd name="connsiteX1" fmla="*/ 21600 w 21600"/>
                  <a:gd name="connsiteY1" fmla="*/ 0 h 32203"/>
                  <a:gd name="connsiteX2" fmla="*/ 21600 w 21600"/>
                  <a:gd name="connsiteY2" fmla="*/ 17322 h 32203"/>
                  <a:gd name="connsiteX3" fmla="*/ 17763 w 21600"/>
                  <a:gd name="connsiteY3" fmla="*/ 12754 h 32203"/>
                  <a:gd name="connsiteX4" fmla="*/ 14129 w 21600"/>
                  <a:gd name="connsiteY4" fmla="*/ 21687 h 32203"/>
                  <a:gd name="connsiteX5" fmla="*/ 10216 w 21600"/>
                  <a:gd name="connsiteY5" fmla="*/ 14903 h 32203"/>
                  <a:gd name="connsiteX6" fmla="*/ 5616 w 21600"/>
                  <a:gd name="connsiteY6" fmla="*/ 32203 h 32203"/>
                  <a:gd name="connsiteX7" fmla="*/ 2973 w 21600"/>
                  <a:gd name="connsiteY7" fmla="*/ 22932 h 32203"/>
                  <a:gd name="connsiteX8" fmla="*/ 0 w 21600"/>
                  <a:gd name="connsiteY8" fmla="*/ 20172 h 32203"/>
                  <a:gd name="connsiteX9" fmla="*/ 0 w 21600"/>
                  <a:gd name="connsiteY9" fmla="*/ 0 h 3220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61"/>
                  <a:gd name="connsiteX1" fmla="*/ 21600 w 21600"/>
                  <a:gd name="connsiteY1" fmla="*/ 0 h 32161"/>
                  <a:gd name="connsiteX2" fmla="*/ 21600 w 21600"/>
                  <a:gd name="connsiteY2" fmla="*/ 17322 h 32161"/>
                  <a:gd name="connsiteX3" fmla="*/ 17763 w 21600"/>
                  <a:gd name="connsiteY3" fmla="*/ 12754 h 32161"/>
                  <a:gd name="connsiteX4" fmla="*/ 14028 w 21600"/>
                  <a:gd name="connsiteY4" fmla="*/ 21562 h 32161"/>
                  <a:gd name="connsiteX5" fmla="*/ 10216 w 21600"/>
                  <a:gd name="connsiteY5" fmla="*/ 14903 h 32161"/>
                  <a:gd name="connsiteX6" fmla="*/ 6156 w 21600"/>
                  <a:gd name="connsiteY6" fmla="*/ 32153 h 32161"/>
                  <a:gd name="connsiteX7" fmla="*/ 2973 w 21600"/>
                  <a:gd name="connsiteY7" fmla="*/ 22932 h 32161"/>
                  <a:gd name="connsiteX8" fmla="*/ 0 w 21600"/>
                  <a:gd name="connsiteY8" fmla="*/ 20172 h 32161"/>
                  <a:gd name="connsiteX9" fmla="*/ 0 w 21600"/>
                  <a:gd name="connsiteY9" fmla="*/ 0 h 32161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21600 w 21600"/>
                  <a:gd name="connsiteY2" fmla="*/ 173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2865"/>
                  <a:gd name="connsiteY0" fmla="*/ 0 h 32188"/>
                  <a:gd name="connsiteX1" fmla="*/ 21600 w 22865"/>
                  <a:gd name="connsiteY1" fmla="*/ 0 h 32188"/>
                  <a:gd name="connsiteX2" fmla="*/ 19980 w 22865"/>
                  <a:gd name="connsiteY2" fmla="*/ 17422 h 32188"/>
                  <a:gd name="connsiteX3" fmla="*/ 17763 w 22865"/>
                  <a:gd name="connsiteY3" fmla="*/ 12754 h 32188"/>
                  <a:gd name="connsiteX4" fmla="*/ 14028 w 22865"/>
                  <a:gd name="connsiteY4" fmla="*/ 21562 h 32188"/>
                  <a:gd name="connsiteX5" fmla="*/ 10216 w 22865"/>
                  <a:gd name="connsiteY5" fmla="*/ 14903 h 32188"/>
                  <a:gd name="connsiteX6" fmla="*/ 6156 w 22865"/>
                  <a:gd name="connsiteY6" fmla="*/ 32153 h 32188"/>
                  <a:gd name="connsiteX7" fmla="*/ 2973 w 22865"/>
                  <a:gd name="connsiteY7" fmla="*/ 22932 h 32188"/>
                  <a:gd name="connsiteX8" fmla="*/ 0 w 22865"/>
                  <a:gd name="connsiteY8" fmla="*/ 20172 h 32188"/>
                  <a:gd name="connsiteX9" fmla="*/ 0 w 22865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585 w 21600"/>
                  <a:gd name="connsiteY3" fmla="*/ 10825 h 32188"/>
                  <a:gd name="connsiteX4" fmla="*/ 17763 w 21600"/>
                  <a:gd name="connsiteY4" fmla="*/ 12754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495 w 21600"/>
                  <a:gd name="connsiteY3" fmla="*/ 9924 h 32188"/>
                  <a:gd name="connsiteX4" fmla="*/ 17763 w 21600"/>
                  <a:gd name="connsiteY4" fmla="*/ 12754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495 w 21600"/>
                  <a:gd name="connsiteY3" fmla="*/ 99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3440 w 21600"/>
                  <a:gd name="connsiteY5" fmla="*/ 10184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2973 w 21600"/>
                  <a:gd name="connsiteY8" fmla="*/ 22932 h 23679"/>
                  <a:gd name="connsiteX9" fmla="*/ 0 w 21600"/>
                  <a:gd name="connsiteY9" fmla="*/ 20172 h 23679"/>
                  <a:gd name="connsiteX10" fmla="*/ 0 w 21600"/>
                  <a:gd name="connsiteY10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2973 w 21600"/>
                  <a:gd name="connsiteY8" fmla="*/ 22932 h 23679"/>
                  <a:gd name="connsiteX9" fmla="*/ 0 w 21600"/>
                  <a:gd name="connsiteY9" fmla="*/ 20172 h 23679"/>
                  <a:gd name="connsiteX10" fmla="*/ 0 w 21600"/>
                  <a:gd name="connsiteY10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6686 w 21600"/>
                  <a:gd name="connsiteY8" fmla="*/ 14700 h 23679"/>
                  <a:gd name="connsiteX9" fmla="*/ 2973 w 21600"/>
                  <a:gd name="connsiteY9" fmla="*/ 22932 h 23679"/>
                  <a:gd name="connsiteX10" fmla="*/ 0 w 21600"/>
                  <a:gd name="connsiteY10" fmla="*/ 20172 h 23679"/>
                  <a:gd name="connsiteX11" fmla="*/ 0 w 21600"/>
                  <a:gd name="connsiteY11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6686 w 21600"/>
                  <a:gd name="connsiteY8" fmla="*/ 14700 h 23679"/>
                  <a:gd name="connsiteX9" fmla="*/ 2973 w 21600"/>
                  <a:gd name="connsiteY9" fmla="*/ 22932 h 23679"/>
                  <a:gd name="connsiteX10" fmla="*/ 0 w 21600"/>
                  <a:gd name="connsiteY10" fmla="*/ 20172 h 23679"/>
                  <a:gd name="connsiteX11" fmla="*/ 0 w 21600"/>
                  <a:gd name="connsiteY11" fmla="*/ 0 h 23679"/>
                  <a:gd name="connsiteX0" fmla="*/ 0 w 21600"/>
                  <a:gd name="connsiteY0" fmla="*/ 0 h 35915"/>
                  <a:gd name="connsiteX1" fmla="*/ 21600 w 21600"/>
                  <a:gd name="connsiteY1" fmla="*/ 0 h 35915"/>
                  <a:gd name="connsiteX2" fmla="*/ 19665 w 21600"/>
                  <a:gd name="connsiteY2" fmla="*/ 18824 h 35915"/>
                  <a:gd name="connsiteX3" fmla="*/ 17978 w 21600"/>
                  <a:gd name="connsiteY3" fmla="*/ 10324 h 35915"/>
                  <a:gd name="connsiteX4" fmla="*/ 15952 w 21600"/>
                  <a:gd name="connsiteY4" fmla="*/ 23679 h 35915"/>
                  <a:gd name="connsiteX5" fmla="*/ 13440 w 21600"/>
                  <a:gd name="connsiteY5" fmla="*/ 10184 h 35915"/>
                  <a:gd name="connsiteX6" fmla="*/ 11153 w 21600"/>
                  <a:gd name="connsiteY6" fmla="*/ 22182 h 35915"/>
                  <a:gd name="connsiteX7" fmla="*/ 8824 w 21600"/>
                  <a:gd name="connsiteY7" fmla="*/ 9184 h 35915"/>
                  <a:gd name="connsiteX8" fmla="*/ 6337 w 21600"/>
                  <a:gd name="connsiteY8" fmla="*/ 35690 h 35915"/>
                  <a:gd name="connsiteX9" fmla="*/ 2973 w 21600"/>
                  <a:gd name="connsiteY9" fmla="*/ 22932 h 35915"/>
                  <a:gd name="connsiteX10" fmla="*/ 0 w 21600"/>
                  <a:gd name="connsiteY10" fmla="*/ 20172 h 35915"/>
                  <a:gd name="connsiteX11" fmla="*/ 0 w 21600"/>
                  <a:gd name="connsiteY11" fmla="*/ 0 h 35915"/>
                  <a:gd name="connsiteX0" fmla="*/ 0 w 21600"/>
                  <a:gd name="connsiteY0" fmla="*/ 0 h 35715"/>
                  <a:gd name="connsiteX1" fmla="*/ 21600 w 21600"/>
                  <a:gd name="connsiteY1" fmla="*/ 0 h 35715"/>
                  <a:gd name="connsiteX2" fmla="*/ 19665 w 21600"/>
                  <a:gd name="connsiteY2" fmla="*/ 18824 h 35715"/>
                  <a:gd name="connsiteX3" fmla="*/ 17978 w 21600"/>
                  <a:gd name="connsiteY3" fmla="*/ 10324 h 35715"/>
                  <a:gd name="connsiteX4" fmla="*/ 15952 w 21600"/>
                  <a:gd name="connsiteY4" fmla="*/ 23679 h 35715"/>
                  <a:gd name="connsiteX5" fmla="*/ 13440 w 21600"/>
                  <a:gd name="connsiteY5" fmla="*/ 10184 h 35715"/>
                  <a:gd name="connsiteX6" fmla="*/ 11153 w 21600"/>
                  <a:gd name="connsiteY6" fmla="*/ 22182 h 35715"/>
                  <a:gd name="connsiteX7" fmla="*/ 8824 w 21600"/>
                  <a:gd name="connsiteY7" fmla="*/ 9184 h 35715"/>
                  <a:gd name="connsiteX8" fmla="*/ 6337 w 21600"/>
                  <a:gd name="connsiteY8" fmla="*/ 35690 h 35715"/>
                  <a:gd name="connsiteX9" fmla="*/ 3608 w 21600"/>
                  <a:gd name="connsiteY9" fmla="*/ 14522 h 35715"/>
                  <a:gd name="connsiteX10" fmla="*/ 0 w 21600"/>
                  <a:gd name="connsiteY10" fmla="*/ 20172 h 35715"/>
                  <a:gd name="connsiteX11" fmla="*/ 0 w 21600"/>
                  <a:gd name="connsiteY11" fmla="*/ 0 h 35715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718"/>
                  <a:gd name="connsiteX1" fmla="*/ 21600 w 21600"/>
                  <a:gd name="connsiteY1" fmla="*/ 0 h 35718"/>
                  <a:gd name="connsiteX2" fmla="*/ 19665 w 21600"/>
                  <a:gd name="connsiteY2" fmla="*/ 18824 h 35718"/>
                  <a:gd name="connsiteX3" fmla="*/ 17978 w 21600"/>
                  <a:gd name="connsiteY3" fmla="*/ 10324 h 35718"/>
                  <a:gd name="connsiteX4" fmla="*/ 15952 w 21600"/>
                  <a:gd name="connsiteY4" fmla="*/ 23679 h 35718"/>
                  <a:gd name="connsiteX5" fmla="*/ 13440 w 21600"/>
                  <a:gd name="connsiteY5" fmla="*/ 10184 h 35718"/>
                  <a:gd name="connsiteX6" fmla="*/ 11153 w 21600"/>
                  <a:gd name="connsiteY6" fmla="*/ 22182 h 35718"/>
                  <a:gd name="connsiteX7" fmla="*/ 8824 w 21600"/>
                  <a:gd name="connsiteY7" fmla="*/ 9184 h 35718"/>
                  <a:gd name="connsiteX8" fmla="*/ 6337 w 21600"/>
                  <a:gd name="connsiteY8" fmla="*/ 35690 h 35718"/>
                  <a:gd name="connsiteX9" fmla="*/ 3989 w 21600"/>
                  <a:gd name="connsiteY9" fmla="*/ 14734 h 35718"/>
                  <a:gd name="connsiteX10" fmla="*/ 1800 w 21600"/>
                  <a:gd name="connsiteY10" fmla="*/ 20039 h 35718"/>
                  <a:gd name="connsiteX11" fmla="*/ 0 w 21600"/>
                  <a:gd name="connsiteY11" fmla="*/ 0 h 35718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989 w 21600"/>
                  <a:gd name="connsiteY9" fmla="*/ 14734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989 w 21600"/>
                  <a:gd name="connsiteY9" fmla="*/ 14734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837 w 21600"/>
                  <a:gd name="connsiteY5" fmla="*/ 10184 h 35690"/>
                  <a:gd name="connsiteX6" fmla="*/ 11153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837 w 21600"/>
                  <a:gd name="connsiteY5" fmla="*/ 10184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46427"/>
                  <a:gd name="connsiteX1" fmla="*/ 21600 w 21600"/>
                  <a:gd name="connsiteY1" fmla="*/ 0 h 46427"/>
                  <a:gd name="connsiteX2" fmla="*/ 19645 w 21600"/>
                  <a:gd name="connsiteY2" fmla="*/ 46427 h 46427"/>
                  <a:gd name="connsiteX3" fmla="*/ 17978 w 21600"/>
                  <a:gd name="connsiteY3" fmla="*/ 10324 h 46427"/>
                  <a:gd name="connsiteX4" fmla="*/ 15952 w 21600"/>
                  <a:gd name="connsiteY4" fmla="*/ 23679 h 46427"/>
                  <a:gd name="connsiteX5" fmla="*/ 13726 w 21600"/>
                  <a:gd name="connsiteY5" fmla="*/ 9407 h 46427"/>
                  <a:gd name="connsiteX6" fmla="*/ 11344 w 21600"/>
                  <a:gd name="connsiteY6" fmla="*/ 22182 h 46427"/>
                  <a:gd name="connsiteX7" fmla="*/ 9078 w 21600"/>
                  <a:gd name="connsiteY7" fmla="*/ 9184 h 46427"/>
                  <a:gd name="connsiteX8" fmla="*/ 6337 w 21600"/>
                  <a:gd name="connsiteY8" fmla="*/ 35690 h 46427"/>
                  <a:gd name="connsiteX9" fmla="*/ 3687 w 21600"/>
                  <a:gd name="connsiteY9" fmla="*/ 10140 h 46427"/>
                  <a:gd name="connsiteX10" fmla="*/ 1752 w 21600"/>
                  <a:gd name="connsiteY10" fmla="*/ 20110 h 46427"/>
                  <a:gd name="connsiteX11" fmla="*/ 0 w 21600"/>
                  <a:gd name="connsiteY11" fmla="*/ 0 h 4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00" h="46427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0790" y="13317"/>
                      <a:pt x="20503" y="46473"/>
                      <a:pt x="19645" y="46427"/>
                    </a:cubicBezTo>
                    <a:cubicBezTo>
                      <a:pt x="18787" y="46381"/>
                      <a:pt x="18390" y="10302"/>
                      <a:pt x="17978" y="10324"/>
                    </a:cubicBezTo>
                    <a:cubicBezTo>
                      <a:pt x="17528" y="10446"/>
                      <a:pt x="16660" y="23832"/>
                      <a:pt x="15952" y="23679"/>
                    </a:cubicBezTo>
                    <a:cubicBezTo>
                      <a:pt x="15244" y="23526"/>
                      <a:pt x="14494" y="9256"/>
                      <a:pt x="13726" y="9407"/>
                    </a:cubicBezTo>
                    <a:cubicBezTo>
                      <a:pt x="12958" y="9558"/>
                      <a:pt x="12163" y="22284"/>
                      <a:pt x="11344" y="22182"/>
                    </a:cubicBezTo>
                    <a:cubicBezTo>
                      <a:pt x="10553" y="22214"/>
                      <a:pt x="9913" y="6933"/>
                      <a:pt x="9078" y="9184"/>
                    </a:cubicBezTo>
                    <a:cubicBezTo>
                      <a:pt x="8243" y="11435"/>
                      <a:pt x="7235" y="35531"/>
                      <a:pt x="6337" y="35690"/>
                    </a:cubicBezTo>
                    <a:cubicBezTo>
                      <a:pt x="5439" y="35849"/>
                      <a:pt x="4452" y="10303"/>
                      <a:pt x="3687" y="10140"/>
                    </a:cubicBezTo>
                    <a:cubicBezTo>
                      <a:pt x="2643" y="10180"/>
                      <a:pt x="2764" y="20104"/>
                      <a:pt x="1752" y="20110"/>
                    </a:cubicBezTo>
                    <a:cubicBezTo>
                      <a:pt x="740" y="20116"/>
                      <a:pt x="602" y="1152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28575"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Group 4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AB06AC1-032C-434A-8DAE-AB87811661D0}"/>
              </a:ext>
            </a:extLst>
          </p:cNvPr>
          <p:cNvGrpSpPr/>
          <p:nvPr/>
        </p:nvGrpSpPr>
        <p:grpSpPr>
          <a:xfrm>
            <a:off x="1343426" y="1224495"/>
            <a:ext cx="6706932" cy="653461"/>
            <a:chOff x="1419625" y="1268739"/>
            <a:chExt cx="6706932" cy="65346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C16BC5-5D6F-4F8E-B59C-D910368B3BE7}"/>
                </a:ext>
              </a:extLst>
            </p:cNvPr>
            <p:cNvSpPr txBox="1"/>
            <p:nvPr/>
          </p:nvSpPr>
          <p:spPr>
            <a:xfrm>
              <a:off x="1419625" y="1268739"/>
              <a:ext cx="3848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Food chart of 2018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6816AB-F2AD-45A0-AA7D-EB32CB578604}"/>
                </a:ext>
              </a:extLst>
            </p:cNvPr>
            <p:cNvSpPr txBox="1"/>
            <p:nvPr/>
          </p:nvSpPr>
          <p:spPr>
            <a:xfrm>
              <a:off x="1419625" y="1608268"/>
              <a:ext cx="670693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soul, like these sweet mornings.</a:t>
              </a:r>
            </a:p>
          </p:txBody>
        </p:sp>
      </p:grpSp>
      <p:grpSp>
        <p:nvGrpSpPr>
          <p:cNvPr id="83" name="Group 8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1FB8067-45A0-4A7C-9650-D3358F68479B}"/>
              </a:ext>
            </a:extLst>
          </p:cNvPr>
          <p:cNvGrpSpPr/>
          <p:nvPr/>
        </p:nvGrpSpPr>
        <p:grpSpPr>
          <a:xfrm>
            <a:off x="9048649" y="1619364"/>
            <a:ext cx="1798169" cy="616263"/>
            <a:chOff x="9004404" y="1620770"/>
            <a:chExt cx="1798169" cy="61626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41EC67-19BD-46E8-95D3-2D306722499F}"/>
                </a:ext>
              </a:extLst>
            </p:cNvPr>
            <p:cNvSpPr txBox="1"/>
            <p:nvPr/>
          </p:nvSpPr>
          <p:spPr>
            <a:xfrm>
              <a:off x="9004404" y="186770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$ 2.500.000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CB25227-E59C-4D8D-95D6-E90E9B7FC70E}"/>
                </a:ext>
              </a:extLst>
            </p:cNvPr>
            <p:cNvSpPr txBox="1"/>
            <p:nvPr/>
          </p:nvSpPr>
          <p:spPr>
            <a:xfrm>
              <a:off x="9208199" y="1620770"/>
              <a:ext cx="1316910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65" name="Freeform 4642">
              <a:extLst>
                <a:ext uri="{FF2B5EF4-FFF2-40B4-BE49-F238E27FC236}">
                  <a16:creationId xmlns:a16="http://schemas.microsoft.com/office/drawing/2014/main" id="{791BC30E-44B9-4D4D-908C-B538A8D5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246" y="169655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2" name="Group 8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EC44A05-7B5F-4BE9-A8B1-8B039E8090D7}"/>
              </a:ext>
            </a:extLst>
          </p:cNvPr>
          <p:cNvGrpSpPr/>
          <p:nvPr/>
        </p:nvGrpSpPr>
        <p:grpSpPr>
          <a:xfrm>
            <a:off x="9048649" y="2615452"/>
            <a:ext cx="1798169" cy="616263"/>
            <a:chOff x="9004404" y="2602110"/>
            <a:chExt cx="1798169" cy="61626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33A8AD-E764-4202-806B-FD8EF3576221}"/>
                </a:ext>
              </a:extLst>
            </p:cNvPr>
            <p:cNvSpPr txBox="1"/>
            <p:nvPr/>
          </p:nvSpPr>
          <p:spPr>
            <a:xfrm>
              <a:off x="9004404" y="284904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$ 1.750.000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810BFBD-6F9D-4236-A12E-A64EB46A3807}"/>
                </a:ext>
              </a:extLst>
            </p:cNvPr>
            <p:cNvSpPr txBox="1"/>
            <p:nvPr/>
          </p:nvSpPr>
          <p:spPr>
            <a:xfrm>
              <a:off x="9208199" y="2602110"/>
              <a:ext cx="1316910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70" name="Freeform 4642">
              <a:extLst>
                <a:ext uri="{FF2B5EF4-FFF2-40B4-BE49-F238E27FC236}">
                  <a16:creationId xmlns:a16="http://schemas.microsoft.com/office/drawing/2014/main" id="{603D7C34-5438-4090-8976-D99869F6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246" y="267789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1" name="Group 8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998859F-4823-4B13-8C6C-49A262D21D9B}"/>
              </a:ext>
            </a:extLst>
          </p:cNvPr>
          <p:cNvGrpSpPr/>
          <p:nvPr/>
        </p:nvGrpSpPr>
        <p:grpSpPr>
          <a:xfrm>
            <a:off x="9048649" y="3626289"/>
            <a:ext cx="1798169" cy="616263"/>
            <a:chOff x="9004404" y="3583450"/>
            <a:chExt cx="1798169" cy="61626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DAC9FD2-C63C-464E-8333-6E793BC78C73}"/>
                </a:ext>
              </a:extLst>
            </p:cNvPr>
            <p:cNvSpPr txBox="1"/>
            <p:nvPr/>
          </p:nvSpPr>
          <p:spPr>
            <a:xfrm>
              <a:off x="9004404" y="383038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$ 240.000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736104C-4575-425D-9DE7-92435A67B24C}"/>
                </a:ext>
              </a:extLst>
            </p:cNvPr>
            <p:cNvSpPr txBox="1"/>
            <p:nvPr/>
          </p:nvSpPr>
          <p:spPr>
            <a:xfrm>
              <a:off x="9208199" y="3583450"/>
              <a:ext cx="1316910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74" name="Freeform 4642">
              <a:extLst>
                <a:ext uri="{FF2B5EF4-FFF2-40B4-BE49-F238E27FC236}">
                  <a16:creationId xmlns:a16="http://schemas.microsoft.com/office/drawing/2014/main" id="{A821F418-91B0-4917-BA1B-A7AE38E06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18246" y="365923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0" name="Group 7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EF97ACC-866B-4E52-8322-8C565E4A4A86}"/>
              </a:ext>
            </a:extLst>
          </p:cNvPr>
          <p:cNvGrpSpPr/>
          <p:nvPr/>
        </p:nvGrpSpPr>
        <p:grpSpPr>
          <a:xfrm>
            <a:off x="9048649" y="4622376"/>
            <a:ext cx="1798169" cy="616263"/>
            <a:chOff x="9004404" y="4564790"/>
            <a:chExt cx="1798169" cy="61626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438CC2-9EB7-4C23-99A1-B2DCC9572E7D}"/>
                </a:ext>
              </a:extLst>
            </p:cNvPr>
            <p:cNvSpPr txBox="1"/>
            <p:nvPr/>
          </p:nvSpPr>
          <p:spPr>
            <a:xfrm>
              <a:off x="9004404" y="481172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$ 3.100.000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C1262A-A814-4AD7-9044-A14A88BBACE8}"/>
                </a:ext>
              </a:extLst>
            </p:cNvPr>
            <p:cNvSpPr txBox="1"/>
            <p:nvPr/>
          </p:nvSpPr>
          <p:spPr>
            <a:xfrm>
              <a:off x="9208199" y="4564790"/>
              <a:ext cx="1316910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78" name="Freeform 4642">
              <a:extLst>
                <a:ext uri="{FF2B5EF4-FFF2-40B4-BE49-F238E27FC236}">
                  <a16:creationId xmlns:a16="http://schemas.microsoft.com/office/drawing/2014/main" id="{7BBF140B-CD5B-47F1-B0E5-0ECF00984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246" y="464057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FDF8490E-24F9-4161-B66A-4B8261127F82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7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d"/>
      </p:transition>
    </mc:Choice>
    <mc:Fallback xmlns="" xmlns:a16="http://schemas.microsoft.com/office/drawing/2014/main" xmlns:a14="http://schemas.microsoft.com/office/drawing/2010/main">
      <p:transition spd="slow" advClick="0" advTm="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C577951-F9D4-4B1F-A85D-8219E37B7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185362"/>
              </p:ext>
            </p:extLst>
          </p:nvPr>
        </p:nvGraphicFramePr>
        <p:xfrm>
          <a:off x="5516880" y="1192222"/>
          <a:ext cx="5894232" cy="491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628C15D-022E-44A4-B65C-F009220D977A}"/>
              </a:ext>
            </a:extLst>
          </p:cNvPr>
          <p:cNvGrpSpPr/>
          <p:nvPr/>
        </p:nvGrpSpPr>
        <p:grpSpPr>
          <a:xfrm>
            <a:off x="1111833" y="1151354"/>
            <a:ext cx="3666643" cy="1578689"/>
            <a:chOff x="1111833" y="1151353"/>
            <a:chExt cx="3666643" cy="15786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392723-8371-4CFC-8250-BF5F8BCF240F}"/>
                </a:ext>
              </a:extLst>
            </p:cNvPr>
            <p:cNvSpPr txBox="1"/>
            <p:nvPr/>
          </p:nvSpPr>
          <p:spPr>
            <a:xfrm>
              <a:off x="1111833" y="1151353"/>
              <a:ext cx="36666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Vanilla</a:t>
              </a:r>
            </a:p>
            <a:p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Food Radar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DA6EB4C-CF25-4B60-AFB3-3F7CBFC2724C}"/>
                </a:ext>
              </a:extLst>
            </p:cNvPr>
            <p:cNvGrpSpPr/>
            <p:nvPr/>
          </p:nvGrpSpPr>
          <p:grpSpPr>
            <a:xfrm>
              <a:off x="1247030" y="2730042"/>
              <a:ext cx="603250" cy="0"/>
              <a:chOff x="7150100" y="3662052"/>
              <a:chExt cx="603250" cy="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405DE5D-9077-4A08-A5B1-DF6F1625E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E0D7366-D683-48B9-B3E8-165ABB77F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B2DB4C5-ACAE-4DEE-970C-2374C525B9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5939859-0A32-418D-BB40-FEE2ED25A57A}"/>
              </a:ext>
            </a:extLst>
          </p:cNvPr>
          <p:cNvSpPr txBox="1"/>
          <p:nvPr/>
        </p:nvSpPr>
        <p:spPr>
          <a:xfrm>
            <a:off x="1111833" y="3049132"/>
            <a:ext cx="36666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</a:t>
            </a:r>
          </a:p>
        </p:txBody>
      </p:sp>
      <p:cxnSp>
        <p:nvCxnSpPr>
          <p:cNvPr id="15" name="Straight Connector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16812EC-0BB7-4CDF-9195-797676D72BD8}"/>
              </a:ext>
            </a:extLst>
          </p:cNvPr>
          <p:cNvCxnSpPr>
            <a:cxnSpLocks/>
          </p:cNvCxnSpPr>
          <p:nvPr/>
        </p:nvCxnSpPr>
        <p:spPr>
          <a:xfrm flipV="1">
            <a:off x="5361692" y="1220950"/>
            <a:ext cx="0" cy="4416100"/>
          </a:xfrm>
          <a:prstGeom prst="line">
            <a:avLst/>
          </a:prstGeom>
          <a:ln w="22225" cap="rnd">
            <a:solidFill>
              <a:srgbClr val="444C73"/>
            </a:solidFill>
            <a:prstDash val="dash"/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C39F70A-4D6B-4BD8-83AB-5079D9328BC0}"/>
              </a:ext>
            </a:extLst>
          </p:cNvPr>
          <p:cNvGrpSpPr/>
          <p:nvPr/>
        </p:nvGrpSpPr>
        <p:grpSpPr>
          <a:xfrm>
            <a:off x="1247030" y="4959547"/>
            <a:ext cx="1916602" cy="630035"/>
            <a:chOff x="1207210" y="5007798"/>
            <a:chExt cx="1916601" cy="6300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ACA5CB-2556-406D-B519-0C25BD2442D1}"/>
                </a:ext>
              </a:extLst>
            </p:cNvPr>
            <p:cNvSpPr txBox="1"/>
            <p:nvPr/>
          </p:nvSpPr>
          <p:spPr>
            <a:xfrm>
              <a:off x="1716054" y="5007798"/>
              <a:ext cx="1407757" cy="4616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cs typeface="+mn-ea"/>
                  <a:sym typeface="+mn-lt"/>
                </a:rPr>
                <a:t>$13.000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B09314-206D-49CA-B451-C8793DC07CD8}"/>
                </a:ext>
              </a:extLst>
            </p:cNvPr>
            <p:cNvSpPr txBox="1"/>
            <p:nvPr/>
          </p:nvSpPr>
          <p:spPr>
            <a:xfrm>
              <a:off x="1716054" y="5376223"/>
              <a:ext cx="13756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Sample Text Here</a:t>
              </a: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0EC45A36-C03E-4EB2-AB34-2FEEC0E88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210" y="5120758"/>
              <a:ext cx="350838" cy="350838"/>
            </a:xfrm>
            <a:custGeom>
              <a:avLst/>
              <a:gdLst>
                <a:gd name="T0" fmla="*/ 220 w 224"/>
                <a:gd name="T1" fmla="*/ 22 h 224"/>
                <a:gd name="T2" fmla="*/ 201 w 224"/>
                <a:gd name="T3" fmla="*/ 22 h 224"/>
                <a:gd name="T4" fmla="*/ 201 w 224"/>
                <a:gd name="T5" fmla="*/ 3 h 224"/>
                <a:gd name="T6" fmla="*/ 197 w 224"/>
                <a:gd name="T7" fmla="*/ 0 h 224"/>
                <a:gd name="T8" fmla="*/ 197 w 224"/>
                <a:gd name="T9" fmla="*/ 0 h 224"/>
                <a:gd name="T10" fmla="*/ 193 w 224"/>
                <a:gd name="T11" fmla="*/ 3 h 224"/>
                <a:gd name="T12" fmla="*/ 193 w 224"/>
                <a:gd name="T13" fmla="*/ 16 h 224"/>
                <a:gd name="T14" fmla="*/ 190 w 224"/>
                <a:gd name="T15" fmla="*/ 13 h 224"/>
                <a:gd name="T16" fmla="*/ 177 w 224"/>
                <a:gd name="T17" fmla="*/ 8 h 224"/>
                <a:gd name="T18" fmla="*/ 158 w 224"/>
                <a:gd name="T19" fmla="*/ 16 h 224"/>
                <a:gd name="T20" fmla="*/ 17 w 224"/>
                <a:gd name="T21" fmla="*/ 158 h 224"/>
                <a:gd name="T22" fmla="*/ 14 w 224"/>
                <a:gd name="T23" fmla="*/ 188 h 224"/>
                <a:gd name="T24" fmla="*/ 18 w 224"/>
                <a:gd name="T25" fmla="*/ 192 h 224"/>
                <a:gd name="T26" fmla="*/ 4 w 224"/>
                <a:gd name="T27" fmla="*/ 192 h 224"/>
                <a:gd name="T28" fmla="*/ 4 w 224"/>
                <a:gd name="T29" fmla="*/ 192 h 224"/>
                <a:gd name="T30" fmla="*/ 0 w 224"/>
                <a:gd name="T31" fmla="*/ 196 h 224"/>
                <a:gd name="T32" fmla="*/ 4 w 224"/>
                <a:gd name="T33" fmla="*/ 200 h 224"/>
                <a:gd name="T34" fmla="*/ 23 w 224"/>
                <a:gd name="T35" fmla="*/ 200 h 224"/>
                <a:gd name="T36" fmla="*/ 23 w 224"/>
                <a:gd name="T37" fmla="*/ 219 h 224"/>
                <a:gd name="T38" fmla="*/ 27 w 224"/>
                <a:gd name="T39" fmla="*/ 224 h 224"/>
                <a:gd name="T40" fmla="*/ 27 w 224"/>
                <a:gd name="T41" fmla="*/ 224 h 224"/>
                <a:gd name="T42" fmla="*/ 31 w 224"/>
                <a:gd name="T43" fmla="*/ 219 h 224"/>
                <a:gd name="T44" fmla="*/ 31 w 224"/>
                <a:gd name="T45" fmla="*/ 205 h 224"/>
                <a:gd name="T46" fmla="*/ 36 w 224"/>
                <a:gd name="T47" fmla="*/ 210 h 224"/>
                <a:gd name="T48" fmla="*/ 51 w 224"/>
                <a:gd name="T49" fmla="*/ 216 h 224"/>
                <a:gd name="T50" fmla="*/ 68 w 224"/>
                <a:gd name="T51" fmla="*/ 209 h 224"/>
                <a:gd name="T52" fmla="*/ 209 w 224"/>
                <a:gd name="T53" fmla="*/ 67 h 224"/>
                <a:gd name="T54" fmla="*/ 211 w 224"/>
                <a:gd name="T55" fmla="*/ 34 h 224"/>
                <a:gd name="T56" fmla="*/ 207 w 224"/>
                <a:gd name="T57" fmla="*/ 30 h 224"/>
                <a:gd name="T58" fmla="*/ 220 w 224"/>
                <a:gd name="T59" fmla="*/ 30 h 224"/>
                <a:gd name="T60" fmla="*/ 224 w 224"/>
                <a:gd name="T61" fmla="*/ 26 h 224"/>
                <a:gd name="T62" fmla="*/ 220 w 224"/>
                <a:gd name="T63" fmla="*/ 22 h 224"/>
                <a:gd name="T64" fmla="*/ 204 w 224"/>
                <a:gd name="T65" fmla="*/ 62 h 224"/>
                <a:gd name="T66" fmla="*/ 62 w 224"/>
                <a:gd name="T67" fmla="*/ 203 h 224"/>
                <a:gd name="T68" fmla="*/ 42 w 224"/>
                <a:gd name="T69" fmla="*/ 204 h 224"/>
                <a:gd name="T70" fmla="*/ 20 w 224"/>
                <a:gd name="T71" fmla="*/ 182 h 224"/>
                <a:gd name="T72" fmla="*/ 22 w 224"/>
                <a:gd name="T73" fmla="*/ 164 h 224"/>
                <a:gd name="T74" fmla="*/ 164 w 224"/>
                <a:gd name="T75" fmla="*/ 22 h 224"/>
                <a:gd name="T76" fmla="*/ 177 w 224"/>
                <a:gd name="T77" fmla="*/ 16 h 224"/>
                <a:gd name="T78" fmla="*/ 184 w 224"/>
                <a:gd name="T79" fmla="*/ 18 h 224"/>
                <a:gd name="T80" fmla="*/ 187 w 224"/>
                <a:gd name="T81" fmla="*/ 21 h 224"/>
                <a:gd name="T82" fmla="*/ 187 w 224"/>
                <a:gd name="T83" fmla="*/ 21 h 224"/>
                <a:gd name="T84" fmla="*/ 201 w 224"/>
                <a:gd name="T85" fmla="*/ 36 h 224"/>
                <a:gd name="T86" fmla="*/ 201 w 224"/>
                <a:gd name="T87" fmla="*/ 36 h 224"/>
                <a:gd name="T88" fmla="*/ 206 w 224"/>
                <a:gd name="T89" fmla="*/ 40 h 224"/>
                <a:gd name="T90" fmla="*/ 204 w 224"/>
                <a:gd name="T91" fmla="*/ 62 h 224"/>
                <a:gd name="T92" fmla="*/ 131 w 224"/>
                <a:gd name="T93" fmla="*/ 72 h 224"/>
                <a:gd name="T94" fmla="*/ 32 w 224"/>
                <a:gd name="T95" fmla="*/ 171 h 224"/>
                <a:gd name="T96" fmla="*/ 32 w 224"/>
                <a:gd name="T97" fmla="*/ 177 h 224"/>
                <a:gd name="T98" fmla="*/ 34 w 224"/>
                <a:gd name="T99" fmla="*/ 178 h 224"/>
                <a:gd name="T100" fmla="*/ 37 w 224"/>
                <a:gd name="T101" fmla="*/ 177 h 224"/>
                <a:gd name="T102" fmla="*/ 136 w 224"/>
                <a:gd name="T103" fmla="*/ 78 h 224"/>
                <a:gd name="T104" fmla="*/ 136 w 224"/>
                <a:gd name="T105" fmla="*/ 72 h 224"/>
                <a:gd name="T106" fmla="*/ 131 w 224"/>
                <a:gd name="T10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Group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DFCC7D6-D78A-48F4-B565-79AF613B759F}"/>
              </a:ext>
            </a:extLst>
          </p:cNvPr>
          <p:cNvGrpSpPr/>
          <p:nvPr/>
        </p:nvGrpSpPr>
        <p:grpSpPr>
          <a:xfrm>
            <a:off x="1264325" y="4101460"/>
            <a:ext cx="1899309" cy="630035"/>
            <a:chOff x="1224503" y="3968730"/>
            <a:chExt cx="1899309" cy="6300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4D8530-F298-44DC-91D6-7EE6FAC586B8}"/>
                </a:ext>
              </a:extLst>
            </p:cNvPr>
            <p:cNvSpPr txBox="1"/>
            <p:nvPr/>
          </p:nvSpPr>
          <p:spPr>
            <a:xfrm>
              <a:off x="1716054" y="3968730"/>
              <a:ext cx="1407758" cy="4616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$20.000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A0E5CA-F029-47CC-90FA-A3B08C9CE6FB}"/>
                </a:ext>
              </a:extLst>
            </p:cNvPr>
            <p:cNvSpPr txBox="1"/>
            <p:nvPr/>
          </p:nvSpPr>
          <p:spPr>
            <a:xfrm>
              <a:off x="1716054" y="4337155"/>
              <a:ext cx="13756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Sample Text Here</a:t>
              </a:r>
            </a:p>
          </p:txBody>
        </p:sp>
        <p:sp>
          <p:nvSpPr>
            <p:cNvPr id="25" name="Freeform 89">
              <a:extLst>
                <a:ext uri="{FF2B5EF4-FFF2-40B4-BE49-F238E27FC236}">
                  <a16:creationId xmlns:a16="http://schemas.microsoft.com/office/drawing/2014/main" id="{1EC23447-3157-4A18-AB54-0671D6DCD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503" y="4001103"/>
              <a:ext cx="338138" cy="338138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0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EEE4ED93-0849-4B94-9AED-7A792EF9C173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2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 dir="u"/>
      </p:transition>
    </mc:Choice>
    <mc:Fallback xmlns="" xmlns:a16="http://schemas.microsoft.com/office/drawing/2014/main" xmlns:c="http://schemas.openxmlformats.org/drawingml/2006/chart"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DA88548-0517-4B96-8D98-DE5C1F0D6EF8}"/>
              </a:ext>
            </a:extLst>
          </p:cNvPr>
          <p:cNvSpPr/>
          <p:nvPr/>
        </p:nvSpPr>
        <p:spPr>
          <a:xfrm>
            <a:off x="1111834" y="3982849"/>
            <a:ext cx="4313607" cy="1974116"/>
          </a:xfrm>
          <a:prstGeom prst="roundRect">
            <a:avLst>
              <a:gd name="adj" fmla="val 8204"/>
            </a:avLst>
          </a:prstGeom>
          <a:solidFill>
            <a:schemeClr val="bg1"/>
          </a:solidFill>
          <a:ln>
            <a:noFill/>
          </a:ln>
          <a:effectLst>
            <a:outerShdw blurRad="889000" dist="355600" dir="5400000" sx="84000" sy="84000" algn="t" rotWithShape="0">
              <a:schemeClr val="tx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3" name="Group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FCDACEA-C7E7-49BF-A828-40293FE2391C}"/>
              </a:ext>
            </a:extLst>
          </p:cNvPr>
          <p:cNvGrpSpPr/>
          <p:nvPr/>
        </p:nvGrpSpPr>
        <p:grpSpPr>
          <a:xfrm>
            <a:off x="1309912" y="4171078"/>
            <a:ext cx="3917451" cy="1597658"/>
            <a:chOff x="1111833" y="4166317"/>
            <a:chExt cx="3917451" cy="1597658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BB27710F-76F3-4CEF-8382-F03B6F4C92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0025091"/>
                </p:ext>
              </p:extLst>
            </p:nvPr>
          </p:nvGraphicFramePr>
          <p:xfrm>
            <a:off x="1111833" y="4498998"/>
            <a:ext cx="3917451" cy="1264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BC4DE6-A251-493B-91FC-5E6EE09F8A03}"/>
                </a:ext>
              </a:extLst>
            </p:cNvPr>
            <p:cNvSpPr txBox="1"/>
            <p:nvPr/>
          </p:nvSpPr>
          <p:spPr>
            <a:xfrm>
              <a:off x="1161567" y="4166317"/>
              <a:ext cx="363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Subtitle text goes here</a:t>
              </a:r>
            </a:p>
          </p:txBody>
        </p:sp>
      </p:grpSp>
      <p:grpSp>
        <p:nvGrpSpPr>
          <p:cNvPr id="9" name="Group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91BDECF-EFBE-4F7F-AF2F-D149A799AEAF}"/>
              </a:ext>
            </a:extLst>
          </p:cNvPr>
          <p:cNvGrpSpPr/>
          <p:nvPr/>
        </p:nvGrpSpPr>
        <p:grpSpPr>
          <a:xfrm>
            <a:off x="1111834" y="1029434"/>
            <a:ext cx="3991108" cy="1578689"/>
            <a:chOff x="1111834" y="1029433"/>
            <a:chExt cx="3991108" cy="15786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6F4D29-9979-4537-8508-552C64115CBE}"/>
                </a:ext>
              </a:extLst>
            </p:cNvPr>
            <p:cNvSpPr txBox="1"/>
            <p:nvPr/>
          </p:nvSpPr>
          <p:spPr>
            <a:xfrm>
              <a:off x="1111834" y="1029433"/>
              <a:ext cx="39911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Pie</a:t>
              </a:r>
            </a:p>
            <a:p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Data Chart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8F515D-7EEF-49AC-8F1F-CEB077D0B308}"/>
                </a:ext>
              </a:extLst>
            </p:cNvPr>
            <p:cNvGrpSpPr/>
            <p:nvPr/>
          </p:nvGrpSpPr>
          <p:grpSpPr>
            <a:xfrm>
              <a:off x="1247030" y="2608122"/>
              <a:ext cx="603250" cy="0"/>
              <a:chOff x="7150100" y="3662052"/>
              <a:chExt cx="603250" cy="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6F57741-B080-4B49-9549-D1828223E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AE3E670-0C03-492B-9BE0-3AAC5ADB7D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CA7D625-5D2E-47BF-A29D-DC235BB22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339CBA3-78AF-4F30-A55C-5C1A734B618B}"/>
              </a:ext>
            </a:extLst>
          </p:cNvPr>
          <p:cNvSpPr txBox="1"/>
          <p:nvPr/>
        </p:nvSpPr>
        <p:spPr>
          <a:xfrm>
            <a:off x="1111834" y="2927213"/>
            <a:ext cx="46363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existence.</a:t>
            </a:r>
          </a:p>
        </p:txBody>
      </p:sp>
      <p:graphicFrame>
        <p:nvGraphicFramePr>
          <p:cNvPr id="2" name="Chart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A18A386-7090-4F05-AECF-B7767DF36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446553"/>
              </p:ext>
            </p:extLst>
          </p:nvPr>
        </p:nvGraphicFramePr>
        <p:xfrm>
          <a:off x="5764044" y="2135847"/>
          <a:ext cx="5441043" cy="362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808FAB2-C7B1-4DB7-83F2-F47EC95024F7}"/>
              </a:ext>
            </a:extLst>
          </p:cNvPr>
          <p:cNvGrpSpPr/>
          <p:nvPr/>
        </p:nvGrpSpPr>
        <p:grpSpPr>
          <a:xfrm>
            <a:off x="7449572" y="809469"/>
            <a:ext cx="2071349" cy="2291064"/>
            <a:chOff x="7449572" y="809469"/>
            <a:chExt cx="2071349" cy="22910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80295D-1A8E-4C71-A80A-2CDFC74F32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9572" y="1094793"/>
              <a:ext cx="0" cy="2005740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033879B-D8E3-4D88-A725-31551CC33BE6}"/>
                </a:ext>
              </a:extLst>
            </p:cNvPr>
            <p:cNvGrpSpPr/>
            <p:nvPr/>
          </p:nvGrpSpPr>
          <p:grpSpPr>
            <a:xfrm>
              <a:off x="7600606" y="809469"/>
              <a:ext cx="1920315" cy="591229"/>
              <a:chOff x="6365721" y="4328812"/>
              <a:chExt cx="1920315" cy="5912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8F090B-5D6C-4109-919F-EB4FE6A0F5B0}"/>
                  </a:ext>
                </a:extLst>
              </p:cNvPr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Data 01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17AD95-BE2C-415A-9F7F-4EAB5B527ACA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grpSp>
        <p:nvGrpSpPr>
          <p:cNvPr id="24" name="Group 2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02C9917-0FEE-428F-BA2A-4A7924013E4D}"/>
              </a:ext>
            </a:extLst>
          </p:cNvPr>
          <p:cNvGrpSpPr/>
          <p:nvPr/>
        </p:nvGrpSpPr>
        <p:grpSpPr>
          <a:xfrm>
            <a:off x="8264716" y="1563977"/>
            <a:ext cx="2071349" cy="1293322"/>
            <a:chOff x="8264716" y="1563977"/>
            <a:chExt cx="2071349" cy="129332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79707D-E296-4981-B060-EC19E90AF9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4716" y="1849301"/>
              <a:ext cx="0" cy="1007998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F8D6AA-9F44-426A-9D82-03C4BE1C8258}"/>
                </a:ext>
              </a:extLst>
            </p:cNvPr>
            <p:cNvGrpSpPr/>
            <p:nvPr/>
          </p:nvGrpSpPr>
          <p:grpSpPr>
            <a:xfrm>
              <a:off x="8415750" y="1563977"/>
              <a:ext cx="1920315" cy="591229"/>
              <a:chOff x="6365721" y="4328812"/>
              <a:chExt cx="1920315" cy="59122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144229-8085-4BBD-B5DB-CD6B27DA073B}"/>
                  </a:ext>
                </a:extLst>
              </p:cNvPr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Data 02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DFE3B0-C211-46A1-9B2B-EB5258B85820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grpSp>
        <p:nvGrpSpPr>
          <p:cNvPr id="34" name="Group 3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5B0223D-014C-4063-B65A-4EF92BC2A213}"/>
              </a:ext>
            </a:extLst>
          </p:cNvPr>
          <p:cNvGrpSpPr/>
          <p:nvPr/>
        </p:nvGrpSpPr>
        <p:grpSpPr>
          <a:xfrm>
            <a:off x="9149647" y="4433848"/>
            <a:ext cx="2071349" cy="1635268"/>
            <a:chOff x="9149646" y="4433846"/>
            <a:chExt cx="2071349" cy="163526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2273EF-D7D9-4960-9664-FF7A69A2E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9646" y="4433846"/>
              <a:ext cx="0" cy="1351816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E90FF-15E0-4F31-9EF2-0852C46BA77E}"/>
                </a:ext>
              </a:extLst>
            </p:cNvPr>
            <p:cNvGrpSpPr/>
            <p:nvPr/>
          </p:nvGrpSpPr>
          <p:grpSpPr>
            <a:xfrm>
              <a:off x="9300680" y="5477885"/>
              <a:ext cx="1920315" cy="591229"/>
              <a:chOff x="6365721" y="4328812"/>
              <a:chExt cx="1920315" cy="59122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52EB99-B9D0-4B74-B7E8-F411D4415ED6}"/>
                  </a:ext>
                </a:extLst>
              </p:cNvPr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Data 04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433FF2-2162-4149-A73D-8729ED15463A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grpSp>
        <p:nvGrpSpPr>
          <p:cNvPr id="29" name="Group 2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D26990D-0B22-41A2-9AE9-8F1CF651BA5F}"/>
              </a:ext>
            </a:extLst>
          </p:cNvPr>
          <p:cNvGrpSpPr/>
          <p:nvPr/>
        </p:nvGrpSpPr>
        <p:grpSpPr>
          <a:xfrm>
            <a:off x="6739695" y="3713059"/>
            <a:ext cx="2071349" cy="2352629"/>
            <a:chOff x="6739694" y="3713059"/>
            <a:chExt cx="2071349" cy="235262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EA4001-8BA8-495D-9CD6-6B2291C2E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9694" y="3713059"/>
              <a:ext cx="0" cy="2069177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60BC79D-B779-484D-8BA1-0314EF60E19D}"/>
                </a:ext>
              </a:extLst>
            </p:cNvPr>
            <p:cNvGrpSpPr/>
            <p:nvPr/>
          </p:nvGrpSpPr>
          <p:grpSpPr>
            <a:xfrm>
              <a:off x="6890728" y="5474459"/>
              <a:ext cx="1920315" cy="591229"/>
              <a:chOff x="6365721" y="4328812"/>
              <a:chExt cx="1920315" cy="59122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43FE7D-2FF1-4898-AB17-254FB5FD55E5}"/>
                  </a:ext>
                </a:extLst>
              </p:cNvPr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Data 03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507F73-A6B2-4EFC-B863-E758FA304834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444CC072-3643-4F63-ABC3-0DBD9CB412D0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77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d"/>
      </p:transition>
    </mc:Choice>
    <mc:Fallback xmlns="" xmlns:a16="http://schemas.microsoft.com/office/drawing/2014/main" xmlns:c="http://schemas.openxmlformats.org/drawingml/2006/chart">
      <p:transition spd="slow" advClick="0" advTm="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Oval 29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02AB9F7-B170-445E-8720-75BF99B33140}"/>
              </a:ext>
            </a:extLst>
          </p:cNvPr>
          <p:cNvSpPr/>
          <p:nvPr/>
        </p:nvSpPr>
        <p:spPr>
          <a:xfrm>
            <a:off x="4159898" y="2253479"/>
            <a:ext cx="3872207" cy="387220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20" name="Group 31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DBB08CC-E1D2-41DE-B4B0-0E69105C3B86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EC59DB48-CFCE-492C-A10C-B4CB798E8A34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2887699-D7FB-4357-A522-8AFCA6362F20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77ADD487-3CB4-4F9A-BFF4-6EECC7251A36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1" name="TextBox 32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721A6FA-6E4F-4954-9990-1BD8BF193FF8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Learn How to Cook</a:t>
            </a:r>
          </a:p>
        </p:txBody>
      </p:sp>
      <p:grpSp>
        <p:nvGrpSpPr>
          <p:cNvPr id="318" name="Group 3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AA964B8-F511-432A-B7F9-F81C24341A87}"/>
              </a:ext>
            </a:extLst>
          </p:cNvPr>
          <p:cNvGrpSpPr/>
          <p:nvPr/>
        </p:nvGrpSpPr>
        <p:grpSpPr>
          <a:xfrm>
            <a:off x="8628865" y="2659296"/>
            <a:ext cx="2865899" cy="1082984"/>
            <a:chOff x="8677184" y="2495480"/>
            <a:chExt cx="2865898" cy="1082984"/>
          </a:xfrm>
        </p:grpSpPr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45B0D5DE-2332-4E3E-A5D7-7EDA38B25AE2}"/>
                </a:ext>
              </a:extLst>
            </p:cNvPr>
            <p:cNvSpPr txBox="1"/>
            <p:nvPr/>
          </p:nvSpPr>
          <p:spPr>
            <a:xfrm>
              <a:off x="8677184" y="2495480"/>
              <a:ext cx="2315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Nice dessert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6BD0E4A7-7702-4281-83B4-E385B3A8D1DE}"/>
                </a:ext>
              </a:extLst>
            </p:cNvPr>
            <p:cNvSpPr txBox="1"/>
            <p:nvPr/>
          </p:nvSpPr>
          <p:spPr>
            <a:xfrm>
              <a:off x="8677184" y="2821334"/>
              <a:ext cx="286589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312" name="Freeform 8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3DF7BEA-DFBE-4361-8910-41547505DCB8}"/>
              </a:ext>
            </a:extLst>
          </p:cNvPr>
          <p:cNvSpPr>
            <a:spLocks noEditPoints="1"/>
          </p:cNvSpPr>
          <p:nvPr/>
        </p:nvSpPr>
        <p:spPr bwMode="auto">
          <a:xfrm>
            <a:off x="8746565" y="2246195"/>
            <a:ext cx="305476" cy="305476"/>
          </a:xfrm>
          <a:custGeom>
            <a:avLst/>
            <a:gdLst>
              <a:gd name="T0" fmla="*/ 205 w 216"/>
              <a:gd name="T1" fmla="*/ 179 h 216"/>
              <a:gd name="T2" fmla="*/ 12 w 216"/>
              <a:gd name="T3" fmla="*/ 179 h 216"/>
              <a:gd name="T4" fmla="*/ 0 w 216"/>
              <a:gd name="T5" fmla="*/ 199 h 216"/>
              <a:gd name="T6" fmla="*/ 15 w 216"/>
              <a:gd name="T7" fmla="*/ 216 h 216"/>
              <a:gd name="T8" fmla="*/ 216 w 216"/>
              <a:gd name="T9" fmla="*/ 201 h 216"/>
              <a:gd name="T10" fmla="*/ 204 w 216"/>
              <a:gd name="T11" fmla="*/ 184 h 216"/>
              <a:gd name="T12" fmla="*/ 197 w 216"/>
              <a:gd name="T13" fmla="*/ 179 h 216"/>
              <a:gd name="T14" fmla="*/ 20 w 216"/>
              <a:gd name="T15" fmla="*/ 184 h 216"/>
              <a:gd name="T16" fmla="*/ 108 w 216"/>
              <a:gd name="T17" fmla="*/ 92 h 216"/>
              <a:gd name="T18" fmla="*/ 200 w 216"/>
              <a:gd name="T19" fmla="*/ 208 h 216"/>
              <a:gd name="T20" fmla="*/ 8 w 216"/>
              <a:gd name="T21" fmla="*/ 201 h 216"/>
              <a:gd name="T22" fmla="*/ 15 w 216"/>
              <a:gd name="T23" fmla="*/ 192 h 216"/>
              <a:gd name="T24" fmla="*/ 208 w 216"/>
              <a:gd name="T25" fmla="*/ 199 h 216"/>
              <a:gd name="T26" fmla="*/ 44 w 216"/>
              <a:gd name="T27" fmla="*/ 175 h 216"/>
              <a:gd name="T28" fmla="*/ 106 w 216"/>
              <a:gd name="T29" fmla="*/ 113 h 216"/>
              <a:gd name="T30" fmla="*/ 106 w 216"/>
              <a:gd name="T31" fmla="*/ 105 h 216"/>
              <a:gd name="T32" fmla="*/ 44 w 216"/>
              <a:gd name="T33" fmla="*/ 175 h 216"/>
              <a:gd name="T34" fmla="*/ 97 w 216"/>
              <a:gd name="T35" fmla="*/ 80 h 216"/>
              <a:gd name="T36" fmla="*/ 109 w 216"/>
              <a:gd name="T37" fmla="*/ 71 h 216"/>
              <a:gd name="T38" fmla="*/ 124 w 216"/>
              <a:gd name="T39" fmla="*/ 83 h 216"/>
              <a:gd name="T40" fmla="*/ 109 w 216"/>
              <a:gd name="T41" fmla="*/ 64 h 216"/>
              <a:gd name="T42" fmla="*/ 88 w 216"/>
              <a:gd name="T43" fmla="*/ 80 h 216"/>
              <a:gd name="T44" fmla="*/ 48 w 216"/>
              <a:gd name="T45" fmla="*/ 48 h 216"/>
              <a:gd name="T46" fmla="*/ 51 w 216"/>
              <a:gd name="T47" fmla="*/ 73 h 216"/>
              <a:gd name="T48" fmla="*/ 54 w 216"/>
              <a:gd name="T49" fmla="*/ 66 h 216"/>
              <a:gd name="T50" fmla="*/ 55 w 216"/>
              <a:gd name="T51" fmla="*/ 53 h 216"/>
              <a:gd name="T52" fmla="*/ 55 w 216"/>
              <a:gd name="T53" fmla="*/ 29 h 216"/>
              <a:gd name="T54" fmla="*/ 49 w 216"/>
              <a:gd name="T55" fmla="*/ 35 h 216"/>
              <a:gd name="T56" fmla="*/ 49 w 216"/>
              <a:gd name="T57" fmla="*/ 47 h 216"/>
              <a:gd name="T58" fmla="*/ 100 w 216"/>
              <a:gd name="T59" fmla="*/ 20 h 216"/>
              <a:gd name="T60" fmla="*/ 103 w 216"/>
              <a:gd name="T61" fmla="*/ 45 h 216"/>
              <a:gd name="T62" fmla="*/ 106 w 216"/>
              <a:gd name="T63" fmla="*/ 38 h 216"/>
              <a:gd name="T64" fmla="*/ 107 w 216"/>
              <a:gd name="T65" fmla="*/ 25 h 216"/>
              <a:gd name="T66" fmla="*/ 107 w 216"/>
              <a:gd name="T67" fmla="*/ 1 h 216"/>
              <a:gd name="T68" fmla="*/ 101 w 216"/>
              <a:gd name="T69" fmla="*/ 7 h 216"/>
              <a:gd name="T70" fmla="*/ 101 w 216"/>
              <a:gd name="T71" fmla="*/ 19 h 216"/>
              <a:gd name="T72" fmla="*/ 160 w 216"/>
              <a:gd name="T73" fmla="*/ 56 h 216"/>
              <a:gd name="T74" fmla="*/ 163 w 216"/>
              <a:gd name="T75" fmla="*/ 81 h 216"/>
              <a:gd name="T76" fmla="*/ 166 w 216"/>
              <a:gd name="T77" fmla="*/ 74 h 216"/>
              <a:gd name="T78" fmla="*/ 167 w 216"/>
              <a:gd name="T79" fmla="*/ 61 h 216"/>
              <a:gd name="T80" fmla="*/ 167 w 216"/>
              <a:gd name="T81" fmla="*/ 37 h 216"/>
              <a:gd name="T82" fmla="*/ 161 w 216"/>
              <a:gd name="T83" fmla="*/ 43 h 216"/>
              <a:gd name="T84" fmla="*/ 161 w 216"/>
              <a:gd name="T85" fmla="*/ 5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6" h="216">
                <a:moveTo>
                  <a:pt x="204" y="184"/>
                </a:moveTo>
                <a:cubicBezTo>
                  <a:pt x="204" y="183"/>
                  <a:pt x="205" y="181"/>
                  <a:pt x="205" y="179"/>
                </a:cubicBezTo>
                <a:cubicBezTo>
                  <a:pt x="205" y="126"/>
                  <a:pt x="161" y="84"/>
                  <a:pt x="108" y="84"/>
                </a:cubicBezTo>
                <a:cubicBezTo>
                  <a:pt x="55" y="84"/>
                  <a:pt x="12" y="126"/>
                  <a:pt x="12" y="179"/>
                </a:cubicBezTo>
                <a:cubicBezTo>
                  <a:pt x="12" y="181"/>
                  <a:pt x="12" y="183"/>
                  <a:pt x="12" y="184"/>
                </a:cubicBezTo>
                <a:cubicBezTo>
                  <a:pt x="5" y="186"/>
                  <a:pt x="0" y="192"/>
                  <a:pt x="0" y="199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9"/>
                  <a:pt x="7" y="216"/>
                  <a:pt x="15" y="216"/>
                </a:cubicBezTo>
                <a:cubicBezTo>
                  <a:pt x="201" y="216"/>
                  <a:pt x="201" y="216"/>
                  <a:pt x="201" y="216"/>
                </a:cubicBezTo>
                <a:cubicBezTo>
                  <a:pt x="209" y="216"/>
                  <a:pt x="216" y="209"/>
                  <a:pt x="216" y="201"/>
                </a:cubicBezTo>
                <a:cubicBezTo>
                  <a:pt x="216" y="199"/>
                  <a:pt x="216" y="199"/>
                  <a:pt x="216" y="199"/>
                </a:cubicBezTo>
                <a:cubicBezTo>
                  <a:pt x="216" y="192"/>
                  <a:pt x="211" y="186"/>
                  <a:pt x="204" y="184"/>
                </a:cubicBezTo>
                <a:close/>
                <a:moveTo>
                  <a:pt x="108" y="92"/>
                </a:moveTo>
                <a:cubicBezTo>
                  <a:pt x="157" y="92"/>
                  <a:pt x="197" y="130"/>
                  <a:pt x="197" y="179"/>
                </a:cubicBezTo>
                <a:cubicBezTo>
                  <a:pt x="197" y="180"/>
                  <a:pt x="196" y="182"/>
                  <a:pt x="196" y="18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20" y="182"/>
                  <a:pt x="20" y="180"/>
                  <a:pt x="20" y="179"/>
                </a:cubicBezTo>
                <a:cubicBezTo>
                  <a:pt x="20" y="130"/>
                  <a:pt x="59" y="92"/>
                  <a:pt x="108" y="92"/>
                </a:cubicBezTo>
                <a:close/>
                <a:moveTo>
                  <a:pt x="208" y="201"/>
                </a:moveTo>
                <a:cubicBezTo>
                  <a:pt x="208" y="204"/>
                  <a:pt x="204" y="208"/>
                  <a:pt x="200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08"/>
                  <a:pt x="8" y="204"/>
                  <a:pt x="8" y="201"/>
                </a:cubicBezTo>
                <a:cubicBezTo>
                  <a:pt x="8" y="199"/>
                  <a:pt x="8" y="199"/>
                  <a:pt x="8" y="199"/>
                </a:cubicBezTo>
                <a:cubicBezTo>
                  <a:pt x="8" y="195"/>
                  <a:pt x="11" y="192"/>
                  <a:pt x="15" y="192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5" y="192"/>
                  <a:pt x="208" y="195"/>
                  <a:pt x="208" y="199"/>
                </a:cubicBezTo>
                <a:lnTo>
                  <a:pt x="208" y="201"/>
                </a:lnTo>
                <a:close/>
                <a:moveTo>
                  <a:pt x="44" y="175"/>
                </a:moveTo>
                <a:cubicBezTo>
                  <a:pt x="46" y="175"/>
                  <a:pt x="48" y="173"/>
                  <a:pt x="48" y="171"/>
                </a:cubicBezTo>
                <a:cubicBezTo>
                  <a:pt x="48" y="139"/>
                  <a:pt x="74" y="113"/>
                  <a:pt x="106" y="113"/>
                </a:cubicBezTo>
                <a:cubicBezTo>
                  <a:pt x="108" y="113"/>
                  <a:pt x="110" y="111"/>
                  <a:pt x="110" y="109"/>
                </a:cubicBezTo>
                <a:cubicBezTo>
                  <a:pt x="110" y="107"/>
                  <a:pt x="108" y="105"/>
                  <a:pt x="106" y="105"/>
                </a:cubicBezTo>
                <a:cubicBezTo>
                  <a:pt x="69" y="105"/>
                  <a:pt x="40" y="135"/>
                  <a:pt x="40" y="171"/>
                </a:cubicBezTo>
                <a:cubicBezTo>
                  <a:pt x="40" y="173"/>
                  <a:pt x="41" y="175"/>
                  <a:pt x="44" y="175"/>
                </a:cubicBezTo>
                <a:close/>
                <a:moveTo>
                  <a:pt x="93" y="84"/>
                </a:moveTo>
                <a:cubicBezTo>
                  <a:pt x="95" y="84"/>
                  <a:pt x="97" y="82"/>
                  <a:pt x="97" y="80"/>
                </a:cubicBezTo>
                <a:cubicBezTo>
                  <a:pt x="97" y="75"/>
                  <a:pt x="102" y="71"/>
                  <a:pt x="107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15" y="71"/>
                  <a:pt x="119" y="75"/>
                  <a:pt x="119" y="80"/>
                </a:cubicBezTo>
                <a:cubicBezTo>
                  <a:pt x="119" y="82"/>
                  <a:pt x="121" y="83"/>
                  <a:pt x="124" y="83"/>
                </a:cubicBezTo>
                <a:cubicBezTo>
                  <a:pt x="126" y="83"/>
                  <a:pt x="128" y="82"/>
                  <a:pt x="128" y="80"/>
                </a:cubicBezTo>
                <a:cubicBezTo>
                  <a:pt x="128" y="71"/>
                  <a:pt x="119" y="64"/>
                  <a:pt x="109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97" y="64"/>
                  <a:pt x="88" y="71"/>
                  <a:pt x="88" y="80"/>
                </a:cubicBezTo>
                <a:cubicBezTo>
                  <a:pt x="88" y="82"/>
                  <a:pt x="90" y="84"/>
                  <a:pt x="93" y="84"/>
                </a:cubicBezTo>
                <a:close/>
                <a:moveTo>
                  <a:pt x="48" y="48"/>
                </a:moveTo>
                <a:cubicBezTo>
                  <a:pt x="41" y="55"/>
                  <a:pt x="41" y="65"/>
                  <a:pt x="48" y="72"/>
                </a:cubicBezTo>
                <a:cubicBezTo>
                  <a:pt x="49" y="73"/>
                  <a:pt x="50" y="73"/>
                  <a:pt x="51" y="73"/>
                </a:cubicBezTo>
                <a:cubicBezTo>
                  <a:pt x="52" y="73"/>
                  <a:pt x="53" y="73"/>
                  <a:pt x="54" y="72"/>
                </a:cubicBezTo>
                <a:cubicBezTo>
                  <a:pt x="55" y="70"/>
                  <a:pt x="55" y="68"/>
                  <a:pt x="54" y="66"/>
                </a:cubicBezTo>
                <a:cubicBezTo>
                  <a:pt x="50" y="63"/>
                  <a:pt x="50" y="58"/>
                  <a:pt x="53" y="54"/>
                </a:cubicBezTo>
                <a:cubicBezTo>
                  <a:pt x="54" y="54"/>
                  <a:pt x="54" y="54"/>
                  <a:pt x="55" y="53"/>
                </a:cubicBezTo>
                <a:cubicBezTo>
                  <a:pt x="58" y="50"/>
                  <a:pt x="60" y="46"/>
                  <a:pt x="60" y="41"/>
                </a:cubicBezTo>
                <a:cubicBezTo>
                  <a:pt x="60" y="37"/>
                  <a:pt x="58" y="32"/>
                  <a:pt x="55" y="29"/>
                </a:cubicBezTo>
                <a:cubicBezTo>
                  <a:pt x="53" y="28"/>
                  <a:pt x="51" y="28"/>
                  <a:pt x="49" y="29"/>
                </a:cubicBezTo>
                <a:cubicBezTo>
                  <a:pt x="47" y="31"/>
                  <a:pt x="47" y="33"/>
                  <a:pt x="49" y="35"/>
                </a:cubicBezTo>
                <a:cubicBezTo>
                  <a:pt x="51" y="37"/>
                  <a:pt x="52" y="39"/>
                  <a:pt x="52" y="41"/>
                </a:cubicBezTo>
                <a:cubicBezTo>
                  <a:pt x="52" y="43"/>
                  <a:pt x="51" y="46"/>
                  <a:pt x="49" y="47"/>
                </a:cubicBezTo>
                <a:cubicBezTo>
                  <a:pt x="49" y="47"/>
                  <a:pt x="48" y="48"/>
                  <a:pt x="48" y="48"/>
                </a:cubicBezTo>
                <a:close/>
                <a:moveTo>
                  <a:pt x="100" y="20"/>
                </a:moveTo>
                <a:cubicBezTo>
                  <a:pt x="93" y="27"/>
                  <a:pt x="93" y="37"/>
                  <a:pt x="100" y="44"/>
                </a:cubicBezTo>
                <a:cubicBezTo>
                  <a:pt x="101" y="45"/>
                  <a:pt x="102" y="45"/>
                  <a:pt x="103" y="45"/>
                </a:cubicBezTo>
                <a:cubicBezTo>
                  <a:pt x="104" y="45"/>
                  <a:pt x="105" y="45"/>
                  <a:pt x="106" y="44"/>
                </a:cubicBezTo>
                <a:cubicBezTo>
                  <a:pt x="107" y="42"/>
                  <a:pt x="107" y="40"/>
                  <a:pt x="106" y="38"/>
                </a:cubicBezTo>
                <a:cubicBezTo>
                  <a:pt x="102" y="35"/>
                  <a:pt x="102" y="29"/>
                  <a:pt x="105" y="26"/>
                </a:cubicBezTo>
                <a:cubicBezTo>
                  <a:pt x="106" y="26"/>
                  <a:pt x="106" y="26"/>
                  <a:pt x="107" y="25"/>
                </a:cubicBezTo>
                <a:cubicBezTo>
                  <a:pt x="110" y="22"/>
                  <a:pt x="112" y="18"/>
                  <a:pt x="112" y="13"/>
                </a:cubicBezTo>
                <a:cubicBezTo>
                  <a:pt x="112" y="9"/>
                  <a:pt x="110" y="4"/>
                  <a:pt x="107" y="1"/>
                </a:cubicBezTo>
                <a:cubicBezTo>
                  <a:pt x="105" y="0"/>
                  <a:pt x="103" y="0"/>
                  <a:pt x="101" y="1"/>
                </a:cubicBezTo>
                <a:cubicBezTo>
                  <a:pt x="99" y="3"/>
                  <a:pt x="99" y="5"/>
                  <a:pt x="101" y="7"/>
                </a:cubicBezTo>
                <a:cubicBezTo>
                  <a:pt x="103" y="9"/>
                  <a:pt x="104" y="11"/>
                  <a:pt x="104" y="13"/>
                </a:cubicBezTo>
                <a:cubicBezTo>
                  <a:pt x="104" y="15"/>
                  <a:pt x="103" y="17"/>
                  <a:pt x="101" y="19"/>
                </a:cubicBezTo>
                <a:cubicBezTo>
                  <a:pt x="101" y="19"/>
                  <a:pt x="100" y="20"/>
                  <a:pt x="100" y="20"/>
                </a:cubicBezTo>
                <a:close/>
                <a:moveTo>
                  <a:pt x="160" y="56"/>
                </a:moveTo>
                <a:cubicBezTo>
                  <a:pt x="153" y="63"/>
                  <a:pt x="153" y="73"/>
                  <a:pt x="160" y="80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4" y="81"/>
                  <a:pt x="165" y="81"/>
                  <a:pt x="166" y="80"/>
                </a:cubicBezTo>
                <a:cubicBezTo>
                  <a:pt x="167" y="78"/>
                  <a:pt x="167" y="76"/>
                  <a:pt x="166" y="74"/>
                </a:cubicBezTo>
                <a:cubicBezTo>
                  <a:pt x="162" y="71"/>
                  <a:pt x="162" y="66"/>
                  <a:pt x="165" y="62"/>
                </a:cubicBezTo>
                <a:cubicBezTo>
                  <a:pt x="166" y="62"/>
                  <a:pt x="166" y="62"/>
                  <a:pt x="167" y="61"/>
                </a:cubicBezTo>
                <a:cubicBezTo>
                  <a:pt x="170" y="58"/>
                  <a:pt x="172" y="54"/>
                  <a:pt x="172" y="49"/>
                </a:cubicBezTo>
                <a:cubicBezTo>
                  <a:pt x="172" y="45"/>
                  <a:pt x="170" y="40"/>
                  <a:pt x="167" y="37"/>
                </a:cubicBezTo>
                <a:cubicBezTo>
                  <a:pt x="165" y="36"/>
                  <a:pt x="163" y="36"/>
                  <a:pt x="161" y="37"/>
                </a:cubicBezTo>
                <a:cubicBezTo>
                  <a:pt x="159" y="39"/>
                  <a:pt x="159" y="41"/>
                  <a:pt x="161" y="43"/>
                </a:cubicBezTo>
                <a:cubicBezTo>
                  <a:pt x="163" y="45"/>
                  <a:pt x="164" y="47"/>
                  <a:pt x="164" y="49"/>
                </a:cubicBezTo>
                <a:cubicBezTo>
                  <a:pt x="164" y="51"/>
                  <a:pt x="163" y="54"/>
                  <a:pt x="161" y="55"/>
                </a:cubicBezTo>
                <a:cubicBezTo>
                  <a:pt x="161" y="55"/>
                  <a:pt x="160" y="56"/>
                  <a:pt x="160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7" name="Group 3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4E2083E-866D-4216-AA50-190423F4E3AF}"/>
              </a:ext>
            </a:extLst>
          </p:cNvPr>
          <p:cNvGrpSpPr/>
          <p:nvPr/>
        </p:nvGrpSpPr>
        <p:grpSpPr>
          <a:xfrm>
            <a:off x="8628865" y="4721014"/>
            <a:ext cx="2865899" cy="1082984"/>
            <a:chOff x="8677184" y="4557198"/>
            <a:chExt cx="2865898" cy="1082984"/>
          </a:xfrm>
        </p:grpSpPr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45410FC0-56A4-42FB-8EFA-E06C7F7C2528}"/>
                </a:ext>
              </a:extLst>
            </p:cNvPr>
            <p:cNvSpPr txBox="1"/>
            <p:nvPr/>
          </p:nvSpPr>
          <p:spPr>
            <a:xfrm>
              <a:off x="8677184" y="4557198"/>
              <a:ext cx="2315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Delicious food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08DF0AD7-6D03-4626-A2B1-F42E34E43EA4}"/>
                </a:ext>
              </a:extLst>
            </p:cNvPr>
            <p:cNvSpPr txBox="1"/>
            <p:nvPr/>
          </p:nvSpPr>
          <p:spPr>
            <a:xfrm>
              <a:off x="8677184" y="4883052"/>
              <a:ext cx="286589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316" name="Freeform 3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29131B4-E03B-4631-8F63-3F10C1F01C64}"/>
              </a:ext>
            </a:extLst>
          </p:cNvPr>
          <p:cNvSpPr>
            <a:spLocks noEditPoints="1"/>
          </p:cNvSpPr>
          <p:nvPr/>
        </p:nvSpPr>
        <p:spPr bwMode="auto">
          <a:xfrm>
            <a:off x="8744978" y="4305353"/>
            <a:ext cx="308345" cy="311213"/>
          </a:xfrm>
          <a:custGeom>
            <a:avLst/>
            <a:gdLst>
              <a:gd name="T0" fmla="*/ 127 w 218"/>
              <a:gd name="T1" fmla="*/ 46 h 220"/>
              <a:gd name="T2" fmla="*/ 109 w 218"/>
              <a:gd name="T3" fmla="*/ 34 h 220"/>
              <a:gd name="T4" fmla="*/ 112 w 218"/>
              <a:gd name="T5" fmla="*/ 64 h 220"/>
              <a:gd name="T6" fmla="*/ 125 w 218"/>
              <a:gd name="T7" fmla="*/ 57 h 220"/>
              <a:gd name="T8" fmla="*/ 114 w 218"/>
              <a:gd name="T9" fmla="*/ 56 h 220"/>
              <a:gd name="T10" fmla="*/ 111 w 218"/>
              <a:gd name="T11" fmla="*/ 42 h 220"/>
              <a:gd name="T12" fmla="*/ 119 w 218"/>
              <a:gd name="T13" fmla="*/ 47 h 220"/>
              <a:gd name="T14" fmla="*/ 126 w 218"/>
              <a:gd name="T15" fmla="*/ 89 h 220"/>
              <a:gd name="T16" fmla="*/ 120 w 218"/>
              <a:gd name="T17" fmla="*/ 99 h 220"/>
              <a:gd name="T18" fmla="*/ 130 w 218"/>
              <a:gd name="T19" fmla="*/ 106 h 220"/>
              <a:gd name="T20" fmla="*/ 126 w 218"/>
              <a:gd name="T21" fmla="*/ 89 h 220"/>
              <a:gd name="T22" fmla="*/ 40 w 218"/>
              <a:gd name="T23" fmla="*/ 115 h 220"/>
              <a:gd name="T24" fmla="*/ 47 w 218"/>
              <a:gd name="T25" fmla="*/ 128 h 220"/>
              <a:gd name="T26" fmla="*/ 54 w 218"/>
              <a:gd name="T27" fmla="*/ 124 h 220"/>
              <a:gd name="T28" fmla="*/ 45 w 218"/>
              <a:gd name="T29" fmla="*/ 111 h 220"/>
              <a:gd name="T30" fmla="*/ 79 w 218"/>
              <a:gd name="T31" fmla="*/ 104 h 220"/>
              <a:gd name="T32" fmla="*/ 90 w 218"/>
              <a:gd name="T33" fmla="*/ 124 h 220"/>
              <a:gd name="T34" fmla="*/ 103 w 218"/>
              <a:gd name="T35" fmla="*/ 108 h 220"/>
              <a:gd name="T36" fmla="*/ 91 w 218"/>
              <a:gd name="T37" fmla="*/ 116 h 220"/>
              <a:gd name="T38" fmla="*/ 86 w 218"/>
              <a:gd name="T39" fmla="*/ 108 h 220"/>
              <a:gd name="T40" fmla="*/ 90 w 218"/>
              <a:gd name="T41" fmla="*/ 106 h 220"/>
              <a:gd name="T42" fmla="*/ 91 w 218"/>
              <a:gd name="T43" fmla="*/ 116 h 220"/>
              <a:gd name="T44" fmla="*/ 157 w 218"/>
              <a:gd name="T45" fmla="*/ 128 h 220"/>
              <a:gd name="T46" fmla="*/ 160 w 218"/>
              <a:gd name="T47" fmla="*/ 156 h 220"/>
              <a:gd name="T48" fmla="*/ 172 w 218"/>
              <a:gd name="T49" fmla="*/ 149 h 220"/>
              <a:gd name="T50" fmla="*/ 166 w 218"/>
              <a:gd name="T51" fmla="*/ 145 h 220"/>
              <a:gd name="T52" fmla="*/ 155 w 218"/>
              <a:gd name="T53" fmla="*/ 143 h 220"/>
              <a:gd name="T54" fmla="*/ 160 w 218"/>
              <a:gd name="T55" fmla="*/ 136 h 220"/>
              <a:gd name="T56" fmla="*/ 166 w 218"/>
              <a:gd name="T57" fmla="*/ 145 h 220"/>
              <a:gd name="T58" fmla="*/ 131 w 218"/>
              <a:gd name="T59" fmla="*/ 0 h 220"/>
              <a:gd name="T60" fmla="*/ 24 w 218"/>
              <a:gd name="T61" fmla="*/ 54 h 220"/>
              <a:gd name="T62" fmla="*/ 22 w 218"/>
              <a:gd name="T63" fmla="*/ 180 h 220"/>
              <a:gd name="T64" fmla="*/ 65 w 218"/>
              <a:gd name="T65" fmla="*/ 206 h 220"/>
              <a:gd name="T66" fmla="*/ 93 w 218"/>
              <a:gd name="T67" fmla="*/ 206 h 220"/>
              <a:gd name="T68" fmla="*/ 101 w 218"/>
              <a:gd name="T69" fmla="*/ 180 h 220"/>
              <a:gd name="T70" fmla="*/ 115 w 218"/>
              <a:gd name="T71" fmla="*/ 204 h 220"/>
              <a:gd name="T72" fmla="*/ 129 w 218"/>
              <a:gd name="T73" fmla="*/ 180 h 220"/>
              <a:gd name="T74" fmla="*/ 133 w 218"/>
              <a:gd name="T75" fmla="*/ 1 h 220"/>
              <a:gd name="T76" fmla="*/ 121 w 218"/>
              <a:gd name="T77" fmla="*/ 190 h 220"/>
              <a:gd name="T78" fmla="*/ 109 w 218"/>
              <a:gd name="T79" fmla="*/ 190 h 220"/>
              <a:gd name="T80" fmla="*/ 85 w 218"/>
              <a:gd name="T81" fmla="*/ 172 h 220"/>
              <a:gd name="T82" fmla="*/ 79 w 218"/>
              <a:gd name="T83" fmla="*/ 212 h 220"/>
              <a:gd name="T84" fmla="*/ 73 w 218"/>
              <a:gd name="T85" fmla="*/ 172 h 220"/>
              <a:gd name="T86" fmla="*/ 31 w 218"/>
              <a:gd name="T87" fmla="*/ 59 h 220"/>
              <a:gd name="T88" fmla="*/ 206 w 218"/>
              <a:gd name="T89" fmla="*/ 17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8" h="220">
                <a:moveTo>
                  <a:pt x="125" y="57"/>
                </a:moveTo>
                <a:cubicBezTo>
                  <a:pt x="127" y="54"/>
                  <a:pt x="128" y="50"/>
                  <a:pt x="127" y="46"/>
                </a:cubicBezTo>
                <a:cubicBezTo>
                  <a:pt x="125" y="39"/>
                  <a:pt x="119" y="34"/>
                  <a:pt x="112" y="34"/>
                </a:cubicBezTo>
                <a:cubicBezTo>
                  <a:pt x="111" y="34"/>
                  <a:pt x="110" y="34"/>
                  <a:pt x="109" y="34"/>
                </a:cubicBezTo>
                <a:cubicBezTo>
                  <a:pt x="101" y="36"/>
                  <a:pt x="96" y="44"/>
                  <a:pt x="98" y="52"/>
                </a:cubicBezTo>
                <a:cubicBezTo>
                  <a:pt x="100" y="59"/>
                  <a:pt x="106" y="64"/>
                  <a:pt x="112" y="64"/>
                </a:cubicBezTo>
                <a:cubicBezTo>
                  <a:pt x="113" y="64"/>
                  <a:pt x="115" y="64"/>
                  <a:pt x="116" y="63"/>
                </a:cubicBezTo>
                <a:cubicBezTo>
                  <a:pt x="119" y="63"/>
                  <a:pt x="123" y="60"/>
                  <a:pt x="125" y="57"/>
                </a:cubicBezTo>
                <a:close/>
                <a:moveTo>
                  <a:pt x="118" y="53"/>
                </a:moveTo>
                <a:cubicBezTo>
                  <a:pt x="117" y="54"/>
                  <a:pt x="116" y="55"/>
                  <a:pt x="114" y="56"/>
                </a:cubicBezTo>
                <a:cubicBezTo>
                  <a:pt x="110" y="56"/>
                  <a:pt x="107" y="54"/>
                  <a:pt x="106" y="50"/>
                </a:cubicBezTo>
                <a:cubicBezTo>
                  <a:pt x="105" y="47"/>
                  <a:pt x="107" y="43"/>
                  <a:pt x="111" y="42"/>
                </a:cubicBezTo>
                <a:cubicBezTo>
                  <a:pt x="111" y="42"/>
                  <a:pt x="112" y="42"/>
                  <a:pt x="112" y="42"/>
                </a:cubicBezTo>
                <a:cubicBezTo>
                  <a:pt x="116" y="42"/>
                  <a:pt x="118" y="44"/>
                  <a:pt x="119" y="47"/>
                </a:cubicBezTo>
                <a:cubicBezTo>
                  <a:pt x="119" y="49"/>
                  <a:pt x="119" y="51"/>
                  <a:pt x="118" y="53"/>
                </a:cubicBezTo>
                <a:close/>
                <a:moveTo>
                  <a:pt x="126" y="89"/>
                </a:moveTo>
                <a:cubicBezTo>
                  <a:pt x="124" y="90"/>
                  <a:pt x="122" y="91"/>
                  <a:pt x="121" y="93"/>
                </a:cubicBezTo>
                <a:cubicBezTo>
                  <a:pt x="120" y="95"/>
                  <a:pt x="120" y="97"/>
                  <a:pt x="120" y="99"/>
                </a:cubicBezTo>
                <a:cubicBezTo>
                  <a:pt x="121" y="103"/>
                  <a:pt x="124" y="106"/>
                  <a:pt x="128" y="106"/>
                </a:cubicBezTo>
                <a:cubicBezTo>
                  <a:pt x="129" y="106"/>
                  <a:pt x="129" y="106"/>
                  <a:pt x="130" y="106"/>
                </a:cubicBezTo>
                <a:cubicBezTo>
                  <a:pt x="134" y="105"/>
                  <a:pt x="137" y="100"/>
                  <a:pt x="136" y="95"/>
                </a:cubicBezTo>
                <a:cubicBezTo>
                  <a:pt x="135" y="91"/>
                  <a:pt x="131" y="88"/>
                  <a:pt x="126" y="89"/>
                </a:cubicBezTo>
                <a:close/>
                <a:moveTo>
                  <a:pt x="45" y="111"/>
                </a:moveTo>
                <a:cubicBezTo>
                  <a:pt x="43" y="112"/>
                  <a:pt x="41" y="113"/>
                  <a:pt x="40" y="115"/>
                </a:cubicBezTo>
                <a:cubicBezTo>
                  <a:pt x="39" y="117"/>
                  <a:pt x="38" y="119"/>
                  <a:pt x="39" y="121"/>
                </a:cubicBezTo>
                <a:cubicBezTo>
                  <a:pt x="40" y="125"/>
                  <a:pt x="43" y="128"/>
                  <a:pt x="47" y="128"/>
                </a:cubicBezTo>
                <a:cubicBezTo>
                  <a:pt x="47" y="128"/>
                  <a:pt x="48" y="128"/>
                  <a:pt x="49" y="128"/>
                </a:cubicBezTo>
                <a:cubicBezTo>
                  <a:pt x="51" y="127"/>
                  <a:pt x="53" y="126"/>
                  <a:pt x="54" y="124"/>
                </a:cubicBezTo>
                <a:cubicBezTo>
                  <a:pt x="55" y="122"/>
                  <a:pt x="55" y="120"/>
                  <a:pt x="55" y="118"/>
                </a:cubicBezTo>
                <a:cubicBezTo>
                  <a:pt x="54" y="113"/>
                  <a:pt x="49" y="110"/>
                  <a:pt x="45" y="111"/>
                </a:cubicBezTo>
                <a:close/>
                <a:moveTo>
                  <a:pt x="87" y="98"/>
                </a:moveTo>
                <a:cubicBezTo>
                  <a:pt x="84" y="99"/>
                  <a:pt x="81" y="101"/>
                  <a:pt x="79" y="104"/>
                </a:cubicBezTo>
                <a:cubicBezTo>
                  <a:pt x="77" y="107"/>
                  <a:pt x="76" y="110"/>
                  <a:pt x="77" y="114"/>
                </a:cubicBezTo>
                <a:cubicBezTo>
                  <a:pt x="79" y="120"/>
                  <a:pt x="84" y="124"/>
                  <a:pt x="90" y="124"/>
                </a:cubicBezTo>
                <a:cubicBezTo>
                  <a:pt x="91" y="124"/>
                  <a:pt x="92" y="124"/>
                  <a:pt x="93" y="124"/>
                </a:cubicBezTo>
                <a:cubicBezTo>
                  <a:pt x="100" y="122"/>
                  <a:pt x="104" y="115"/>
                  <a:pt x="103" y="108"/>
                </a:cubicBezTo>
                <a:cubicBezTo>
                  <a:pt x="101" y="101"/>
                  <a:pt x="94" y="96"/>
                  <a:pt x="87" y="98"/>
                </a:cubicBezTo>
                <a:close/>
                <a:moveTo>
                  <a:pt x="91" y="116"/>
                </a:moveTo>
                <a:cubicBezTo>
                  <a:pt x="88" y="116"/>
                  <a:pt x="86" y="115"/>
                  <a:pt x="85" y="112"/>
                </a:cubicBezTo>
                <a:cubicBezTo>
                  <a:pt x="85" y="111"/>
                  <a:pt x="85" y="109"/>
                  <a:pt x="86" y="108"/>
                </a:cubicBezTo>
                <a:cubicBezTo>
                  <a:pt x="86" y="107"/>
                  <a:pt x="88" y="106"/>
                  <a:pt x="89" y="106"/>
                </a:cubicBezTo>
                <a:cubicBezTo>
                  <a:pt x="89" y="106"/>
                  <a:pt x="90" y="106"/>
                  <a:pt x="90" y="106"/>
                </a:cubicBezTo>
                <a:cubicBezTo>
                  <a:pt x="92" y="106"/>
                  <a:pt x="94" y="107"/>
                  <a:pt x="95" y="110"/>
                </a:cubicBezTo>
                <a:cubicBezTo>
                  <a:pt x="96" y="112"/>
                  <a:pt x="94" y="115"/>
                  <a:pt x="91" y="116"/>
                </a:cubicBezTo>
                <a:close/>
                <a:moveTo>
                  <a:pt x="174" y="139"/>
                </a:moveTo>
                <a:cubicBezTo>
                  <a:pt x="173" y="131"/>
                  <a:pt x="165" y="126"/>
                  <a:pt x="157" y="128"/>
                </a:cubicBezTo>
                <a:cubicBezTo>
                  <a:pt x="150" y="129"/>
                  <a:pt x="145" y="137"/>
                  <a:pt x="147" y="145"/>
                </a:cubicBezTo>
                <a:cubicBezTo>
                  <a:pt x="148" y="151"/>
                  <a:pt x="154" y="156"/>
                  <a:pt x="160" y="156"/>
                </a:cubicBezTo>
                <a:cubicBezTo>
                  <a:pt x="161" y="156"/>
                  <a:pt x="162" y="156"/>
                  <a:pt x="163" y="156"/>
                </a:cubicBezTo>
                <a:cubicBezTo>
                  <a:pt x="167" y="155"/>
                  <a:pt x="170" y="153"/>
                  <a:pt x="172" y="149"/>
                </a:cubicBezTo>
                <a:cubicBezTo>
                  <a:pt x="174" y="146"/>
                  <a:pt x="175" y="142"/>
                  <a:pt x="174" y="139"/>
                </a:cubicBezTo>
                <a:close/>
                <a:moveTo>
                  <a:pt x="166" y="145"/>
                </a:moveTo>
                <a:cubicBezTo>
                  <a:pt x="165" y="146"/>
                  <a:pt x="163" y="147"/>
                  <a:pt x="162" y="148"/>
                </a:cubicBezTo>
                <a:cubicBezTo>
                  <a:pt x="159" y="148"/>
                  <a:pt x="155" y="146"/>
                  <a:pt x="155" y="143"/>
                </a:cubicBezTo>
                <a:cubicBezTo>
                  <a:pt x="154" y="140"/>
                  <a:pt x="156" y="136"/>
                  <a:pt x="159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3" y="136"/>
                  <a:pt x="166" y="138"/>
                  <a:pt x="166" y="140"/>
                </a:cubicBezTo>
                <a:cubicBezTo>
                  <a:pt x="167" y="142"/>
                  <a:pt x="166" y="144"/>
                  <a:pt x="166" y="145"/>
                </a:cubicBezTo>
                <a:close/>
                <a:moveTo>
                  <a:pt x="133" y="1"/>
                </a:moveTo>
                <a:cubicBezTo>
                  <a:pt x="131" y="0"/>
                  <a:pt x="131" y="0"/>
                  <a:pt x="131" y="0"/>
                </a:cubicBezTo>
                <a:cubicBezTo>
                  <a:pt x="129" y="0"/>
                  <a:pt x="126" y="0"/>
                  <a:pt x="124" y="0"/>
                </a:cubicBezTo>
                <a:cubicBezTo>
                  <a:pt x="82" y="0"/>
                  <a:pt x="46" y="20"/>
                  <a:pt x="24" y="54"/>
                </a:cubicBezTo>
                <a:cubicBezTo>
                  <a:pt x="1" y="91"/>
                  <a:pt x="0" y="138"/>
                  <a:pt x="21" y="178"/>
                </a:cubicBezTo>
                <a:cubicBezTo>
                  <a:pt x="22" y="180"/>
                  <a:pt x="22" y="180"/>
                  <a:pt x="22" y="180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5" y="206"/>
                  <a:pt x="65" y="206"/>
                  <a:pt x="65" y="206"/>
                </a:cubicBezTo>
                <a:cubicBezTo>
                  <a:pt x="65" y="214"/>
                  <a:pt x="71" y="220"/>
                  <a:pt x="79" y="220"/>
                </a:cubicBezTo>
                <a:cubicBezTo>
                  <a:pt x="87" y="220"/>
                  <a:pt x="93" y="214"/>
                  <a:pt x="93" y="206"/>
                </a:cubicBezTo>
                <a:cubicBezTo>
                  <a:pt x="93" y="180"/>
                  <a:pt x="93" y="180"/>
                  <a:pt x="93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90"/>
                  <a:pt x="101" y="190"/>
                  <a:pt x="101" y="190"/>
                </a:cubicBezTo>
                <a:cubicBezTo>
                  <a:pt x="101" y="197"/>
                  <a:pt x="107" y="204"/>
                  <a:pt x="115" y="204"/>
                </a:cubicBezTo>
                <a:cubicBezTo>
                  <a:pt x="123" y="204"/>
                  <a:pt x="129" y="197"/>
                  <a:pt x="129" y="190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218" y="180"/>
                  <a:pt x="218" y="180"/>
                  <a:pt x="218" y="180"/>
                </a:cubicBezTo>
                <a:lnTo>
                  <a:pt x="133" y="1"/>
                </a:lnTo>
                <a:close/>
                <a:moveTo>
                  <a:pt x="121" y="172"/>
                </a:moveTo>
                <a:cubicBezTo>
                  <a:pt x="121" y="190"/>
                  <a:pt x="121" y="190"/>
                  <a:pt x="121" y="190"/>
                </a:cubicBezTo>
                <a:cubicBezTo>
                  <a:pt x="121" y="193"/>
                  <a:pt x="118" y="196"/>
                  <a:pt x="115" y="196"/>
                </a:cubicBezTo>
                <a:cubicBezTo>
                  <a:pt x="112" y="196"/>
                  <a:pt x="109" y="193"/>
                  <a:pt x="109" y="190"/>
                </a:cubicBezTo>
                <a:cubicBezTo>
                  <a:pt x="109" y="172"/>
                  <a:pt x="109" y="172"/>
                  <a:pt x="109" y="172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85" y="206"/>
                  <a:pt x="85" y="206"/>
                  <a:pt x="85" y="206"/>
                </a:cubicBezTo>
                <a:cubicBezTo>
                  <a:pt x="85" y="209"/>
                  <a:pt x="82" y="212"/>
                  <a:pt x="79" y="212"/>
                </a:cubicBezTo>
                <a:cubicBezTo>
                  <a:pt x="76" y="212"/>
                  <a:pt x="73" y="209"/>
                  <a:pt x="73" y="206"/>
                </a:cubicBezTo>
                <a:cubicBezTo>
                  <a:pt x="73" y="172"/>
                  <a:pt x="73" y="172"/>
                  <a:pt x="73" y="172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8" y="136"/>
                  <a:pt x="10" y="92"/>
                  <a:pt x="31" y="59"/>
                </a:cubicBezTo>
                <a:cubicBezTo>
                  <a:pt x="52" y="26"/>
                  <a:pt x="88" y="7"/>
                  <a:pt x="129" y="9"/>
                </a:cubicBezTo>
                <a:cubicBezTo>
                  <a:pt x="206" y="172"/>
                  <a:pt x="206" y="172"/>
                  <a:pt x="206" y="172"/>
                </a:cubicBezTo>
                <a:lnTo>
                  <a:pt x="121" y="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4" name="Group 3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3399BF5-B702-45D6-88CB-B96F4AF5965F}"/>
              </a:ext>
            </a:extLst>
          </p:cNvPr>
          <p:cNvGrpSpPr/>
          <p:nvPr/>
        </p:nvGrpSpPr>
        <p:grpSpPr>
          <a:xfrm>
            <a:off x="697237" y="2659296"/>
            <a:ext cx="2865899" cy="1082984"/>
            <a:chOff x="697238" y="2495480"/>
            <a:chExt cx="2865898" cy="1082984"/>
          </a:xfrm>
        </p:grpSpPr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0D02D7CE-45BE-449B-A03C-C689CF5498A6}"/>
                </a:ext>
              </a:extLst>
            </p:cNvPr>
            <p:cNvSpPr txBox="1"/>
            <p:nvPr/>
          </p:nvSpPr>
          <p:spPr>
            <a:xfrm>
              <a:off x="1247878" y="2495480"/>
              <a:ext cx="2315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Healthy food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E9C14DEB-1CA2-4A67-8DA8-89192CB98A17}"/>
                </a:ext>
              </a:extLst>
            </p:cNvPr>
            <p:cNvSpPr txBox="1"/>
            <p:nvPr/>
          </p:nvSpPr>
          <p:spPr>
            <a:xfrm>
              <a:off x="697238" y="2821334"/>
              <a:ext cx="286589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345" name="Group 34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1E82FF9-956F-4712-8883-3239B70A2DCB}"/>
              </a:ext>
            </a:extLst>
          </p:cNvPr>
          <p:cNvGrpSpPr/>
          <p:nvPr/>
        </p:nvGrpSpPr>
        <p:grpSpPr>
          <a:xfrm>
            <a:off x="697237" y="4721014"/>
            <a:ext cx="2865899" cy="1082984"/>
            <a:chOff x="697238" y="4557198"/>
            <a:chExt cx="2865898" cy="1082984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301E6317-6777-41EF-8441-C1B81C8D204E}"/>
                </a:ext>
              </a:extLst>
            </p:cNvPr>
            <p:cNvSpPr txBox="1"/>
            <p:nvPr/>
          </p:nvSpPr>
          <p:spPr>
            <a:xfrm>
              <a:off x="1247878" y="4557198"/>
              <a:ext cx="2315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Nice place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8D1C44CE-2C1A-4584-918E-2AD7656BEEAD}"/>
                </a:ext>
              </a:extLst>
            </p:cNvPr>
            <p:cNvSpPr txBox="1"/>
            <p:nvPr/>
          </p:nvSpPr>
          <p:spPr>
            <a:xfrm>
              <a:off x="697238" y="4883052"/>
              <a:ext cx="286589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333" name="Freeform 3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DE32361-D75B-4474-B62E-BE089BC05765}"/>
              </a:ext>
            </a:extLst>
          </p:cNvPr>
          <p:cNvSpPr>
            <a:spLocks noEditPoints="1"/>
          </p:cNvSpPr>
          <p:nvPr/>
        </p:nvSpPr>
        <p:spPr bwMode="auto">
          <a:xfrm>
            <a:off x="3217733" y="2246195"/>
            <a:ext cx="266131" cy="271646"/>
          </a:xfrm>
          <a:custGeom>
            <a:avLst/>
            <a:gdLst>
              <a:gd name="T0" fmla="*/ 98 w 196"/>
              <a:gd name="T1" fmla="*/ 64 h 200"/>
              <a:gd name="T2" fmla="*/ 60 w 196"/>
              <a:gd name="T3" fmla="*/ 100 h 200"/>
              <a:gd name="T4" fmla="*/ 98 w 196"/>
              <a:gd name="T5" fmla="*/ 136 h 200"/>
              <a:gd name="T6" fmla="*/ 136 w 196"/>
              <a:gd name="T7" fmla="*/ 100 h 200"/>
              <a:gd name="T8" fmla="*/ 98 w 196"/>
              <a:gd name="T9" fmla="*/ 64 h 200"/>
              <a:gd name="T10" fmla="*/ 98 w 196"/>
              <a:gd name="T11" fmla="*/ 129 h 200"/>
              <a:gd name="T12" fmla="*/ 68 w 196"/>
              <a:gd name="T13" fmla="*/ 100 h 200"/>
              <a:gd name="T14" fmla="*/ 98 w 196"/>
              <a:gd name="T15" fmla="*/ 71 h 200"/>
              <a:gd name="T16" fmla="*/ 128 w 196"/>
              <a:gd name="T17" fmla="*/ 100 h 200"/>
              <a:gd name="T18" fmla="*/ 98 w 196"/>
              <a:gd name="T19" fmla="*/ 129 h 200"/>
              <a:gd name="T20" fmla="*/ 98 w 196"/>
              <a:gd name="T21" fmla="*/ 0 h 200"/>
              <a:gd name="T22" fmla="*/ 0 w 196"/>
              <a:gd name="T23" fmla="*/ 100 h 200"/>
              <a:gd name="T24" fmla="*/ 98 w 196"/>
              <a:gd name="T25" fmla="*/ 200 h 200"/>
              <a:gd name="T26" fmla="*/ 196 w 196"/>
              <a:gd name="T27" fmla="*/ 100 h 200"/>
              <a:gd name="T28" fmla="*/ 98 w 196"/>
              <a:gd name="T29" fmla="*/ 0 h 200"/>
              <a:gd name="T30" fmla="*/ 98 w 196"/>
              <a:gd name="T31" fmla="*/ 192 h 200"/>
              <a:gd name="T32" fmla="*/ 8 w 196"/>
              <a:gd name="T33" fmla="*/ 100 h 200"/>
              <a:gd name="T34" fmla="*/ 98 w 196"/>
              <a:gd name="T35" fmla="*/ 8 h 200"/>
              <a:gd name="T36" fmla="*/ 188 w 196"/>
              <a:gd name="T37" fmla="*/ 100 h 200"/>
              <a:gd name="T38" fmla="*/ 98 w 196"/>
              <a:gd name="T39" fmla="*/ 192 h 200"/>
              <a:gd name="T40" fmla="*/ 80 w 196"/>
              <a:gd name="T41" fmla="*/ 42 h 200"/>
              <a:gd name="T42" fmla="*/ 72 w 196"/>
              <a:gd name="T43" fmla="*/ 39 h 200"/>
              <a:gd name="T44" fmla="*/ 67 w 196"/>
              <a:gd name="T45" fmla="*/ 53 h 200"/>
              <a:gd name="T46" fmla="*/ 75 w 196"/>
              <a:gd name="T47" fmla="*/ 56 h 200"/>
              <a:gd name="T48" fmla="*/ 80 w 196"/>
              <a:gd name="T49" fmla="*/ 42 h 200"/>
              <a:gd name="T50" fmla="*/ 143 w 196"/>
              <a:gd name="T51" fmla="*/ 38 h 200"/>
              <a:gd name="T52" fmla="*/ 136 w 196"/>
              <a:gd name="T53" fmla="*/ 26 h 200"/>
              <a:gd name="T54" fmla="*/ 129 w 196"/>
              <a:gd name="T55" fmla="*/ 30 h 200"/>
              <a:gd name="T56" fmla="*/ 136 w 196"/>
              <a:gd name="T57" fmla="*/ 42 h 200"/>
              <a:gd name="T58" fmla="*/ 143 w 196"/>
              <a:gd name="T59" fmla="*/ 38 h 200"/>
              <a:gd name="T60" fmla="*/ 36 w 196"/>
              <a:gd name="T61" fmla="*/ 75 h 200"/>
              <a:gd name="T62" fmla="*/ 24 w 196"/>
              <a:gd name="T63" fmla="*/ 75 h 200"/>
              <a:gd name="T64" fmla="*/ 24 w 196"/>
              <a:gd name="T65" fmla="*/ 83 h 200"/>
              <a:gd name="T66" fmla="*/ 36 w 196"/>
              <a:gd name="T67" fmla="*/ 83 h 200"/>
              <a:gd name="T68" fmla="*/ 36 w 196"/>
              <a:gd name="T69" fmla="*/ 75 h 200"/>
              <a:gd name="T70" fmla="*/ 36 w 196"/>
              <a:gd name="T71" fmla="*/ 131 h 200"/>
              <a:gd name="T72" fmla="*/ 46 w 196"/>
              <a:gd name="T73" fmla="*/ 135 h 200"/>
              <a:gd name="T74" fmla="*/ 49 w 196"/>
              <a:gd name="T75" fmla="*/ 127 h 200"/>
              <a:gd name="T76" fmla="*/ 39 w 196"/>
              <a:gd name="T77" fmla="*/ 124 h 200"/>
              <a:gd name="T78" fmla="*/ 36 w 196"/>
              <a:gd name="T79" fmla="*/ 131 h 200"/>
              <a:gd name="T80" fmla="*/ 89 w 196"/>
              <a:gd name="T81" fmla="*/ 174 h 200"/>
              <a:gd name="T82" fmla="*/ 97 w 196"/>
              <a:gd name="T83" fmla="*/ 174 h 200"/>
              <a:gd name="T84" fmla="*/ 97 w 196"/>
              <a:gd name="T85" fmla="*/ 163 h 200"/>
              <a:gd name="T86" fmla="*/ 89 w 196"/>
              <a:gd name="T87" fmla="*/ 163 h 200"/>
              <a:gd name="T88" fmla="*/ 89 w 196"/>
              <a:gd name="T89" fmla="*/ 174 h 200"/>
              <a:gd name="T90" fmla="*/ 137 w 196"/>
              <a:gd name="T91" fmla="*/ 133 h 200"/>
              <a:gd name="T92" fmla="*/ 142 w 196"/>
              <a:gd name="T93" fmla="*/ 140 h 200"/>
              <a:gd name="T94" fmla="*/ 149 w 196"/>
              <a:gd name="T95" fmla="*/ 135 h 200"/>
              <a:gd name="T96" fmla="*/ 145 w 196"/>
              <a:gd name="T97" fmla="*/ 128 h 200"/>
              <a:gd name="T98" fmla="*/ 137 w 196"/>
              <a:gd name="T99" fmla="*/ 133 h 200"/>
              <a:gd name="T100" fmla="*/ 161 w 196"/>
              <a:gd name="T101" fmla="*/ 79 h 200"/>
              <a:gd name="T102" fmla="*/ 158 w 196"/>
              <a:gd name="T103" fmla="*/ 92 h 200"/>
              <a:gd name="T104" fmla="*/ 166 w 196"/>
              <a:gd name="T105" fmla="*/ 94 h 200"/>
              <a:gd name="T106" fmla="*/ 169 w 196"/>
              <a:gd name="T107" fmla="*/ 80 h 200"/>
              <a:gd name="T108" fmla="*/ 161 w 196"/>
              <a:gd name="T109" fmla="*/ 7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6" h="200">
                <a:moveTo>
                  <a:pt x="98" y="64"/>
                </a:moveTo>
                <a:cubicBezTo>
                  <a:pt x="77" y="64"/>
                  <a:pt x="60" y="80"/>
                  <a:pt x="60" y="100"/>
                </a:cubicBezTo>
                <a:cubicBezTo>
                  <a:pt x="60" y="120"/>
                  <a:pt x="77" y="136"/>
                  <a:pt x="98" y="136"/>
                </a:cubicBezTo>
                <a:cubicBezTo>
                  <a:pt x="119" y="136"/>
                  <a:pt x="136" y="120"/>
                  <a:pt x="136" y="100"/>
                </a:cubicBezTo>
                <a:cubicBezTo>
                  <a:pt x="136" y="80"/>
                  <a:pt x="119" y="64"/>
                  <a:pt x="98" y="64"/>
                </a:cubicBezTo>
                <a:close/>
                <a:moveTo>
                  <a:pt x="98" y="129"/>
                </a:moveTo>
                <a:cubicBezTo>
                  <a:pt x="81" y="129"/>
                  <a:pt x="68" y="116"/>
                  <a:pt x="68" y="100"/>
                </a:cubicBezTo>
                <a:cubicBezTo>
                  <a:pt x="68" y="84"/>
                  <a:pt x="81" y="71"/>
                  <a:pt x="98" y="71"/>
                </a:cubicBezTo>
                <a:cubicBezTo>
                  <a:pt x="115" y="71"/>
                  <a:pt x="128" y="84"/>
                  <a:pt x="128" y="100"/>
                </a:cubicBezTo>
                <a:cubicBezTo>
                  <a:pt x="128" y="116"/>
                  <a:pt x="115" y="129"/>
                  <a:pt x="98" y="129"/>
                </a:cubicBezTo>
                <a:close/>
                <a:moveTo>
                  <a:pt x="98" y="0"/>
                </a:moveTo>
                <a:cubicBezTo>
                  <a:pt x="44" y="0"/>
                  <a:pt x="0" y="45"/>
                  <a:pt x="0" y="100"/>
                </a:cubicBezTo>
                <a:cubicBezTo>
                  <a:pt x="0" y="155"/>
                  <a:pt x="44" y="200"/>
                  <a:pt x="98" y="200"/>
                </a:cubicBezTo>
                <a:cubicBezTo>
                  <a:pt x="152" y="200"/>
                  <a:pt x="196" y="155"/>
                  <a:pt x="196" y="100"/>
                </a:cubicBezTo>
                <a:cubicBezTo>
                  <a:pt x="196" y="45"/>
                  <a:pt x="152" y="0"/>
                  <a:pt x="98" y="0"/>
                </a:cubicBezTo>
                <a:close/>
                <a:moveTo>
                  <a:pt x="98" y="192"/>
                </a:moveTo>
                <a:cubicBezTo>
                  <a:pt x="48" y="192"/>
                  <a:pt x="8" y="151"/>
                  <a:pt x="8" y="100"/>
                </a:cubicBezTo>
                <a:cubicBezTo>
                  <a:pt x="8" y="49"/>
                  <a:pt x="48" y="8"/>
                  <a:pt x="98" y="8"/>
                </a:cubicBezTo>
                <a:cubicBezTo>
                  <a:pt x="148" y="8"/>
                  <a:pt x="188" y="49"/>
                  <a:pt x="188" y="100"/>
                </a:cubicBezTo>
                <a:cubicBezTo>
                  <a:pt x="188" y="151"/>
                  <a:pt x="148" y="192"/>
                  <a:pt x="98" y="192"/>
                </a:cubicBezTo>
                <a:close/>
                <a:moveTo>
                  <a:pt x="80" y="42"/>
                </a:moveTo>
                <a:cubicBezTo>
                  <a:pt x="72" y="39"/>
                  <a:pt x="72" y="39"/>
                  <a:pt x="72" y="39"/>
                </a:cubicBezTo>
                <a:cubicBezTo>
                  <a:pt x="67" y="53"/>
                  <a:pt x="67" y="53"/>
                  <a:pt x="67" y="53"/>
                </a:cubicBezTo>
                <a:cubicBezTo>
                  <a:pt x="75" y="56"/>
                  <a:pt x="75" y="56"/>
                  <a:pt x="75" y="56"/>
                </a:cubicBezTo>
                <a:lnTo>
                  <a:pt x="80" y="42"/>
                </a:lnTo>
                <a:close/>
                <a:moveTo>
                  <a:pt x="143" y="38"/>
                </a:moveTo>
                <a:cubicBezTo>
                  <a:pt x="136" y="26"/>
                  <a:pt x="136" y="26"/>
                  <a:pt x="136" y="26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36" y="42"/>
                  <a:pt x="136" y="42"/>
                  <a:pt x="136" y="42"/>
                </a:cubicBezTo>
                <a:lnTo>
                  <a:pt x="143" y="38"/>
                </a:lnTo>
                <a:close/>
                <a:moveTo>
                  <a:pt x="36" y="75"/>
                </a:moveTo>
                <a:cubicBezTo>
                  <a:pt x="24" y="75"/>
                  <a:pt x="24" y="75"/>
                  <a:pt x="24" y="75"/>
                </a:cubicBezTo>
                <a:cubicBezTo>
                  <a:pt x="24" y="83"/>
                  <a:pt x="24" y="83"/>
                  <a:pt x="24" y="83"/>
                </a:cubicBezTo>
                <a:cubicBezTo>
                  <a:pt x="36" y="83"/>
                  <a:pt x="36" y="83"/>
                  <a:pt x="36" y="83"/>
                </a:cubicBezTo>
                <a:lnTo>
                  <a:pt x="36" y="75"/>
                </a:lnTo>
                <a:close/>
                <a:moveTo>
                  <a:pt x="36" y="131"/>
                </a:moveTo>
                <a:cubicBezTo>
                  <a:pt x="46" y="135"/>
                  <a:pt x="46" y="135"/>
                  <a:pt x="46" y="135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39" y="124"/>
                  <a:pt x="39" y="124"/>
                  <a:pt x="39" y="124"/>
                </a:cubicBezTo>
                <a:lnTo>
                  <a:pt x="36" y="131"/>
                </a:lnTo>
                <a:close/>
                <a:moveTo>
                  <a:pt x="89" y="174"/>
                </a:moveTo>
                <a:cubicBezTo>
                  <a:pt x="97" y="174"/>
                  <a:pt x="97" y="174"/>
                  <a:pt x="97" y="174"/>
                </a:cubicBezTo>
                <a:cubicBezTo>
                  <a:pt x="97" y="163"/>
                  <a:pt x="97" y="163"/>
                  <a:pt x="97" y="163"/>
                </a:cubicBezTo>
                <a:cubicBezTo>
                  <a:pt x="89" y="163"/>
                  <a:pt x="89" y="163"/>
                  <a:pt x="89" y="163"/>
                </a:cubicBezTo>
                <a:lnTo>
                  <a:pt x="89" y="174"/>
                </a:lnTo>
                <a:close/>
                <a:moveTo>
                  <a:pt x="137" y="133"/>
                </a:moveTo>
                <a:cubicBezTo>
                  <a:pt x="142" y="140"/>
                  <a:pt x="142" y="140"/>
                  <a:pt x="142" y="140"/>
                </a:cubicBezTo>
                <a:cubicBezTo>
                  <a:pt x="149" y="135"/>
                  <a:pt x="149" y="135"/>
                  <a:pt x="149" y="135"/>
                </a:cubicBezTo>
                <a:cubicBezTo>
                  <a:pt x="145" y="128"/>
                  <a:pt x="145" y="128"/>
                  <a:pt x="145" y="128"/>
                </a:cubicBezTo>
                <a:lnTo>
                  <a:pt x="137" y="133"/>
                </a:lnTo>
                <a:close/>
                <a:moveTo>
                  <a:pt x="161" y="79"/>
                </a:moveTo>
                <a:cubicBezTo>
                  <a:pt x="158" y="92"/>
                  <a:pt x="158" y="92"/>
                  <a:pt x="158" y="92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69" y="80"/>
                  <a:pt x="169" y="80"/>
                  <a:pt x="169" y="80"/>
                </a:cubicBezTo>
                <a:lnTo>
                  <a:pt x="161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34" name="Gruppieren 32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B11EDE8-D15D-4565-900F-672E9BB4ED81}"/>
              </a:ext>
            </a:extLst>
          </p:cNvPr>
          <p:cNvGrpSpPr/>
          <p:nvPr/>
        </p:nvGrpSpPr>
        <p:grpSpPr>
          <a:xfrm>
            <a:off x="3233593" y="4293347"/>
            <a:ext cx="234415" cy="325422"/>
            <a:chOff x="3440906" y="5202237"/>
            <a:chExt cx="269875" cy="374650"/>
          </a:xfrm>
          <a:solidFill>
            <a:schemeClr val="accent2"/>
          </a:solidFill>
        </p:grpSpPr>
        <p:sp>
          <p:nvSpPr>
            <p:cNvPr id="335" name="Freeform 198">
              <a:extLst>
                <a:ext uri="{FF2B5EF4-FFF2-40B4-BE49-F238E27FC236}">
                  <a16:creationId xmlns:a16="http://schemas.microsoft.com/office/drawing/2014/main" id="{6EC635F9-7E87-4741-A1C8-9564507709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0906" y="5308599"/>
              <a:ext cx="201613" cy="268288"/>
            </a:xfrm>
            <a:custGeom>
              <a:avLst/>
              <a:gdLst>
                <a:gd name="T0" fmla="*/ 106 w 128"/>
                <a:gd name="T1" fmla="*/ 172 h 172"/>
                <a:gd name="T2" fmla="*/ 22 w 128"/>
                <a:gd name="T3" fmla="*/ 172 h 172"/>
                <a:gd name="T4" fmla="*/ 0 w 128"/>
                <a:gd name="T5" fmla="*/ 150 h 172"/>
                <a:gd name="T6" fmla="*/ 0 w 128"/>
                <a:gd name="T7" fmla="*/ 0 h 172"/>
                <a:gd name="T8" fmla="*/ 128 w 128"/>
                <a:gd name="T9" fmla="*/ 0 h 172"/>
                <a:gd name="T10" fmla="*/ 128 w 128"/>
                <a:gd name="T11" fmla="*/ 150 h 172"/>
                <a:gd name="T12" fmla="*/ 106 w 128"/>
                <a:gd name="T13" fmla="*/ 172 h 172"/>
                <a:gd name="T14" fmla="*/ 8 w 128"/>
                <a:gd name="T15" fmla="*/ 8 h 172"/>
                <a:gd name="T16" fmla="*/ 8 w 128"/>
                <a:gd name="T17" fmla="*/ 150 h 172"/>
                <a:gd name="T18" fmla="*/ 22 w 128"/>
                <a:gd name="T19" fmla="*/ 164 h 172"/>
                <a:gd name="T20" fmla="*/ 106 w 128"/>
                <a:gd name="T21" fmla="*/ 164 h 172"/>
                <a:gd name="T22" fmla="*/ 120 w 128"/>
                <a:gd name="T23" fmla="*/ 150 h 172"/>
                <a:gd name="T24" fmla="*/ 120 w 128"/>
                <a:gd name="T25" fmla="*/ 8 h 172"/>
                <a:gd name="T26" fmla="*/ 8 w 128"/>
                <a:gd name="T2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72">
                  <a:moveTo>
                    <a:pt x="106" y="172"/>
                  </a:moveTo>
                  <a:cubicBezTo>
                    <a:pt x="22" y="172"/>
                    <a:pt x="22" y="172"/>
                    <a:pt x="22" y="172"/>
                  </a:cubicBezTo>
                  <a:cubicBezTo>
                    <a:pt x="10" y="172"/>
                    <a:pt x="0" y="162"/>
                    <a:pt x="0" y="1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8" y="162"/>
                    <a:pt x="118" y="172"/>
                    <a:pt x="106" y="172"/>
                  </a:cubicBezTo>
                  <a:close/>
                  <a:moveTo>
                    <a:pt x="8" y="8"/>
                  </a:moveTo>
                  <a:cubicBezTo>
                    <a:pt x="8" y="150"/>
                    <a:pt x="8" y="150"/>
                    <a:pt x="8" y="150"/>
                  </a:cubicBezTo>
                  <a:cubicBezTo>
                    <a:pt x="8" y="158"/>
                    <a:pt x="14" y="164"/>
                    <a:pt x="22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14" y="164"/>
                    <a:pt x="120" y="158"/>
                    <a:pt x="120" y="150"/>
                  </a:cubicBezTo>
                  <a:cubicBezTo>
                    <a:pt x="120" y="8"/>
                    <a:pt x="120" y="8"/>
                    <a:pt x="12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6" name="Freeform 199">
              <a:extLst>
                <a:ext uri="{FF2B5EF4-FFF2-40B4-BE49-F238E27FC236}">
                  <a16:creationId xmlns:a16="http://schemas.microsoft.com/office/drawing/2014/main" id="{CEE038F0-5FFE-4D4B-8B5C-4263E2D16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818" y="5333999"/>
              <a:ext cx="80963" cy="200025"/>
            </a:xfrm>
            <a:custGeom>
              <a:avLst/>
              <a:gdLst>
                <a:gd name="T0" fmla="*/ 4 w 52"/>
                <a:gd name="T1" fmla="*/ 128 h 128"/>
                <a:gd name="T2" fmla="*/ 0 w 52"/>
                <a:gd name="T3" fmla="*/ 128 h 128"/>
                <a:gd name="T4" fmla="*/ 0 w 52"/>
                <a:gd name="T5" fmla="*/ 104 h 128"/>
                <a:gd name="T6" fmla="*/ 4 w 52"/>
                <a:gd name="T7" fmla="*/ 104 h 128"/>
                <a:gd name="T8" fmla="*/ 28 w 52"/>
                <a:gd name="T9" fmla="*/ 80 h 128"/>
                <a:gd name="T10" fmla="*/ 28 w 52"/>
                <a:gd name="T11" fmla="*/ 48 h 128"/>
                <a:gd name="T12" fmla="*/ 4 w 52"/>
                <a:gd name="T13" fmla="*/ 24 h 128"/>
                <a:gd name="T14" fmla="*/ 0 w 52"/>
                <a:gd name="T15" fmla="*/ 24 h 128"/>
                <a:gd name="T16" fmla="*/ 0 w 52"/>
                <a:gd name="T17" fmla="*/ 0 h 128"/>
                <a:gd name="T18" fmla="*/ 4 w 52"/>
                <a:gd name="T19" fmla="*/ 0 h 128"/>
                <a:gd name="T20" fmla="*/ 52 w 52"/>
                <a:gd name="T21" fmla="*/ 48 h 128"/>
                <a:gd name="T22" fmla="*/ 52 w 52"/>
                <a:gd name="T23" fmla="*/ 80 h 128"/>
                <a:gd name="T24" fmla="*/ 4 w 52"/>
                <a:gd name="T25" fmla="*/ 128 h 128"/>
                <a:gd name="T26" fmla="*/ 8 w 52"/>
                <a:gd name="T27" fmla="*/ 112 h 128"/>
                <a:gd name="T28" fmla="*/ 8 w 52"/>
                <a:gd name="T29" fmla="*/ 120 h 128"/>
                <a:gd name="T30" fmla="*/ 44 w 52"/>
                <a:gd name="T31" fmla="*/ 80 h 128"/>
                <a:gd name="T32" fmla="*/ 44 w 52"/>
                <a:gd name="T33" fmla="*/ 48 h 128"/>
                <a:gd name="T34" fmla="*/ 8 w 52"/>
                <a:gd name="T35" fmla="*/ 8 h 128"/>
                <a:gd name="T36" fmla="*/ 8 w 52"/>
                <a:gd name="T37" fmla="*/ 16 h 128"/>
                <a:gd name="T38" fmla="*/ 36 w 52"/>
                <a:gd name="T39" fmla="*/ 48 h 128"/>
                <a:gd name="T40" fmla="*/ 36 w 52"/>
                <a:gd name="T41" fmla="*/ 80 h 128"/>
                <a:gd name="T42" fmla="*/ 8 w 52"/>
                <a:gd name="T4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128">
                  <a:moveTo>
                    <a:pt x="4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17" y="104"/>
                    <a:pt x="28" y="93"/>
                    <a:pt x="28" y="8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35"/>
                    <a:pt x="17" y="24"/>
                    <a:pt x="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0"/>
                    <a:pt x="52" y="22"/>
                    <a:pt x="52" y="48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106"/>
                    <a:pt x="30" y="128"/>
                    <a:pt x="4" y="128"/>
                  </a:cubicBezTo>
                  <a:close/>
                  <a:moveTo>
                    <a:pt x="8" y="112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28" y="118"/>
                    <a:pt x="44" y="101"/>
                    <a:pt x="44" y="80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27"/>
                    <a:pt x="28" y="10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4" y="18"/>
                    <a:pt x="36" y="32"/>
                    <a:pt x="36" y="48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96"/>
                    <a:pt x="24" y="110"/>
                    <a:pt x="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7" name="Freeform 200">
              <a:extLst>
                <a:ext uri="{FF2B5EF4-FFF2-40B4-BE49-F238E27FC236}">
                  <a16:creationId xmlns:a16="http://schemas.microsoft.com/office/drawing/2014/main" id="{E977E4DD-0069-4978-9347-4E40E2CD0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906" y="5202237"/>
              <a:ext cx="26988" cy="50800"/>
            </a:xfrm>
            <a:custGeom>
              <a:avLst/>
              <a:gdLst>
                <a:gd name="T0" fmla="*/ 12 w 17"/>
                <a:gd name="T1" fmla="*/ 32 h 32"/>
                <a:gd name="T2" fmla="*/ 10 w 17"/>
                <a:gd name="T3" fmla="*/ 32 h 32"/>
                <a:gd name="T4" fmla="*/ 0 w 17"/>
                <a:gd name="T5" fmla="*/ 15 h 32"/>
                <a:gd name="T6" fmla="*/ 11 w 17"/>
                <a:gd name="T7" fmla="*/ 0 h 32"/>
                <a:gd name="T8" fmla="*/ 16 w 17"/>
                <a:gd name="T9" fmla="*/ 3 h 32"/>
                <a:gd name="T10" fmla="*/ 13 w 17"/>
                <a:gd name="T11" fmla="*/ 8 h 32"/>
                <a:gd name="T12" fmla="*/ 8 w 17"/>
                <a:gd name="T13" fmla="*/ 15 h 32"/>
                <a:gd name="T14" fmla="*/ 14 w 17"/>
                <a:gd name="T15" fmla="*/ 24 h 32"/>
                <a:gd name="T16" fmla="*/ 16 w 17"/>
                <a:gd name="T17" fmla="*/ 30 h 32"/>
                <a:gd name="T18" fmla="*/ 12 w 17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2">
                  <a:moveTo>
                    <a:pt x="12" y="32"/>
                  </a:moveTo>
                  <a:cubicBezTo>
                    <a:pt x="11" y="32"/>
                    <a:pt x="11" y="32"/>
                    <a:pt x="10" y="32"/>
                  </a:cubicBezTo>
                  <a:cubicBezTo>
                    <a:pt x="4" y="29"/>
                    <a:pt x="0" y="22"/>
                    <a:pt x="0" y="15"/>
                  </a:cubicBezTo>
                  <a:cubicBezTo>
                    <a:pt x="1" y="8"/>
                    <a:pt x="5" y="2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6" y="5"/>
                    <a:pt x="15" y="7"/>
                    <a:pt x="13" y="8"/>
                  </a:cubicBezTo>
                  <a:cubicBezTo>
                    <a:pt x="10" y="9"/>
                    <a:pt x="8" y="12"/>
                    <a:pt x="8" y="15"/>
                  </a:cubicBezTo>
                  <a:cubicBezTo>
                    <a:pt x="8" y="17"/>
                    <a:pt x="8" y="22"/>
                    <a:pt x="14" y="24"/>
                  </a:cubicBezTo>
                  <a:cubicBezTo>
                    <a:pt x="16" y="25"/>
                    <a:pt x="17" y="27"/>
                    <a:pt x="16" y="30"/>
                  </a:cubicBezTo>
                  <a:cubicBezTo>
                    <a:pt x="15" y="31"/>
                    <a:pt x="14" y="32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8" name="Freeform 201">
              <a:extLst>
                <a:ext uri="{FF2B5EF4-FFF2-40B4-BE49-F238E27FC236}">
                  <a16:creationId xmlns:a16="http://schemas.microsoft.com/office/drawing/2014/main" id="{48FF7100-CE4C-4C8C-BF16-FFBC26B14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018" y="5238749"/>
              <a:ext cx="26988" cy="50800"/>
            </a:xfrm>
            <a:custGeom>
              <a:avLst/>
              <a:gdLst>
                <a:gd name="T0" fmla="*/ 5 w 17"/>
                <a:gd name="T1" fmla="*/ 33 h 33"/>
                <a:gd name="T2" fmla="*/ 1 w 17"/>
                <a:gd name="T3" fmla="*/ 30 h 33"/>
                <a:gd name="T4" fmla="*/ 4 w 17"/>
                <a:gd name="T5" fmla="*/ 25 h 33"/>
                <a:gd name="T6" fmla="*/ 9 w 17"/>
                <a:gd name="T7" fmla="*/ 18 h 33"/>
                <a:gd name="T8" fmla="*/ 3 w 17"/>
                <a:gd name="T9" fmla="*/ 9 h 33"/>
                <a:gd name="T10" fmla="*/ 1 w 17"/>
                <a:gd name="T11" fmla="*/ 3 h 33"/>
                <a:gd name="T12" fmla="*/ 7 w 17"/>
                <a:gd name="T13" fmla="*/ 1 h 33"/>
                <a:gd name="T14" fmla="*/ 17 w 17"/>
                <a:gd name="T15" fmla="*/ 18 h 33"/>
                <a:gd name="T16" fmla="*/ 6 w 17"/>
                <a:gd name="T17" fmla="*/ 33 h 33"/>
                <a:gd name="T18" fmla="*/ 5 w 17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3">
                  <a:moveTo>
                    <a:pt x="5" y="33"/>
                  </a:moveTo>
                  <a:cubicBezTo>
                    <a:pt x="3" y="33"/>
                    <a:pt x="2" y="32"/>
                    <a:pt x="1" y="30"/>
                  </a:cubicBezTo>
                  <a:cubicBezTo>
                    <a:pt x="1" y="28"/>
                    <a:pt x="2" y="26"/>
                    <a:pt x="4" y="25"/>
                  </a:cubicBezTo>
                  <a:cubicBezTo>
                    <a:pt x="7" y="24"/>
                    <a:pt x="9" y="21"/>
                    <a:pt x="9" y="18"/>
                  </a:cubicBezTo>
                  <a:cubicBezTo>
                    <a:pt x="9" y="16"/>
                    <a:pt x="9" y="11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2" y="1"/>
                    <a:pt x="4" y="0"/>
                    <a:pt x="7" y="1"/>
                  </a:cubicBezTo>
                  <a:cubicBezTo>
                    <a:pt x="13" y="4"/>
                    <a:pt x="17" y="11"/>
                    <a:pt x="17" y="18"/>
                  </a:cubicBezTo>
                  <a:cubicBezTo>
                    <a:pt x="16" y="25"/>
                    <a:pt x="12" y="31"/>
                    <a:pt x="6" y="33"/>
                  </a:cubicBezTo>
                  <a:cubicBezTo>
                    <a:pt x="6" y="33"/>
                    <a:pt x="5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9" name="Freeform 202">
              <a:extLst>
                <a:ext uri="{FF2B5EF4-FFF2-40B4-BE49-F238E27FC236}">
                  <a16:creationId xmlns:a16="http://schemas.microsoft.com/office/drawing/2014/main" id="{95401E25-6341-44F8-B642-34FE19D0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106" y="5202237"/>
              <a:ext cx="25400" cy="50800"/>
            </a:xfrm>
            <a:custGeom>
              <a:avLst/>
              <a:gdLst>
                <a:gd name="T0" fmla="*/ 12 w 17"/>
                <a:gd name="T1" fmla="*/ 32 h 32"/>
                <a:gd name="T2" fmla="*/ 10 w 17"/>
                <a:gd name="T3" fmla="*/ 32 h 32"/>
                <a:gd name="T4" fmla="*/ 0 w 17"/>
                <a:gd name="T5" fmla="*/ 15 h 32"/>
                <a:gd name="T6" fmla="*/ 11 w 17"/>
                <a:gd name="T7" fmla="*/ 0 h 32"/>
                <a:gd name="T8" fmla="*/ 16 w 17"/>
                <a:gd name="T9" fmla="*/ 3 h 32"/>
                <a:gd name="T10" fmla="*/ 13 w 17"/>
                <a:gd name="T11" fmla="*/ 8 h 32"/>
                <a:gd name="T12" fmla="*/ 8 w 17"/>
                <a:gd name="T13" fmla="*/ 15 h 32"/>
                <a:gd name="T14" fmla="*/ 14 w 17"/>
                <a:gd name="T15" fmla="*/ 24 h 32"/>
                <a:gd name="T16" fmla="*/ 16 w 17"/>
                <a:gd name="T17" fmla="*/ 30 h 32"/>
                <a:gd name="T18" fmla="*/ 12 w 17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2">
                  <a:moveTo>
                    <a:pt x="12" y="32"/>
                  </a:moveTo>
                  <a:cubicBezTo>
                    <a:pt x="11" y="32"/>
                    <a:pt x="11" y="32"/>
                    <a:pt x="10" y="32"/>
                  </a:cubicBezTo>
                  <a:cubicBezTo>
                    <a:pt x="4" y="29"/>
                    <a:pt x="0" y="22"/>
                    <a:pt x="0" y="15"/>
                  </a:cubicBezTo>
                  <a:cubicBezTo>
                    <a:pt x="1" y="8"/>
                    <a:pt x="5" y="2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6" y="5"/>
                    <a:pt x="15" y="7"/>
                    <a:pt x="13" y="8"/>
                  </a:cubicBezTo>
                  <a:cubicBezTo>
                    <a:pt x="10" y="9"/>
                    <a:pt x="8" y="12"/>
                    <a:pt x="8" y="15"/>
                  </a:cubicBezTo>
                  <a:cubicBezTo>
                    <a:pt x="8" y="17"/>
                    <a:pt x="8" y="22"/>
                    <a:pt x="14" y="24"/>
                  </a:cubicBezTo>
                  <a:cubicBezTo>
                    <a:pt x="16" y="25"/>
                    <a:pt x="17" y="27"/>
                    <a:pt x="16" y="30"/>
                  </a:cubicBezTo>
                  <a:cubicBezTo>
                    <a:pt x="15" y="31"/>
                    <a:pt x="14" y="32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0" name="Freeform 203">
              <a:extLst>
                <a:ext uri="{FF2B5EF4-FFF2-40B4-BE49-F238E27FC236}">
                  <a16:creationId xmlns:a16="http://schemas.microsoft.com/office/drawing/2014/main" id="{373299DC-8739-4813-AC52-6D64AFF35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218" y="5238749"/>
              <a:ext cx="25400" cy="50800"/>
            </a:xfrm>
            <a:custGeom>
              <a:avLst/>
              <a:gdLst>
                <a:gd name="T0" fmla="*/ 5 w 17"/>
                <a:gd name="T1" fmla="*/ 33 h 33"/>
                <a:gd name="T2" fmla="*/ 1 w 17"/>
                <a:gd name="T3" fmla="*/ 30 h 33"/>
                <a:gd name="T4" fmla="*/ 4 w 17"/>
                <a:gd name="T5" fmla="*/ 25 h 33"/>
                <a:gd name="T6" fmla="*/ 9 w 17"/>
                <a:gd name="T7" fmla="*/ 18 h 33"/>
                <a:gd name="T8" fmla="*/ 3 w 17"/>
                <a:gd name="T9" fmla="*/ 9 h 33"/>
                <a:gd name="T10" fmla="*/ 1 w 17"/>
                <a:gd name="T11" fmla="*/ 3 h 33"/>
                <a:gd name="T12" fmla="*/ 7 w 17"/>
                <a:gd name="T13" fmla="*/ 1 h 33"/>
                <a:gd name="T14" fmla="*/ 17 w 17"/>
                <a:gd name="T15" fmla="*/ 18 h 33"/>
                <a:gd name="T16" fmla="*/ 6 w 17"/>
                <a:gd name="T17" fmla="*/ 33 h 33"/>
                <a:gd name="T18" fmla="*/ 5 w 17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3">
                  <a:moveTo>
                    <a:pt x="5" y="33"/>
                  </a:moveTo>
                  <a:cubicBezTo>
                    <a:pt x="3" y="33"/>
                    <a:pt x="2" y="32"/>
                    <a:pt x="1" y="30"/>
                  </a:cubicBezTo>
                  <a:cubicBezTo>
                    <a:pt x="1" y="28"/>
                    <a:pt x="2" y="26"/>
                    <a:pt x="4" y="25"/>
                  </a:cubicBezTo>
                  <a:cubicBezTo>
                    <a:pt x="7" y="24"/>
                    <a:pt x="9" y="21"/>
                    <a:pt x="9" y="18"/>
                  </a:cubicBezTo>
                  <a:cubicBezTo>
                    <a:pt x="9" y="16"/>
                    <a:pt x="9" y="11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2" y="1"/>
                    <a:pt x="4" y="0"/>
                    <a:pt x="7" y="1"/>
                  </a:cubicBezTo>
                  <a:cubicBezTo>
                    <a:pt x="13" y="4"/>
                    <a:pt x="17" y="11"/>
                    <a:pt x="17" y="18"/>
                  </a:cubicBezTo>
                  <a:cubicBezTo>
                    <a:pt x="16" y="25"/>
                    <a:pt x="12" y="31"/>
                    <a:pt x="6" y="33"/>
                  </a:cubicBezTo>
                  <a:cubicBezTo>
                    <a:pt x="6" y="33"/>
                    <a:pt x="5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1" name="Freeform 204">
              <a:extLst>
                <a:ext uri="{FF2B5EF4-FFF2-40B4-BE49-F238E27FC236}">
                  <a16:creationId xmlns:a16="http://schemas.microsoft.com/office/drawing/2014/main" id="{1B3BB551-3E0E-4767-8518-25018824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718" y="5202237"/>
              <a:ext cx="26988" cy="50800"/>
            </a:xfrm>
            <a:custGeom>
              <a:avLst/>
              <a:gdLst>
                <a:gd name="T0" fmla="*/ 12 w 17"/>
                <a:gd name="T1" fmla="*/ 32 h 32"/>
                <a:gd name="T2" fmla="*/ 10 w 17"/>
                <a:gd name="T3" fmla="*/ 32 h 32"/>
                <a:gd name="T4" fmla="*/ 0 w 17"/>
                <a:gd name="T5" fmla="*/ 15 h 32"/>
                <a:gd name="T6" fmla="*/ 11 w 17"/>
                <a:gd name="T7" fmla="*/ 0 h 32"/>
                <a:gd name="T8" fmla="*/ 16 w 17"/>
                <a:gd name="T9" fmla="*/ 3 h 32"/>
                <a:gd name="T10" fmla="*/ 13 w 17"/>
                <a:gd name="T11" fmla="*/ 8 h 32"/>
                <a:gd name="T12" fmla="*/ 8 w 17"/>
                <a:gd name="T13" fmla="*/ 15 h 32"/>
                <a:gd name="T14" fmla="*/ 14 w 17"/>
                <a:gd name="T15" fmla="*/ 24 h 32"/>
                <a:gd name="T16" fmla="*/ 16 w 17"/>
                <a:gd name="T17" fmla="*/ 30 h 32"/>
                <a:gd name="T18" fmla="*/ 12 w 17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2">
                  <a:moveTo>
                    <a:pt x="12" y="32"/>
                  </a:moveTo>
                  <a:cubicBezTo>
                    <a:pt x="11" y="32"/>
                    <a:pt x="11" y="32"/>
                    <a:pt x="10" y="32"/>
                  </a:cubicBezTo>
                  <a:cubicBezTo>
                    <a:pt x="4" y="29"/>
                    <a:pt x="0" y="22"/>
                    <a:pt x="0" y="15"/>
                  </a:cubicBezTo>
                  <a:cubicBezTo>
                    <a:pt x="1" y="8"/>
                    <a:pt x="5" y="2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6" y="5"/>
                    <a:pt x="15" y="7"/>
                    <a:pt x="13" y="8"/>
                  </a:cubicBezTo>
                  <a:cubicBezTo>
                    <a:pt x="10" y="9"/>
                    <a:pt x="8" y="12"/>
                    <a:pt x="8" y="15"/>
                  </a:cubicBezTo>
                  <a:cubicBezTo>
                    <a:pt x="8" y="17"/>
                    <a:pt x="8" y="22"/>
                    <a:pt x="14" y="24"/>
                  </a:cubicBezTo>
                  <a:cubicBezTo>
                    <a:pt x="16" y="25"/>
                    <a:pt x="17" y="27"/>
                    <a:pt x="16" y="30"/>
                  </a:cubicBezTo>
                  <a:cubicBezTo>
                    <a:pt x="15" y="31"/>
                    <a:pt x="14" y="32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2" name="Freeform 206">
              <a:extLst>
                <a:ext uri="{FF2B5EF4-FFF2-40B4-BE49-F238E27FC236}">
                  <a16:creationId xmlns:a16="http://schemas.microsoft.com/office/drawing/2014/main" id="{D3DDAF9C-1A4E-4930-920F-0C00FD393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830" y="5238749"/>
              <a:ext cx="26988" cy="50800"/>
            </a:xfrm>
            <a:custGeom>
              <a:avLst/>
              <a:gdLst>
                <a:gd name="T0" fmla="*/ 5 w 17"/>
                <a:gd name="T1" fmla="*/ 33 h 33"/>
                <a:gd name="T2" fmla="*/ 1 w 17"/>
                <a:gd name="T3" fmla="*/ 30 h 33"/>
                <a:gd name="T4" fmla="*/ 4 w 17"/>
                <a:gd name="T5" fmla="*/ 25 h 33"/>
                <a:gd name="T6" fmla="*/ 9 w 17"/>
                <a:gd name="T7" fmla="*/ 18 h 33"/>
                <a:gd name="T8" fmla="*/ 3 w 17"/>
                <a:gd name="T9" fmla="*/ 9 h 33"/>
                <a:gd name="T10" fmla="*/ 1 w 17"/>
                <a:gd name="T11" fmla="*/ 3 h 33"/>
                <a:gd name="T12" fmla="*/ 7 w 17"/>
                <a:gd name="T13" fmla="*/ 1 h 33"/>
                <a:gd name="T14" fmla="*/ 17 w 17"/>
                <a:gd name="T15" fmla="*/ 18 h 33"/>
                <a:gd name="T16" fmla="*/ 6 w 17"/>
                <a:gd name="T17" fmla="*/ 33 h 33"/>
                <a:gd name="T18" fmla="*/ 5 w 17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3">
                  <a:moveTo>
                    <a:pt x="5" y="33"/>
                  </a:moveTo>
                  <a:cubicBezTo>
                    <a:pt x="3" y="33"/>
                    <a:pt x="2" y="32"/>
                    <a:pt x="1" y="30"/>
                  </a:cubicBezTo>
                  <a:cubicBezTo>
                    <a:pt x="1" y="28"/>
                    <a:pt x="2" y="26"/>
                    <a:pt x="4" y="25"/>
                  </a:cubicBezTo>
                  <a:cubicBezTo>
                    <a:pt x="7" y="24"/>
                    <a:pt x="9" y="21"/>
                    <a:pt x="9" y="18"/>
                  </a:cubicBezTo>
                  <a:cubicBezTo>
                    <a:pt x="9" y="16"/>
                    <a:pt x="9" y="11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2" y="1"/>
                    <a:pt x="4" y="0"/>
                    <a:pt x="7" y="1"/>
                  </a:cubicBezTo>
                  <a:cubicBezTo>
                    <a:pt x="13" y="4"/>
                    <a:pt x="17" y="11"/>
                    <a:pt x="17" y="18"/>
                  </a:cubicBezTo>
                  <a:cubicBezTo>
                    <a:pt x="16" y="25"/>
                    <a:pt x="12" y="31"/>
                    <a:pt x="6" y="33"/>
                  </a:cubicBezTo>
                  <a:cubicBezTo>
                    <a:pt x="6" y="33"/>
                    <a:pt x="5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5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EBFB999-D3B4-4F45-B8AE-20D4F13186F7}"/>
              </a:ext>
            </a:extLst>
          </p:cNvPr>
          <p:cNvGrpSpPr/>
          <p:nvPr/>
        </p:nvGrpSpPr>
        <p:grpSpPr>
          <a:xfrm>
            <a:off x="4335003" y="2817069"/>
            <a:ext cx="3548869" cy="2608365"/>
            <a:chOff x="7381876" y="5176838"/>
            <a:chExt cx="2114551" cy="1554163"/>
          </a:xfrm>
        </p:grpSpPr>
        <p:sp>
          <p:nvSpPr>
            <p:cNvPr id="328" name="Freeform 533">
              <a:extLst>
                <a:ext uri="{FF2B5EF4-FFF2-40B4-BE49-F238E27FC236}">
                  <a16:creationId xmlns:a16="http://schemas.microsoft.com/office/drawing/2014/main" id="{18BA3C31-A2F7-446D-96EB-87761BA0A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564" y="6442075"/>
              <a:ext cx="14288" cy="38100"/>
            </a:xfrm>
            <a:custGeom>
              <a:avLst/>
              <a:gdLst>
                <a:gd name="T0" fmla="*/ 13 w 13"/>
                <a:gd name="T1" fmla="*/ 28 h 35"/>
                <a:gd name="T2" fmla="*/ 6 w 13"/>
                <a:gd name="T3" fmla="*/ 35 h 35"/>
                <a:gd name="T4" fmla="*/ 6 w 13"/>
                <a:gd name="T5" fmla="*/ 35 h 35"/>
                <a:gd name="T6" fmla="*/ 0 w 13"/>
                <a:gd name="T7" fmla="*/ 28 h 35"/>
                <a:gd name="T8" fmla="*/ 0 w 13"/>
                <a:gd name="T9" fmla="*/ 6 h 35"/>
                <a:gd name="T10" fmla="*/ 6 w 13"/>
                <a:gd name="T11" fmla="*/ 0 h 35"/>
                <a:gd name="T12" fmla="*/ 6 w 13"/>
                <a:gd name="T13" fmla="*/ 0 h 35"/>
                <a:gd name="T14" fmla="*/ 13 w 13"/>
                <a:gd name="T15" fmla="*/ 6 h 35"/>
                <a:gd name="T16" fmla="*/ 13 w 13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13" y="28"/>
                  </a:moveTo>
                  <a:cubicBezTo>
                    <a:pt x="13" y="32"/>
                    <a:pt x="10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0" y="32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lnTo>
                    <a:pt x="13" y="28"/>
                  </a:lnTo>
                  <a:close/>
                </a:path>
              </a:pathLst>
            </a:custGeom>
            <a:solidFill>
              <a:srgbClr val="A09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29" name="Freeform 534">
              <a:extLst>
                <a:ext uri="{FF2B5EF4-FFF2-40B4-BE49-F238E27FC236}">
                  <a16:creationId xmlns:a16="http://schemas.microsoft.com/office/drawing/2014/main" id="{5FC63658-A0EF-4EC2-ADD0-06411E842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8101" y="6440488"/>
              <a:ext cx="14288" cy="38100"/>
            </a:xfrm>
            <a:custGeom>
              <a:avLst/>
              <a:gdLst>
                <a:gd name="T0" fmla="*/ 13 w 13"/>
                <a:gd name="T1" fmla="*/ 28 h 35"/>
                <a:gd name="T2" fmla="*/ 7 w 13"/>
                <a:gd name="T3" fmla="*/ 35 h 35"/>
                <a:gd name="T4" fmla="*/ 7 w 13"/>
                <a:gd name="T5" fmla="*/ 35 h 35"/>
                <a:gd name="T6" fmla="*/ 0 w 13"/>
                <a:gd name="T7" fmla="*/ 28 h 35"/>
                <a:gd name="T8" fmla="*/ 0 w 13"/>
                <a:gd name="T9" fmla="*/ 6 h 35"/>
                <a:gd name="T10" fmla="*/ 7 w 13"/>
                <a:gd name="T11" fmla="*/ 0 h 35"/>
                <a:gd name="T12" fmla="*/ 7 w 13"/>
                <a:gd name="T13" fmla="*/ 0 h 35"/>
                <a:gd name="T14" fmla="*/ 13 w 13"/>
                <a:gd name="T15" fmla="*/ 6 h 35"/>
                <a:gd name="T16" fmla="*/ 13 w 13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13" y="28"/>
                  </a:moveTo>
                  <a:cubicBezTo>
                    <a:pt x="13" y="32"/>
                    <a:pt x="10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3" y="35"/>
                    <a:pt x="0" y="32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lnTo>
                    <a:pt x="13" y="28"/>
                  </a:lnTo>
                  <a:close/>
                </a:path>
              </a:pathLst>
            </a:custGeom>
            <a:solidFill>
              <a:srgbClr val="A09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32" name="Rectangle 535">
              <a:extLst>
                <a:ext uri="{FF2B5EF4-FFF2-40B4-BE49-F238E27FC236}">
                  <a16:creationId xmlns:a16="http://schemas.microsoft.com/office/drawing/2014/main" id="{5704E3AD-0384-48C1-BAE8-A34060978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6839" y="6076950"/>
              <a:ext cx="25400" cy="330200"/>
            </a:xfrm>
            <a:prstGeom prst="rect">
              <a:avLst/>
            </a:pr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43" name="Rectangle 536">
              <a:extLst>
                <a:ext uri="{FF2B5EF4-FFF2-40B4-BE49-F238E27FC236}">
                  <a16:creationId xmlns:a16="http://schemas.microsoft.com/office/drawing/2014/main" id="{459AF3B4-604B-4F05-A62E-D038348D6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6839" y="6076950"/>
              <a:ext cx="25400" cy="90488"/>
            </a:xfrm>
            <a:prstGeom prst="rect">
              <a:avLst/>
            </a:pr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46" name="Rectangle 537">
              <a:extLst>
                <a:ext uri="{FF2B5EF4-FFF2-40B4-BE49-F238E27FC236}">
                  <a16:creationId xmlns:a16="http://schemas.microsoft.com/office/drawing/2014/main" id="{2A2809AF-5352-4550-9D90-48E7D58A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326" y="5808663"/>
              <a:ext cx="22225" cy="261938"/>
            </a:xfrm>
            <a:prstGeom prst="rect">
              <a:avLst/>
            </a:pr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47" name="Rectangle 538">
              <a:extLst>
                <a:ext uri="{FF2B5EF4-FFF2-40B4-BE49-F238E27FC236}">
                  <a16:creationId xmlns:a16="http://schemas.microsoft.com/office/drawing/2014/main" id="{D503B8DC-C2B8-4A01-9958-069212CFC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326" y="5808663"/>
              <a:ext cx="22225" cy="50800"/>
            </a:xfrm>
            <a:prstGeom prst="rect">
              <a:avLst/>
            </a:pr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48" name="Freeform 539">
              <a:extLst>
                <a:ext uri="{FF2B5EF4-FFF2-40B4-BE49-F238E27FC236}">
                  <a16:creationId xmlns:a16="http://schemas.microsoft.com/office/drawing/2014/main" id="{61E68333-EF84-47A0-9695-BAE200DD8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1" y="6048375"/>
              <a:ext cx="373063" cy="55563"/>
            </a:xfrm>
            <a:custGeom>
              <a:avLst/>
              <a:gdLst>
                <a:gd name="T0" fmla="*/ 341 w 341"/>
                <a:gd name="T1" fmla="*/ 33 h 50"/>
                <a:gd name="T2" fmla="*/ 325 w 341"/>
                <a:gd name="T3" fmla="*/ 50 h 50"/>
                <a:gd name="T4" fmla="*/ 17 w 341"/>
                <a:gd name="T5" fmla="*/ 50 h 50"/>
                <a:gd name="T6" fmla="*/ 0 w 341"/>
                <a:gd name="T7" fmla="*/ 33 h 50"/>
                <a:gd name="T8" fmla="*/ 0 w 341"/>
                <a:gd name="T9" fmla="*/ 18 h 50"/>
                <a:gd name="T10" fmla="*/ 17 w 341"/>
                <a:gd name="T11" fmla="*/ 0 h 50"/>
                <a:gd name="T12" fmla="*/ 325 w 341"/>
                <a:gd name="T13" fmla="*/ 0 h 50"/>
                <a:gd name="T14" fmla="*/ 341 w 341"/>
                <a:gd name="T15" fmla="*/ 18 h 50"/>
                <a:gd name="T16" fmla="*/ 341 w 341"/>
                <a:gd name="T17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50">
                  <a:moveTo>
                    <a:pt x="341" y="33"/>
                  </a:moveTo>
                  <a:cubicBezTo>
                    <a:pt x="341" y="42"/>
                    <a:pt x="334" y="50"/>
                    <a:pt x="325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7" y="50"/>
                    <a:pt x="0" y="42"/>
                    <a:pt x="0" y="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34" y="0"/>
                    <a:pt x="341" y="8"/>
                    <a:pt x="341" y="18"/>
                  </a:cubicBezTo>
                  <a:lnTo>
                    <a:pt x="341" y="33"/>
                  </a:lnTo>
                  <a:close/>
                </a:path>
              </a:pathLst>
            </a:custGeom>
            <a:solidFill>
              <a:srgbClr val="A05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49" name="Freeform 540">
              <a:extLst>
                <a:ext uri="{FF2B5EF4-FFF2-40B4-BE49-F238E27FC236}">
                  <a16:creationId xmlns:a16="http://schemas.microsoft.com/office/drawing/2014/main" id="{80CBB7BD-3905-474E-8020-B21EA27DC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614" y="6048375"/>
              <a:ext cx="76200" cy="55563"/>
            </a:xfrm>
            <a:custGeom>
              <a:avLst/>
              <a:gdLst>
                <a:gd name="T0" fmla="*/ 54 w 70"/>
                <a:gd name="T1" fmla="*/ 0 h 50"/>
                <a:gd name="T2" fmla="*/ 0 w 70"/>
                <a:gd name="T3" fmla="*/ 0 h 50"/>
                <a:gd name="T4" fmla="*/ 17 w 70"/>
                <a:gd name="T5" fmla="*/ 18 h 50"/>
                <a:gd name="T6" fmla="*/ 17 w 70"/>
                <a:gd name="T7" fmla="*/ 33 h 50"/>
                <a:gd name="T8" fmla="*/ 0 w 70"/>
                <a:gd name="T9" fmla="*/ 50 h 50"/>
                <a:gd name="T10" fmla="*/ 54 w 70"/>
                <a:gd name="T11" fmla="*/ 50 h 50"/>
                <a:gd name="T12" fmla="*/ 70 w 70"/>
                <a:gd name="T13" fmla="*/ 33 h 50"/>
                <a:gd name="T14" fmla="*/ 70 w 70"/>
                <a:gd name="T15" fmla="*/ 18 h 50"/>
                <a:gd name="T16" fmla="*/ 54 w 7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0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7" y="8"/>
                    <a:pt x="17" y="1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42"/>
                    <a:pt x="9" y="50"/>
                    <a:pt x="0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63" y="50"/>
                    <a:pt x="70" y="42"/>
                    <a:pt x="70" y="33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8"/>
                    <a:pt x="63" y="0"/>
                    <a:pt x="54" y="0"/>
                  </a:cubicBezTo>
                  <a:close/>
                </a:path>
              </a:pathLst>
            </a:custGeom>
            <a:solidFill>
              <a:srgbClr val="B5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50" name="Freeform 541">
              <a:extLst>
                <a:ext uri="{FF2B5EF4-FFF2-40B4-BE49-F238E27FC236}">
                  <a16:creationId xmlns:a16="http://schemas.microsoft.com/office/drawing/2014/main" id="{D18C7FB9-3086-4C12-9CD3-E7068EC5A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9" y="5673725"/>
              <a:ext cx="244475" cy="163513"/>
            </a:xfrm>
            <a:custGeom>
              <a:avLst/>
              <a:gdLst>
                <a:gd name="T0" fmla="*/ 0 w 224"/>
                <a:gd name="T1" fmla="*/ 134 h 151"/>
                <a:gd name="T2" fmla="*/ 17 w 224"/>
                <a:gd name="T3" fmla="*/ 151 h 151"/>
                <a:gd name="T4" fmla="*/ 208 w 224"/>
                <a:gd name="T5" fmla="*/ 151 h 151"/>
                <a:gd name="T6" fmla="*/ 224 w 224"/>
                <a:gd name="T7" fmla="*/ 134 h 151"/>
                <a:gd name="T8" fmla="*/ 224 w 224"/>
                <a:gd name="T9" fmla="*/ 17 h 151"/>
                <a:gd name="T10" fmla="*/ 208 w 224"/>
                <a:gd name="T11" fmla="*/ 0 h 151"/>
                <a:gd name="T12" fmla="*/ 17 w 224"/>
                <a:gd name="T13" fmla="*/ 0 h 151"/>
                <a:gd name="T14" fmla="*/ 0 w 224"/>
                <a:gd name="T15" fmla="*/ 17 h 151"/>
                <a:gd name="T16" fmla="*/ 0 w 224"/>
                <a:gd name="T17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51">
                  <a:moveTo>
                    <a:pt x="0" y="134"/>
                  </a:moveTo>
                  <a:cubicBezTo>
                    <a:pt x="0" y="143"/>
                    <a:pt x="8" y="151"/>
                    <a:pt x="17" y="151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17" y="151"/>
                    <a:pt x="224" y="143"/>
                    <a:pt x="224" y="134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4" y="8"/>
                    <a:pt x="217" y="0"/>
                    <a:pt x="20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B5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51" name="Freeform 542">
              <a:extLst>
                <a:ext uri="{FF2B5EF4-FFF2-40B4-BE49-F238E27FC236}">
                  <a16:creationId xmlns:a16="http://schemas.microsoft.com/office/drawing/2014/main" id="{CB385EB2-90B1-40C7-AA89-ED439B82B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1" y="5673725"/>
              <a:ext cx="244475" cy="163513"/>
            </a:xfrm>
            <a:custGeom>
              <a:avLst/>
              <a:gdLst>
                <a:gd name="T0" fmla="*/ 0 w 224"/>
                <a:gd name="T1" fmla="*/ 133 h 151"/>
                <a:gd name="T2" fmla="*/ 16 w 224"/>
                <a:gd name="T3" fmla="*/ 151 h 151"/>
                <a:gd name="T4" fmla="*/ 207 w 224"/>
                <a:gd name="T5" fmla="*/ 151 h 151"/>
                <a:gd name="T6" fmla="*/ 224 w 224"/>
                <a:gd name="T7" fmla="*/ 133 h 151"/>
                <a:gd name="T8" fmla="*/ 224 w 224"/>
                <a:gd name="T9" fmla="*/ 17 h 151"/>
                <a:gd name="T10" fmla="*/ 207 w 224"/>
                <a:gd name="T11" fmla="*/ 0 h 151"/>
                <a:gd name="T12" fmla="*/ 16 w 224"/>
                <a:gd name="T13" fmla="*/ 0 h 151"/>
                <a:gd name="T14" fmla="*/ 0 w 224"/>
                <a:gd name="T15" fmla="*/ 17 h 151"/>
                <a:gd name="T16" fmla="*/ 0 w 224"/>
                <a:gd name="T17" fmla="*/ 1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51">
                  <a:moveTo>
                    <a:pt x="0" y="133"/>
                  </a:moveTo>
                  <a:cubicBezTo>
                    <a:pt x="0" y="143"/>
                    <a:pt x="7" y="151"/>
                    <a:pt x="16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6" y="151"/>
                    <a:pt x="224" y="143"/>
                    <a:pt x="224" y="133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4" y="7"/>
                    <a:pt x="216" y="0"/>
                    <a:pt x="20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A05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52" name="Freeform 543">
              <a:extLst>
                <a:ext uri="{FF2B5EF4-FFF2-40B4-BE49-F238E27FC236}">
                  <a16:creationId xmlns:a16="http://schemas.microsoft.com/office/drawing/2014/main" id="{85040944-5D84-49AE-8876-35B5523A6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5089" y="6103938"/>
              <a:ext cx="88900" cy="15875"/>
            </a:xfrm>
            <a:custGeom>
              <a:avLst/>
              <a:gdLst>
                <a:gd name="T0" fmla="*/ 0 w 81"/>
                <a:gd name="T1" fmla="*/ 7 h 15"/>
                <a:gd name="T2" fmla="*/ 7 w 81"/>
                <a:gd name="T3" fmla="*/ 15 h 15"/>
                <a:gd name="T4" fmla="*/ 73 w 81"/>
                <a:gd name="T5" fmla="*/ 15 h 15"/>
                <a:gd name="T6" fmla="*/ 81 w 81"/>
                <a:gd name="T7" fmla="*/ 7 h 15"/>
                <a:gd name="T8" fmla="*/ 81 w 81"/>
                <a:gd name="T9" fmla="*/ 7 h 15"/>
                <a:gd name="T10" fmla="*/ 73 w 81"/>
                <a:gd name="T11" fmla="*/ 0 h 15"/>
                <a:gd name="T12" fmla="*/ 7 w 81"/>
                <a:gd name="T13" fmla="*/ 0 h 15"/>
                <a:gd name="T14" fmla="*/ 0 w 81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5">
                  <a:moveTo>
                    <a:pt x="0" y="7"/>
                  </a:moveTo>
                  <a:cubicBezTo>
                    <a:pt x="0" y="11"/>
                    <a:pt x="3" y="15"/>
                    <a:pt x="7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7" y="15"/>
                    <a:pt x="81" y="11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77" y="0"/>
                    <a:pt x="7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53" name="Freeform 544">
              <a:extLst>
                <a:ext uri="{FF2B5EF4-FFF2-40B4-BE49-F238E27FC236}">
                  <a16:creationId xmlns:a16="http://schemas.microsoft.com/office/drawing/2014/main" id="{3522C438-E509-4808-9FCF-13478B2A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4" y="6397625"/>
              <a:ext cx="158750" cy="61913"/>
            </a:xfrm>
            <a:custGeom>
              <a:avLst/>
              <a:gdLst>
                <a:gd name="T0" fmla="*/ 131 w 145"/>
                <a:gd name="T1" fmla="*/ 57 h 57"/>
                <a:gd name="T2" fmla="*/ 131 w 145"/>
                <a:gd name="T3" fmla="*/ 42 h 57"/>
                <a:gd name="T4" fmla="*/ 105 w 145"/>
                <a:gd name="T5" fmla="*/ 13 h 57"/>
                <a:gd name="T6" fmla="*/ 41 w 145"/>
                <a:gd name="T7" fmla="*/ 13 h 57"/>
                <a:gd name="T8" fmla="*/ 15 w 145"/>
                <a:gd name="T9" fmla="*/ 42 h 57"/>
                <a:gd name="T10" fmla="*/ 15 w 145"/>
                <a:gd name="T11" fmla="*/ 57 h 57"/>
                <a:gd name="T12" fmla="*/ 0 w 145"/>
                <a:gd name="T13" fmla="*/ 57 h 57"/>
                <a:gd name="T14" fmla="*/ 0 w 145"/>
                <a:gd name="T15" fmla="*/ 33 h 57"/>
                <a:gd name="T16" fmla="*/ 32 w 145"/>
                <a:gd name="T17" fmla="*/ 0 h 57"/>
                <a:gd name="T18" fmla="*/ 112 w 145"/>
                <a:gd name="T19" fmla="*/ 0 h 57"/>
                <a:gd name="T20" fmla="*/ 145 w 145"/>
                <a:gd name="T21" fmla="*/ 33 h 57"/>
                <a:gd name="T22" fmla="*/ 145 w 145"/>
                <a:gd name="T23" fmla="*/ 57 h 57"/>
                <a:gd name="T24" fmla="*/ 131 w 145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57">
                  <a:moveTo>
                    <a:pt x="131" y="57"/>
                  </a:moveTo>
                  <a:cubicBezTo>
                    <a:pt x="131" y="42"/>
                    <a:pt x="131" y="42"/>
                    <a:pt x="131" y="42"/>
                  </a:cubicBezTo>
                  <a:cubicBezTo>
                    <a:pt x="131" y="26"/>
                    <a:pt x="119" y="13"/>
                    <a:pt x="105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6" y="13"/>
                    <a:pt x="15" y="26"/>
                    <a:pt x="15" y="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0" y="0"/>
                    <a:pt x="145" y="15"/>
                    <a:pt x="145" y="33"/>
                  </a:cubicBezTo>
                  <a:cubicBezTo>
                    <a:pt x="145" y="57"/>
                    <a:pt x="145" y="57"/>
                    <a:pt x="145" y="57"/>
                  </a:cubicBezTo>
                  <a:lnTo>
                    <a:pt x="131" y="57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54" name="Oval 545">
              <a:extLst>
                <a:ext uri="{FF2B5EF4-FFF2-40B4-BE49-F238E27FC236}">
                  <a16:creationId xmlns:a16="http://schemas.microsoft.com/office/drawing/2014/main" id="{CC8EDE24-DA68-4893-A098-E2C1D7B10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164" y="6448425"/>
              <a:ext cx="50800" cy="52388"/>
            </a:xfrm>
            <a:prstGeom prst="ellipse">
              <a:avLst/>
            </a:prstGeom>
            <a:solidFill>
              <a:srgbClr val="24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55" name="Oval 546">
              <a:extLst>
                <a:ext uri="{FF2B5EF4-FFF2-40B4-BE49-F238E27FC236}">
                  <a16:creationId xmlns:a16="http://schemas.microsoft.com/office/drawing/2014/main" id="{0E8532A9-6938-4042-9C11-4ED3883B0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9526" y="6448425"/>
              <a:ext cx="50800" cy="52388"/>
            </a:xfrm>
            <a:prstGeom prst="ellipse">
              <a:avLst/>
            </a:prstGeom>
            <a:solidFill>
              <a:srgbClr val="24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56" name="Oval 547">
              <a:extLst>
                <a:ext uri="{FF2B5EF4-FFF2-40B4-BE49-F238E27FC236}">
                  <a16:creationId xmlns:a16="http://schemas.microsoft.com/office/drawing/2014/main" id="{EA600F44-1604-4F97-B402-CA4444F1C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3176" y="6448425"/>
              <a:ext cx="52388" cy="52388"/>
            </a:xfrm>
            <a:prstGeom prst="ellipse">
              <a:avLst/>
            </a:prstGeom>
            <a:solidFill>
              <a:srgbClr val="4C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57" name="Freeform 548">
              <a:extLst>
                <a:ext uri="{FF2B5EF4-FFF2-40B4-BE49-F238E27FC236}">
                  <a16:creationId xmlns:a16="http://schemas.microsoft.com/office/drawing/2014/main" id="{2F7B3BE0-59B3-478D-A753-D3C20F9AC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2226" y="6442075"/>
              <a:ext cx="14288" cy="38100"/>
            </a:xfrm>
            <a:custGeom>
              <a:avLst/>
              <a:gdLst>
                <a:gd name="T0" fmla="*/ 13 w 13"/>
                <a:gd name="T1" fmla="*/ 28 h 35"/>
                <a:gd name="T2" fmla="*/ 7 w 13"/>
                <a:gd name="T3" fmla="*/ 35 h 35"/>
                <a:gd name="T4" fmla="*/ 7 w 13"/>
                <a:gd name="T5" fmla="*/ 35 h 35"/>
                <a:gd name="T6" fmla="*/ 0 w 13"/>
                <a:gd name="T7" fmla="*/ 28 h 35"/>
                <a:gd name="T8" fmla="*/ 0 w 13"/>
                <a:gd name="T9" fmla="*/ 6 h 35"/>
                <a:gd name="T10" fmla="*/ 7 w 13"/>
                <a:gd name="T11" fmla="*/ 0 h 35"/>
                <a:gd name="T12" fmla="*/ 7 w 13"/>
                <a:gd name="T13" fmla="*/ 0 h 35"/>
                <a:gd name="T14" fmla="*/ 13 w 13"/>
                <a:gd name="T15" fmla="*/ 6 h 35"/>
                <a:gd name="T16" fmla="*/ 13 w 13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13" y="28"/>
                  </a:moveTo>
                  <a:cubicBezTo>
                    <a:pt x="13" y="32"/>
                    <a:pt x="10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3" y="35"/>
                    <a:pt x="0" y="32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lnTo>
                    <a:pt x="13" y="28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58" name="Oval 549">
              <a:extLst>
                <a:ext uri="{FF2B5EF4-FFF2-40B4-BE49-F238E27FC236}">
                  <a16:creationId xmlns:a16="http://schemas.microsoft.com/office/drawing/2014/main" id="{7FCEFC7D-CA0A-40E8-8DB6-DFD466239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9226" y="6448425"/>
              <a:ext cx="50800" cy="52388"/>
            </a:xfrm>
            <a:prstGeom prst="ellipse">
              <a:avLst/>
            </a:prstGeom>
            <a:solidFill>
              <a:srgbClr val="4C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59" name="Freeform 550">
              <a:extLst>
                <a:ext uri="{FF2B5EF4-FFF2-40B4-BE49-F238E27FC236}">
                  <a16:creationId xmlns:a16="http://schemas.microsoft.com/office/drawing/2014/main" id="{FC8F41A6-D934-46BA-8D56-39761CED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6" y="6442075"/>
              <a:ext cx="14288" cy="38100"/>
            </a:xfrm>
            <a:custGeom>
              <a:avLst/>
              <a:gdLst>
                <a:gd name="T0" fmla="*/ 13 w 13"/>
                <a:gd name="T1" fmla="*/ 28 h 35"/>
                <a:gd name="T2" fmla="*/ 7 w 13"/>
                <a:gd name="T3" fmla="*/ 35 h 35"/>
                <a:gd name="T4" fmla="*/ 7 w 13"/>
                <a:gd name="T5" fmla="*/ 35 h 35"/>
                <a:gd name="T6" fmla="*/ 0 w 13"/>
                <a:gd name="T7" fmla="*/ 28 h 35"/>
                <a:gd name="T8" fmla="*/ 0 w 13"/>
                <a:gd name="T9" fmla="*/ 6 h 35"/>
                <a:gd name="T10" fmla="*/ 7 w 13"/>
                <a:gd name="T11" fmla="*/ 0 h 35"/>
                <a:gd name="T12" fmla="*/ 7 w 13"/>
                <a:gd name="T13" fmla="*/ 0 h 35"/>
                <a:gd name="T14" fmla="*/ 13 w 13"/>
                <a:gd name="T15" fmla="*/ 6 h 35"/>
                <a:gd name="T16" fmla="*/ 13 w 13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13" y="28"/>
                  </a:moveTo>
                  <a:cubicBezTo>
                    <a:pt x="13" y="32"/>
                    <a:pt x="10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3" y="35"/>
                    <a:pt x="0" y="32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lnTo>
                    <a:pt x="13" y="28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60" name="Freeform 551">
              <a:extLst>
                <a:ext uri="{FF2B5EF4-FFF2-40B4-BE49-F238E27FC236}">
                  <a16:creationId xmlns:a16="http://schemas.microsoft.com/office/drawing/2014/main" id="{D8FAC4DB-F6E4-4D3F-98FA-F1CF8FC86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101" y="5240338"/>
              <a:ext cx="215900" cy="373063"/>
            </a:xfrm>
            <a:custGeom>
              <a:avLst/>
              <a:gdLst>
                <a:gd name="T0" fmla="*/ 0 w 198"/>
                <a:gd name="T1" fmla="*/ 217 h 342"/>
                <a:gd name="T2" fmla="*/ 24 w 198"/>
                <a:gd name="T3" fmla="*/ 342 h 342"/>
                <a:gd name="T4" fmla="*/ 185 w 198"/>
                <a:gd name="T5" fmla="*/ 342 h 342"/>
                <a:gd name="T6" fmla="*/ 198 w 198"/>
                <a:gd name="T7" fmla="*/ 217 h 342"/>
                <a:gd name="T8" fmla="*/ 198 w 198"/>
                <a:gd name="T9" fmla="*/ 90 h 342"/>
                <a:gd name="T10" fmla="*/ 107 w 198"/>
                <a:gd name="T11" fmla="*/ 0 h 342"/>
                <a:gd name="T12" fmla="*/ 90 w 198"/>
                <a:gd name="T13" fmla="*/ 0 h 342"/>
                <a:gd name="T14" fmla="*/ 0 w 198"/>
                <a:gd name="T15" fmla="*/ 90 h 342"/>
                <a:gd name="T16" fmla="*/ 0 w 198"/>
                <a:gd name="T17" fmla="*/ 21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342">
                  <a:moveTo>
                    <a:pt x="0" y="217"/>
                  </a:moveTo>
                  <a:cubicBezTo>
                    <a:pt x="0" y="267"/>
                    <a:pt x="24" y="342"/>
                    <a:pt x="24" y="342"/>
                  </a:cubicBezTo>
                  <a:cubicBezTo>
                    <a:pt x="185" y="342"/>
                    <a:pt x="185" y="342"/>
                    <a:pt x="185" y="342"/>
                  </a:cubicBezTo>
                  <a:cubicBezTo>
                    <a:pt x="185" y="342"/>
                    <a:pt x="198" y="267"/>
                    <a:pt x="198" y="217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40"/>
                    <a:pt x="157" y="0"/>
                    <a:pt x="10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EAB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61" name="Freeform 552">
              <a:extLst>
                <a:ext uri="{FF2B5EF4-FFF2-40B4-BE49-F238E27FC236}">
                  <a16:creationId xmlns:a16="http://schemas.microsoft.com/office/drawing/2014/main" id="{53A532CD-1CFC-4E18-BA11-7D86DEF6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101" y="5241925"/>
              <a:ext cx="215900" cy="373063"/>
            </a:xfrm>
            <a:custGeom>
              <a:avLst/>
              <a:gdLst>
                <a:gd name="T0" fmla="*/ 107 w 198"/>
                <a:gd name="T1" fmla="*/ 0 h 343"/>
                <a:gd name="T2" fmla="*/ 106 w 198"/>
                <a:gd name="T3" fmla="*/ 0 h 343"/>
                <a:gd name="T4" fmla="*/ 90 w 198"/>
                <a:gd name="T5" fmla="*/ 0 h 343"/>
                <a:gd name="T6" fmla="*/ 90 w 198"/>
                <a:gd name="T7" fmla="*/ 0 h 343"/>
                <a:gd name="T8" fmla="*/ 16 w 198"/>
                <a:gd name="T9" fmla="*/ 38 h 343"/>
                <a:gd name="T10" fmla="*/ 0 w 198"/>
                <a:gd name="T11" fmla="*/ 76 h 343"/>
                <a:gd name="T12" fmla="*/ 0 w 198"/>
                <a:gd name="T13" fmla="*/ 81 h 343"/>
                <a:gd name="T14" fmla="*/ 79 w 198"/>
                <a:gd name="T15" fmla="*/ 47 h 343"/>
                <a:gd name="T16" fmla="*/ 91 w 198"/>
                <a:gd name="T17" fmla="*/ 43 h 343"/>
                <a:gd name="T18" fmla="*/ 109 w 198"/>
                <a:gd name="T19" fmla="*/ 70 h 343"/>
                <a:gd name="T20" fmla="*/ 132 w 198"/>
                <a:gd name="T21" fmla="*/ 96 h 343"/>
                <a:gd name="T22" fmla="*/ 165 w 198"/>
                <a:gd name="T23" fmla="*/ 114 h 343"/>
                <a:gd name="T24" fmla="*/ 152 w 198"/>
                <a:gd name="T25" fmla="*/ 256 h 343"/>
                <a:gd name="T26" fmla="*/ 134 w 198"/>
                <a:gd name="T27" fmla="*/ 343 h 343"/>
                <a:gd name="T28" fmla="*/ 185 w 198"/>
                <a:gd name="T29" fmla="*/ 341 h 343"/>
                <a:gd name="T30" fmla="*/ 198 w 198"/>
                <a:gd name="T31" fmla="*/ 217 h 343"/>
                <a:gd name="T32" fmla="*/ 198 w 198"/>
                <a:gd name="T33" fmla="*/ 91 h 343"/>
                <a:gd name="T34" fmla="*/ 107 w 198"/>
                <a:gd name="T3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343">
                  <a:moveTo>
                    <a:pt x="107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9" y="0"/>
                    <a:pt x="32" y="15"/>
                    <a:pt x="16" y="38"/>
                  </a:cubicBezTo>
                  <a:cubicBezTo>
                    <a:pt x="8" y="49"/>
                    <a:pt x="3" y="62"/>
                    <a:pt x="0" y="76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22" y="64"/>
                    <a:pt x="51" y="53"/>
                    <a:pt x="79" y="47"/>
                  </a:cubicBezTo>
                  <a:cubicBezTo>
                    <a:pt x="84" y="45"/>
                    <a:pt x="88" y="44"/>
                    <a:pt x="91" y="43"/>
                  </a:cubicBezTo>
                  <a:cubicBezTo>
                    <a:pt x="103" y="40"/>
                    <a:pt x="101" y="53"/>
                    <a:pt x="109" y="70"/>
                  </a:cubicBezTo>
                  <a:cubicBezTo>
                    <a:pt x="114" y="78"/>
                    <a:pt x="124" y="88"/>
                    <a:pt x="132" y="96"/>
                  </a:cubicBezTo>
                  <a:cubicBezTo>
                    <a:pt x="137" y="101"/>
                    <a:pt x="165" y="114"/>
                    <a:pt x="165" y="114"/>
                  </a:cubicBezTo>
                  <a:cubicBezTo>
                    <a:pt x="165" y="114"/>
                    <a:pt x="176" y="167"/>
                    <a:pt x="152" y="256"/>
                  </a:cubicBezTo>
                  <a:cubicBezTo>
                    <a:pt x="134" y="324"/>
                    <a:pt x="134" y="343"/>
                    <a:pt x="134" y="343"/>
                  </a:cubicBezTo>
                  <a:cubicBezTo>
                    <a:pt x="154" y="343"/>
                    <a:pt x="185" y="341"/>
                    <a:pt x="185" y="341"/>
                  </a:cubicBezTo>
                  <a:cubicBezTo>
                    <a:pt x="185" y="341"/>
                    <a:pt x="198" y="247"/>
                    <a:pt x="198" y="217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41"/>
                    <a:pt x="157" y="0"/>
                    <a:pt x="107" y="0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62" name="Freeform 553">
              <a:extLst>
                <a:ext uri="{FF2B5EF4-FFF2-40B4-BE49-F238E27FC236}">
                  <a16:creationId xmlns:a16="http://schemas.microsoft.com/office/drawing/2014/main" id="{69B9CF94-B75E-4D45-B0CB-9FE5D594D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239" y="5176838"/>
              <a:ext cx="306388" cy="123825"/>
            </a:xfrm>
            <a:custGeom>
              <a:avLst/>
              <a:gdLst>
                <a:gd name="T0" fmla="*/ 280 w 280"/>
                <a:gd name="T1" fmla="*/ 89 h 114"/>
                <a:gd name="T2" fmla="*/ 249 w 280"/>
                <a:gd name="T3" fmla="*/ 37 h 114"/>
                <a:gd name="T4" fmla="*/ 181 w 280"/>
                <a:gd name="T5" fmla="*/ 34 h 114"/>
                <a:gd name="T6" fmla="*/ 112 w 280"/>
                <a:gd name="T7" fmla="*/ 4 h 114"/>
                <a:gd name="T8" fmla="*/ 41 w 280"/>
                <a:gd name="T9" fmla="*/ 9 h 114"/>
                <a:gd name="T10" fmla="*/ 0 w 280"/>
                <a:gd name="T11" fmla="*/ 83 h 114"/>
                <a:gd name="T12" fmla="*/ 6 w 280"/>
                <a:gd name="T13" fmla="*/ 114 h 114"/>
                <a:gd name="T14" fmla="*/ 70 w 280"/>
                <a:gd name="T15" fmla="*/ 27 h 114"/>
                <a:gd name="T16" fmla="*/ 181 w 280"/>
                <a:gd name="T17" fmla="*/ 61 h 114"/>
                <a:gd name="T18" fmla="*/ 272 w 280"/>
                <a:gd name="T19" fmla="*/ 91 h 114"/>
                <a:gd name="T20" fmla="*/ 279 w 280"/>
                <a:gd name="T21" fmla="*/ 107 h 114"/>
                <a:gd name="T22" fmla="*/ 280 w 280"/>
                <a:gd name="T23" fmla="*/ 8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0" h="114">
                  <a:moveTo>
                    <a:pt x="280" y="89"/>
                  </a:moveTo>
                  <a:cubicBezTo>
                    <a:pt x="279" y="62"/>
                    <a:pt x="266" y="43"/>
                    <a:pt x="249" y="37"/>
                  </a:cubicBezTo>
                  <a:cubicBezTo>
                    <a:pt x="236" y="33"/>
                    <a:pt x="197" y="33"/>
                    <a:pt x="181" y="34"/>
                  </a:cubicBezTo>
                  <a:cubicBezTo>
                    <a:pt x="179" y="32"/>
                    <a:pt x="146" y="12"/>
                    <a:pt x="112" y="4"/>
                  </a:cubicBezTo>
                  <a:cubicBezTo>
                    <a:pt x="93" y="0"/>
                    <a:pt x="55" y="1"/>
                    <a:pt x="41" y="9"/>
                  </a:cubicBezTo>
                  <a:cubicBezTo>
                    <a:pt x="22" y="20"/>
                    <a:pt x="0" y="28"/>
                    <a:pt x="0" y="83"/>
                  </a:cubicBezTo>
                  <a:cubicBezTo>
                    <a:pt x="0" y="95"/>
                    <a:pt x="2" y="106"/>
                    <a:pt x="6" y="114"/>
                  </a:cubicBezTo>
                  <a:cubicBezTo>
                    <a:pt x="13" y="74"/>
                    <a:pt x="35" y="44"/>
                    <a:pt x="70" y="27"/>
                  </a:cubicBezTo>
                  <a:cubicBezTo>
                    <a:pt x="109" y="8"/>
                    <a:pt x="157" y="24"/>
                    <a:pt x="181" y="61"/>
                  </a:cubicBezTo>
                  <a:cubicBezTo>
                    <a:pt x="211" y="39"/>
                    <a:pt x="253" y="63"/>
                    <a:pt x="272" y="91"/>
                  </a:cubicBezTo>
                  <a:cubicBezTo>
                    <a:pt x="275" y="96"/>
                    <a:pt x="277" y="102"/>
                    <a:pt x="279" y="107"/>
                  </a:cubicBezTo>
                  <a:cubicBezTo>
                    <a:pt x="279" y="101"/>
                    <a:pt x="280" y="95"/>
                    <a:pt x="280" y="89"/>
                  </a:cubicBezTo>
                  <a:close/>
                </a:path>
              </a:pathLst>
            </a:custGeom>
            <a:solidFill>
              <a:srgbClr val="3A2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63" name="Freeform 554">
              <a:extLst>
                <a:ext uri="{FF2B5EF4-FFF2-40B4-BE49-F238E27FC236}">
                  <a16:creationId xmlns:a16="http://schemas.microsoft.com/office/drawing/2014/main" id="{11E1648F-F894-4CCC-B7E8-AC2466E26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9" y="5186363"/>
              <a:ext cx="298450" cy="342900"/>
            </a:xfrm>
            <a:custGeom>
              <a:avLst/>
              <a:gdLst>
                <a:gd name="T0" fmla="*/ 175 w 273"/>
                <a:gd name="T1" fmla="*/ 53 h 315"/>
                <a:gd name="T2" fmla="*/ 64 w 273"/>
                <a:gd name="T3" fmla="*/ 19 h 315"/>
                <a:gd name="T4" fmla="*/ 0 w 273"/>
                <a:gd name="T5" fmla="*/ 106 h 315"/>
                <a:gd name="T6" fmla="*/ 21 w 273"/>
                <a:gd name="T7" fmla="*/ 132 h 315"/>
                <a:gd name="T8" fmla="*/ 35 w 273"/>
                <a:gd name="T9" fmla="*/ 119 h 315"/>
                <a:gd name="T10" fmla="*/ 72 w 273"/>
                <a:gd name="T11" fmla="*/ 90 h 315"/>
                <a:gd name="T12" fmla="*/ 139 w 273"/>
                <a:gd name="T13" fmla="*/ 79 h 315"/>
                <a:gd name="T14" fmla="*/ 154 w 273"/>
                <a:gd name="T15" fmla="*/ 116 h 315"/>
                <a:gd name="T16" fmla="*/ 208 w 273"/>
                <a:gd name="T17" fmla="*/ 157 h 315"/>
                <a:gd name="T18" fmla="*/ 218 w 273"/>
                <a:gd name="T19" fmla="*/ 223 h 315"/>
                <a:gd name="T20" fmla="*/ 208 w 273"/>
                <a:gd name="T21" fmla="*/ 273 h 315"/>
                <a:gd name="T22" fmla="*/ 208 w 273"/>
                <a:gd name="T23" fmla="*/ 303 h 315"/>
                <a:gd name="T24" fmla="*/ 229 w 273"/>
                <a:gd name="T25" fmla="*/ 315 h 315"/>
                <a:gd name="T26" fmla="*/ 238 w 273"/>
                <a:gd name="T27" fmla="*/ 285 h 315"/>
                <a:gd name="T28" fmla="*/ 250 w 273"/>
                <a:gd name="T29" fmla="*/ 213 h 315"/>
                <a:gd name="T30" fmla="*/ 260 w 273"/>
                <a:gd name="T31" fmla="*/ 153 h 315"/>
                <a:gd name="T32" fmla="*/ 273 w 273"/>
                <a:gd name="T33" fmla="*/ 99 h 315"/>
                <a:gd name="T34" fmla="*/ 266 w 273"/>
                <a:gd name="T35" fmla="*/ 83 h 315"/>
                <a:gd name="T36" fmla="*/ 175 w 273"/>
                <a:gd name="T37" fmla="*/ 5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315">
                  <a:moveTo>
                    <a:pt x="175" y="53"/>
                  </a:moveTo>
                  <a:cubicBezTo>
                    <a:pt x="151" y="16"/>
                    <a:pt x="103" y="0"/>
                    <a:pt x="64" y="19"/>
                  </a:cubicBezTo>
                  <a:cubicBezTo>
                    <a:pt x="29" y="36"/>
                    <a:pt x="7" y="66"/>
                    <a:pt x="0" y="106"/>
                  </a:cubicBezTo>
                  <a:cubicBezTo>
                    <a:pt x="7" y="123"/>
                    <a:pt x="19" y="131"/>
                    <a:pt x="21" y="132"/>
                  </a:cubicBezTo>
                  <a:cubicBezTo>
                    <a:pt x="27" y="135"/>
                    <a:pt x="33" y="132"/>
                    <a:pt x="35" y="119"/>
                  </a:cubicBezTo>
                  <a:cubicBezTo>
                    <a:pt x="37" y="106"/>
                    <a:pt x="53" y="96"/>
                    <a:pt x="72" y="90"/>
                  </a:cubicBezTo>
                  <a:cubicBezTo>
                    <a:pt x="102" y="80"/>
                    <a:pt x="139" y="77"/>
                    <a:pt x="139" y="79"/>
                  </a:cubicBezTo>
                  <a:cubicBezTo>
                    <a:pt x="140" y="81"/>
                    <a:pt x="141" y="97"/>
                    <a:pt x="154" y="116"/>
                  </a:cubicBezTo>
                  <a:cubicBezTo>
                    <a:pt x="162" y="128"/>
                    <a:pt x="189" y="145"/>
                    <a:pt x="208" y="157"/>
                  </a:cubicBezTo>
                  <a:cubicBezTo>
                    <a:pt x="208" y="157"/>
                    <a:pt x="223" y="204"/>
                    <a:pt x="218" y="223"/>
                  </a:cubicBezTo>
                  <a:cubicBezTo>
                    <a:pt x="220" y="239"/>
                    <a:pt x="213" y="257"/>
                    <a:pt x="208" y="273"/>
                  </a:cubicBezTo>
                  <a:cubicBezTo>
                    <a:pt x="204" y="285"/>
                    <a:pt x="202" y="296"/>
                    <a:pt x="208" y="303"/>
                  </a:cubicBezTo>
                  <a:cubicBezTo>
                    <a:pt x="213" y="309"/>
                    <a:pt x="221" y="314"/>
                    <a:pt x="229" y="315"/>
                  </a:cubicBezTo>
                  <a:cubicBezTo>
                    <a:pt x="233" y="307"/>
                    <a:pt x="237" y="290"/>
                    <a:pt x="238" y="285"/>
                  </a:cubicBezTo>
                  <a:cubicBezTo>
                    <a:pt x="243" y="267"/>
                    <a:pt x="243" y="247"/>
                    <a:pt x="250" y="213"/>
                  </a:cubicBezTo>
                  <a:cubicBezTo>
                    <a:pt x="254" y="194"/>
                    <a:pt x="257" y="170"/>
                    <a:pt x="260" y="153"/>
                  </a:cubicBezTo>
                  <a:cubicBezTo>
                    <a:pt x="260" y="153"/>
                    <a:pt x="270" y="126"/>
                    <a:pt x="273" y="99"/>
                  </a:cubicBezTo>
                  <a:cubicBezTo>
                    <a:pt x="271" y="94"/>
                    <a:pt x="269" y="88"/>
                    <a:pt x="266" y="83"/>
                  </a:cubicBezTo>
                  <a:cubicBezTo>
                    <a:pt x="247" y="55"/>
                    <a:pt x="205" y="31"/>
                    <a:pt x="175" y="53"/>
                  </a:cubicBezTo>
                  <a:close/>
                </a:path>
              </a:pathLst>
            </a:custGeom>
            <a:solidFill>
              <a:srgbClr val="2D1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64" name="Freeform 555">
              <a:extLst>
                <a:ext uri="{FF2B5EF4-FFF2-40B4-BE49-F238E27FC236}">
                  <a16:creationId xmlns:a16="http://schemas.microsoft.com/office/drawing/2014/main" id="{FC4D50A0-B318-42D5-BA70-156C08588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9" y="5422900"/>
              <a:ext cx="23813" cy="28575"/>
            </a:xfrm>
            <a:custGeom>
              <a:avLst/>
              <a:gdLst>
                <a:gd name="T0" fmla="*/ 9 w 22"/>
                <a:gd name="T1" fmla="*/ 13 h 27"/>
                <a:gd name="T2" fmla="*/ 20 w 22"/>
                <a:gd name="T3" fmla="*/ 26 h 27"/>
                <a:gd name="T4" fmla="*/ 14 w 22"/>
                <a:gd name="T5" fmla="*/ 27 h 27"/>
                <a:gd name="T6" fmla="*/ 0 w 22"/>
                <a:gd name="T7" fmla="*/ 12 h 27"/>
                <a:gd name="T8" fmla="*/ 16 w 22"/>
                <a:gd name="T9" fmla="*/ 1 h 27"/>
                <a:gd name="T10" fmla="*/ 22 w 22"/>
                <a:gd name="T11" fmla="*/ 2 h 27"/>
                <a:gd name="T12" fmla="*/ 9 w 22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9" y="13"/>
                  </a:moveTo>
                  <a:cubicBezTo>
                    <a:pt x="9" y="19"/>
                    <a:pt x="13" y="24"/>
                    <a:pt x="20" y="26"/>
                  </a:cubicBezTo>
                  <a:cubicBezTo>
                    <a:pt x="18" y="27"/>
                    <a:pt x="16" y="27"/>
                    <a:pt x="14" y="27"/>
                  </a:cubicBezTo>
                  <a:cubicBezTo>
                    <a:pt x="4" y="26"/>
                    <a:pt x="0" y="20"/>
                    <a:pt x="0" y="12"/>
                  </a:cubicBezTo>
                  <a:cubicBezTo>
                    <a:pt x="0" y="5"/>
                    <a:pt x="6" y="0"/>
                    <a:pt x="16" y="1"/>
                  </a:cubicBezTo>
                  <a:cubicBezTo>
                    <a:pt x="18" y="1"/>
                    <a:pt x="20" y="1"/>
                    <a:pt x="22" y="2"/>
                  </a:cubicBezTo>
                  <a:cubicBezTo>
                    <a:pt x="15" y="3"/>
                    <a:pt x="9" y="8"/>
                    <a:pt x="9" y="13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65" name="Oval 556">
              <a:extLst>
                <a:ext uri="{FF2B5EF4-FFF2-40B4-BE49-F238E27FC236}">
                  <a16:creationId xmlns:a16="http://schemas.microsoft.com/office/drawing/2014/main" id="{0F6DC660-539C-43E9-9792-848AAD764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3176" y="5368925"/>
              <a:ext cx="44450" cy="39688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66" name="Oval 557">
              <a:extLst>
                <a:ext uri="{FF2B5EF4-FFF2-40B4-BE49-F238E27FC236}">
                  <a16:creationId xmlns:a16="http://schemas.microsoft.com/office/drawing/2014/main" id="{70377F57-BAEF-42F5-8826-C463C5513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4" y="5376863"/>
              <a:ext cx="25400" cy="25400"/>
            </a:xfrm>
            <a:prstGeom prst="ellipse">
              <a:avLst/>
            </a:prstGeom>
            <a:solidFill>
              <a:srgbClr val="996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67" name="Oval 558">
              <a:extLst>
                <a:ext uri="{FF2B5EF4-FFF2-40B4-BE49-F238E27FC236}">
                  <a16:creationId xmlns:a16="http://schemas.microsoft.com/office/drawing/2014/main" id="{458BDC16-EABE-4783-863B-51209D579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7464" y="5383213"/>
              <a:ext cx="12700" cy="12700"/>
            </a:xfrm>
            <a:prstGeom prst="ellipse">
              <a:avLst/>
            </a:prstGeom>
            <a:solidFill>
              <a:srgbClr val="00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68" name="Oval 559">
              <a:extLst>
                <a:ext uri="{FF2B5EF4-FFF2-40B4-BE49-F238E27FC236}">
                  <a16:creationId xmlns:a16="http://schemas.microsoft.com/office/drawing/2014/main" id="{586DE5D0-A128-440D-9824-A11A090E9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5401" y="5383213"/>
              <a:ext cx="6350" cy="6350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69" name="Freeform 560">
              <a:extLst>
                <a:ext uri="{FF2B5EF4-FFF2-40B4-BE49-F238E27FC236}">
                  <a16:creationId xmlns:a16="http://schemas.microsoft.com/office/drawing/2014/main" id="{4F0B2368-B6C8-4BA6-9505-715142765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1" y="5365750"/>
              <a:ext cx="49213" cy="15875"/>
            </a:xfrm>
            <a:custGeom>
              <a:avLst/>
              <a:gdLst>
                <a:gd name="T0" fmla="*/ 46 w 46"/>
                <a:gd name="T1" fmla="*/ 15 h 15"/>
                <a:gd name="T2" fmla="*/ 0 w 46"/>
                <a:gd name="T3" fmla="*/ 15 h 15"/>
                <a:gd name="T4" fmla="*/ 6 w 46"/>
                <a:gd name="T5" fmla="*/ 6 h 15"/>
                <a:gd name="T6" fmla="*/ 23 w 46"/>
                <a:gd name="T7" fmla="*/ 0 h 15"/>
                <a:gd name="T8" fmla="*/ 39 w 46"/>
                <a:gd name="T9" fmla="*/ 4 h 15"/>
                <a:gd name="T10" fmla="*/ 46 w 4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5">
                  <a:moveTo>
                    <a:pt x="46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0"/>
                    <a:pt x="6" y="6"/>
                  </a:cubicBezTo>
                  <a:cubicBezTo>
                    <a:pt x="9" y="3"/>
                    <a:pt x="15" y="0"/>
                    <a:pt x="23" y="0"/>
                  </a:cubicBezTo>
                  <a:cubicBezTo>
                    <a:pt x="30" y="0"/>
                    <a:pt x="35" y="2"/>
                    <a:pt x="39" y="4"/>
                  </a:cubicBezTo>
                  <a:cubicBezTo>
                    <a:pt x="45" y="9"/>
                    <a:pt x="46" y="15"/>
                    <a:pt x="46" y="15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70" name="Oval 561">
              <a:extLst>
                <a:ext uri="{FF2B5EF4-FFF2-40B4-BE49-F238E27FC236}">
                  <a16:creationId xmlns:a16="http://schemas.microsoft.com/office/drawing/2014/main" id="{6E956176-4BE9-4AB0-8E1D-7F1334CDB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5864" y="5370513"/>
              <a:ext cx="46038" cy="38100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71" name="Oval 562">
              <a:extLst>
                <a:ext uri="{FF2B5EF4-FFF2-40B4-BE49-F238E27FC236}">
                  <a16:creationId xmlns:a16="http://schemas.microsoft.com/office/drawing/2014/main" id="{0B0E9B58-181A-462C-856B-00F058513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3801" y="5376863"/>
              <a:ext cx="26988" cy="26988"/>
            </a:xfrm>
            <a:prstGeom prst="ellipse">
              <a:avLst/>
            </a:prstGeom>
            <a:solidFill>
              <a:srgbClr val="996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72" name="Oval 563">
              <a:extLst>
                <a:ext uri="{FF2B5EF4-FFF2-40B4-BE49-F238E27FC236}">
                  <a16:creationId xmlns:a16="http://schemas.microsoft.com/office/drawing/2014/main" id="{DDA991C5-EABC-4275-8A7A-DC5E3FD23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0151" y="5384800"/>
              <a:ext cx="14288" cy="12700"/>
            </a:xfrm>
            <a:prstGeom prst="ellipse">
              <a:avLst/>
            </a:prstGeom>
            <a:solidFill>
              <a:srgbClr val="00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73" name="Oval 564">
              <a:extLst>
                <a:ext uri="{FF2B5EF4-FFF2-40B4-BE49-F238E27FC236}">
                  <a16:creationId xmlns:a16="http://schemas.microsoft.com/office/drawing/2014/main" id="{05419C73-1F6F-432B-B8CB-A63EFCA94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5384800"/>
              <a:ext cx="6350" cy="6350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74" name="Freeform 565">
              <a:extLst>
                <a:ext uri="{FF2B5EF4-FFF2-40B4-BE49-F238E27FC236}">
                  <a16:creationId xmlns:a16="http://schemas.microsoft.com/office/drawing/2014/main" id="{DC4D1ABF-F406-4D6B-BD87-614FF1706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2689" y="5367338"/>
              <a:ext cx="50800" cy="15875"/>
            </a:xfrm>
            <a:custGeom>
              <a:avLst/>
              <a:gdLst>
                <a:gd name="T0" fmla="*/ 46 w 46"/>
                <a:gd name="T1" fmla="*/ 15 h 15"/>
                <a:gd name="T2" fmla="*/ 0 w 46"/>
                <a:gd name="T3" fmla="*/ 15 h 15"/>
                <a:gd name="T4" fmla="*/ 6 w 46"/>
                <a:gd name="T5" fmla="*/ 6 h 15"/>
                <a:gd name="T6" fmla="*/ 23 w 46"/>
                <a:gd name="T7" fmla="*/ 0 h 15"/>
                <a:gd name="T8" fmla="*/ 39 w 46"/>
                <a:gd name="T9" fmla="*/ 4 h 15"/>
                <a:gd name="T10" fmla="*/ 46 w 4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5">
                  <a:moveTo>
                    <a:pt x="46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0"/>
                    <a:pt x="6" y="6"/>
                  </a:cubicBezTo>
                  <a:cubicBezTo>
                    <a:pt x="9" y="3"/>
                    <a:pt x="15" y="0"/>
                    <a:pt x="23" y="0"/>
                  </a:cubicBezTo>
                  <a:cubicBezTo>
                    <a:pt x="30" y="0"/>
                    <a:pt x="35" y="2"/>
                    <a:pt x="39" y="4"/>
                  </a:cubicBezTo>
                  <a:cubicBezTo>
                    <a:pt x="45" y="9"/>
                    <a:pt x="46" y="15"/>
                    <a:pt x="46" y="15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75" name="Freeform 566">
              <a:extLst>
                <a:ext uri="{FF2B5EF4-FFF2-40B4-BE49-F238E27FC236}">
                  <a16:creationId xmlns:a16="http://schemas.microsoft.com/office/drawing/2014/main" id="{D685C3D4-DBAB-452C-B97C-570BFB9F3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6" y="5399088"/>
              <a:ext cx="50800" cy="60325"/>
            </a:xfrm>
            <a:custGeom>
              <a:avLst/>
              <a:gdLst>
                <a:gd name="T0" fmla="*/ 1 w 46"/>
                <a:gd name="T1" fmla="*/ 27 h 55"/>
                <a:gd name="T2" fmla="*/ 4 w 46"/>
                <a:gd name="T3" fmla="*/ 48 h 55"/>
                <a:gd name="T4" fmla="*/ 18 w 46"/>
                <a:gd name="T5" fmla="*/ 55 h 55"/>
                <a:gd name="T6" fmla="*/ 38 w 46"/>
                <a:gd name="T7" fmla="*/ 46 h 55"/>
                <a:gd name="T8" fmla="*/ 46 w 46"/>
                <a:gd name="T9" fmla="*/ 28 h 55"/>
                <a:gd name="T10" fmla="*/ 23 w 46"/>
                <a:gd name="T11" fmla="*/ 0 h 55"/>
                <a:gd name="T12" fmla="*/ 1 w 46"/>
                <a:gd name="T13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5">
                  <a:moveTo>
                    <a:pt x="1" y="27"/>
                  </a:moveTo>
                  <a:cubicBezTo>
                    <a:pt x="0" y="35"/>
                    <a:pt x="1" y="43"/>
                    <a:pt x="4" y="48"/>
                  </a:cubicBezTo>
                  <a:cubicBezTo>
                    <a:pt x="7" y="52"/>
                    <a:pt x="11" y="55"/>
                    <a:pt x="18" y="55"/>
                  </a:cubicBezTo>
                  <a:cubicBezTo>
                    <a:pt x="24" y="55"/>
                    <a:pt x="32" y="52"/>
                    <a:pt x="38" y="46"/>
                  </a:cubicBezTo>
                  <a:cubicBezTo>
                    <a:pt x="43" y="42"/>
                    <a:pt x="46" y="35"/>
                    <a:pt x="46" y="28"/>
                  </a:cubicBezTo>
                  <a:cubicBezTo>
                    <a:pt x="46" y="12"/>
                    <a:pt x="36" y="0"/>
                    <a:pt x="23" y="0"/>
                  </a:cubicBezTo>
                  <a:cubicBezTo>
                    <a:pt x="10" y="0"/>
                    <a:pt x="4" y="9"/>
                    <a:pt x="1" y="27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76" name="Freeform 567">
              <a:extLst>
                <a:ext uri="{FF2B5EF4-FFF2-40B4-BE49-F238E27FC236}">
                  <a16:creationId xmlns:a16="http://schemas.microsoft.com/office/drawing/2014/main" id="{2E7B967D-FDEC-4F14-AD6A-7C3D50CC7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14" y="5411788"/>
              <a:ext cx="25400" cy="33338"/>
            </a:xfrm>
            <a:custGeom>
              <a:avLst/>
              <a:gdLst>
                <a:gd name="T0" fmla="*/ 12 w 23"/>
                <a:gd name="T1" fmla="*/ 16 h 31"/>
                <a:gd name="T2" fmla="*/ 0 w 23"/>
                <a:gd name="T3" fmla="*/ 3 h 31"/>
                <a:gd name="T4" fmla="*/ 5 w 23"/>
                <a:gd name="T5" fmla="*/ 2 h 31"/>
                <a:gd name="T6" fmla="*/ 22 w 23"/>
                <a:gd name="T7" fmla="*/ 14 h 31"/>
                <a:gd name="T8" fmla="*/ 10 w 23"/>
                <a:gd name="T9" fmla="*/ 31 h 31"/>
                <a:gd name="T10" fmla="*/ 5 w 23"/>
                <a:gd name="T11" fmla="*/ 31 h 31"/>
                <a:gd name="T12" fmla="*/ 12 w 23"/>
                <a:gd name="T1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12" y="16"/>
                  </a:moveTo>
                  <a:cubicBezTo>
                    <a:pt x="11" y="9"/>
                    <a:pt x="6" y="4"/>
                    <a:pt x="0" y="3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13" y="0"/>
                    <a:pt x="21" y="6"/>
                    <a:pt x="22" y="14"/>
                  </a:cubicBezTo>
                  <a:cubicBezTo>
                    <a:pt x="23" y="22"/>
                    <a:pt x="18" y="30"/>
                    <a:pt x="10" y="31"/>
                  </a:cubicBezTo>
                  <a:cubicBezTo>
                    <a:pt x="8" y="31"/>
                    <a:pt x="7" y="31"/>
                    <a:pt x="5" y="31"/>
                  </a:cubicBezTo>
                  <a:cubicBezTo>
                    <a:pt x="10" y="28"/>
                    <a:pt x="13" y="22"/>
                    <a:pt x="12" y="16"/>
                  </a:cubicBezTo>
                  <a:close/>
                </a:path>
              </a:pathLst>
            </a:custGeom>
            <a:solidFill>
              <a:srgbClr val="C69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77" name="Freeform 568">
              <a:extLst>
                <a:ext uri="{FF2B5EF4-FFF2-40B4-BE49-F238E27FC236}">
                  <a16:creationId xmlns:a16="http://schemas.microsoft.com/office/drawing/2014/main" id="{FEE5FB5E-441B-4F85-A69A-D4A0BD03B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2851" y="5476875"/>
              <a:ext cx="84138" cy="34925"/>
            </a:xfrm>
            <a:custGeom>
              <a:avLst/>
              <a:gdLst>
                <a:gd name="T0" fmla="*/ 0 w 77"/>
                <a:gd name="T1" fmla="*/ 0 h 32"/>
                <a:gd name="T2" fmla="*/ 77 w 77"/>
                <a:gd name="T3" fmla="*/ 1 h 32"/>
                <a:gd name="T4" fmla="*/ 55 w 77"/>
                <a:gd name="T5" fmla="*/ 28 h 32"/>
                <a:gd name="T6" fmla="*/ 23 w 77"/>
                <a:gd name="T7" fmla="*/ 29 h 32"/>
                <a:gd name="T8" fmla="*/ 1 w 77"/>
                <a:gd name="T9" fmla="*/ 3 h 32"/>
                <a:gd name="T10" fmla="*/ 0 w 7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32">
                  <a:moveTo>
                    <a:pt x="0" y="0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0" y="21"/>
                    <a:pt x="55" y="28"/>
                  </a:cubicBezTo>
                  <a:cubicBezTo>
                    <a:pt x="50" y="30"/>
                    <a:pt x="31" y="32"/>
                    <a:pt x="23" y="29"/>
                  </a:cubicBezTo>
                  <a:cubicBezTo>
                    <a:pt x="7" y="21"/>
                    <a:pt x="1" y="3"/>
                    <a:pt x="1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78" name="Freeform 569">
              <a:extLst>
                <a:ext uri="{FF2B5EF4-FFF2-40B4-BE49-F238E27FC236}">
                  <a16:creationId xmlns:a16="http://schemas.microsoft.com/office/drawing/2014/main" id="{E7B8DF95-7547-424C-90EB-2C9C247F5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664" y="5529263"/>
              <a:ext cx="34925" cy="20638"/>
            </a:xfrm>
            <a:custGeom>
              <a:avLst/>
              <a:gdLst>
                <a:gd name="T0" fmla="*/ 16 w 32"/>
                <a:gd name="T1" fmla="*/ 9 h 19"/>
                <a:gd name="T2" fmla="*/ 1 w 32"/>
                <a:gd name="T3" fmla="*/ 19 h 19"/>
                <a:gd name="T4" fmla="*/ 0 w 32"/>
                <a:gd name="T5" fmla="*/ 14 h 19"/>
                <a:gd name="T6" fmla="*/ 16 w 32"/>
                <a:gd name="T7" fmla="*/ 0 h 19"/>
                <a:gd name="T8" fmla="*/ 32 w 32"/>
                <a:gd name="T9" fmla="*/ 14 h 19"/>
                <a:gd name="T10" fmla="*/ 31 w 32"/>
                <a:gd name="T11" fmla="*/ 19 h 19"/>
                <a:gd name="T12" fmla="*/ 16 w 32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9">
                  <a:moveTo>
                    <a:pt x="16" y="9"/>
                  </a:moveTo>
                  <a:cubicBezTo>
                    <a:pt x="9" y="9"/>
                    <a:pt x="3" y="13"/>
                    <a:pt x="1" y="19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5" y="0"/>
                    <a:pt x="32" y="6"/>
                    <a:pt x="32" y="14"/>
                  </a:cubicBezTo>
                  <a:cubicBezTo>
                    <a:pt x="32" y="16"/>
                    <a:pt x="31" y="17"/>
                    <a:pt x="31" y="19"/>
                  </a:cubicBezTo>
                  <a:cubicBezTo>
                    <a:pt x="29" y="13"/>
                    <a:pt x="23" y="9"/>
                    <a:pt x="16" y="9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79" name="Freeform 570">
              <a:extLst>
                <a:ext uri="{FF2B5EF4-FFF2-40B4-BE49-F238E27FC236}">
                  <a16:creationId xmlns:a16="http://schemas.microsoft.com/office/drawing/2014/main" id="{B4DD9A03-D4C4-4A2F-B425-5B699C9BD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289" y="5607050"/>
              <a:ext cx="279400" cy="390525"/>
            </a:xfrm>
            <a:custGeom>
              <a:avLst/>
              <a:gdLst>
                <a:gd name="T0" fmla="*/ 25 w 176"/>
                <a:gd name="T1" fmla="*/ 0 h 246"/>
                <a:gd name="T2" fmla="*/ 28 w 176"/>
                <a:gd name="T3" fmla="*/ 0 h 246"/>
                <a:gd name="T4" fmla="*/ 148 w 176"/>
                <a:gd name="T5" fmla="*/ 0 h 246"/>
                <a:gd name="T6" fmla="*/ 151 w 176"/>
                <a:gd name="T7" fmla="*/ 0 h 246"/>
                <a:gd name="T8" fmla="*/ 176 w 176"/>
                <a:gd name="T9" fmla="*/ 84 h 246"/>
                <a:gd name="T10" fmla="*/ 176 w 176"/>
                <a:gd name="T11" fmla="*/ 246 h 246"/>
                <a:gd name="T12" fmla="*/ 88 w 176"/>
                <a:gd name="T13" fmla="*/ 246 h 246"/>
                <a:gd name="T14" fmla="*/ 88 w 176"/>
                <a:gd name="T15" fmla="*/ 246 h 246"/>
                <a:gd name="T16" fmla="*/ 0 w 176"/>
                <a:gd name="T17" fmla="*/ 246 h 246"/>
                <a:gd name="T18" fmla="*/ 0 w 176"/>
                <a:gd name="T19" fmla="*/ 84 h 246"/>
                <a:gd name="T20" fmla="*/ 25 w 176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46">
                  <a:moveTo>
                    <a:pt x="25" y="0"/>
                  </a:moveTo>
                  <a:lnTo>
                    <a:pt x="28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76" y="84"/>
                  </a:lnTo>
                  <a:lnTo>
                    <a:pt x="176" y="246"/>
                  </a:lnTo>
                  <a:lnTo>
                    <a:pt x="88" y="246"/>
                  </a:lnTo>
                  <a:lnTo>
                    <a:pt x="88" y="246"/>
                  </a:lnTo>
                  <a:lnTo>
                    <a:pt x="0" y="246"/>
                  </a:lnTo>
                  <a:lnTo>
                    <a:pt x="0" y="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80" name="Freeform 571">
              <a:extLst>
                <a:ext uri="{FF2B5EF4-FFF2-40B4-BE49-F238E27FC236}">
                  <a16:creationId xmlns:a16="http://schemas.microsoft.com/office/drawing/2014/main" id="{46404F90-00FD-455B-A8FA-E56A7F918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1" y="5980113"/>
              <a:ext cx="433388" cy="487363"/>
            </a:xfrm>
            <a:custGeom>
              <a:avLst/>
              <a:gdLst>
                <a:gd name="T0" fmla="*/ 159 w 396"/>
                <a:gd name="T1" fmla="*/ 0 h 447"/>
                <a:gd name="T2" fmla="*/ 396 w 396"/>
                <a:gd name="T3" fmla="*/ 0 h 447"/>
                <a:gd name="T4" fmla="*/ 396 w 396"/>
                <a:gd name="T5" fmla="*/ 45 h 447"/>
                <a:gd name="T6" fmla="*/ 360 w 396"/>
                <a:gd name="T7" fmla="*/ 87 h 447"/>
                <a:gd name="T8" fmla="*/ 233 w 396"/>
                <a:gd name="T9" fmla="*/ 87 h 447"/>
                <a:gd name="T10" fmla="*/ 132 w 396"/>
                <a:gd name="T11" fmla="*/ 144 h 447"/>
                <a:gd name="T12" fmla="*/ 89 w 396"/>
                <a:gd name="T13" fmla="*/ 201 h 447"/>
                <a:gd name="T14" fmla="*/ 25 w 396"/>
                <a:gd name="T15" fmla="*/ 447 h 447"/>
                <a:gd name="T16" fmla="*/ 0 w 396"/>
                <a:gd name="T17" fmla="*/ 447 h 447"/>
                <a:gd name="T18" fmla="*/ 43 w 396"/>
                <a:gd name="T19" fmla="*/ 172 h 447"/>
                <a:gd name="T20" fmla="*/ 91 w 396"/>
                <a:gd name="T21" fmla="*/ 98 h 447"/>
                <a:gd name="T22" fmla="*/ 140 w 396"/>
                <a:gd name="T23" fmla="*/ 45 h 447"/>
                <a:gd name="T24" fmla="*/ 140 w 396"/>
                <a:gd name="T25" fmla="*/ 0 h 447"/>
                <a:gd name="T26" fmla="*/ 159 w 396"/>
                <a:gd name="T2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47">
                  <a:moveTo>
                    <a:pt x="159" y="0"/>
                  </a:moveTo>
                  <a:cubicBezTo>
                    <a:pt x="396" y="0"/>
                    <a:pt x="396" y="0"/>
                    <a:pt x="396" y="0"/>
                  </a:cubicBezTo>
                  <a:cubicBezTo>
                    <a:pt x="396" y="45"/>
                    <a:pt x="396" y="45"/>
                    <a:pt x="396" y="45"/>
                  </a:cubicBezTo>
                  <a:cubicBezTo>
                    <a:pt x="396" y="68"/>
                    <a:pt x="380" y="87"/>
                    <a:pt x="360" y="87"/>
                  </a:cubicBezTo>
                  <a:cubicBezTo>
                    <a:pt x="233" y="87"/>
                    <a:pt x="233" y="87"/>
                    <a:pt x="233" y="87"/>
                  </a:cubicBezTo>
                  <a:cubicBezTo>
                    <a:pt x="233" y="87"/>
                    <a:pt x="175" y="109"/>
                    <a:pt x="132" y="144"/>
                  </a:cubicBezTo>
                  <a:cubicBezTo>
                    <a:pt x="111" y="160"/>
                    <a:pt x="94" y="180"/>
                    <a:pt x="89" y="201"/>
                  </a:cubicBezTo>
                  <a:cubicBezTo>
                    <a:pt x="78" y="250"/>
                    <a:pt x="25" y="447"/>
                    <a:pt x="25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31" y="232"/>
                    <a:pt x="43" y="172"/>
                  </a:cubicBezTo>
                  <a:cubicBezTo>
                    <a:pt x="48" y="145"/>
                    <a:pt x="70" y="119"/>
                    <a:pt x="91" y="98"/>
                  </a:cubicBezTo>
                  <a:cubicBezTo>
                    <a:pt x="116" y="73"/>
                    <a:pt x="140" y="53"/>
                    <a:pt x="140" y="45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395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81" name="Freeform 572">
              <a:extLst>
                <a:ext uri="{FF2B5EF4-FFF2-40B4-BE49-F238E27FC236}">
                  <a16:creationId xmlns:a16="http://schemas.microsoft.com/office/drawing/2014/main" id="{31210837-075E-4443-BAEA-57A6BBDC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301" y="5980113"/>
              <a:ext cx="306388" cy="487363"/>
            </a:xfrm>
            <a:custGeom>
              <a:avLst/>
              <a:gdLst>
                <a:gd name="T0" fmla="*/ 117 w 281"/>
                <a:gd name="T1" fmla="*/ 87 h 447"/>
                <a:gd name="T2" fmla="*/ 141 w 281"/>
                <a:gd name="T3" fmla="*/ 46 h 447"/>
                <a:gd name="T4" fmla="*/ 139 w 281"/>
                <a:gd name="T5" fmla="*/ 0 h 447"/>
                <a:gd name="T6" fmla="*/ 281 w 281"/>
                <a:gd name="T7" fmla="*/ 0 h 447"/>
                <a:gd name="T8" fmla="*/ 281 w 281"/>
                <a:gd name="T9" fmla="*/ 45 h 447"/>
                <a:gd name="T10" fmla="*/ 243 w 281"/>
                <a:gd name="T11" fmla="*/ 93 h 447"/>
                <a:gd name="T12" fmla="*/ 60 w 281"/>
                <a:gd name="T13" fmla="*/ 208 h 447"/>
                <a:gd name="T14" fmla="*/ 47 w 281"/>
                <a:gd name="T15" fmla="*/ 447 h 447"/>
                <a:gd name="T16" fmla="*/ 20 w 281"/>
                <a:gd name="T17" fmla="*/ 447 h 447"/>
                <a:gd name="T18" fmla="*/ 10 w 281"/>
                <a:gd name="T19" fmla="*/ 190 h 447"/>
                <a:gd name="T20" fmla="*/ 117 w 281"/>
                <a:gd name="T21" fmla="*/ 8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" h="447">
                  <a:moveTo>
                    <a:pt x="117" y="87"/>
                  </a:moveTo>
                  <a:cubicBezTo>
                    <a:pt x="135" y="74"/>
                    <a:pt x="141" y="69"/>
                    <a:pt x="141" y="4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68"/>
                    <a:pt x="271" y="78"/>
                    <a:pt x="243" y="93"/>
                  </a:cubicBezTo>
                  <a:cubicBezTo>
                    <a:pt x="196" y="118"/>
                    <a:pt x="73" y="156"/>
                    <a:pt x="60" y="208"/>
                  </a:cubicBezTo>
                  <a:cubicBezTo>
                    <a:pt x="49" y="258"/>
                    <a:pt x="47" y="447"/>
                    <a:pt x="47" y="447"/>
                  </a:cubicBezTo>
                  <a:cubicBezTo>
                    <a:pt x="20" y="447"/>
                    <a:pt x="20" y="447"/>
                    <a:pt x="20" y="447"/>
                  </a:cubicBezTo>
                  <a:cubicBezTo>
                    <a:pt x="20" y="447"/>
                    <a:pt x="0" y="264"/>
                    <a:pt x="10" y="190"/>
                  </a:cubicBezTo>
                  <a:cubicBezTo>
                    <a:pt x="16" y="148"/>
                    <a:pt x="86" y="108"/>
                    <a:pt x="117" y="87"/>
                  </a:cubicBezTo>
                  <a:close/>
                </a:path>
              </a:pathLst>
            </a:custGeom>
            <a:solidFill>
              <a:srgbClr val="445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82" name="Freeform 573">
              <a:extLst>
                <a:ext uri="{FF2B5EF4-FFF2-40B4-BE49-F238E27FC236}">
                  <a16:creationId xmlns:a16="http://schemas.microsoft.com/office/drawing/2014/main" id="{FE0E3736-5301-4882-9566-27E3FD98F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1" y="5607050"/>
              <a:ext cx="185738" cy="415925"/>
            </a:xfrm>
            <a:custGeom>
              <a:avLst/>
              <a:gdLst>
                <a:gd name="T0" fmla="*/ 162 w 170"/>
                <a:gd name="T1" fmla="*/ 0 h 382"/>
                <a:gd name="T2" fmla="*/ 117 w 170"/>
                <a:gd name="T3" fmla="*/ 0 h 382"/>
                <a:gd name="T4" fmla="*/ 105 w 170"/>
                <a:gd name="T5" fmla="*/ 0 h 382"/>
                <a:gd name="T6" fmla="*/ 3 w 170"/>
                <a:gd name="T7" fmla="*/ 92 h 382"/>
                <a:gd name="T8" fmla="*/ 3 w 170"/>
                <a:gd name="T9" fmla="*/ 354 h 382"/>
                <a:gd name="T10" fmla="*/ 18 w 170"/>
                <a:gd name="T11" fmla="*/ 382 h 382"/>
                <a:gd name="T12" fmla="*/ 170 w 170"/>
                <a:gd name="T13" fmla="*/ 382 h 382"/>
                <a:gd name="T14" fmla="*/ 162 w 170"/>
                <a:gd name="T1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382">
                  <a:moveTo>
                    <a:pt x="162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354"/>
                    <a:pt x="3" y="354"/>
                    <a:pt x="3" y="354"/>
                  </a:cubicBezTo>
                  <a:cubicBezTo>
                    <a:pt x="3" y="354"/>
                    <a:pt x="0" y="380"/>
                    <a:pt x="18" y="382"/>
                  </a:cubicBezTo>
                  <a:cubicBezTo>
                    <a:pt x="30" y="382"/>
                    <a:pt x="170" y="382"/>
                    <a:pt x="170" y="382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83" name="Freeform 574">
              <a:extLst>
                <a:ext uri="{FF2B5EF4-FFF2-40B4-BE49-F238E27FC236}">
                  <a16:creationId xmlns:a16="http://schemas.microsoft.com/office/drawing/2014/main" id="{CC05E8D3-AD0E-49EF-B609-1981552A4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301" y="5607050"/>
              <a:ext cx="142875" cy="415925"/>
            </a:xfrm>
            <a:custGeom>
              <a:avLst/>
              <a:gdLst>
                <a:gd name="T0" fmla="*/ 128 w 132"/>
                <a:gd name="T1" fmla="*/ 0 h 382"/>
                <a:gd name="T2" fmla="*/ 68 w 132"/>
                <a:gd name="T3" fmla="*/ 0 h 382"/>
                <a:gd name="T4" fmla="*/ 3 w 132"/>
                <a:gd name="T5" fmla="*/ 0 h 382"/>
                <a:gd name="T6" fmla="*/ 3 w 132"/>
                <a:gd name="T7" fmla="*/ 381 h 382"/>
                <a:gd name="T8" fmla="*/ 112 w 132"/>
                <a:gd name="T9" fmla="*/ 381 h 382"/>
                <a:gd name="T10" fmla="*/ 131 w 132"/>
                <a:gd name="T11" fmla="*/ 354 h 382"/>
                <a:gd name="T12" fmla="*/ 128 w 132"/>
                <a:gd name="T1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382">
                  <a:moveTo>
                    <a:pt x="12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5" y="0"/>
                    <a:pt x="3" y="0"/>
                  </a:cubicBezTo>
                  <a:cubicBezTo>
                    <a:pt x="0" y="0"/>
                    <a:pt x="3" y="381"/>
                    <a:pt x="3" y="381"/>
                  </a:cubicBezTo>
                  <a:cubicBezTo>
                    <a:pt x="3" y="381"/>
                    <a:pt x="101" y="382"/>
                    <a:pt x="112" y="381"/>
                  </a:cubicBezTo>
                  <a:cubicBezTo>
                    <a:pt x="126" y="380"/>
                    <a:pt x="131" y="361"/>
                    <a:pt x="131" y="354"/>
                  </a:cubicBezTo>
                  <a:cubicBezTo>
                    <a:pt x="132" y="325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E3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84" name="Freeform 575">
              <a:extLst>
                <a:ext uri="{FF2B5EF4-FFF2-40B4-BE49-F238E27FC236}">
                  <a16:creationId xmlns:a16="http://schemas.microsoft.com/office/drawing/2014/main" id="{C135865F-E5D9-4B60-A6EA-8C557A7FB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4" y="5602288"/>
              <a:ext cx="176213" cy="261938"/>
            </a:xfrm>
            <a:custGeom>
              <a:avLst/>
              <a:gdLst>
                <a:gd name="T0" fmla="*/ 0 w 162"/>
                <a:gd name="T1" fmla="*/ 61 h 241"/>
                <a:gd name="T2" fmla="*/ 47 w 162"/>
                <a:gd name="T3" fmla="*/ 213 h 241"/>
                <a:gd name="T4" fmla="*/ 146 w 162"/>
                <a:gd name="T5" fmla="*/ 190 h 241"/>
                <a:gd name="T6" fmla="*/ 159 w 162"/>
                <a:gd name="T7" fmla="*/ 140 h 241"/>
                <a:gd name="T8" fmla="*/ 159 w 162"/>
                <a:gd name="T9" fmla="*/ 5 h 241"/>
                <a:gd name="T10" fmla="*/ 131 w 162"/>
                <a:gd name="T11" fmla="*/ 15 h 241"/>
                <a:gd name="T12" fmla="*/ 88 w 162"/>
                <a:gd name="T13" fmla="*/ 145 h 241"/>
                <a:gd name="T14" fmla="*/ 54 w 162"/>
                <a:gd name="T15" fmla="*/ 42 h 241"/>
                <a:gd name="T16" fmla="*/ 0 w 162"/>
                <a:gd name="T17" fmla="*/ 6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41">
                  <a:moveTo>
                    <a:pt x="0" y="61"/>
                  </a:moveTo>
                  <a:cubicBezTo>
                    <a:pt x="0" y="61"/>
                    <a:pt x="3" y="186"/>
                    <a:pt x="47" y="213"/>
                  </a:cubicBezTo>
                  <a:cubicBezTo>
                    <a:pt x="91" y="241"/>
                    <a:pt x="125" y="231"/>
                    <a:pt x="146" y="190"/>
                  </a:cubicBezTo>
                  <a:cubicBezTo>
                    <a:pt x="162" y="158"/>
                    <a:pt x="159" y="140"/>
                    <a:pt x="159" y="140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39" y="0"/>
                    <a:pt x="131" y="15"/>
                  </a:cubicBezTo>
                  <a:cubicBezTo>
                    <a:pt x="123" y="29"/>
                    <a:pt x="108" y="144"/>
                    <a:pt x="88" y="145"/>
                  </a:cubicBezTo>
                  <a:cubicBezTo>
                    <a:pt x="68" y="146"/>
                    <a:pt x="54" y="42"/>
                    <a:pt x="54" y="42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85" name="Freeform 576">
              <a:extLst>
                <a:ext uri="{FF2B5EF4-FFF2-40B4-BE49-F238E27FC236}">
                  <a16:creationId xmlns:a16="http://schemas.microsoft.com/office/drawing/2014/main" id="{F9D8E107-AF99-4E8E-9AEB-0C14C516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1" y="5627688"/>
              <a:ext cx="63500" cy="41275"/>
            </a:xfrm>
            <a:custGeom>
              <a:avLst/>
              <a:gdLst>
                <a:gd name="T0" fmla="*/ 3 w 40"/>
                <a:gd name="T1" fmla="*/ 26 h 26"/>
                <a:gd name="T2" fmla="*/ 0 w 40"/>
                <a:gd name="T3" fmla="*/ 16 h 26"/>
                <a:gd name="T4" fmla="*/ 39 w 40"/>
                <a:gd name="T5" fmla="*/ 0 h 26"/>
                <a:gd name="T6" fmla="*/ 40 w 40"/>
                <a:gd name="T7" fmla="*/ 13 h 26"/>
                <a:gd name="T8" fmla="*/ 3 w 4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" y="26"/>
                  </a:moveTo>
                  <a:lnTo>
                    <a:pt x="0" y="16"/>
                  </a:lnTo>
                  <a:lnTo>
                    <a:pt x="39" y="0"/>
                  </a:lnTo>
                  <a:lnTo>
                    <a:pt x="40" y="13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86" name="Freeform 577">
              <a:extLst>
                <a:ext uri="{FF2B5EF4-FFF2-40B4-BE49-F238E27FC236}">
                  <a16:creationId xmlns:a16="http://schemas.microsoft.com/office/drawing/2014/main" id="{938AF537-E8DF-481A-BCC5-117FBBB28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3789" y="6461125"/>
              <a:ext cx="90488" cy="34925"/>
            </a:xfrm>
            <a:custGeom>
              <a:avLst/>
              <a:gdLst>
                <a:gd name="T0" fmla="*/ 79 w 83"/>
                <a:gd name="T1" fmla="*/ 1 h 32"/>
                <a:gd name="T2" fmla="*/ 60 w 83"/>
                <a:gd name="T3" fmla="*/ 4 h 32"/>
                <a:gd name="T4" fmla="*/ 54 w 83"/>
                <a:gd name="T5" fmla="*/ 1 h 32"/>
                <a:gd name="T6" fmla="*/ 53 w 83"/>
                <a:gd name="T7" fmla="*/ 0 h 32"/>
                <a:gd name="T8" fmla="*/ 30 w 83"/>
                <a:gd name="T9" fmla="*/ 18 h 32"/>
                <a:gd name="T10" fmla="*/ 3 w 83"/>
                <a:gd name="T11" fmla="*/ 25 h 32"/>
                <a:gd name="T12" fmla="*/ 0 w 83"/>
                <a:gd name="T13" fmla="*/ 29 h 32"/>
                <a:gd name="T14" fmla="*/ 37 w 83"/>
                <a:gd name="T15" fmla="*/ 31 h 32"/>
                <a:gd name="T16" fmla="*/ 64 w 83"/>
                <a:gd name="T17" fmla="*/ 25 h 32"/>
                <a:gd name="T18" fmla="*/ 64 w 83"/>
                <a:gd name="T19" fmla="*/ 30 h 32"/>
                <a:gd name="T20" fmla="*/ 83 w 83"/>
                <a:gd name="T21" fmla="*/ 29 h 32"/>
                <a:gd name="T22" fmla="*/ 79 w 83"/>
                <a:gd name="T2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32">
                  <a:moveTo>
                    <a:pt x="79" y="1"/>
                  </a:move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56" y="1"/>
                    <a:pt x="54" y="1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33" y="16"/>
                    <a:pt x="30" y="18"/>
                  </a:cubicBezTo>
                  <a:cubicBezTo>
                    <a:pt x="27" y="20"/>
                    <a:pt x="4" y="22"/>
                    <a:pt x="3" y="25"/>
                  </a:cubicBezTo>
                  <a:cubicBezTo>
                    <a:pt x="2" y="27"/>
                    <a:pt x="0" y="29"/>
                    <a:pt x="0" y="29"/>
                  </a:cubicBezTo>
                  <a:cubicBezTo>
                    <a:pt x="0" y="29"/>
                    <a:pt x="33" y="32"/>
                    <a:pt x="37" y="31"/>
                  </a:cubicBezTo>
                  <a:cubicBezTo>
                    <a:pt x="41" y="31"/>
                    <a:pt x="64" y="25"/>
                    <a:pt x="64" y="25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83" y="29"/>
                    <a:pt x="83" y="29"/>
                    <a:pt x="83" y="29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31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87" name="Freeform 578">
              <a:extLst>
                <a:ext uri="{FF2B5EF4-FFF2-40B4-BE49-F238E27FC236}">
                  <a16:creationId xmlns:a16="http://schemas.microsoft.com/office/drawing/2014/main" id="{713ED554-6902-4032-A1F0-2BFBCB93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7739" y="6457950"/>
              <a:ext cx="90488" cy="33338"/>
            </a:xfrm>
            <a:custGeom>
              <a:avLst/>
              <a:gdLst>
                <a:gd name="T0" fmla="*/ 79 w 82"/>
                <a:gd name="T1" fmla="*/ 1 h 31"/>
                <a:gd name="T2" fmla="*/ 59 w 82"/>
                <a:gd name="T3" fmla="*/ 3 h 31"/>
                <a:gd name="T4" fmla="*/ 53 w 82"/>
                <a:gd name="T5" fmla="*/ 0 h 31"/>
                <a:gd name="T6" fmla="*/ 52 w 82"/>
                <a:gd name="T7" fmla="*/ 0 h 31"/>
                <a:gd name="T8" fmla="*/ 30 w 82"/>
                <a:gd name="T9" fmla="*/ 18 h 31"/>
                <a:gd name="T10" fmla="*/ 2 w 82"/>
                <a:gd name="T11" fmla="*/ 24 h 31"/>
                <a:gd name="T12" fmla="*/ 0 w 82"/>
                <a:gd name="T13" fmla="*/ 29 h 31"/>
                <a:gd name="T14" fmla="*/ 36 w 82"/>
                <a:gd name="T15" fmla="*/ 31 h 31"/>
                <a:gd name="T16" fmla="*/ 63 w 82"/>
                <a:gd name="T17" fmla="*/ 25 h 31"/>
                <a:gd name="T18" fmla="*/ 64 w 82"/>
                <a:gd name="T19" fmla="*/ 29 h 31"/>
                <a:gd name="T20" fmla="*/ 82 w 82"/>
                <a:gd name="T21" fmla="*/ 29 h 31"/>
                <a:gd name="T22" fmla="*/ 79 w 82"/>
                <a:gd name="T2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1">
                  <a:moveTo>
                    <a:pt x="79" y="1"/>
                  </a:move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6" y="1"/>
                    <a:pt x="53" y="0"/>
                  </a:cubicBezTo>
                  <a:cubicBezTo>
                    <a:pt x="51" y="0"/>
                    <a:pt x="52" y="0"/>
                    <a:pt x="52" y="0"/>
                  </a:cubicBezTo>
                  <a:cubicBezTo>
                    <a:pt x="52" y="0"/>
                    <a:pt x="33" y="15"/>
                    <a:pt x="30" y="18"/>
                  </a:cubicBezTo>
                  <a:cubicBezTo>
                    <a:pt x="27" y="20"/>
                    <a:pt x="4" y="21"/>
                    <a:pt x="2" y="24"/>
                  </a:cubicBezTo>
                  <a:cubicBezTo>
                    <a:pt x="1" y="26"/>
                    <a:pt x="0" y="29"/>
                    <a:pt x="0" y="29"/>
                  </a:cubicBezTo>
                  <a:cubicBezTo>
                    <a:pt x="0" y="29"/>
                    <a:pt x="32" y="31"/>
                    <a:pt x="36" y="31"/>
                  </a:cubicBezTo>
                  <a:cubicBezTo>
                    <a:pt x="40" y="31"/>
                    <a:pt x="63" y="25"/>
                    <a:pt x="63" y="25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82" y="29"/>
                    <a:pt x="82" y="29"/>
                    <a:pt x="82" y="29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31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88" name="Freeform 579">
              <a:extLst>
                <a:ext uri="{FF2B5EF4-FFF2-40B4-BE49-F238E27FC236}">
                  <a16:creationId xmlns:a16="http://schemas.microsoft.com/office/drawing/2014/main" id="{313B4C0A-8D0A-4EEC-9175-76E4CCCEC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1589" y="5337175"/>
              <a:ext cx="58738" cy="30163"/>
            </a:xfrm>
            <a:custGeom>
              <a:avLst/>
              <a:gdLst>
                <a:gd name="T0" fmla="*/ 53 w 54"/>
                <a:gd name="T1" fmla="*/ 22 h 27"/>
                <a:gd name="T2" fmla="*/ 45 w 54"/>
                <a:gd name="T3" fmla="*/ 26 h 27"/>
                <a:gd name="T4" fmla="*/ 5 w 54"/>
                <a:gd name="T5" fmla="*/ 14 h 27"/>
                <a:gd name="T6" fmla="*/ 1 w 54"/>
                <a:gd name="T7" fmla="*/ 6 h 27"/>
                <a:gd name="T8" fmla="*/ 1 w 54"/>
                <a:gd name="T9" fmla="*/ 6 h 27"/>
                <a:gd name="T10" fmla="*/ 9 w 54"/>
                <a:gd name="T11" fmla="*/ 1 h 27"/>
                <a:gd name="T12" fmla="*/ 49 w 54"/>
                <a:gd name="T13" fmla="*/ 13 h 27"/>
                <a:gd name="T14" fmla="*/ 53 w 54"/>
                <a:gd name="T1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27">
                  <a:moveTo>
                    <a:pt x="53" y="22"/>
                  </a:moveTo>
                  <a:cubicBezTo>
                    <a:pt x="52" y="25"/>
                    <a:pt x="48" y="27"/>
                    <a:pt x="45" y="2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3"/>
                    <a:pt x="0" y="9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2"/>
                    <a:pt x="6" y="0"/>
                    <a:pt x="9" y="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2" y="14"/>
                    <a:pt x="54" y="18"/>
                    <a:pt x="53" y="22"/>
                  </a:cubicBezTo>
                  <a:close/>
                </a:path>
              </a:pathLst>
            </a:custGeom>
            <a:solidFill>
              <a:srgbClr val="2D1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89" name="Freeform 580">
              <a:extLst>
                <a:ext uri="{FF2B5EF4-FFF2-40B4-BE49-F238E27FC236}">
                  <a16:creationId xmlns:a16="http://schemas.microsoft.com/office/drawing/2014/main" id="{9730E7FE-15AF-4AA6-B64E-F2E9D165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164" y="5337175"/>
              <a:ext cx="53975" cy="30163"/>
            </a:xfrm>
            <a:custGeom>
              <a:avLst/>
              <a:gdLst>
                <a:gd name="T0" fmla="*/ 49 w 50"/>
                <a:gd name="T1" fmla="*/ 6 h 27"/>
                <a:gd name="T2" fmla="*/ 45 w 50"/>
                <a:gd name="T3" fmla="*/ 14 h 27"/>
                <a:gd name="T4" fmla="*/ 10 w 50"/>
                <a:gd name="T5" fmla="*/ 26 h 27"/>
                <a:gd name="T6" fmla="*/ 2 w 50"/>
                <a:gd name="T7" fmla="*/ 22 h 27"/>
                <a:gd name="T8" fmla="*/ 2 w 50"/>
                <a:gd name="T9" fmla="*/ 22 h 27"/>
                <a:gd name="T10" fmla="*/ 5 w 50"/>
                <a:gd name="T11" fmla="*/ 13 h 27"/>
                <a:gd name="T12" fmla="*/ 41 w 50"/>
                <a:gd name="T13" fmla="*/ 1 h 27"/>
                <a:gd name="T14" fmla="*/ 49 w 50"/>
                <a:gd name="T15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7">
                  <a:moveTo>
                    <a:pt x="49" y="6"/>
                  </a:moveTo>
                  <a:cubicBezTo>
                    <a:pt x="50" y="9"/>
                    <a:pt x="48" y="13"/>
                    <a:pt x="45" y="14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7"/>
                    <a:pt x="3" y="25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2" y="14"/>
                    <a:pt x="5" y="1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4" y="0"/>
                    <a:pt x="48" y="2"/>
                    <a:pt x="49" y="6"/>
                  </a:cubicBezTo>
                  <a:close/>
                </a:path>
              </a:pathLst>
            </a:custGeom>
            <a:solidFill>
              <a:srgbClr val="2D1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90" name="Freeform 581">
              <a:extLst>
                <a:ext uri="{FF2B5EF4-FFF2-40B4-BE49-F238E27FC236}">
                  <a16:creationId xmlns:a16="http://schemas.microsoft.com/office/drawing/2014/main" id="{8F75F529-E103-4004-81CB-F63DA9287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139" y="5761038"/>
              <a:ext cx="223838" cy="131763"/>
            </a:xfrm>
            <a:custGeom>
              <a:avLst/>
              <a:gdLst>
                <a:gd name="T0" fmla="*/ 204 w 204"/>
                <a:gd name="T1" fmla="*/ 31 h 121"/>
                <a:gd name="T2" fmla="*/ 132 w 204"/>
                <a:gd name="T3" fmla="*/ 99 h 121"/>
                <a:gd name="T4" fmla="*/ 0 w 204"/>
                <a:gd name="T5" fmla="*/ 111 h 121"/>
                <a:gd name="T6" fmla="*/ 125 w 204"/>
                <a:gd name="T7" fmla="*/ 79 h 121"/>
                <a:gd name="T8" fmla="*/ 204 w 204"/>
                <a:gd name="T9" fmla="*/ 0 h 121"/>
                <a:gd name="T10" fmla="*/ 204 w 204"/>
                <a:gd name="T11" fmla="*/ 3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21">
                  <a:moveTo>
                    <a:pt x="204" y="31"/>
                  </a:moveTo>
                  <a:cubicBezTo>
                    <a:pt x="204" y="31"/>
                    <a:pt x="184" y="76"/>
                    <a:pt x="132" y="99"/>
                  </a:cubicBezTo>
                  <a:cubicBezTo>
                    <a:pt x="80" y="121"/>
                    <a:pt x="0" y="111"/>
                    <a:pt x="0" y="111"/>
                  </a:cubicBezTo>
                  <a:cubicBezTo>
                    <a:pt x="0" y="111"/>
                    <a:pt x="89" y="102"/>
                    <a:pt x="125" y="79"/>
                  </a:cubicBezTo>
                  <a:cubicBezTo>
                    <a:pt x="160" y="57"/>
                    <a:pt x="204" y="0"/>
                    <a:pt x="204" y="0"/>
                  </a:cubicBezTo>
                  <a:lnTo>
                    <a:pt x="204" y="3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91" name="Freeform 582">
              <a:extLst>
                <a:ext uri="{FF2B5EF4-FFF2-40B4-BE49-F238E27FC236}">
                  <a16:creationId xmlns:a16="http://schemas.microsoft.com/office/drawing/2014/main" id="{EAC517CC-41A6-41B7-B645-287A4C1E8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6" y="5691188"/>
              <a:ext cx="136525" cy="131763"/>
            </a:xfrm>
            <a:custGeom>
              <a:avLst/>
              <a:gdLst>
                <a:gd name="T0" fmla="*/ 125 w 125"/>
                <a:gd name="T1" fmla="*/ 0 h 121"/>
                <a:gd name="T2" fmla="*/ 66 w 125"/>
                <a:gd name="T3" fmla="*/ 84 h 121"/>
                <a:gd name="T4" fmla="*/ 0 w 125"/>
                <a:gd name="T5" fmla="*/ 113 h 121"/>
                <a:gd name="T6" fmla="*/ 81 w 125"/>
                <a:gd name="T7" fmla="*/ 93 h 121"/>
                <a:gd name="T8" fmla="*/ 125 w 125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1">
                  <a:moveTo>
                    <a:pt x="125" y="0"/>
                  </a:moveTo>
                  <a:cubicBezTo>
                    <a:pt x="125" y="0"/>
                    <a:pt x="98" y="63"/>
                    <a:pt x="66" y="84"/>
                  </a:cubicBezTo>
                  <a:cubicBezTo>
                    <a:pt x="34" y="106"/>
                    <a:pt x="0" y="113"/>
                    <a:pt x="0" y="113"/>
                  </a:cubicBezTo>
                  <a:cubicBezTo>
                    <a:pt x="0" y="113"/>
                    <a:pt x="43" y="121"/>
                    <a:pt x="81" y="93"/>
                  </a:cubicBezTo>
                  <a:cubicBezTo>
                    <a:pt x="118" y="65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92" name="Freeform 583">
              <a:extLst>
                <a:ext uri="{FF2B5EF4-FFF2-40B4-BE49-F238E27FC236}">
                  <a16:creationId xmlns:a16="http://schemas.microsoft.com/office/drawing/2014/main" id="{C73969E7-0150-4AF5-92DD-3280AF6F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364" y="5613400"/>
              <a:ext cx="44450" cy="188913"/>
            </a:xfrm>
            <a:custGeom>
              <a:avLst/>
              <a:gdLst>
                <a:gd name="T0" fmla="*/ 16 w 28"/>
                <a:gd name="T1" fmla="*/ 16 h 119"/>
                <a:gd name="T2" fmla="*/ 26 w 28"/>
                <a:gd name="T3" fmla="*/ 0 h 119"/>
                <a:gd name="T4" fmla="*/ 1 w 28"/>
                <a:gd name="T5" fmla="*/ 0 h 119"/>
                <a:gd name="T6" fmla="*/ 10 w 28"/>
                <a:gd name="T7" fmla="*/ 16 h 119"/>
                <a:gd name="T8" fmla="*/ 0 w 28"/>
                <a:gd name="T9" fmla="*/ 93 h 119"/>
                <a:gd name="T10" fmla="*/ 15 w 28"/>
                <a:gd name="T11" fmla="*/ 119 h 119"/>
                <a:gd name="T12" fmla="*/ 28 w 28"/>
                <a:gd name="T13" fmla="*/ 93 h 119"/>
                <a:gd name="T14" fmla="*/ 16 w 28"/>
                <a:gd name="T15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9">
                  <a:moveTo>
                    <a:pt x="16" y="16"/>
                  </a:moveTo>
                  <a:lnTo>
                    <a:pt x="26" y="0"/>
                  </a:lnTo>
                  <a:lnTo>
                    <a:pt x="1" y="0"/>
                  </a:lnTo>
                  <a:lnTo>
                    <a:pt x="10" y="16"/>
                  </a:lnTo>
                  <a:lnTo>
                    <a:pt x="0" y="93"/>
                  </a:lnTo>
                  <a:lnTo>
                    <a:pt x="15" y="119"/>
                  </a:lnTo>
                  <a:lnTo>
                    <a:pt x="28" y="93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8C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93" name="Freeform 584">
              <a:extLst>
                <a:ext uri="{FF2B5EF4-FFF2-40B4-BE49-F238E27FC236}">
                  <a16:creationId xmlns:a16="http://schemas.microsoft.com/office/drawing/2014/main" id="{0883B914-4893-4E1C-A9A0-77216898D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1864" y="5522913"/>
              <a:ext cx="98425" cy="128588"/>
            </a:xfrm>
            <a:custGeom>
              <a:avLst/>
              <a:gdLst>
                <a:gd name="T0" fmla="*/ 80 w 90"/>
                <a:gd name="T1" fmla="*/ 100 h 118"/>
                <a:gd name="T2" fmla="*/ 87 w 90"/>
                <a:gd name="T3" fmla="*/ 58 h 118"/>
                <a:gd name="T4" fmla="*/ 72 w 90"/>
                <a:gd name="T5" fmla="*/ 27 h 118"/>
                <a:gd name="T6" fmla="*/ 63 w 90"/>
                <a:gd name="T7" fmla="*/ 39 h 118"/>
                <a:gd name="T8" fmla="*/ 65 w 90"/>
                <a:gd name="T9" fmla="*/ 49 h 118"/>
                <a:gd name="T10" fmla="*/ 54 w 90"/>
                <a:gd name="T11" fmla="*/ 27 h 118"/>
                <a:gd name="T12" fmla="*/ 40 w 90"/>
                <a:gd name="T13" fmla="*/ 2 h 118"/>
                <a:gd name="T14" fmla="*/ 34 w 90"/>
                <a:gd name="T15" fmla="*/ 16 h 118"/>
                <a:gd name="T16" fmla="*/ 41 w 90"/>
                <a:gd name="T17" fmla="*/ 45 h 118"/>
                <a:gd name="T18" fmla="*/ 33 w 90"/>
                <a:gd name="T19" fmla="*/ 41 h 118"/>
                <a:gd name="T20" fmla="*/ 26 w 90"/>
                <a:gd name="T21" fmla="*/ 51 h 118"/>
                <a:gd name="T22" fmla="*/ 18 w 90"/>
                <a:gd name="T23" fmla="*/ 48 h 118"/>
                <a:gd name="T24" fmla="*/ 14 w 90"/>
                <a:gd name="T25" fmla="*/ 58 h 118"/>
                <a:gd name="T26" fmla="*/ 7 w 90"/>
                <a:gd name="T27" fmla="*/ 55 h 118"/>
                <a:gd name="T28" fmla="*/ 7 w 90"/>
                <a:gd name="T29" fmla="*/ 85 h 118"/>
                <a:gd name="T30" fmla="*/ 29 w 90"/>
                <a:gd name="T31" fmla="*/ 118 h 118"/>
                <a:gd name="T32" fmla="*/ 80 w 90"/>
                <a:gd name="T33" fmla="*/ 10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18">
                  <a:moveTo>
                    <a:pt x="80" y="100"/>
                  </a:moveTo>
                  <a:cubicBezTo>
                    <a:pt x="80" y="100"/>
                    <a:pt x="90" y="70"/>
                    <a:pt x="87" y="58"/>
                  </a:cubicBezTo>
                  <a:cubicBezTo>
                    <a:pt x="84" y="46"/>
                    <a:pt x="76" y="29"/>
                    <a:pt x="72" y="27"/>
                  </a:cubicBezTo>
                  <a:cubicBezTo>
                    <a:pt x="67" y="25"/>
                    <a:pt x="61" y="31"/>
                    <a:pt x="63" y="39"/>
                  </a:cubicBezTo>
                  <a:cubicBezTo>
                    <a:pt x="65" y="47"/>
                    <a:pt x="65" y="48"/>
                    <a:pt x="65" y="49"/>
                  </a:cubicBezTo>
                  <a:cubicBezTo>
                    <a:pt x="65" y="50"/>
                    <a:pt x="58" y="38"/>
                    <a:pt x="54" y="27"/>
                  </a:cubicBezTo>
                  <a:cubicBezTo>
                    <a:pt x="50" y="15"/>
                    <a:pt x="46" y="3"/>
                    <a:pt x="40" y="2"/>
                  </a:cubicBezTo>
                  <a:cubicBezTo>
                    <a:pt x="34" y="0"/>
                    <a:pt x="31" y="7"/>
                    <a:pt x="34" y="16"/>
                  </a:cubicBezTo>
                  <a:cubicBezTo>
                    <a:pt x="36" y="26"/>
                    <a:pt x="41" y="45"/>
                    <a:pt x="41" y="45"/>
                  </a:cubicBezTo>
                  <a:cubicBezTo>
                    <a:pt x="41" y="45"/>
                    <a:pt x="39" y="39"/>
                    <a:pt x="33" y="41"/>
                  </a:cubicBezTo>
                  <a:cubicBezTo>
                    <a:pt x="26" y="43"/>
                    <a:pt x="26" y="51"/>
                    <a:pt x="26" y="51"/>
                  </a:cubicBezTo>
                  <a:cubicBezTo>
                    <a:pt x="26" y="51"/>
                    <a:pt x="24" y="46"/>
                    <a:pt x="18" y="48"/>
                  </a:cubicBezTo>
                  <a:cubicBezTo>
                    <a:pt x="12" y="50"/>
                    <a:pt x="14" y="58"/>
                    <a:pt x="14" y="58"/>
                  </a:cubicBezTo>
                  <a:cubicBezTo>
                    <a:pt x="14" y="58"/>
                    <a:pt x="12" y="53"/>
                    <a:pt x="7" y="55"/>
                  </a:cubicBezTo>
                  <a:cubicBezTo>
                    <a:pt x="1" y="58"/>
                    <a:pt x="0" y="70"/>
                    <a:pt x="7" y="85"/>
                  </a:cubicBezTo>
                  <a:cubicBezTo>
                    <a:pt x="15" y="100"/>
                    <a:pt x="29" y="118"/>
                    <a:pt x="29" y="118"/>
                  </a:cubicBezTo>
                  <a:lnTo>
                    <a:pt x="80" y="100"/>
                  </a:lnTo>
                  <a:close/>
                </a:path>
              </a:pathLst>
            </a:custGeom>
            <a:solidFill>
              <a:srgbClr val="E0A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94" name="Freeform 585">
              <a:extLst>
                <a:ext uri="{FF2B5EF4-FFF2-40B4-BE49-F238E27FC236}">
                  <a16:creationId xmlns:a16="http://schemas.microsoft.com/office/drawing/2014/main" id="{C5FDBC72-4F4A-4849-B183-A190EF77B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4" y="6450013"/>
              <a:ext cx="14288" cy="38100"/>
            </a:xfrm>
            <a:custGeom>
              <a:avLst/>
              <a:gdLst>
                <a:gd name="T0" fmla="*/ 0 w 13"/>
                <a:gd name="T1" fmla="*/ 28 h 35"/>
                <a:gd name="T2" fmla="*/ 6 w 13"/>
                <a:gd name="T3" fmla="*/ 35 h 35"/>
                <a:gd name="T4" fmla="*/ 6 w 13"/>
                <a:gd name="T5" fmla="*/ 35 h 35"/>
                <a:gd name="T6" fmla="*/ 13 w 13"/>
                <a:gd name="T7" fmla="*/ 28 h 35"/>
                <a:gd name="T8" fmla="*/ 13 w 13"/>
                <a:gd name="T9" fmla="*/ 7 h 35"/>
                <a:gd name="T10" fmla="*/ 6 w 13"/>
                <a:gd name="T11" fmla="*/ 0 h 35"/>
                <a:gd name="T12" fmla="*/ 6 w 13"/>
                <a:gd name="T13" fmla="*/ 0 h 35"/>
                <a:gd name="T14" fmla="*/ 0 w 13"/>
                <a:gd name="T15" fmla="*/ 7 h 35"/>
                <a:gd name="T16" fmla="*/ 0 w 13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0" y="28"/>
                  </a:moveTo>
                  <a:cubicBezTo>
                    <a:pt x="0" y="32"/>
                    <a:pt x="3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10" y="35"/>
                    <a:pt x="13" y="32"/>
                    <a:pt x="13" y="2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A09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95" name="Freeform 586">
              <a:extLst>
                <a:ext uri="{FF2B5EF4-FFF2-40B4-BE49-F238E27FC236}">
                  <a16:creationId xmlns:a16="http://schemas.microsoft.com/office/drawing/2014/main" id="{665152E7-5DB8-4A6E-A459-3ACE087ED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776" y="6448425"/>
              <a:ext cx="14288" cy="38100"/>
            </a:xfrm>
            <a:custGeom>
              <a:avLst/>
              <a:gdLst>
                <a:gd name="T0" fmla="*/ 0 w 14"/>
                <a:gd name="T1" fmla="*/ 28 h 35"/>
                <a:gd name="T2" fmla="*/ 7 w 14"/>
                <a:gd name="T3" fmla="*/ 35 h 35"/>
                <a:gd name="T4" fmla="*/ 7 w 14"/>
                <a:gd name="T5" fmla="*/ 35 h 35"/>
                <a:gd name="T6" fmla="*/ 14 w 14"/>
                <a:gd name="T7" fmla="*/ 28 h 35"/>
                <a:gd name="T8" fmla="*/ 14 w 14"/>
                <a:gd name="T9" fmla="*/ 6 h 35"/>
                <a:gd name="T10" fmla="*/ 7 w 14"/>
                <a:gd name="T11" fmla="*/ 0 h 35"/>
                <a:gd name="T12" fmla="*/ 7 w 14"/>
                <a:gd name="T13" fmla="*/ 0 h 35"/>
                <a:gd name="T14" fmla="*/ 0 w 14"/>
                <a:gd name="T15" fmla="*/ 6 h 35"/>
                <a:gd name="T16" fmla="*/ 0 w 14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5">
                  <a:moveTo>
                    <a:pt x="0" y="28"/>
                  </a:moveTo>
                  <a:cubicBezTo>
                    <a:pt x="0" y="32"/>
                    <a:pt x="3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1" y="35"/>
                    <a:pt x="14" y="32"/>
                    <a:pt x="14" y="2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A09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96" name="Rectangle 587">
              <a:extLst>
                <a:ext uri="{FF2B5EF4-FFF2-40B4-BE49-F238E27FC236}">
                  <a16:creationId xmlns:a16="http://schemas.microsoft.com/office/drawing/2014/main" id="{7FA4D8B1-CE3B-43C2-86A5-73840A47C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4" y="6083300"/>
              <a:ext cx="23813" cy="331788"/>
            </a:xfrm>
            <a:prstGeom prst="rect">
              <a:avLst/>
            </a:pr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97" name="Rectangle 588">
              <a:extLst>
                <a:ext uri="{FF2B5EF4-FFF2-40B4-BE49-F238E27FC236}">
                  <a16:creationId xmlns:a16="http://schemas.microsoft.com/office/drawing/2014/main" id="{868B2739-6C7D-4312-883E-C27554865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4" y="6083300"/>
              <a:ext cx="23813" cy="90488"/>
            </a:xfrm>
            <a:prstGeom prst="rect">
              <a:avLst/>
            </a:pr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98" name="Rectangle 589">
              <a:extLst>
                <a:ext uri="{FF2B5EF4-FFF2-40B4-BE49-F238E27FC236}">
                  <a16:creationId xmlns:a16="http://schemas.microsoft.com/office/drawing/2014/main" id="{DB026AB4-05F4-4B42-9B58-8FF445A0C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614" y="5816600"/>
              <a:ext cx="22225" cy="261938"/>
            </a:xfrm>
            <a:prstGeom prst="rect">
              <a:avLst/>
            </a:pr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399" name="Rectangle 590">
              <a:extLst>
                <a:ext uri="{FF2B5EF4-FFF2-40B4-BE49-F238E27FC236}">
                  <a16:creationId xmlns:a16="http://schemas.microsoft.com/office/drawing/2014/main" id="{4E44F967-2D08-4D5B-8270-4999CC574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614" y="5816600"/>
              <a:ext cx="22225" cy="52388"/>
            </a:xfrm>
            <a:prstGeom prst="rect">
              <a:avLst/>
            </a:pr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00" name="Freeform 591">
              <a:extLst>
                <a:ext uri="{FF2B5EF4-FFF2-40B4-BE49-F238E27FC236}">
                  <a16:creationId xmlns:a16="http://schemas.microsoft.com/office/drawing/2014/main" id="{FF8C806E-5D81-457F-92D9-F05E4244A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351" y="6056313"/>
              <a:ext cx="373063" cy="55563"/>
            </a:xfrm>
            <a:custGeom>
              <a:avLst/>
              <a:gdLst>
                <a:gd name="T0" fmla="*/ 0 w 342"/>
                <a:gd name="T1" fmla="*/ 33 h 50"/>
                <a:gd name="T2" fmla="*/ 17 w 342"/>
                <a:gd name="T3" fmla="*/ 50 h 50"/>
                <a:gd name="T4" fmla="*/ 325 w 342"/>
                <a:gd name="T5" fmla="*/ 50 h 50"/>
                <a:gd name="T6" fmla="*/ 342 w 342"/>
                <a:gd name="T7" fmla="*/ 33 h 50"/>
                <a:gd name="T8" fmla="*/ 342 w 342"/>
                <a:gd name="T9" fmla="*/ 18 h 50"/>
                <a:gd name="T10" fmla="*/ 325 w 342"/>
                <a:gd name="T11" fmla="*/ 0 h 50"/>
                <a:gd name="T12" fmla="*/ 17 w 342"/>
                <a:gd name="T13" fmla="*/ 0 h 50"/>
                <a:gd name="T14" fmla="*/ 0 w 342"/>
                <a:gd name="T15" fmla="*/ 18 h 50"/>
                <a:gd name="T16" fmla="*/ 0 w 342"/>
                <a:gd name="T17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50">
                  <a:moveTo>
                    <a:pt x="0" y="33"/>
                  </a:moveTo>
                  <a:cubicBezTo>
                    <a:pt x="0" y="42"/>
                    <a:pt x="8" y="50"/>
                    <a:pt x="17" y="50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34" y="50"/>
                    <a:pt x="342" y="42"/>
                    <a:pt x="342" y="33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8"/>
                    <a:pt x="334" y="0"/>
                    <a:pt x="3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B5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01" name="Freeform 592">
              <a:extLst>
                <a:ext uri="{FF2B5EF4-FFF2-40B4-BE49-F238E27FC236}">
                  <a16:creationId xmlns:a16="http://schemas.microsoft.com/office/drawing/2014/main" id="{AACBF5E7-7B49-4633-A5A7-C37D37F6A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351" y="6056313"/>
              <a:ext cx="77788" cy="55563"/>
            </a:xfrm>
            <a:custGeom>
              <a:avLst/>
              <a:gdLst>
                <a:gd name="T0" fmla="*/ 17 w 71"/>
                <a:gd name="T1" fmla="*/ 0 h 50"/>
                <a:gd name="T2" fmla="*/ 71 w 71"/>
                <a:gd name="T3" fmla="*/ 0 h 50"/>
                <a:gd name="T4" fmla="*/ 54 w 71"/>
                <a:gd name="T5" fmla="*/ 18 h 50"/>
                <a:gd name="T6" fmla="*/ 54 w 71"/>
                <a:gd name="T7" fmla="*/ 33 h 50"/>
                <a:gd name="T8" fmla="*/ 71 w 71"/>
                <a:gd name="T9" fmla="*/ 50 h 50"/>
                <a:gd name="T10" fmla="*/ 17 w 71"/>
                <a:gd name="T11" fmla="*/ 50 h 50"/>
                <a:gd name="T12" fmla="*/ 0 w 71"/>
                <a:gd name="T13" fmla="*/ 33 h 50"/>
                <a:gd name="T14" fmla="*/ 0 w 71"/>
                <a:gd name="T15" fmla="*/ 18 h 50"/>
                <a:gd name="T16" fmla="*/ 17 w 71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0">
                  <a:moveTo>
                    <a:pt x="17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1" y="0"/>
                    <a:pt x="54" y="8"/>
                    <a:pt x="54" y="18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42"/>
                    <a:pt x="61" y="50"/>
                    <a:pt x="71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8" y="50"/>
                    <a:pt x="0" y="42"/>
                    <a:pt x="0" y="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A55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02" name="Freeform 593">
              <a:extLst>
                <a:ext uri="{FF2B5EF4-FFF2-40B4-BE49-F238E27FC236}">
                  <a16:creationId xmlns:a16="http://schemas.microsoft.com/office/drawing/2014/main" id="{3A5BDC83-49F3-4AF9-BA89-E1813EBC6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351" y="5680075"/>
              <a:ext cx="244475" cy="165100"/>
            </a:xfrm>
            <a:custGeom>
              <a:avLst/>
              <a:gdLst>
                <a:gd name="T0" fmla="*/ 224 w 224"/>
                <a:gd name="T1" fmla="*/ 134 h 151"/>
                <a:gd name="T2" fmla="*/ 207 w 224"/>
                <a:gd name="T3" fmla="*/ 151 h 151"/>
                <a:gd name="T4" fmla="*/ 17 w 224"/>
                <a:gd name="T5" fmla="*/ 151 h 151"/>
                <a:gd name="T6" fmla="*/ 0 w 224"/>
                <a:gd name="T7" fmla="*/ 134 h 151"/>
                <a:gd name="T8" fmla="*/ 0 w 224"/>
                <a:gd name="T9" fmla="*/ 17 h 151"/>
                <a:gd name="T10" fmla="*/ 17 w 224"/>
                <a:gd name="T11" fmla="*/ 0 h 151"/>
                <a:gd name="T12" fmla="*/ 207 w 224"/>
                <a:gd name="T13" fmla="*/ 0 h 151"/>
                <a:gd name="T14" fmla="*/ 224 w 224"/>
                <a:gd name="T15" fmla="*/ 17 h 151"/>
                <a:gd name="T16" fmla="*/ 224 w 224"/>
                <a:gd name="T17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51">
                  <a:moveTo>
                    <a:pt x="224" y="134"/>
                  </a:moveTo>
                  <a:cubicBezTo>
                    <a:pt x="224" y="143"/>
                    <a:pt x="217" y="151"/>
                    <a:pt x="207" y="151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8" y="151"/>
                    <a:pt x="0" y="143"/>
                    <a:pt x="0" y="1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17" y="0"/>
                    <a:pt x="224" y="8"/>
                    <a:pt x="224" y="17"/>
                  </a:cubicBezTo>
                  <a:lnTo>
                    <a:pt x="224" y="134"/>
                  </a:lnTo>
                  <a:close/>
                </a:path>
              </a:pathLst>
            </a:custGeom>
            <a:solidFill>
              <a:srgbClr val="A55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03" name="Freeform 594">
              <a:extLst>
                <a:ext uri="{FF2B5EF4-FFF2-40B4-BE49-F238E27FC236}">
                  <a16:creationId xmlns:a16="http://schemas.microsoft.com/office/drawing/2014/main" id="{46BE9FE5-FFD8-40DE-829E-AFFB06A33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276" y="5680075"/>
              <a:ext cx="244475" cy="165100"/>
            </a:xfrm>
            <a:custGeom>
              <a:avLst/>
              <a:gdLst>
                <a:gd name="T0" fmla="*/ 224 w 224"/>
                <a:gd name="T1" fmla="*/ 133 h 151"/>
                <a:gd name="T2" fmla="*/ 207 w 224"/>
                <a:gd name="T3" fmla="*/ 151 h 151"/>
                <a:gd name="T4" fmla="*/ 17 w 224"/>
                <a:gd name="T5" fmla="*/ 151 h 151"/>
                <a:gd name="T6" fmla="*/ 0 w 224"/>
                <a:gd name="T7" fmla="*/ 133 h 151"/>
                <a:gd name="T8" fmla="*/ 0 w 224"/>
                <a:gd name="T9" fmla="*/ 17 h 151"/>
                <a:gd name="T10" fmla="*/ 17 w 224"/>
                <a:gd name="T11" fmla="*/ 0 h 151"/>
                <a:gd name="T12" fmla="*/ 207 w 224"/>
                <a:gd name="T13" fmla="*/ 0 h 151"/>
                <a:gd name="T14" fmla="*/ 224 w 224"/>
                <a:gd name="T15" fmla="*/ 17 h 151"/>
                <a:gd name="T16" fmla="*/ 224 w 224"/>
                <a:gd name="T17" fmla="*/ 1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51">
                  <a:moveTo>
                    <a:pt x="224" y="133"/>
                  </a:moveTo>
                  <a:cubicBezTo>
                    <a:pt x="224" y="143"/>
                    <a:pt x="216" y="151"/>
                    <a:pt x="207" y="151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7" y="151"/>
                    <a:pt x="0" y="143"/>
                    <a:pt x="0" y="13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16" y="0"/>
                    <a:pt x="224" y="7"/>
                    <a:pt x="224" y="17"/>
                  </a:cubicBezTo>
                  <a:lnTo>
                    <a:pt x="224" y="133"/>
                  </a:lnTo>
                  <a:close/>
                </a:path>
              </a:pathLst>
            </a:custGeom>
            <a:solidFill>
              <a:srgbClr val="B5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04" name="Freeform 595">
              <a:extLst>
                <a:ext uri="{FF2B5EF4-FFF2-40B4-BE49-F238E27FC236}">
                  <a16:creationId xmlns:a16="http://schemas.microsoft.com/office/drawing/2014/main" id="{CE6665B7-F066-42E9-A0D8-07B25376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4" y="6111875"/>
              <a:ext cx="88900" cy="15875"/>
            </a:xfrm>
            <a:custGeom>
              <a:avLst/>
              <a:gdLst>
                <a:gd name="T0" fmla="*/ 81 w 81"/>
                <a:gd name="T1" fmla="*/ 7 h 15"/>
                <a:gd name="T2" fmla="*/ 74 w 81"/>
                <a:gd name="T3" fmla="*/ 15 h 15"/>
                <a:gd name="T4" fmla="*/ 7 w 81"/>
                <a:gd name="T5" fmla="*/ 15 h 15"/>
                <a:gd name="T6" fmla="*/ 0 w 81"/>
                <a:gd name="T7" fmla="*/ 7 h 15"/>
                <a:gd name="T8" fmla="*/ 0 w 81"/>
                <a:gd name="T9" fmla="*/ 7 h 15"/>
                <a:gd name="T10" fmla="*/ 7 w 81"/>
                <a:gd name="T11" fmla="*/ 0 h 15"/>
                <a:gd name="T12" fmla="*/ 74 w 81"/>
                <a:gd name="T13" fmla="*/ 0 h 15"/>
                <a:gd name="T14" fmla="*/ 81 w 81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5">
                  <a:moveTo>
                    <a:pt x="81" y="7"/>
                  </a:moveTo>
                  <a:cubicBezTo>
                    <a:pt x="81" y="11"/>
                    <a:pt x="78" y="15"/>
                    <a:pt x="7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lose/>
                </a:path>
              </a:pathLst>
            </a:cu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05" name="Freeform 596">
              <a:extLst>
                <a:ext uri="{FF2B5EF4-FFF2-40B4-BE49-F238E27FC236}">
                  <a16:creationId xmlns:a16="http://schemas.microsoft.com/office/drawing/2014/main" id="{C3D16B87-DE8E-4A8C-B680-B01A66BCC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9" y="6403975"/>
              <a:ext cx="158750" cy="63500"/>
            </a:xfrm>
            <a:custGeom>
              <a:avLst/>
              <a:gdLst>
                <a:gd name="T0" fmla="*/ 14 w 145"/>
                <a:gd name="T1" fmla="*/ 57 h 57"/>
                <a:gd name="T2" fmla="*/ 14 w 145"/>
                <a:gd name="T3" fmla="*/ 42 h 57"/>
                <a:gd name="T4" fmla="*/ 40 w 145"/>
                <a:gd name="T5" fmla="*/ 13 h 57"/>
                <a:gd name="T6" fmla="*/ 104 w 145"/>
                <a:gd name="T7" fmla="*/ 13 h 57"/>
                <a:gd name="T8" fmla="*/ 130 w 145"/>
                <a:gd name="T9" fmla="*/ 42 h 57"/>
                <a:gd name="T10" fmla="*/ 130 w 145"/>
                <a:gd name="T11" fmla="*/ 57 h 57"/>
                <a:gd name="T12" fmla="*/ 145 w 145"/>
                <a:gd name="T13" fmla="*/ 57 h 57"/>
                <a:gd name="T14" fmla="*/ 145 w 145"/>
                <a:gd name="T15" fmla="*/ 33 h 57"/>
                <a:gd name="T16" fmla="*/ 112 w 145"/>
                <a:gd name="T17" fmla="*/ 0 h 57"/>
                <a:gd name="T18" fmla="*/ 32 w 145"/>
                <a:gd name="T19" fmla="*/ 0 h 57"/>
                <a:gd name="T20" fmla="*/ 0 w 145"/>
                <a:gd name="T21" fmla="*/ 33 h 57"/>
                <a:gd name="T22" fmla="*/ 0 w 145"/>
                <a:gd name="T23" fmla="*/ 57 h 57"/>
                <a:gd name="T24" fmla="*/ 14 w 145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57">
                  <a:moveTo>
                    <a:pt x="14" y="57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26"/>
                    <a:pt x="25" y="13"/>
                    <a:pt x="40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18" y="13"/>
                    <a:pt x="130" y="26"/>
                    <a:pt x="130" y="42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45" y="57"/>
                    <a:pt x="145" y="57"/>
                    <a:pt x="145" y="57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15"/>
                    <a:pt x="130" y="0"/>
                    <a:pt x="1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4" y="57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06" name="Oval 597">
              <a:extLst>
                <a:ext uri="{FF2B5EF4-FFF2-40B4-BE49-F238E27FC236}">
                  <a16:creationId xmlns:a16="http://schemas.microsoft.com/office/drawing/2014/main" id="{680F7B09-9E31-4E56-95C1-698EF84A0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789" y="6456363"/>
              <a:ext cx="50800" cy="52388"/>
            </a:xfrm>
            <a:prstGeom prst="ellipse">
              <a:avLst/>
            </a:prstGeom>
            <a:solidFill>
              <a:srgbClr val="24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07" name="Oval 598">
              <a:extLst>
                <a:ext uri="{FF2B5EF4-FFF2-40B4-BE49-F238E27FC236}">
                  <a16:creationId xmlns:a16="http://schemas.microsoft.com/office/drawing/2014/main" id="{DB5CB582-A3CD-4526-A5A3-3C43DD359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0839" y="6456363"/>
              <a:ext cx="52388" cy="52388"/>
            </a:xfrm>
            <a:prstGeom prst="ellipse">
              <a:avLst/>
            </a:prstGeom>
            <a:solidFill>
              <a:srgbClr val="24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08" name="Oval 599">
              <a:extLst>
                <a:ext uri="{FF2B5EF4-FFF2-40B4-BE49-F238E27FC236}">
                  <a16:creationId xmlns:a16="http://schemas.microsoft.com/office/drawing/2014/main" id="{4D47DDA1-D4F7-4C69-BD48-5D51DB1E7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1" y="6456363"/>
              <a:ext cx="52388" cy="52388"/>
            </a:xfrm>
            <a:prstGeom prst="ellipse">
              <a:avLst/>
            </a:prstGeom>
            <a:solidFill>
              <a:srgbClr val="4C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09" name="Freeform 600">
              <a:extLst>
                <a:ext uri="{FF2B5EF4-FFF2-40B4-BE49-F238E27FC236}">
                  <a16:creationId xmlns:a16="http://schemas.microsoft.com/office/drawing/2014/main" id="{D03C55A5-F33D-40CC-AD20-7D26416B1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651" y="6450013"/>
              <a:ext cx="14288" cy="38100"/>
            </a:xfrm>
            <a:custGeom>
              <a:avLst/>
              <a:gdLst>
                <a:gd name="T0" fmla="*/ 0 w 13"/>
                <a:gd name="T1" fmla="*/ 28 h 35"/>
                <a:gd name="T2" fmla="*/ 7 w 13"/>
                <a:gd name="T3" fmla="*/ 35 h 35"/>
                <a:gd name="T4" fmla="*/ 7 w 13"/>
                <a:gd name="T5" fmla="*/ 35 h 35"/>
                <a:gd name="T6" fmla="*/ 13 w 13"/>
                <a:gd name="T7" fmla="*/ 28 h 35"/>
                <a:gd name="T8" fmla="*/ 13 w 13"/>
                <a:gd name="T9" fmla="*/ 7 h 35"/>
                <a:gd name="T10" fmla="*/ 7 w 13"/>
                <a:gd name="T11" fmla="*/ 0 h 35"/>
                <a:gd name="T12" fmla="*/ 7 w 13"/>
                <a:gd name="T13" fmla="*/ 0 h 35"/>
                <a:gd name="T14" fmla="*/ 0 w 13"/>
                <a:gd name="T15" fmla="*/ 7 h 35"/>
                <a:gd name="T16" fmla="*/ 0 w 13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0" y="28"/>
                  </a:moveTo>
                  <a:cubicBezTo>
                    <a:pt x="0" y="32"/>
                    <a:pt x="3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0" y="35"/>
                    <a:pt x="13" y="32"/>
                    <a:pt x="13" y="2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10" name="Oval 601">
              <a:extLst>
                <a:ext uri="{FF2B5EF4-FFF2-40B4-BE49-F238E27FC236}">
                  <a16:creationId xmlns:a16="http://schemas.microsoft.com/office/drawing/2014/main" id="{D6B45C7F-9DD7-43E5-921A-9C1800CE1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1139" y="6456363"/>
              <a:ext cx="50800" cy="52388"/>
            </a:xfrm>
            <a:prstGeom prst="ellipse">
              <a:avLst/>
            </a:prstGeom>
            <a:solidFill>
              <a:srgbClr val="4C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11" name="Freeform 602">
              <a:extLst>
                <a:ext uri="{FF2B5EF4-FFF2-40B4-BE49-F238E27FC236}">
                  <a16:creationId xmlns:a16="http://schemas.microsoft.com/office/drawing/2014/main" id="{000D4BF2-8333-40E2-BF45-D2CA6A083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601" y="6450013"/>
              <a:ext cx="14288" cy="38100"/>
            </a:xfrm>
            <a:custGeom>
              <a:avLst/>
              <a:gdLst>
                <a:gd name="T0" fmla="*/ 0 w 13"/>
                <a:gd name="T1" fmla="*/ 28 h 35"/>
                <a:gd name="T2" fmla="*/ 7 w 13"/>
                <a:gd name="T3" fmla="*/ 35 h 35"/>
                <a:gd name="T4" fmla="*/ 7 w 13"/>
                <a:gd name="T5" fmla="*/ 35 h 35"/>
                <a:gd name="T6" fmla="*/ 13 w 13"/>
                <a:gd name="T7" fmla="*/ 28 h 35"/>
                <a:gd name="T8" fmla="*/ 13 w 13"/>
                <a:gd name="T9" fmla="*/ 7 h 35"/>
                <a:gd name="T10" fmla="*/ 7 w 13"/>
                <a:gd name="T11" fmla="*/ 0 h 35"/>
                <a:gd name="T12" fmla="*/ 7 w 13"/>
                <a:gd name="T13" fmla="*/ 0 h 35"/>
                <a:gd name="T14" fmla="*/ 0 w 13"/>
                <a:gd name="T15" fmla="*/ 7 h 35"/>
                <a:gd name="T16" fmla="*/ 0 w 13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0" y="28"/>
                  </a:moveTo>
                  <a:cubicBezTo>
                    <a:pt x="0" y="32"/>
                    <a:pt x="3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0" y="35"/>
                    <a:pt x="13" y="32"/>
                    <a:pt x="13" y="2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12" name="Freeform 603">
              <a:extLst>
                <a:ext uri="{FF2B5EF4-FFF2-40B4-BE49-F238E27FC236}">
                  <a16:creationId xmlns:a16="http://schemas.microsoft.com/office/drawing/2014/main" id="{01D04400-C551-4400-B476-B4E52BBC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4" y="5248275"/>
              <a:ext cx="217488" cy="373063"/>
            </a:xfrm>
            <a:custGeom>
              <a:avLst/>
              <a:gdLst>
                <a:gd name="T0" fmla="*/ 198 w 198"/>
                <a:gd name="T1" fmla="*/ 217 h 342"/>
                <a:gd name="T2" fmla="*/ 174 w 198"/>
                <a:gd name="T3" fmla="*/ 342 h 342"/>
                <a:gd name="T4" fmla="*/ 12 w 198"/>
                <a:gd name="T5" fmla="*/ 342 h 342"/>
                <a:gd name="T6" fmla="*/ 0 w 198"/>
                <a:gd name="T7" fmla="*/ 217 h 342"/>
                <a:gd name="T8" fmla="*/ 0 w 198"/>
                <a:gd name="T9" fmla="*/ 91 h 342"/>
                <a:gd name="T10" fmla="*/ 90 w 198"/>
                <a:gd name="T11" fmla="*/ 0 h 342"/>
                <a:gd name="T12" fmla="*/ 107 w 198"/>
                <a:gd name="T13" fmla="*/ 0 h 342"/>
                <a:gd name="T14" fmla="*/ 198 w 198"/>
                <a:gd name="T15" fmla="*/ 91 h 342"/>
                <a:gd name="T16" fmla="*/ 198 w 198"/>
                <a:gd name="T17" fmla="*/ 21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342">
                  <a:moveTo>
                    <a:pt x="198" y="217"/>
                  </a:moveTo>
                  <a:cubicBezTo>
                    <a:pt x="198" y="267"/>
                    <a:pt x="174" y="342"/>
                    <a:pt x="174" y="342"/>
                  </a:cubicBezTo>
                  <a:cubicBezTo>
                    <a:pt x="12" y="342"/>
                    <a:pt x="12" y="342"/>
                    <a:pt x="12" y="342"/>
                  </a:cubicBezTo>
                  <a:cubicBezTo>
                    <a:pt x="12" y="342"/>
                    <a:pt x="0" y="267"/>
                    <a:pt x="0" y="21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57" y="0"/>
                    <a:pt x="198" y="40"/>
                    <a:pt x="198" y="91"/>
                  </a:cubicBezTo>
                  <a:lnTo>
                    <a:pt x="198" y="217"/>
                  </a:lnTo>
                  <a:close/>
                </a:path>
              </a:pathLst>
            </a:custGeom>
            <a:solidFill>
              <a:srgbClr val="EAB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13" name="Freeform 604">
              <a:extLst>
                <a:ext uri="{FF2B5EF4-FFF2-40B4-BE49-F238E27FC236}">
                  <a16:creationId xmlns:a16="http://schemas.microsoft.com/office/drawing/2014/main" id="{4D9DC280-BA18-4012-A2A2-BD543E6F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4" y="5248275"/>
              <a:ext cx="215900" cy="374650"/>
            </a:xfrm>
            <a:custGeom>
              <a:avLst/>
              <a:gdLst>
                <a:gd name="T0" fmla="*/ 90 w 197"/>
                <a:gd name="T1" fmla="*/ 0 h 343"/>
                <a:gd name="T2" fmla="*/ 91 w 197"/>
                <a:gd name="T3" fmla="*/ 0 h 343"/>
                <a:gd name="T4" fmla="*/ 107 w 197"/>
                <a:gd name="T5" fmla="*/ 0 h 343"/>
                <a:gd name="T6" fmla="*/ 108 w 197"/>
                <a:gd name="T7" fmla="*/ 0 h 343"/>
                <a:gd name="T8" fmla="*/ 182 w 197"/>
                <a:gd name="T9" fmla="*/ 38 h 343"/>
                <a:gd name="T10" fmla="*/ 197 w 197"/>
                <a:gd name="T11" fmla="*/ 76 h 343"/>
                <a:gd name="T12" fmla="*/ 197 w 197"/>
                <a:gd name="T13" fmla="*/ 81 h 343"/>
                <a:gd name="T14" fmla="*/ 119 w 197"/>
                <a:gd name="T15" fmla="*/ 47 h 343"/>
                <a:gd name="T16" fmla="*/ 106 w 197"/>
                <a:gd name="T17" fmla="*/ 43 h 343"/>
                <a:gd name="T18" fmla="*/ 88 w 197"/>
                <a:gd name="T19" fmla="*/ 70 h 343"/>
                <a:gd name="T20" fmla="*/ 66 w 197"/>
                <a:gd name="T21" fmla="*/ 96 h 343"/>
                <a:gd name="T22" fmla="*/ 32 w 197"/>
                <a:gd name="T23" fmla="*/ 114 h 343"/>
                <a:gd name="T24" fmla="*/ 46 w 197"/>
                <a:gd name="T25" fmla="*/ 257 h 343"/>
                <a:gd name="T26" fmla="*/ 63 w 197"/>
                <a:gd name="T27" fmla="*/ 343 h 343"/>
                <a:gd name="T28" fmla="*/ 12 w 197"/>
                <a:gd name="T29" fmla="*/ 341 h 343"/>
                <a:gd name="T30" fmla="*/ 0 w 197"/>
                <a:gd name="T31" fmla="*/ 217 h 343"/>
                <a:gd name="T32" fmla="*/ 0 w 197"/>
                <a:gd name="T33" fmla="*/ 91 h 343"/>
                <a:gd name="T34" fmla="*/ 90 w 197"/>
                <a:gd name="T3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" h="343">
                  <a:moveTo>
                    <a:pt x="90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38" y="0"/>
                    <a:pt x="165" y="15"/>
                    <a:pt x="182" y="38"/>
                  </a:cubicBezTo>
                  <a:cubicBezTo>
                    <a:pt x="190" y="50"/>
                    <a:pt x="195" y="62"/>
                    <a:pt x="197" y="76"/>
                  </a:cubicBezTo>
                  <a:cubicBezTo>
                    <a:pt x="197" y="78"/>
                    <a:pt x="197" y="80"/>
                    <a:pt x="197" y="81"/>
                  </a:cubicBezTo>
                  <a:cubicBezTo>
                    <a:pt x="175" y="64"/>
                    <a:pt x="147" y="53"/>
                    <a:pt x="119" y="47"/>
                  </a:cubicBezTo>
                  <a:cubicBezTo>
                    <a:pt x="114" y="45"/>
                    <a:pt x="109" y="44"/>
                    <a:pt x="106" y="43"/>
                  </a:cubicBezTo>
                  <a:cubicBezTo>
                    <a:pt x="95" y="40"/>
                    <a:pt x="97" y="53"/>
                    <a:pt x="88" y="70"/>
                  </a:cubicBezTo>
                  <a:cubicBezTo>
                    <a:pt x="84" y="78"/>
                    <a:pt x="73" y="88"/>
                    <a:pt x="66" y="96"/>
                  </a:cubicBezTo>
                  <a:cubicBezTo>
                    <a:pt x="60" y="101"/>
                    <a:pt x="32" y="114"/>
                    <a:pt x="32" y="114"/>
                  </a:cubicBezTo>
                  <a:cubicBezTo>
                    <a:pt x="32" y="114"/>
                    <a:pt x="21" y="167"/>
                    <a:pt x="46" y="257"/>
                  </a:cubicBezTo>
                  <a:cubicBezTo>
                    <a:pt x="64" y="324"/>
                    <a:pt x="63" y="343"/>
                    <a:pt x="63" y="343"/>
                  </a:cubicBezTo>
                  <a:cubicBezTo>
                    <a:pt x="43" y="343"/>
                    <a:pt x="12" y="341"/>
                    <a:pt x="12" y="341"/>
                  </a:cubicBezTo>
                  <a:cubicBezTo>
                    <a:pt x="12" y="341"/>
                    <a:pt x="0" y="248"/>
                    <a:pt x="0" y="21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90" y="0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14" name="Freeform 605">
              <a:extLst>
                <a:ext uri="{FF2B5EF4-FFF2-40B4-BE49-F238E27FC236}">
                  <a16:creationId xmlns:a16="http://schemas.microsoft.com/office/drawing/2014/main" id="{4AB7215D-59F9-4BAB-B14F-AF628A9D7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1" y="5189538"/>
              <a:ext cx="349250" cy="347663"/>
            </a:xfrm>
            <a:custGeom>
              <a:avLst/>
              <a:gdLst>
                <a:gd name="T0" fmla="*/ 66 w 320"/>
                <a:gd name="T1" fmla="*/ 47 h 319"/>
                <a:gd name="T2" fmla="*/ 97 w 320"/>
                <a:gd name="T3" fmla="*/ 42 h 319"/>
                <a:gd name="T4" fmla="*/ 119 w 320"/>
                <a:gd name="T5" fmla="*/ 47 h 319"/>
                <a:gd name="T6" fmla="*/ 182 w 320"/>
                <a:gd name="T7" fmla="*/ 4 h 319"/>
                <a:gd name="T8" fmla="*/ 272 w 320"/>
                <a:gd name="T9" fmla="*/ 27 h 319"/>
                <a:gd name="T10" fmla="*/ 317 w 320"/>
                <a:gd name="T11" fmla="*/ 113 h 319"/>
                <a:gd name="T12" fmla="*/ 291 w 320"/>
                <a:gd name="T13" fmla="*/ 130 h 319"/>
                <a:gd name="T14" fmla="*/ 258 w 320"/>
                <a:gd name="T15" fmla="*/ 123 h 319"/>
                <a:gd name="T16" fmla="*/ 221 w 320"/>
                <a:gd name="T17" fmla="*/ 94 h 319"/>
                <a:gd name="T18" fmla="*/ 154 w 320"/>
                <a:gd name="T19" fmla="*/ 83 h 319"/>
                <a:gd name="T20" fmla="*/ 140 w 320"/>
                <a:gd name="T21" fmla="*/ 120 h 319"/>
                <a:gd name="T22" fmla="*/ 85 w 320"/>
                <a:gd name="T23" fmla="*/ 161 h 319"/>
                <a:gd name="T24" fmla="*/ 75 w 320"/>
                <a:gd name="T25" fmla="*/ 227 h 319"/>
                <a:gd name="T26" fmla="*/ 86 w 320"/>
                <a:gd name="T27" fmla="*/ 277 h 319"/>
                <a:gd name="T28" fmla="*/ 85 w 320"/>
                <a:gd name="T29" fmla="*/ 308 h 319"/>
                <a:gd name="T30" fmla="*/ 64 w 320"/>
                <a:gd name="T31" fmla="*/ 319 h 319"/>
                <a:gd name="T32" fmla="*/ 56 w 320"/>
                <a:gd name="T33" fmla="*/ 290 h 319"/>
                <a:gd name="T34" fmla="*/ 44 w 320"/>
                <a:gd name="T35" fmla="*/ 217 h 319"/>
                <a:gd name="T36" fmla="*/ 33 w 320"/>
                <a:gd name="T37" fmla="*/ 157 h 319"/>
                <a:gd name="T38" fmla="*/ 33 w 320"/>
                <a:gd name="T39" fmla="*/ 157 h 319"/>
                <a:gd name="T40" fmla="*/ 29 w 320"/>
                <a:gd name="T41" fmla="*/ 139 h 319"/>
                <a:gd name="T42" fmla="*/ 25 w 320"/>
                <a:gd name="T43" fmla="*/ 131 h 319"/>
                <a:gd name="T44" fmla="*/ 66 w 320"/>
                <a:gd name="T45" fmla="*/ 4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0" h="319">
                  <a:moveTo>
                    <a:pt x="66" y="47"/>
                  </a:moveTo>
                  <a:cubicBezTo>
                    <a:pt x="78" y="43"/>
                    <a:pt x="88" y="42"/>
                    <a:pt x="97" y="42"/>
                  </a:cubicBezTo>
                  <a:cubicBezTo>
                    <a:pt x="111" y="42"/>
                    <a:pt x="118" y="47"/>
                    <a:pt x="119" y="47"/>
                  </a:cubicBezTo>
                  <a:cubicBezTo>
                    <a:pt x="121" y="45"/>
                    <a:pt x="148" y="12"/>
                    <a:pt x="182" y="4"/>
                  </a:cubicBezTo>
                  <a:cubicBezTo>
                    <a:pt x="202" y="0"/>
                    <a:pt x="235" y="4"/>
                    <a:pt x="272" y="27"/>
                  </a:cubicBezTo>
                  <a:cubicBezTo>
                    <a:pt x="309" y="51"/>
                    <a:pt x="320" y="91"/>
                    <a:pt x="317" y="113"/>
                  </a:cubicBezTo>
                  <a:cubicBezTo>
                    <a:pt x="314" y="127"/>
                    <a:pt x="301" y="131"/>
                    <a:pt x="291" y="130"/>
                  </a:cubicBezTo>
                  <a:cubicBezTo>
                    <a:pt x="287" y="130"/>
                    <a:pt x="260" y="136"/>
                    <a:pt x="258" y="123"/>
                  </a:cubicBezTo>
                  <a:cubicBezTo>
                    <a:pt x="257" y="110"/>
                    <a:pt x="240" y="100"/>
                    <a:pt x="221" y="94"/>
                  </a:cubicBezTo>
                  <a:cubicBezTo>
                    <a:pt x="191" y="84"/>
                    <a:pt x="155" y="81"/>
                    <a:pt x="154" y="83"/>
                  </a:cubicBezTo>
                  <a:cubicBezTo>
                    <a:pt x="153" y="86"/>
                    <a:pt x="152" y="101"/>
                    <a:pt x="140" y="120"/>
                  </a:cubicBezTo>
                  <a:cubicBezTo>
                    <a:pt x="132" y="132"/>
                    <a:pt x="105" y="149"/>
                    <a:pt x="85" y="161"/>
                  </a:cubicBezTo>
                  <a:cubicBezTo>
                    <a:pt x="85" y="161"/>
                    <a:pt x="71" y="209"/>
                    <a:pt x="75" y="227"/>
                  </a:cubicBezTo>
                  <a:cubicBezTo>
                    <a:pt x="73" y="243"/>
                    <a:pt x="81" y="261"/>
                    <a:pt x="86" y="277"/>
                  </a:cubicBezTo>
                  <a:cubicBezTo>
                    <a:pt x="89" y="289"/>
                    <a:pt x="91" y="300"/>
                    <a:pt x="85" y="308"/>
                  </a:cubicBezTo>
                  <a:cubicBezTo>
                    <a:pt x="81" y="314"/>
                    <a:pt x="72" y="319"/>
                    <a:pt x="64" y="319"/>
                  </a:cubicBezTo>
                  <a:cubicBezTo>
                    <a:pt x="60" y="311"/>
                    <a:pt x="57" y="294"/>
                    <a:pt x="56" y="290"/>
                  </a:cubicBezTo>
                  <a:cubicBezTo>
                    <a:pt x="51" y="271"/>
                    <a:pt x="51" y="251"/>
                    <a:pt x="44" y="217"/>
                  </a:cubicBezTo>
                  <a:cubicBezTo>
                    <a:pt x="40" y="198"/>
                    <a:pt x="37" y="174"/>
                    <a:pt x="33" y="157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2" y="150"/>
                    <a:pt x="30" y="144"/>
                    <a:pt x="29" y="139"/>
                  </a:cubicBezTo>
                  <a:cubicBezTo>
                    <a:pt x="28" y="135"/>
                    <a:pt x="26" y="133"/>
                    <a:pt x="25" y="131"/>
                  </a:cubicBezTo>
                  <a:cubicBezTo>
                    <a:pt x="0" y="105"/>
                    <a:pt x="29" y="60"/>
                    <a:pt x="66" y="47"/>
                  </a:cubicBezTo>
                  <a:close/>
                </a:path>
              </a:pathLst>
            </a:custGeom>
            <a:solidFill>
              <a:srgbClr val="684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15" name="Freeform 606">
              <a:extLst>
                <a:ext uri="{FF2B5EF4-FFF2-40B4-BE49-F238E27FC236}">
                  <a16:creationId xmlns:a16="http://schemas.microsoft.com/office/drawing/2014/main" id="{3E0B7AE5-A77B-4700-8351-349B15542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1" y="5189538"/>
              <a:ext cx="349250" cy="150813"/>
            </a:xfrm>
            <a:custGeom>
              <a:avLst/>
              <a:gdLst>
                <a:gd name="T0" fmla="*/ 66 w 320"/>
                <a:gd name="T1" fmla="*/ 47 h 139"/>
                <a:gd name="T2" fmla="*/ 97 w 320"/>
                <a:gd name="T3" fmla="*/ 42 h 139"/>
                <a:gd name="T4" fmla="*/ 119 w 320"/>
                <a:gd name="T5" fmla="*/ 47 h 139"/>
                <a:gd name="T6" fmla="*/ 182 w 320"/>
                <a:gd name="T7" fmla="*/ 4 h 139"/>
                <a:gd name="T8" fmla="*/ 255 w 320"/>
                <a:gd name="T9" fmla="*/ 10 h 139"/>
                <a:gd name="T10" fmla="*/ 302 w 320"/>
                <a:gd name="T11" fmla="*/ 50 h 139"/>
                <a:gd name="T12" fmla="*/ 317 w 320"/>
                <a:gd name="T13" fmla="*/ 113 h 139"/>
                <a:gd name="T14" fmla="*/ 291 w 320"/>
                <a:gd name="T15" fmla="*/ 130 h 139"/>
                <a:gd name="T16" fmla="*/ 296 w 320"/>
                <a:gd name="T17" fmla="*/ 98 h 139"/>
                <a:gd name="T18" fmla="*/ 275 w 320"/>
                <a:gd name="T19" fmla="*/ 59 h 139"/>
                <a:gd name="T20" fmla="*/ 211 w 320"/>
                <a:gd name="T21" fmla="*/ 31 h 139"/>
                <a:gd name="T22" fmla="*/ 119 w 320"/>
                <a:gd name="T23" fmla="*/ 73 h 139"/>
                <a:gd name="T24" fmla="*/ 29 w 320"/>
                <a:gd name="T25" fmla="*/ 139 h 139"/>
                <a:gd name="T26" fmla="*/ 25 w 320"/>
                <a:gd name="T27" fmla="*/ 131 h 139"/>
                <a:gd name="T28" fmla="*/ 66 w 320"/>
                <a:gd name="T29" fmla="*/ 4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39">
                  <a:moveTo>
                    <a:pt x="66" y="47"/>
                  </a:moveTo>
                  <a:cubicBezTo>
                    <a:pt x="78" y="43"/>
                    <a:pt x="88" y="42"/>
                    <a:pt x="97" y="42"/>
                  </a:cubicBezTo>
                  <a:cubicBezTo>
                    <a:pt x="111" y="42"/>
                    <a:pt x="118" y="47"/>
                    <a:pt x="119" y="47"/>
                  </a:cubicBezTo>
                  <a:cubicBezTo>
                    <a:pt x="121" y="45"/>
                    <a:pt x="148" y="12"/>
                    <a:pt x="182" y="4"/>
                  </a:cubicBezTo>
                  <a:cubicBezTo>
                    <a:pt x="202" y="0"/>
                    <a:pt x="235" y="0"/>
                    <a:pt x="255" y="10"/>
                  </a:cubicBezTo>
                  <a:cubicBezTo>
                    <a:pt x="275" y="20"/>
                    <a:pt x="286" y="28"/>
                    <a:pt x="302" y="50"/>
                  </a:cubicBezTo>
                  <a:cubicBezTo>
                    <a:pt x="310" y="62"/>
                    <a:pt x="320" y="91"/>
                    <a:pt x="317" y="113"/>
                  </a:cubicBezTo>
                  <a:cubicBezTo>
                    <a:pt x="314" y="127"/>
                    <a:pt x="301" y="131"/>
                    <a:pt x="291" y="130"/>
                  </a:cubicBezTo>
                  <a:cubicBezTo>
                    <a:pt x="298" y="121"/>
                    <a:pt x="300" y="109"/>
                    <a:pt x="296" y="98"/>
                  </a:cubicBezTo>
                  <a:cubicBezTo>
                    <a:pt x="293" y="91"/>
                    <a:pt x="283" y="67"/>
                    <a:pt x="275" y="59"/>
                  </a:cubicBezTo>
                  <a:cubicBezTo>
                    <a:pt x="260" y="42"/>
                    <a:pt x="249" y="34"/>
                    <a:pt x="211" y="31"/>
                  </a:cubicBezTo>
                  <a:cubicBezTo>
                    <a:pt x="161" y="28"/>
                    <a:pt x="139" y="43"/>
                    <a:pt x="119" y="73"/>
                  </a:cubicBezTo>
                  <a:cubicBezTo>
                    <a:pt x="67" y="51"/>
                    <a:pt x="39" y="94"/>
                    <a:pt x="29" y="139"/>
                  </a:cubicBezTo>
                  <a:cubicBezTo>
                    <a:pt x="28" y="135"/>
                    <a:pt x="26" y="133"/>
                    <a:pt x="25" y="131"/>
                  </a:cubicBezTo>
                  <a:cubicBezTo>
                    <a:pt x="0" y="105"/>
                    <a:pt x="29" y="60"/>
                    <a:pt x="66" y="47"/>
                  </a:cubicBezTo>
                  <a:close/>
                </a:path>
              </a:pathLst>
            </a:custGeom>
            <a:solidFill>
              <a:srgbClr val="845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16" name="Freeform 608">
              <a:extLst>
                <a:ext uri="{FF2B5EF4-FFF2-40B4-BE49-F238E27FC236}">
                  <a16:creationId xmlns:a16="http://schemas.microsoft.com/office/drawing/2014/main" id="{44779548-70D4-44CD-B706-83BD67C77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451" y="5429251"/>
              <a:ext cx="23813" cy="30163"/>
            </a:xfrm>
            <a:custGeom>
              <a:avLst/>
              <a:gdLst>
                <a:gd name="T0" fmla="*/ 12 w 22"/>
                <a:gd name="T1" fmla="*/ 14 h 27"/>
                <a:gd name="T2" fmla="*/ 1 w 22"/>
                <a:gd name="T3" fmla="*/ 26 h 27"/>
                <a:gd name="T4" fmla="*/ 7 w 22"/>
                <a:gd name="T5" fmla="*/ 27 h 27"/>
                <a:gd name="T6" fmla="*/ 22 w 22"/>
                <a:gd name="T7" fmla="*/ 13 h 27"/>
                <a:gd name="T8" fmla="*/ 6 w 22"/>
                <a:gd name="T9" fmla="*/ 1 h 27"/>
                <a:gd name="T10" fmla="*/ 0 w 22"/>
                <a:gd name="T11" fmla="*/ 2 h 27"/>
                <a:gd name="T12" fmla="*/ 12 w 22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12" y="14"/>
                  </a:moveTo>
                  <a:cubicBezTo>
                    <a:pt x="13" y="19"/>
                    <a:pt x="8" y="24"/>
                    <a:pt x="1" y="26"/>
                  </a:cubicBezTo>
                  <a:cubicBezTo>
                    <a:pt x="3" y="27"/>
                    <a:pt x="5" y="27"/>
                    <a:pt x="7" y="27"/>
                  </a:cubicBezTo>
                  <a:cubicBezTo>
                    <a:pt x="17" y="26"/>
                    <a:pt x="22" y="20"/>
                    <a:pt x="22" y="13"/>
                  </a:cubicBezTo>
                  <a:cubicBezTo>
                    <a:pt x="21" y="5"/>
                    <a:pt x="16" y="0"/>
                    <a:pt x="6" y="1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7" y="3"/>
                    <a:pt x="12" y="8"/>
                    <a:pt x="12" y="14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17" name="Oval 609">
              <a:extLst>
                <a:ext uri="{FF2B5EF4-FFF2-40B4-BE49-F238E27FC236}">
                  <a16:creationId xmlns:a16="http://schemas.microsoft.com/office/drawing/2014/main" id="{8F9EFE78-CAF1-46D9-AC3D-E65B3993F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539" y="5376863"/>
              <a:ext cx="46038" cy="39688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18" name="Oval 610">
              <a:extLst>
                <a:ext uri="{FF2B5EF4-FFF2-40B4-BE49-F238E27FC236}">
                  <a16:creationId xmlns:a16="http://schemas.microsoft.com/office/drawing/2014/main" id="{7434981E-7B36-4CC5-99C0-DFFD9E2B7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6239" y="5384801"/>
              <a:ext cx="25400" cy="25400"/>
            </a:xfrm>
            <a:prstGeom prst="ellipse">
              <a:avLst/>
            </a:prstGeom>
            <a:solidFill>
              <a:srgbClr val="489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19" name="Oval 611">
              <a:extLst>
                <a:ext uri="{FF2B5EF4-FFF2-40B4-BE49-F238E27FC236}">
                  <a16:creationId xmlns:a16="http://schemas.microsoft.com/office/drawing/2014/main" id="{85882D51-B912-41EA-BA5A-3B62F2704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2589" y="5391151"/>
              <a:ext cx="12700" cy="12700"/>
            </a:xfrm>
            <a:prstGeom prst="ellipse">
              <a:avLst/>
            </a:prstGeom>
            <a:solidFill>
              <a:srgbClr val="00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20" name="Oval 612">
              <a:extLst>
                <a:ext uri="{FF2B5EF4-FFF2-40B4-BE49-F238E27FC236}">
                  <a16:creationId xmlns:a16="http://schemas.microsoft.com/office/drawing/2014/main" id="{3831BC5E-E319-430C-923A-EA70E517E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9414" y="5391151"/>
              <a:ext cx="6350" cy="6350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21" name="Freeform 613">
              <a:extLst>
                <a:ext uri="{FF2B5EF4-FFF2-40B4-BE49-F238E27FC236}">
                  <a16:creationId xmlns:a16="http://schemas.microsoft.com/office/drawing/2014/main" id="{790996B6-C7F5-401D-8364-C878BA91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373688"/>
              <a:ext cx="49213" cy="15875"/>
            </a:xfrm>
            <a:custGeom>
              <a:avLst/>
              <a:gdLst>
                <a:gd name="T0" fmla="*/ 0 w 46"/>
                <a:gd name="T1" fmla="*/ 15 h 15"/>
                <a:gd name="T2" fmla="*/ 46 w 46"/>
                <a:gd name="T3" fmla="*/ 15 h 15"/>
                <a:gd name="T4" fmla="*/ 41 w 46"/>
                <a:gd name="T5" fmla="*/ 6 h 15"/>
                <a:gd name="T6" fmla="*/ 23 w 46"/>
                <a:gd name="T7" fmla="*/ 0 h 15"/>
                <a:gd name="T8" fmla="*/ 8 w 46"/>
                <a:gd name="T9" fmla="*/ 4 h 15"/>
                <a:gd name="T10" fmla="*/ 0 w 4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5">
                  <a:moveTo>
                    <a:pt x="0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5" y="10"/>
                    <a:pt x="41" y="6"/>
                  </a:cubicBezTo>
                  <a:cubicBezTo>
                    <a:pt x="37" y="3"/>
                    <a:pt x="32" y="0"/>
                    <a:pt x="23" y="0"/>
                  </a:cubicBezTo>
                  <a:cubicBezTo>
                    <a:pt x="16" y="0"/>
                    <a:pt x="11" y="2"/>
                    <a:pt x="8" y="4"/>
                  </a:cubicBezTo>
                  <a:cubicBezTo>
                    <a:pt x="2" y="9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22" name="Oval 614">
              <a:extLst>
                <a:ext uri="{FF2B5EF4-FFF2-40B4-BE49-F238E27FC236}">
                  <a16:creationId xmlns:a16="http://schemas.microsoft.com/office/drawing/2014/main" id="{D906C9E9-5AFB-4775-9356-B96166B81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9264" y="5376863"/>
              <a:ext cx="46038" cy="39688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23" name="Oval 615">
              <a:extLst>
                <a:ext uri="{FF2B5EF4-FFF2-40B4-BE49-F238E27FC236}">
                  <a16:creationId xmlns:a16="http://schemas.microsoft.com/office/drawing/2014/main" id="{49552BA7-A74F-45A9-964D-141F4A9F0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964" y="5384801"/>
              <a:ext cx="26988" cy="26988"/>
            </a:xfrm>
            <a:prstGeom prst="ellipse">
              <a:avLst/>
            </a:prstGeom>
            <a:solidFill>
              <a:srgbClr val="489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24" name="Oval 616">
              <a:extLst>
                <a:ext uri="{FF2B5EF4-FFF2-40B4-BE49-F238E27FC236}">
                  <a16:creationId xmlns:a16="http://schemas.microsoft.com/office/drawing/2014/main" id="{6185074D-0F08-471A-95E9-7BCE2D673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726" y="5391151"/>
              <a:ext cx="14288" cy="14288"/>
            </a:xfrm>
            <a:prstGeom prst="ellipse">
              <a:avLst/>
            </a:prstGeom>
            <a:solidFill>
              <a:srgbClr val="00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25" name="Oval 617">
              <a:extLst>
                <a:ext uri="{FF2B5EF4-FFF2-40B4-BE49-F238E27FC236}">
                  <a16:creationId xmlns:a16="http://schemas.microsoft.com/office/drawing/2014/main" id="{879ADDFB-E6DE-4D9C-8BD0-03ECBB8D2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726" y="5391151"/>
              <a:ext cx="6350" cy="7938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26" name="Freeform 618">
              <a:extLst>
                <a:ext uri="{FF2B5EF4-FFF2-40B4-BE49-F238E27FC236}">
                  <a16:creationId xmlns:a16="http://schemas.microsoft.com/office/drawing/2014/main" id="{E5D51342-3401-4FEE-8FB0-1D4C7E2F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676" y="5373688"/>
              <a:ext cx="50800" cy="17463"/>
            </a:xfrm>
            <a:custGeom>
              <a:avLst/>
              <a:gdLst>
                <a:gd name="T0" fmla="*/ 0 w 46"/>
                <a:gd name="T1" fmla="*/ 15 h 15"/>
                <a:gd name="T2" fmla="*/ 46 w 46"/>
                <a:gd name="T3" fmla="*/ 15 h 15"/>
                <a:gd name="T4" fmla="*/ 41 w 46"/>
                <a:gd name="T5" fmla="*/ 6 h 15"/>
                <a:gd name="T6" fmla="*/ 23 w 46"/>
                <a:gd name="T7" fmla="*/ 0 h 15"/>
                <a:gd name="T8" fmla="*/ 8 w 46"/>
                <a:gd name="T9" fmla="*/ 4 h 15"/>
                <a:gd name="T10" fmla="*/ 0 w 4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5">
                  <a:moveTo>
                    <a:pt x="0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5" y="10"/>
                    <a:pt x="41" y="6"/>
                  </a:cubicBezTo>
                  <a:cubicBezTo>
                    <a:pt x="37" y="3"/>
                    <a:pt x="32" y="0"/>
                    <a:pt x="23" y="0"/>
                  </a:cubicBezTo>
                  <a:cubicBezTo>
                    <a:pt x="16" y="0"/>
                    <a:pt x="11" y="2"/>
                    <a:pt x="8" y="4"/>
                  </a:cubicBezTo>
                  <a:cubicBezTo>
                    <a:pt x="2" y="9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27" name="Freeform 619">
              <a:extLst>
                <a:ext uri="{FF2B5EF4-FFF2-40B4-BE49-F238E27FC236}">
                  <a16:creationId xmlns:a16="http://schemas.microsoft.com/office/drawing/2014/main" id="{62A30C4B-5B39-44C0-B53F-889DFF3A9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39" y="5407026"/>
              <a:ext cx="50800" cy="60325"/>
            </a:xfrm>
            <a:custGeom>
              <a:avLst/>
              <a:gdLst>
                <a:gd name="T0" fmla="*/ 45 w 46"/>
                <a:gd name="T1" fmla="*/ 27 h 55"/>
                <a:gd name="T2" fmla="*/ 43 w 46"/>
                <a:gd name="T3" fmla="*/ 48 h 55"/>
                <a:gd name="T4" fmla="*/ 29 w 46"/>
                <a:gd name="T5" fmla="*/ 55 h 55"/>
                <a:gd name="T6" fmla="*/ 9 w 46"/>
                <a:gd name="T7" fmla="*/ 46 h 55"/>
                <a:gd name="T8" fmla="*/ 0 w 46"/>
                <a:gd name="T9" fmla="*/ 28 h 55"/>
                <a:gd name="T10" fmla="*/ 24 w 46"/>
                <a:gd name="T11" fmla="*/ 0 h 55"/>
                <a:gd name="T12" fmla="*/ 45 w 46"/>
                <a:gd name="T13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5">
                  <a:moveTo>
                    <a:pt x="45" y="27"/>
                  </a:moveTo>
                  <a:cubicBezTo>
                    <a:pt x="46" y="35"/>
                    <a:pt x="46" y="43"/>
                    <a:pt x="43" y="48"/>
                  </a:cubicBezTo>
                  <a:cubicBezTo>
                    <a:pt x="40" y="52"/>
                    <a:pt x="35" y="55"/>
                    <a:pt x="29" y="55"/>
                  </a:cubicBezTo>
                  <a:cubicBezTo>
                    <a:pt x="22" y="55"/>
                    <a:pt x="15" y="52"/>
                    <a:pt x="9" y="46"/>
                  </a:cubicBezTo>
                  <a:cubicBezTo>
                    <a:pt x="4" y="42"/>
                    <a:pt x="0" y="35"/>
                    <a:pt x="0" y="28"/>
                  </a:cubicBezTo>
                  <a:cubicBezTo>
                    <a:pt x="0" y="12"/>
                    <a:pt x="11" y="0"/>
                    <a:pt x="24" y="0"/>
                  </a:cubicBezTo>
                  <a:cubicBezTo>
                    <a:pt x="37" y="0"/>
                    <a:pt x="43" y="9"/>
                    <a:pt x="45" y="27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28" name="Freeform 620">
              <a:extLst>
                <a:ext uri="{FF2B5EF4-FFF2-40B4-BE49-F238E27FC236}">
                  <a16:creationId xmlns:a16="http://schemas.microsoft.com/office/drawing/2014/main" id="{7B8CEDC8-6E92-478B-88D2-493F3B4F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1" y="5419726"/>
              <a:ext cx="25400" cy="33338"/>
            </a:xfrm>
            <a:custGeom>
              <a:avLst/>
              <a:gdLst>
                <a:gd name="T0" fmla="*/ 11 w 23"/>
                <a:gd name="T1" fmla="*/ 16 h 31"/>
                <a:gd name="T2" fmla="*/ 23 w 23"/>
                <a:gd name="T3" fmla="*/ 3 h 31"/>
                <a:gd name="T4" fmla="*/ 19 w 23"/>
                <a:gd name="T5" fmla="*/ 2 h 31"/>
                <a:gd name="T6" fmla="*/ 2 w 23"/>
                <a:gd name="T7" fmla="*/ 14 h 31"/>
                <a:gd name="T8" fmla="*/ 14 w 23"/>
                <a:gd name="T9" fmla="*/ 31 h 31"/>
                <a:gd name="T10" fmla="*/ 19 w 23"/>
                <a:gd name="T11" fmla="*/ 31 h 31"/>
                <a:gd name="T12" fmla="*/ 11 w 23"/>
                <a:gd name="T1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11" y="16"/>
                  </a:moveTo>
                  <a:cubicBezTo>
                    <a:pt x="12" y="9"/>
                    <a:pt x="17" y="5"/>
                    <a:pt x="23" y="3"/>
                  </a:cubicBezTo>
                  <a:cubicBezTo>
                    <a:pt x="22" y="3"/>
                    <a:pt x="20" y="2"/>
                    <a:pt x="19" y="2"/>
                  </a:cubicBezTo>
                  <a:cubicBezTo>
                    <a:pt x="11" y="0"/>
                    <a:pt x="3" y="6"/>
                    <a:pt x="2" y="14"/>
                  </a:cubicBezTo>
                  <a:cubicBezTo>
                    <a:pt x="0" y="22"/>
                    <a:pt x="6" y="30"/>
                    <a:pt x="14" y="31"/>
                  </a:cubicBezTo>
                  <a:cubicBezTo>
                    <a:pt x="15" y="31"/>
                    <a:pt x="17" y="31"/>
                    <a:pt x="19" y="31"/>
                  </a:cubicBezTo>
                  <a:cubicBezTo>
                    <a:pt x="13" y="28"/>
                    <a:pt x="10" y="22"/>
                    <a:pt x="11" y="16"/>
                  </a:cubicBezTo>
                  <a:close/>
                </a:path>
              </a:pathLst>
            </a:custGeom>
            <a:solidFill>
              <a:srgbClr val="C69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29" name="Freeform 621">
              <a:extLst>
                <a:ext uri="{FF2B5EF4-FFF2-40B4-BE49-F238E27FC236}">
                  <a16:creationId xmlns:a16="http://schemas.microsoft.com/office/drawing/2014/main" id="{593F1C0D-E6D0-44BA-8E6A-95C032FA9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4" y="5494338"/>
              <a:ext cx="82550" cy="25400"/>
            </a:xfrm>
            <a:custGeom>
              <a:avLst/>
              <a:gdLst>
                <a:gd name="T0" fmla="*/ 75 w 75"/>
                <a:gd name="T1" fmla="*/ 0 h 23"/>
                <a:gd name="T2" fmla="*/ 0 w 75"/>
                <a:gd name="T3" fmla="*/ 0 h 23"/>
                <a:gd name="T4" fmla="*/ 22 w 75"/>
                <a:gd name="T5" fmla="*/ 20 h 23"/>
                <a:gd name="T6" fmla="*/ 52 w 75"/>
                <a:gd name="T7" fmla="*/ 20 h 23"/>
                <a:gd name="T8" fmla="*/ 74 w 75"/>
                <a:gd name="T9" fmla="*/ 1 h 23"/>
                <a:gd name="T10" fmla="*/ 75 w 75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3">
                  <a:moveTo>
                    <a:pt x="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5"/>
                    <a:pt x="22" y="20"/>
                  </a:cubicBezTo>
                  <a:cubicBezTo>
                    <a:pt x="26" y="21"/>
                    <a:pt x="45" y="23"/>
                    <a:pt x="52" y="20"/>
                  </a:cubicBezTo>
                  <a:cubicBezTo>
                    <a:pt x="68" y="15"/>
                    <a:pt x="74" y="1"/>
                    <a:pt x="74" y="1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C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30" name="Freeform 622">
              <a:extLst>
                <a:ext uri="{FF2B5EF4-FFF2-40B4-BE49-F238E27FC236}">
                  <a16:creationId xmlns:a16="http://schemas.microsoft.com/office/drawing/2014/main" id="{969F2BE9-433E-4D57-8C1B-86B9D0983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339" y="5535613"/>
              <a:ext cx="34925" cy="20638"/>
            </a:xfrm>
            <a:custGeom>
              <a:avLst/>
              <a:gdLst>
                <a:gd name="T0" fmla="*/ 16 w 31"/>
                <a:gd name="T1" fmla="*/ 9 h 19"/>
                <a:gd name="T2" fmla="*/ 31 w 31"/>
                <a:gd name="T3" fmla="*/ 19 h 19"/>
                <a:gd name="T4" fmla="*/ 31 w 31"/>
                <a:gd name="T5" fmla="*/ 14 h 19"/>
                <a:gd name="T6" fmla="*/ 16 w 31"/>
                <a:gd name="T7" fmla="*/ 0 h 19"/>
                <a:gd name="T8" fmla="*/ 0 w 31"/>
                <a:gd name="T9" fmla="*/ 14 h 19"/>
                <a:gd name="T10" fmla="*/ 1 w 31"/>
                <a:gd name="T11" fmla="*/ 19 h 19"/>
                <a:gd name="T12" fmla="*/ 16 w 3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9">
                  <a:moveTo>
                    <a:pt x="16" y="9"/>
                  </a:moveTo>
                  <a:cubicBezTo>
                    <a:pt x="23" y="9"/>
                    <a:pt x="29" y="13"/>
                    <a:pt x="31" y="19"/>
                  </a:cubicBezTo>
                  <a:cubicBezTo>
                    <a:pt x="31" y="17"/>
                    <a:pt x="31" y="16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6"/>
                    <a:pt x="0" y="17"/>
                    <a:pt x="1" y="19"/>
                  </a:cubicBezTo>
                  <a:cubicBezTo>
                    <a:pt x="3" y="13"/>
                    <a:pt x="9" y="9"/>
                    <a:pt x="16" y="9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31" name="Freeform 623">
              <a:extLst>
                <a:ext uri="{FF2B5EF4-FFF2-40B4-BE49-F238E27FC236}">
                  <a16:creationId xmlns:a16="http://schemas.microsoft.com/office/drawing/2014/main" id="{98EAA2EC-D7A3-4C8F-8BDC-5F1A9ABC3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4" y="5614988"/>
              <a:ext cx="277813" cy="390525"/>
            </a:xfrm>
            <a:custGeom>
              <a:avLst/>
              <a:gdLst>
                <a:gd name="T0" fmla="*/ 157 w 175"/>
                <a:gd name="T1" fmla="*/ 0 h 246"/>
                <a:gd name="T2" fmla="*/ 148 w 175"/>
                <a:gd name="T3" fmla="*/ 0 h 246"/>
                <a:gd name="T4" fmla="*/ 27 w 175"/>
                <a:gd name="T5" fmla="*/ 0 h 246"/>
                <a:gd name="T6" fmla="*/ 24 w 175"/>
                <a:gd name="T7" fmla="*/ 0 h 246"/>
                <a:gd name="T8" fmla="*/ 0 w 175"/>
                <a:gd name="T9" fmla="*/ 84 h 246"/>
                <a:gd name="T10" fmla="*/ 0 w 175"/>
                <a:gd name="T11" fmla="*/ 246 h 246"/>
                <a:gd name="T12" fmla="*/ 88 w 175"/>
                <a:gd name="T13" fmla="*/ 246 h 246"/>
                <a:gd name="T14" fmla="*/ 88 w 175"/>
                <a:gd name="T15" fmla="*/ 246 h 246"/>
                <a:gd name="T16" fmla="*/ 175 w 175"/>
                <a:gd name="T17" fmla="*/ 246 h 246"/>
                <a:gd name="T18" fmla="*/ 175 w 175"/>
                <a:gd name="T19" fmla="*/ 84 h 246"/>
                <a:gd name="T20" fmla="*/ 157 w 175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46">
                  <a:moveTo>
                    <a:pt x="157" y="0"/>
                  </a:moveTo>
                  <a:lnTo>
                    <a:pt x="14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0" y="84"/>
                  </a:lnTo>
                  <a:lnTo>
                    <a:pt x="0" y="246"/>
                  </a:lnTo>
                  <a:lnTo>
                    <a:pt x="88" y="246"/>
                  </a:lnTo>
                  <a:lnTo>
                    <a:pt x="88" y="246"/>
                  </a:lnTo>
                  <a:lnTo>
                    <a:pt x="175" y="246"/>
                  </a:lnTo>
                  <a:lnTo>
                    <a:pt x="175" y="8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32" name="Freeform 624">
              <a:extLst>
                <a:ext uri="{FF2B5EF4-FFF2-40B4-BE49-F238E27FC236}">
                  <a16:creationId xmlns:a16="http://schemas.microsoft.com/office/drawing/2014/main" id="{EA6ABD43-2B88-438A-8525-FD4F92E4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4" y="5986463"/>
              <a:ext cx="431800" cy="488950"/>
            </a:xfrm>
            <a:custGeom>
              <a:avLst/>
              <a:gdLst>
                <a:gd name="T0" fmla="*/ 236 w 396"/>
                <a:gd name="T1" fmla="*/ 0 h 448"/>
                <a:gd name="T2" fmla="*/ 0 w 396"/>
                <a:gd name="T3" fmla="*/ 0 h 448"/>
                <a:gd name="T4" fmla="*/ 0 w 396"/>
                <a:gd name="T5" fmla="*/ 45 h 448"/>
                <a:gd name="T6" fmla="*/ 36 w 396"/>
                <a:gd name="T7" fmla="*/ 87 h 448"/>
                <a:gd name="T8" fmla="*/ 163 w 396"/>
                <a:gd name="T9" fmla="*/ 87 h 448"/>
                <a:gd name="T10" fmla="*/ 264 w 396"/>
                <a:gd name="T11" fmla="*/ 144 h 448"/>
                <a:gd name="T12" fmla="*/ 307 w 396"/>
                <a:gd name="T13" fmla="*/ 201 h 448"/>
                <a:gd name="T14" fmla="*/ 370 w 396"/>
                <a:gd name="T15" fmla="*/ 448 h 448"/>
                <a:gd name="T16" fmla="*/ 396 w 396"/>
                <a:gd name="T17" fmla="*/ 448 h 448"/>
                <a:gd name="T18" fmla="*/ 353 w 396"/>
                <a:gd name="T19" fmla="*/ 172 h 448"/>
                <a:gd name="T20" fmla="*/ 305 w 396"/>
                <a:gd name="T21" fmla="*/ 98 h 448"/>
                <a:gd name="T22" fmla="*/ 255 w 396"/>
                <a:gd name="T23" fmla="*/ 45 h 448"/>
                <a:gd name="T24" fmla="*/ 255 w 396"/>
                <a:gd name="T25" fmla="*/ 0 h 448"/>
                <a:gd name="T26" fmla="*/ 236 w 396"/>
                <a:gd name="T2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48">
                  <a:moveTo>
                    <a:pt x="2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16" y="87"/>
                    <a:pt x="36" y="87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3" y="87"/>
                    <a:pt x="221" y="110"/>
                    <a:pt x="264" y="144"/>
                  </a:cubicBezTo>
                  <a:cubicBezTo>
                    <a:pt x="285" y="160"/>
                    <a:pt x="302" y="180"/>
                    <a:pt x="307" y="201"/>
                  </a:cubicBezTo>
                  <a:cubicBezTo>
                    <a:pt x="318" y="250"/>
                    <a:pt x="370" y="448"/>
                    <a:pt x="370" y="448"/>
                  </a:cubicBezTo>
                  <a:cubicBezTo>
                    <a:pt x="396" y="448"/>
                    <a:pt x="396" y="448"/>
                    <a:pt x="396" y="448"/>
                  </a:cubicBezTo>
                  <a:cubicBezTo>
                    <a:pt x="396" y="448"/>
                    <a:pt x="365" y="232"/>
                    <a:pt x="353" y="172"/>
                  </a:cubicBezTo>
                  <a:cubicBezTo>
                    <a:pt x="347" y="145"/>
                    <a:pt x="326" y="119"/>
                    <a:pt x="305" y="98"/>
                  </a:cubicBezTo>
                  <a:cubicBezTo>
                    <a:pt x="280" y="73"/>
                    <a:pt x="255" y="54"/>
                    <a:pt x="255" y="45"/>
                  </a:cubicBezTo>
                  <a:cubicBezTo>
                    <a:pt x="255" y="0"/>
                    <a:pt x="255" y="0"/>
                    <a:pt x="255" y="0"/>
                  </a:cubicBezTo>
                  <a:lnTo>
                    <a:pt x="236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33" name="Freeform 625">
              <a:extLst>
                <a:ext uri="{FF2B5EF4-FFF2-40B4-BE49-F238E27FC236}">
                  <a16:creationId xmlns:a16="http://schemas.microsoft.com/office/drawing/2014/main" id="{D4350243-445F-45DF-B280-074A06332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4" y="5986463"/>
              <a:ext cx="306388" cy="488950"/>
            </a:xfrm>
            <a:custGeom>
              <a:avLst/>
              <a:gdLst>
                <a:gd name="T0" fmla="*/ 164 w 281"/>
                <a:gd name="T1" fmla="*/ 87 h 448"/>
                <a:gd name="T2" fmla="*/ 139 w 281"/>
                <a:gd name="T3" fmla="*/ 46 h 448"/>
                <a:gd name="T4" fmla="*/ 141 w 281"/>
                <a:gd name="T5" fmla="*/ 0 h 448"/>
                <a:gd name="T6" fmla="*/ 0 w 281"/>
                <a:gd name="T7" fmla="*/ 0 h 448"/>
                <a:gd name="T8" fmla="*/ 0 w 281"/>
                <a:gd name="T9" fmla="*/ 45 h 448"/>
                <a:gd name="T10" fmla="*/ 37 w 281"/>
                <a:gd name="T11" fmla="*/ 93 h 448"/>
                <a:gd name="T12" fmla="*/ 220 w 281"/>
                <a:gd name="T13" fmla="*/ 208 h 448"/>
                <a:gd name="T14" fmla="*/ 234 w 281"/>
                <a:gd name="T15" fmla="*/ 448 h 448"/>
                <a:gd name="T16" fmla="*/ 261 w 281"/>
                <a:gd name="T17" fmla="*/ 448 h 448"/>
                <a:gd name="T18" fmla="*/ 270 w 281"/>
                <a:gd name="T19" fmla="*/ 191 h 448"/>
                <a:gd name="T20" fmla="*/ 164 w 281"/>
                <a:gd name="T21" fmla="*/ 8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" h="448">
                  <a:moveTo>
                    <a:pt x="164" y="87"/>
                  </a:moveTo>
                  <a:cubicBezTo>
                    <a:pt x="145" y="74"/>
                    <a:pt x="139" y="69"/>
                    <a:pt x="139" y="4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9" y="78"/>
                    <a:pt x="37" y="93"/>
                  </a:cubicBezTo>
                  <a:cubicBezTo>
                    <a:pt x="85" y="119"/>
                    <a:pt x="208" y="156"/>
                    <a:pt x="220" y="208"/>
                  </a:cubicBezTo>
                  <a:cubicBezTo>
                    <a:pt x="232" y="258"/>
                    <a:pt x="234" y="448"/>
                    <a:pt x="234" y="448"/>
                  </a:cubicBezTo>
                  <a:cubicBezTo>
                    <a:pt x="261" y="448"/>
                    <a:pt x="261" y="448"/>
                    <a:pt x="261" y="448"/>
                  </a:cubicBezTo>
                  <a:cubicBezTo>
                    <a:pt x="261" y="448"/>
                    <a:pt x="281" y="264"/>
                    <a:pt x="270" y="191"/>
                  </a:cubicBezTo>
                  <a:cubicBezTo>
                    <a:pt x="264" y="149"/>
                    <a:pt x="194" y="108"/>
                    <a:pt x="164" y="87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34" name="Freeform 626">
              <a:extLst>
                <a:ext uri="{FF2B5EF4-FFF2-40B4-BE49-F238E27FC236}">
                  <a16:creationId xmlns:a16="http://schemas.microsoft.com/office/drawing/2014/main" id="{D3658B99-7DC9-423C-B3D5-EEE20B899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414" y="5626101"/>
              <a:ext cx="55563" cy="200025"/>
            </a:xfrm>
            <a:custGeom>
              <a:avLst/>
              <a:gdLst>
                <a:gd name="T0" fmla="*/ 15 w 35"/>
                <a:gd name="T1" fmla="*/ 17 h 126"/>
                <a:gd name="T2" fmla="*/ 5 w 35"/>
                <a:gd name="T3" fmla="*/ 0 h 126"/>
                <a:gd name="T4" fmla="*/ 30 w 35"/>
                <a:gd name="T5" fmla="*/ 0 h 126"/>
                <a:gd name="T6" fmla="*/ 21 w 35"/>
                <a:gd name="T7" fmla="*/ 17 h 126"/>
                <a:gd name="T8" fmla="*/ 35 w 35"/>
                <a:gd name="T9" fmla="*/ 86 h 126"/>
                <a:gd name="T10" fmla="*/ 20 w 35"/>
                <a:gd name="T11" fmla="*/ 126 h 126"/>
                <a:gd name="T12" fmla="*/ 0 w 35"/>
                <a:gd name="T13" fmla="*/ 90 h 126"/>
                <a:gd name="T14" fmla="*/ 15 w 35"/>
                <a:gd name="T15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26">
                  <a:moveTo>
                    <a:pt x="15" y="17"/>
                  </a:moveTo>
                  <a:lnTo>
                    <a:pt x="5" y="0"/>
                  </a:lnTo>
                  <a:lnTo>
                    <a:pt x="30" y="0"/>
                  </a:lnTo>
                  <a:lnTo>
                    <a:pt x="21" y="17"/>
                  </a:lnTo>
                  <a:lnTo>
                    <a:pt x="35" y="86"/>
                  </a:lnTo>
                  <a:lnTo>
                    <a:pt x="20" y="126"/>
                  </a:lnTo>
                  <a:lnTo>
                    <a:pt x="0" y="90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51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35" name="Freeform 627">
              <a:extLst>
                <a:ext uri="{FF2B5EF4-FFF2-40B4-BE49-F238E27FC236}">
                  <a16:creationId xmlns:a16="http://schemas.microsoft.com/office/drawing/2014/main" id="{A89279C7-4480-43AD-9D8A-3A45E7926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6" y="5614988"/>
              <a:ext cx="185738" cy="417513"/>
            </a:xfrm>
            <a:custGeom>
              <a:avLst/>
              <a:gdLst>
                <a:gd name="T0" fmla="*/ 9 w 170"/>
                <a:gd name="T1" fmla="*/ 0 h 383"/>
                <a:gd name="T2" fmla="*/ 54 w 170"/>
                <a:gd name="T3" fmla="*/ 0 h 383"/>
                <a:gd name="T4" fmla="*/ 65 w 170"/>
                <a:gd name="T5" fmla="*/ 0 h 383"/>
                <a:gd name="T6" fmla="*/ 169 w 170"/>
                <a:gd name="T7" fmla="*/ 145 h 383"/>
                <a:gd name="T8" fmla="*/ 167 w 170"/>
                <a:gd name="T9" fmla="*/ 354 h 383"/>
                <a:gd name="T10" fmla="*/ 152 w 170"/>
                <a:gd name="T11" fmla="*/ 382 h 383"/>
                <a:gd name="T12" fmla="*/ 0 w 170"/>
                <a:gd name="T13" fmla="*/ 382 h 383"/>
                <a:gd name="T14" fmla="*/ 9 w 170"/>
                <a:gd name="T1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383">
                  <a:moveTo>
                    <a:pt x="9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7" y="354"/>
                    <a:pt x="167" y="354"/>
                    <a:pt x="167" y="354"/>
                  </a:cubicBezTo>
                  <a:cubicBezTo>
                    <a:pt x="167" y="354"/>
                    <a:pt x="170" y="380"/>
                    <a:pt x="152" y="382"/>
                  </a:cubicBezTo>
                  <a:cubicBezTo>
                    <a:pt x="141" y="383"/>
                    <a:pt x="0" y="382"/>
                    <a:pt x="0" y="38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36" name="Freeform 628">
              <a:extLst>
                <a:ext uri="{FF2B5EF4-FFF2-40B4-BE49-F238E27FC236}">
                  <a16:creationId xmlns:a16="http://schemas.microsoft.com/office/drawing/2014/main" id="{1691832B-7903-4928-B62E-FFF660801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7989" y="5613401"/>
              <a:ext cx="150813" cy="417513"/>
            </a:xfrm>
            <a:custGeom>
              <a:avLst/>
              <a:gdLst>
                <a:gd name="T0" fmla="*/ 2 w 137"/>
                <a:gd name="T1" fmla="*/ 146 h 383"/>
                <a:gd name="T2" fmla="*/ 74 w 137"/>
                <a:gd name="T3" fmla="*/ 0 h 383"/>
                <a:gd name="T4" fmla="*/ 134 w 137"/>
                <a:gd name="T5" fmla="*/ 1 h 383"/>
                <a:gd name="T6" fmla="*/ 134 w 137"/>
                <a:gd name="T7" fmla="*/ 382 h 383"/>
                <a:gd name="T8" fmla="*/ 20 w 137"/>
                <a:gd name="T9" fmla="*/ 382 h 383"/>
                <a:gd name="T10" fmla="*/ 0 w 137"/>
                <a:gd name="T11" fmla="*/ 355 h 383"/>
                <a:gd name="T12" fmla="*/ 2 w 137"/>
                <a:gd name="T13" fmla="*/ 14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383">
                  <a:moveTo>
                    <a:pt x="2" y="146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132" y="1"/>
                    <a:pt x="134" y="1"/>
                  </a:cubicBezTo>
                  <a:cubicBezTo>
                    <a:pt x="137" y="1"/>
                    <a:pt x="134" y="382"/>
                    <a:pt x="134" y="382"/>
                  </a:cubicBezTo>
                  <a:cubicBezTo>
                    <a:pt x="134" y="382"/>
                    <a:pt x="32" y="383"/>
                    <a:pt x="20" y="382"/>
                  </a:cubicBezTo>
                  <a:cubicBezTo>
                    <a:pt x="6" y="381"/>
                    <a:pt x="0" y="362"/>
                    <a:pt x="0" y="355"/>
                  </a:cubicBezTo>
                  <a:cubicBezTo>
                    <a:pt x="0" y="326"/>
                    <a:pt x="2" y="146"/>
                    <a:pt x="2" y="146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37" name="Freeform 629">
              <a:extLst>
                <a:ext uri="{FF2B5EF4-FFF2-40B4-BE49-F238E27FC236}">
                  <a16:creationId xmlns:a16="http://schemas.microsoft.com/office/drawing/2014/main" id="{FAC24EA4-B8D6-4D30-9B0A-4DD547194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8476" y="6469063"/>
              <a:ext cx="88900" cy="34925"/>
            </a:xfrm>
            <a:custGeom>
              <a:avLst/>
              <a:gdLst>
                <a:gd name="T0" fmla="*/ 3 w 82"/>
                <a:gd name="T1" fmla="*/ 1 h 32"/>
                <a:gd name="T2" fmla="*/ 23 w 82"/>
                <a:gd name="T3" fmla="*/ 4 h 32"/>
                <a:gd name="T4" fmla="*/ 29 w 82"/>
                <a:gd name="T5" fmla="*/ 1 h 32"/>
                <a:gd name="T6" fmla="*/ 30 w 82"/>
                <a:gd name="T7" fmla="*/ 0 h 32"/>
                <a:gd name="T8" fmla="*/ 52 w 82"/>
                <a:gd name="T9" fmla="*/ 18 h 32"/>
                <a:gd name="T10" fmla="*/ 80 w 82"/>
                <a:gd name="T11" fmla="*/ 25 h 32"/>
                <a:gd name="T12" fmla="*/ 82 w 82"/>
                <a:gd name="T13" fmla="*/ 29 h 32"/>
                <a:gd name="T14" fmla="*/ 46 w 82"/>
                <a:gd name="T15" fmla="*/ 31 h 32"/>
                <a:gd name="T16" fmla="*/ 18 w 82"/>
                <a:gd name="T17" fmla="*/ 25 h 32"/>
                <a:gd name="T18" fmla="*/ 18 w 82"/>
                <a:gd name="T19" fmla="*/ 30 h 32"/>
                <a:gd name="T20" fmla="*/ 0 w 82"/>
                <a:gd name="T21" fmla="*/ 30 h 32"/>
                <a:gd name="T22" fmla="*/ 3 w 82"/>
                <a:gd name="T2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2">
                  <a:moveTo>
                    <a:pt x="3" y="1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6" y="1"/>
                    <a:pt x="29" y="1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30" y="0"/>
                    <a:pt x="49" y="16"/>
                    <a:pt x="52" y="18"/>
                  </a:cubicBezTo>
                  <a:cubicBezTo>
                    <a:pt x="55" y="20"/>
                    <a:pt x="78" y="22"/>
                    <a:pt x="80" y="25"/>
                  </a:cubicBezTo>
                  <a:cubicBezTo>
                    <a:pt x="81" y="27"/>
                    <a:pt x="82" y="29"/>
                    <a:pt x="82" y="29"/>
                  </a:cubicBezTo>
                  <a:cubicBezTo>
                    <a:pt x="82" y="29"/>
                    <a:pt x="50" y="32"/>
                    <a:pt x="46" y="31"/>
                  </a:cubicBezTo>
                  <a:cubicBezTo>
                    <a:pt x="41" y="31"/>
                    <a:pt x="18" y="25"/>
                    <a:pt x="18" y="25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31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38" name="Freeform 630">
              <a:extLst>
                <a:ext uri="{FF2B5EF4-FFF2-40B4-BE49-F238E27FC236}">
                  <a16:creationId xmlns:a16="http://schemas.microsoft.com/office/drawing/2014/main" id="{7A8B1238-24E2-4825-AF8F-CD28BF680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6465888"/>
              <a:ext cx="88900" cy="34925"/>
            </a:xfrm>
            <a:custGeom>
              <a:avLst/>
              <a:gdLst>
                <a:gd name="T0" fmla="*/ 3 w 82"/>
                <a:gd name="T1" fmla="*/ 1 h 32"/>
                <a:gd name="T2" fmla="*/ 22 w 82"/>
                <a:gd name="T3" fmla="*/ 4 h 32"/>
                <a:gd name="T4" fmla="*/ 29 w 82"/>
                <a:gd name="T5" fmla="*/ 0 h 32"/>
                <a:gd name="T6" fmla="*/ 30 w 82"/>
                <a:gd name="T7" fmla="*/ 0 h 32"/>
                <a:gd name="T8" fmla="*/ 52 w 82"/>
                <a:gd name="T9" fmla="*/ 18 h 32"/>
                <a:gd name="T10" fmla="*/ 80 w 82"/>
                <a:gd name="T11" fmla="*/ 24 h 32"/>
                <a:gd name="T12" fmla="*/ 82 w 82"/>
                <a:gd name="T13" fmla="*/ 29 h 32"/>
                <a:gd name="T14" fmla="*/ 45 w 82"/>
                <a:gd name="T15" fmla="*/ 31 h 32"/>
                <a:gd name="T16" fmla="*/ 18 w 82"/>
                <a:gd name="T17" fmla="*/ 25 h 32"/>
                <a:gd name="T18" fmla="*/ 18 w 82"/>
                <a:gd name="T19" fmla="*/ 30 h 32"/>
                <a:gd name="T20" fmla="*/ 0 w 82"/>
                <a:gd name="T21" fmla="*/ 29 h 32"/>
                <a:gd name="T22" fmla="*/ 3 w 82"/>
                <a:gd name="T2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2">
                  <a:moveTo>
                    <a:pt x="3" y="1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6" y="1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49" y="16"/>
                    <a:pt x="52" y="18"/>
                  </a:cubicBezTo>
                  <a:cubicBezTo>
                    <a:pt x="55" y="20"/>
                    <a:pt x="78" y="21"/>
                    <a:pt x="80" y="24"/>
                  </a:cubicBezTo>
                  <a:cubicBezTo>
                    <a:pt x="81" y="26"/>
                    <a:pt x="82" y="29"/>
                    <a:pt x="82" y="29"/>
                  </a:cubicBezTo>
                  <a:cubicBezTo>
                    <a:pt x="82" y="29"/>
                    <a:pt x="50" y="32"/>
                    <a:pt x="45" y="31"/>
                  </a:cubicBezTo>
                  <a:cubicBezTo>
                    <a:pt x="41" y="31"/>
                    <a:pt x="18" y="25"/>
                    <a:pt x="18" y="25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31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39" name="Freeform 631">
              <a:extLst>
                <a:ext uri="{FF2B5EF4-FFF2-40B4-BE49-F238E27FC236}">
                  <a16:creationId xmlns:a16="http://schemas.microsoft.com/office/drawing/2014/main" id="{A3ECC9FD-0C3F-42C9-AF79-A1FA5B38B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9" y="5353051"/>
              <a:ext cx="60325" cy="14288"/>
            </a:xfrm>
            <a:custGeom>
              <a:avLst/>
              <a:gdLst>
                <a:gd name="T0" fmla="*/ 0 w 55"/>
                <a:gd name="T1" fmla="*/ 7 h 14"/>
                <a:gd name="T2" fmla="*/ 7 w 55"/>
                <a:gd name="T3" fmla="*/ 14 h 14"/>
                <a:gd name="T4" fmla="*/ 48 w 55"/>
                <a:gd name="T5" fmla="*/ 14 h 14"/>
                <a:gd name="T6" fmla="*/ 55 w 55"/>
                <a:gd name="T7" fmla="*/ 7 h 14"/>
                <a:gd name="T8" fmla="*/ 55 w 55"/>
                <a:gd name="T9" fmla="*/ 7 h 14"/>
                <a:gd name="T10" fmla="*/ 48 w 55"/>
                <a:gd name="T11" fmla="*/ 0 h 14"/>
                <a:gd name="T12" fmla="*/ 7 w 55"/>
                <a:gd name="T13" fmla="*/ 0 h 14"/>
                <a:gd name="T14" fmla="*/ 0 w 55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2" y="14"/>
                    <a:pt x="55" y="11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3"/>
                    <a:pt x="52" y="0"/>
                    <a:pt x="4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6B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40" name="Freeform 632">
              <a:extLst>
                <a:ext uri="{FF2B5EF4-FFF2-40B4-BE49-F238E27FC236}">
                  <a16:creationId xmlns:a16="http://schemas.microsoft.com/office/drawing/2014/main" id="{5B8C9E4C-078C-400E-B75B-8CB604942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9" y="5353051"/>
              <a:ext cx="55563" cy="14288"/>
            </a:xfrm>
            <a:custGeom>
              <a:avLst/>
              <a:gdLst>
                <a:gd name="T0" fmla="*/ 0 w 50"/>
                <a:gd name="T1" fmla="*/ 7 h 14"/>
                <a:gd name="T2" fmla="*/ 7 w 50"/>
                <a:gd name="T3" fmla="*/ 14 h 14"/>
                <a:gd name="T4" fmla="*/ 44 w 50"/>
                <a:gd name="T5" fmla="*/ 14 h 14"/>
                <a:gd name="T6" fmla="*/ 50 w 50"/>
                <a:gd name="T7" fmla="*/ 7 h 14"/>
                <a:gd name="T8" fmla="*/ 50 w 50"/>
                <a:gd name="T9" fmla="*/ 7 h 14"/>
                <a:gd name="T10" fmla="*/ 44 w 50"/>
                <a:gd name="T11" fmla="*/ 0 h 14"/>
                <a:gd name="T12" fmla="*/ 7 w 50"/>
                <a:gd name="T13" fmla="*/ 0 h 14"/>
                <a:gd name="T14" fmla="*/ 0 w 50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4"/>
                    <a:pt x="50" y="11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6B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41" name="Freeform 633">
              <a:extLst>
                <a:ext uri="{FF2B5EF4-FFF2-40B4-BE49-F238E27FC236}">
                  <a16:creationId xmlns:a16="http://schemas.microsoft.com/office/drawing/2014/main" id="{2CD25A72-CA83-43E3-9DF3-80BBA6DB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6" y="5767388"/>
              <a:ext cx="220663" cy="133350"/>
            </a:xfrm>
            <a:custGeom>
              <a:avLst/>
              <a:gdLst>
                <a:gd name="T0" fmla="*/ 0 w 203"/>
                <a:gd name="T1" fmla="*/ 31 h 122"/>
                <a:gd name="T2" fmla="*/ 72 w 203"/>
                <a:gd name="T3" fmla="*/ 99 h 122"/>
                <a:gd name="T4" fmla="*/ 203 w 203"/>
                <a:gd name="T5" fmla="*/ 111 h 122"/>
                <a:gd name="T6" fmla="*/ 79 w 203"/>
                <a:gd name="T7" fmla="*/ 80 h 122"/>
                <a:gd name="T8" fmla="*/ 0 w 203"/>
                <a:gd name="T9" fmla="*/ 0 h 122"/>
                <a:gd name="T10" fmla="*/ 0 w 203"/>
                <a:gd name="T11" fmla="*/ 3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22">
                  <a:moveTo>
                    <a:pt x="0" y="31"/>
                  </a:moveTo>
                  <a:cubicBezTo>
                    <a:pt x="0" y="31"/>
                    <a:pt x="19" y="76"/>
                    <a:pt x="72" y="99"/>
                  </a:cubicBezTo>
                  <a:cubicBezTo>
                    <a:pt x="124" y="122"/>
                    <a:pt x="203" y="111"/>
                    <a:pt x="203" y="111"/>
                  </a:cubicBezTo>
                  <a:cubicBezTo>
                    <a:pt x="203" y="111"/>
                    <a:pt x="114" y="102"/>
                    <a:pt x="79" y="80"/>
                  </a:cubicBezTo>
                  <a:cubicBezTo>
                    <a:pt x="43" y="57"/>
                    <a:pt x="0" y="0"/>
                    <a:pt x="0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42" name="Freeform 634">
              <a:extLst>
                <a:ext uri="{FF2B5EF4-FFF2-40B4-BE49-F238E27FC236}">
                  <a16:creationId xmlns:a16="http://schemas.microsoft.com/office/drawing/2014/main" id="{508684F3-21A5-41BC-ABBB-A4061C7F3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4" y="5721351"/>
              <a:ext cx="117475" cy="101600"/>
            </a:xfrm>
            <a:custGeom>
              <a:avLst/>
              <a:gdLst>
                <a:gd name="T0" fmla="*/ 0 w 107"/>
                <a:gd name="T1" fmla="*/ 0 h 92"/>
                <a:gd name="T2" fmla="*/ 56 w 107"/>
                <a:gd name="T3" fmla="*/ 67 h 92"/>
                <a:gd name="T4" fmla="*/ 107 w 107"/>
                <a:gd name="T5" fmla="*/ 92 h 92"/>
                <a:gd name="T6" fmla="*/ 45 w 107"/>
                <a:gd name="T7" fmla="*/ 71 h 92"/>
                <a:gd name="T8" fmla="*/ 0 w 107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2">
                  <a:moveTo>
                    <a:pt x="0" y="0"/>
                  </a:moveTo>
                  <a:cubicBezTo>
                    <a:pt x="0" y="0"/>
                    <a:pt x="27" y="49"/>
                    <a:pt x="56" y="67"/>
                  </a:cubicBezTo>
                  <a:cubicBezTo>
                    <a:pt x="85" y="85"/>
                    <a:pt x="107" y="92"/>
                    <a:pt x="107" y="92"/>
                  </a:cubicBezTo>
                  <a:cubicBezTo>
                    <a:pt x="107" y="92"/>
                    <a:pt x="73" y="90"/>
                    <a:pt x="45" y="71"/>
                  </a:cubicBezTo>
                  <a:cubicBezTo>
                    <a:pt x="25" y="58"/>
                    <a:pt x="4" y="27"/>
                    <a:pt x="0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43" name="Freeform 635">
              <a:extLst>
                <a:ext uri="{FF2B5EF4-FFF2-40B4-BE49-F238E27FC236}">
                  <a16:creationId xmlns:a16="http://schemas.microsoft.com/office/drawing/2014/main" id="{8C7970EB-20BE-4800-A004-F6F4C5982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339" y="5507038"/>
              <a:ext cx="38100" cy="11113"/>
            </a:xfrm>
            <a:custGeom>
              <a:avLst/>
              <a:gdLst>
                <a:gd name="T0" fmla="*/ 0 w 34"/>
                <a:gd name="T1" fmla="*/ 8 h 11"/>
                <a:gd name="T2" fmla="*/ 8 w 34"/>
                <a:gd name="T3" fmla="*/ 1 h 11"/>
                <a:gd name="T4" fmla="*/ 17 w 34"/>
                <a:gd name="T5" fmla="*/ 3 h 11"/>
                <a:gd name="T6" fmla="*/ 24 w 34"/>
                <a:gd name="T7" fmla="*/ 1 h 11"/>
                <a:gd name="T8" fmla="*/ 34 w 34"/>
                <a:gd name="T9" fmla="*/ 8 h 11"/>
                <a:gd name="T10" fmla="*/ 25 w 34"/>
                <a:gd name="T11" fmla="*/ 10 h 11"/>
                <a:gd name="T12" fmla="*/ 11 w 34"/>
                <a:gd name="T13" fmla="*/ 11 h 11"/>
                <a:gd name="T14" fmla="*/ 0 w 34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">
                  <a:moveTo>
                    <a:pt x="0" y="8"/>
                  </a:moveTo>
                  <a:cubicBezTo>
                    <a:pt x="0" y="8"/>
                    <a:pt x="2" y="2"/>
                    <a:pt x="8" y="1"/>
                  </a:cubicBezTo>
                  <a:cubicBezTo>
                    <a:pt x="13" y="0"/>
                    <a:pt x="17" y="3"/>
                    <a:pt x="17" y="3"/>
                  </a:cubicBezTo>
                  <a:cubicBezTo>
                    <a:pt x="17" y="3"/>
                    <a:pt x="18" y="1"/>
                    <a:pt x="24" y="1"/>
                  </a:cubicBezTo>
                  <a:cubicBezTo>
                    <a:pt x="30" y="1"/>
                    <a:pt x="34" y="8"/>
                    <a:pt x="34" y="8"/>
                  </a:cubicBezTo>
                  <a:cubicBezTo>
                    <a:pt x="34" y="8"/>
                    <a:pt x="30" y="10"/>
                    <a:pt x="25" y="10"/>
                  </a:cubicBezTo>
                  <a:cubicBezTo>
                    <a:pt x="23" y="11"/>
                    <a:pt x="16" y="11"/>
                    <a:pt x="11" y="11"/>
                  </a:cubicBezTo>
                  <a:cubicBezTo>
                    <a:pt x="6" y="10"/>
                    <a:pt x="2" y="9"/>
                    <a:pt x="0" y="8"/>
                  </a:cubicBezTo>
                  <a:close/>
                </a:path>
              </a:pathLst>
            </a:custGeom>
            <a:solidFill>
              <a:srgbClr val="D8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44" name="Rectangle 636">
              <a:extLst>
                <a:ext uri="{FF2B5EF4-FFF2-40B4-BE49-F238E27FC236}">
                  <a16:creationId xmlns:a16="http://schemas.microsoft.com/office/drawing/2014/main" id="{2FE79818-0F14-4D3E-BFF3-A3A218EC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651" y="5381626"/>
              <a:ext cx="23813" cy="127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45" name="Freeform 637">
              <a:extLst>
                <a:ext uri="{FF2B5EF4-FFF2-40B4-BE49-F238E27FC236}">
                  <a16:creationId xmlns:a16="http://schemas.microsoft.com/office/drawing/2014/main" id="{BEB983C0-B556-437D-ADEC-9E206FDDB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3376" y="5370513"/>
              <a:ext cx="193675" cy="57150"/>
            </a:xfrm>
            <a:custGeom>
              <a:avLst/>
              <a:gdLst>
                <a:gd name="T0" fmla="*/ 0 w 178"/>
                <a:gd name="T1" fmla="*/ 12 h 53"/>
                <a:gd name="T2" fmla="*/ 0 w 178"/>
                <a:gd name="T3" fmla="*/ 40 h 53"/>
                <a:gd name="T4" fmla="*/ 12 w 178"/>
                <a:gd name="T5" fmla="*/ 53 h 53"/>
                <a:gd name="T6" fmla="*/ 71 w 178"/>
                <a:gd name="T7" fmla="*/ 53 h 53"/>
                <a:gd name="T8" fmla="*/ 83 w 178"/>
                <a:gd name="T9" fmla="*/ 40 h 53"/>
                <a:gd name="T10" fmla="*/ 83 w 178"/>
                <a:gd name="T11" fmla="*/ 23 h 53"/>
                <a:gd name="T12" fmla="*/ 96 w 178"/>
                <a:gd name="T13" fmla="*/ 23 h 53"/>
                <a:gd name="T14" fmla="*/ 96 w 178"/>
                <a:gd name="T15" fmla="*/ 40 h 53"/>
                <a:gd name="T16" fmla="*/ 108 w 178"/>
                <a:gd name="T17" fmla="*/ 53 h 53"/>
                <a:gd name="T18" fmla="*/ 166 w 178"/>
                <a:gd name="T19" fmla="*/ 53 h 53"/>
                <a:gd name="T20" fmla="*/ 178 w 178"/>
                <a:gd name="T21" fmla="*/ 40 h 53"/>
                <a:gd name="T22" fmla="*/ 178 w 178"/>
                <a:gd name="T23" fmla="*/ 12 h 53"/>
                <a:gd name="T24" fmla="*/ 166 w 178"/>
                <a:gd name="T25" fmla="*/ 0 h 53"/>
                <a:gd name="T26" fmla="*/ 108 w 178"/>
                <a:gd name="T27" fmla="*/ 0 h 53"/>
                <a:gd name="T28" fmla="*/ 96 w 178"/>
                <a:gd name="T29" fmla="*/ 12 h 53"/>
                <a:gd name="T30" fmla="*/ 83 w 178"/>
                <a:gd name="T31" fmla="*/ 12 h 53"/>
                <a:gd name="T32" fmla="*/ 71 w 178"/>
                <a:gd name="T33" fmla="*/ 0 h 53"/>
                <a:gd name="T34" fmla="*/ 12 w 178"/>
                <a:gd name="T35" fmla="*/ 0 h 53"/>
                <a:gd name="T36" fmla="*/ 0 w 178"/>
                <a:gd name="T37" fmla="*/ 12 h 53"/>
                <a:gd name="T38" fmla="*/ 102 w 178"/>
                <a:gd name="T39" fmla="*/ 12 h 53"/>
                <a:gd name="T40" fmla="*/ 108 w 178"/>
                <a:gd name="T41" fmla="*/ 5 h 53"/>
                <a:gd name="T42" fmla="*/ 166 w 178"/>
                <a:gd name="T43" fmla="*/ 5 h 53"/>
                <a:gd name="T44" fmla="*/ 173 w 178"/>
                <a:gd name="T45" fmla="*/ 12 h 53"/>
                <a:gd name="T46" fmla="*/ 173 w 178"/>
                <a:gd name="T47" fmla="*/ 40 h 53"/>
                <a:gd name="T48" fmla="*/ 166 w 178"/>
                <a:gd name="T49" fmla="*/ 47 h 53"/>
                <a:gd name="T50" fmla="*/ 108 w 178"/>
                <a:gd name="T51" fmla="*/ 47 h 53"/>
                <a:gd name="T52" fmla="*/ 102 w 178"/>
                <a:gd name="T53" fmla="*/ 40 h 53"/>
                <a:gd name="T54" fmla="*/ 102 w 178"/>
                <a:gd name="T55" fmla="*/ 12 h 53"/>
                <a:gd name="T56" fmla="*/ 6 w 178"/>
                <a:gd name="T57" fmla="*/ 12 h 53"/>
                <a:gd name="T58" fmla="*/ 12 w 178"/>
                <a:gd name="T59" fmla="*/ 5 h 53"/>
                <a:gd name="T60" fmla="*/ 71 w 178"/>
                <a:gd name="T61" fmla="*/ 5 h 53"/>
                <a:gd name="T62" fmla="*/ 77 w 178"/>
                <a:gd name="T63" fmla="*/ 12 h 53"/>
                <a:gd name="T64" fmla="*/ 77 w 178"/>
                <a:gd name="T65" fmla="*/ 40 h 53"/>
                <a:gd name="T66" fmla="*/ 71 w 178"/>
                <a:gd name="T67" fmla="*/ 47 h 53"/>
                <a:gd name="T68" fmla="*/ 12 w 178"/>
                <a:gd name="T69" fmla="*/ 47 h 53"/>
                <a:gd name="T70" fmla="*/ 6 w 178"/>
                <a:gd name="T71" fmla="*/ 40 h 53"/>
                <a:gd name="T72" fmla="*/ 6 w 178"/>
                <a:gd name="T7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53">
                  <a:moveTo>
                    <a:pt x="0" y="1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7"/>
                    <a:pt x="6" y="53"/>
                    <a:pt x="1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7" y="53"/>
                    <a:pt x="83" y="47"/>
                    <a:pt x="83" y="40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7"/>
                    <a:pt x="101" y="53"/>
                    <a:pt x="108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73" y="53"/>
                    <a:pt x="178" y="47"/>
                    <a:pt x="178" y="40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5"/>
                    <a:pt x="173" y="0"/>
                    <a:pt x="16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1" y="0"/>
                    <a:pt x="96" y="5"/>
                    <a:pt x="96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5"/>
                    <a:pt x="77" y="0"/>
                    <a:pt x="7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02" y="12"/>
                  </a:moveTo>
                  <a:cubicBezTo>
                    <a:pt x="102" y="8"/>
                    <a:pt x="104" y="5"/>
                    <a:pt x="108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70" y="5"/>
                    <a:pt x="173" y="8"/>
                    <a:pt x="173" y="12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73" y="44"/>
                    <a:pt x="170" y="47"/>
                    <a:pt x="166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4" y="47"/>
                    <a:pt x="102" y="44"/>
                    <a:pt x="102" y="40"/>
                  </a:cubicBezTo>
                  <a:lnTo>
                    <a:pt x="102" y="12"/>
                  </a:lnTo>
                  <a:close/>
                  <a:moveTo>
                    <a:pt x="6" y="12"/>
                  </a:moveTo>
                  <a:cubicBezTo>
                    <a:pt x="6" y="8"/>
                    <a:pt x="9" y="5"/>
                    <a:pt x="1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4" y="5"/>
                    <a:pt x="77" y="8"/>
                    <a:pt x="77" y="1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4"/>
                    <a:pt x="74" y="47"/>
                    <a:pt x="71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9" y="47"/>
                    <a:pt x="6" y="44"/>
                    <a:pt x="6" y="40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46" name="Freeform 638">
              <a:extLst>
                <a:ext uri="{FF2B5EF4-FFF2-40B4-BE49-F238E27FC236}">
                  <a16:creationId xmlns:a16="http://schemas.microsoft.com/office/drawing/2014/main" id="{404D53CD-DE5B-49A9-A595-951735208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176" y="5383213"/>
              <a:ext cx="76200" cy="31750"/>
            </a:xfrm>
            <a:custGeom>
              <a:avLst/>
              <a:gdLst>
                <a:gd name="T0" fmla="*/ 9 w 48"/>
                <a:gd name="T1" fmla="*/ 7 h 20"/>
                <a:gd name="T2" fmla="*/ 13 w 48"/>
                <a:gd name="T3" fmla="*/ 7 h 20"/>
                <a:gd name="T4" fmla="*/ 48 w 48"/>
                <a:gd name="T5" fmla="*/ 7 h 20"/>
                <a:gd name="T6" fmla="*/ 48 w 48"/>
                <a:gd name="T7" fmla="*/ 0 h 20"/>
                <a:gd name="T8" fmla="*/ 11 w 48"/>
                <a:gd name="T9" fmla="*/ 0 h 20"/>
                <a:gd name="T10" fmla="*/ 8 w 48"/>
                <a:gd name="T11" fmla="*/ 0 h 20"/>
                <a:gd name="T12" fmla="*/ 0 w 48"/>
                <a:gd name="T13" fmla="*/ 16 h 20"/>
                <a:gd name="T14" fmla="*/ 3 w 48"/>
                <a:gd name="T15" fmla="*/ 20 h 20"/>
                <a:gd name="T16" fmla="*/ 9 w 48"/>
                <a:gd name="T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0">
                  <a:moveTo>
                    <a:pt x="9" y="7"/>
                  </a:moveTo>
                  <a:lnTo>
                    <a:pt x="13" y="7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47" name="Freeform 639">
              <a:extLst>
                <a:ext uri="{FF2B5EF4-FFF2-40B4-BE49-F238E27FC236}">
                  <a16:creationId xmlns:a16="http://schemas.microsoft.com/office/drawing/2014/main" id="{82009328-2FA2-421C-BCE0-87720DF84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9" y="5614988"/>
              <a:ext cx="142875" cy="157163"/>
            </a:xfrm>
            <a:custGeom>
              <a:avLst/>
              <a:gdLst>
                <a:gd name="T0" fmla="*/ 0 w 130"/>
                <a:gd name="T1" fmla="*/ 0 h 145"/>
                <a:gd name="T2" fmla="*/ 45 w 130"/>
                <a:gd name="T3" fmla="*/ 72 h 145"/>
                <a:gd name="T4" fmla="*/ 130 w 130"/>
                <a:gd name="T5" fmla="*/ 145 h 145"/>
                <a:gd name="T6" fmla="*/ 26 w 130"/>
                <a:gd name="T7" fmla="*/ 0 h 145"/>
                <a:gd name="T8" fmla="*/ 0 w 130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45">
                  <a:moveTo>
                    <a:pt x="0" y="0"/>
                  </a:moveTo>
                  <a:cubicBezTo>
                    <a:pt x="0" y="0"/>
                    <a:pt x="7" y="34"/>
                    <a:pt x="45" y="72"/>
                  </a:cubicBezTo>
                  <a:cubicBezTo>
                    <a:pt x="84" y="110"/>
                    <a:pt x="130" y="145"/>
                    <a:pt x="130" y="145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48" name="Freeform 640">
              <a:extLst>
                <a:ext uri="{FF2B5EF4-FFF2-40B4-BE49-F238E27FC236}">
                  <a16:creationId xmlns:a16="http://schemas.microsoft.com/office/drawing/2014/main" id="{238BFA36-E0EE-4989-93E9-D67D7BC3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164" y="5613401"/>
              <a:ext cx="109538" cy="158750"/>
            </a:xfrm>
            <a:custGeom>
              <a:avLst/>
              <a:gdLst>
                <a:gd name="T0" fmla="*/ 101 w 101"/>
                <a:gd name="T1" fmla="*/ 0 h 146"/>
                <a:gd name="T2" fmla="*/ 60 w 101"/>
                <a:gd name="T3" fmla="*/ 81 h 146"/>
                <a:gd name="T4" fmla="*/ 0 w 101"/>
                <a:gd name="T5" fmla="*/ 146 h 146"/>
                <a:gd name="T6" fmla="*/ 72 w 101"/>
                <a:gd name="T7" fmla="*/ 0 h 146"/>
                <a:gd name="T8" fmla="*/ 101 w 101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46">
                  <a:moveTo>
                    <a:pt x="101" y="0"/>
                  </a:moveTo>
                  <a:cubicBezTo>
                    <a:pt x="101" y="0"/>
                    <a:pt x="97" y="37"/>
                    <a:pt x="60" y="81"/>
                  </a:cubicBezTo>
                  <a:cubicBezTo>
                    <a:pt x="25" y="122"/>
                    <a:pt x="0" y="146"/>
                    <a:pt x="0" y="146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49" name="Rectangle 641">
              <a:extLst>
                <a:ext uri="{FF2B5EF4-FFF2-40B4-BE49-F238E27FC236}">
                  <a16:creationId xmlns:a16="http://schemas.microsoft.com/office/drawing/2014/main" id="{B8130140-F89B-41CB-B51E-BF4463BFD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664" y="5753101"/>
              <a:ext cx="52388" cy="14288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50" name="Freeform 642">
              <a:extLst>
                <a:ext uri="{FF2B5EF4-FFF2-40B4-BE49-F238E27FC236}">
                  <a16:creationId xmlns:a16="http://schemas.microsoft.com/office/drawing/2014/main" id="{ABC2550E-2520-4BE7-AF95-7E1B99C3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1" y="5734051"/>
              <a:ext cx="50800" cy="19050"/>
            </a:xfrm>
            <a:custGeom>
              <a:avLst/>
              <a:gdLst>
                <a:gd name="T0" fmla="*/ 23 w 32"/>
                <a:gd name="T1" fmla="*/ 0 h 12"/>
                <a:gd name="T2" fmla="*/ 32 w 32"/>
                <a:gd name="T3" fmla="*/ 12 h 12"/>
                <a:gd name="T4" fmla="*/ 0 w 32"/>
                <a:gd name="T5" fmla="*/ 12 h 12"/>
                <a:gd name="T6" fmla="*/ 23 w 3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2">
                  <a:moveTo>
                    <a:pt x="23" y="0"/>
                  </a:moveTo>
                  <a:lnTo>
                    <a:pt x="32" y="12"/>
                  </a:lnTo>
                  <a:lnTo>
                    <a:pt x="0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51" name="Freeform 643">
              <a:extLst>
                <a:ext uri="{FF2B5EF4-FFF2-40B4-BE49-F238E27FC236}">
                  <a16:creationId xmlns:a16="http://schemas.microsoft.com/office/drawing/2014/main" id="{053A20C5-D7F2-426A-B8BF-B0E87D28D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4426" y="6650038"/>
              <a:ext cx="14288" cy="38100"/>
            </a:xfrm>
            <a:custGeom>
              <a:avLst/>
              <a:gdLst>
                <a:gd name="T0" fmla="*/ 0 w 13"/>
                <a:gd name="T1" fmla="*/ 29 h 35"/>
                <a:gd name="T2" fmla="*/ 6 w 13"/>
                <a:gd name="T3" fmla="*/ 35 h 35"/>
                <a:gd name="T4" fmla="*/ 6 w 13"/>
                <a:gd name="T5" fmla="*/ 35 h 35"/>
                <a:gd name="T6" fmla="*/ 13 w 13"/>
                <a:gd name="T7" fmla="*/ 29 h 35"/>
                <a:gd name="T8" fmla="*/ 13 w 13"/>
                <a:gd name="T9" fmla="*/ 7 h 35"/>
                <a:gd name="T10" fmla="*/ 6 w 13"/>
                <a:gd name="T11" fmla="*/ 0 h 35"/>
                <a:gd name="T12" fmla="*/ 6 w 13"/>
                <a:gd name="T13" fmla="*/ 0 h 35"/>
                <a:gd name="T14" fmla="*/ 0 w 13"/>
                <a:gd name="T15" fmla="*/ 7 h 35"/>
                <a:gd name="T16" fmla="*/ 0 w 13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0" y="29"/>
                  </a:moveTo>
                  <a:cubicBezTo>
                    <a:pt x="0" y="32"/>
                    <a:pt x="2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10" y="35"/>
                    <a:pt x="13" y="32"/>
                    <a:pt x="13" y="2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A09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52" name="Freeform 644">
              <a:extLst>
                <a:ext uri="{FF2B5EF4-FFF2-40B4-BE49-F238E27FC236}">
                  <a16:creationId xmlns:a16="http://schemas.microsoft.com/office/drawing/2014/main" id="{AD06FE69-1884-444B-B86F-93A386600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1" y="6646863"/>
              <a:ext cx="14288" cy="39688"/>
            </a:xfrm>
            <a:custGeom>
              <a:avLst/>
              <a:gdLst>
                <a:gd name="T0" fmla="*/ 0 w 13"/>
                <a:gd name="T1" fmla="*/ 29 h 35"/>
                <a:gd name="T2" fmla="*/ 7 w 13"/>
                <a:gd name="T3" fmla="*/ 35 h 35"/>
                <a:gd name="T4" fmla="*/ 7 w 13"/>
                <a:gd name="T5" fmla="*/ 35 h 35"/>
                <a:gd name="T6" fmla="*/ 13 w 13"/>
                <a:gd name="T7" fmla="*/ 29 h 35"/>
                <a:gd name="T8" fmla="*/ 13 w 13"/>
                <a:gd name="T9" fmla="*/ 7 h 35"/>
                <a:gd name="T10" fmla="*/ 7 w 13"/>
                <a:gd name="T11" fmla="*/ 0 h 35"/>
                <a:gd name="T12" fmla="*/ 7 w 13"/>
                <a:gd name="T13" fmla="*/ 0 h 35"/>
                <a:gd name="T14" fmla="*/ 0 w 13"/>
                <a:gd name="T15" fmla="*/ 7 h 35"/>
                <a:gd name="T16" fmla="*/ 0 w 13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0" y="29"/>
                  </a:moveTo>
                  <a:cubicBezTo>
                    <a:pt x="0" y="32"/>
                    <a:pt x="3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0" y="35"/>
                    <a:pt x="13" y="32"/>
                    <a:pt x="13" y="2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A09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53" name="Rectangle 645">
              <a:extLst>
                <a:ext uri="{FF2B5EF4-FFF2-40B4-BE49-F238E27FC236}">
                  <a16:creationId xmlns:a16="http://schemas.microsoft.com/office/drawing/2014/main" id="{B359B8AA-61A9-459B-8EDE-53914BED1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6" y="6284913"/>
              <a:ext cx="23813" cy="330200"/>
            </a:xfrm>
            <a:prstGeom prst="rect">
              <a:avLst/>
            </a:pr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54" name="Rectangle 646">
              <a:extLst>
                <a:ext uri="{FF2B5EF4-FFF2-40B4-BE49-F238E27FC236}">
                  <a16:creationId xmlns:a16="http://schemas.microsoft.com/office/drawing/2014/main" id="{7223722E-A502-4F4F-BEC6-C1818F332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6" y="6284913"/>
              <a:ext cx="23813" cy="88900"/>
            </a:xfrm>
            <a:prstGeom prst="rect">
              <a:avLst/>
            </a:pr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55" name="Rectangle 647">
              <a:extLst>
                <a:ext uri="{FF2B5EF4-FFF2-40B4-BE49-F238E27FC236}">
                  <a16:creationId xmlns:a16="http://schemas.microsoft.com/office/drawing/2014/main" id="{B0A0EF42-D8C5-46B6-9A2E-56B957C6A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726" y="6018213"/>
              <a:ext cx="22225" cy="260350"/>
            </a:xfrm>
            <a:prstGeom prst="rect">
              <a:avLst/>
            </a:pr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56" name="Rectangle 648">
              <a:extLst>
                <a:ext uri="{FF2B5EF4-FFF2-40B4-BE49-F238E27FC236}">
                  <a16:creationId xmlns:a16="http://schemas.microsoft.com/office/drawing/2014/main" id="{459642B0-2D2D-4B4A-95F7-A57613B1F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726" y="6018213"/>
              <a:ext cx="22225" cy="49213"/>
            </a:xfrm>
            <a:prstGeom prst="rect">
              <a:avLst/>
            </a:pr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57" name="Freeform 649">
              <a:extLst>
                <a:ext uri="{FF2B5EF4-FFF2-40B4-BE49-F238E27FC236}">
                  <a16:creationId xmlns:a16="http://schemas.microsoft.com/office/drawing/2014/main" id="{E3DF967D-D076-4918-BC05-8734454C7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6" y="6257926"/>
              <a:ext cx="373063" cy="52388"/>
            </a:xfrm>
            <a:custGeom>
              <a:avLst/>
              <a:gdLst>
                <a:gd name="T0" fmla="*/ 0 w 341"/>
                <a:gd name="T1" fmla="*/ 32 h 49"/>
                <a:gd name="T2" fmla="*/ 17 w 341"/>
                <a:gd name="T3" fmla="*/ 49 h 49"/>
                <a:gd name="T4" fmla="*/ 325 w 341"/>
                <a:gd name="T5" fmla="*/ 49 h 49"/>
                <a:gd name="T6" fmla="*/ 341 w 341"/>
                <a:gd name="T7" fmla="*/ 32 h 49"/>
                <a:gd name="T8" fmla="*/ 341 w 341"/>
                <a:gd name="T9" fmla="*/ 17 h 49"/>
                <a:gd name="T10" fmla="*/ 325 w 341"/>
                <a:gd name="T11" fmla="*/ 0 h 49"/>
                <a:gd name="T12" fmla="*/ 17 w 341"/>
                <a:gd name="T13" fmla="*/ 0 h 49"/>
                <a:gd name="T14" fmla="*/ 0 w 341"/>
                <a:gd name="T15" fmla="*/ 17 h 49"/>
                <a:gd name="T16" fmla="*/ 0 w 341"/>
                <a:gd name="T17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9">
                  <a:moveTo>
                    <a:pt x="0" y="32"/>
                  </a:moveTo>
                  <a:cubicBezTo>
                    <a:pt x="0" y="42"/>
                    <a:pt x="7" y="49"/>
                    <a:pt x="17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34" y="49"/>
                    <a:pt x="341" y="42"/>
                    <a:pt x="341" y="32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41" y="8"/>
                    <a:pt x="334" y="0"/>
                    <a:pt x="3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B5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58" name="Freeform 650">
              <a:extLst>
                <a:ext uri="{FF2B5EF4-FFF2-40B4-BE49-F238E27FC236}">
                  <a16:creationId xmlns:a16="http://schemas.microsoft.com/office/drawing/2014/main" id="{CA757105-503E-4DC2-A3A0-6797EFA5F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6" y="6257926"/>
              <a:ext cx="77788" cy="52388"/>
            </a:xfrm>
            <a:custGeom>
              <a:avLst/>
              <a:gdLst>
                <a:gd name="T0" fmla="*/ 17 w 70"/>
                <a:gd name="T1" fmla="*/ 0 h 49"/>
                <a:gd name="T2" fmla="*/ 70 w 70"/>
                <a:gd name="T3" fmla="*/ 0 h 49"/>
                <a:gd name="T4" fmla="*/ 54 w 70"/>
                <a:gd name="T5" fmla="*/ 17 h 49"/>
                <a:gd name="T6" fmla="*/ 54 w 70"/>
                <a:gd name="T7" fmla="*/ 32 h 49"/>
                <a:gd name="T8" fmla="*/ 70 w 70"/>
                <a:gd name="T9" fmla="*/ 49 h 49"/>
                <a:gd name="T10" fmla="*/ 17 w 70"/>
                <a:gd name="T11" fmla="*/ 49 h 49"/>
                <a:gd name="T12" fmla="*/ 0 w 70"/>
                <a:gd name="T13" fmla="*/ 32 h 49"/>
                <a:gd name="T14" fmla="*/ 0 w 70"/>
                <a:gd name="T15" fmla="*/ 17 h 49"/>
                <a:gd name="T16" fmla="*/ 17 w 7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9">
                  <a:moveTo>
                    <a:pt x="17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8"/>
                    <a:pt x="54" y="17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42"/>
                    <a:pt x="61" y="49"/>
                    <a:pt x="70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lose/>
                </a:path>
              </a:pathLst>
            </a:custGeom>
            <a:solidFill>
              <a:srgbClr val="A55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59" name="Freeform 651">
              <a:extLst>
                <a:ext uri="{FF2B5EF4-FFF2-40B4-BE49-F238E27FC236}">
                  <a16:creationId xmlns:a16="http://schemas.microsoft.com/office/drawing/2014/main" id="{A1ECD0CA-0ADE-4A46-B355-AFA305FF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6" y="5880101"/>
              <a:ext cx="246063" cy="165100"/>
            </a:xfrm>
            <a:custGeom>
              <a:avLst/>
              <a:gdLst>
                <a:gd name="T0" fmla="*/ 224 w 224"/>
                <a:gd name="T1" fmla="*/ 134 h 151"/>
                <a:gd name="T2" fmla="*/ 207 w 224"/>
                <a:gd name="T3" fmla="*/ 151 h 151"/>
                <a:gd name="T4" fmla="*/ 17 w 224"/>
                <a:gd name="T5" fmla="*/ 151 h 151"/>
                <a:gd name="T6" fmla="*/ 0 w 224"/>
                <a:gd name="T7" fmla="*/ 134 h 151"/>
                <a:gd name="T8" fmla="*/ 0 w 224"/>
                <a:gd name="T9" fmla="*/ 18 h 151"/>
                <a:gd name="T10" fmla="*/ 17 w 224"/>
                <a:gd name="T11" fmla="*/ 0 h 151"/>
                <a:gd name="T12" fmla="*/ 207 w 224"/>
                <a:gd name="T13" fmla="*/ 0 h 151"/>
                <a:gd name="T14" fmla="*/ 224 w 224"/>
                <a:gd name="T15" fmla="*/ 18 h 151"/>
                <a:gd name="T16" fmla="*/ 224 w 224"/>
                <a:gd name="T17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51">
                  <a:moveTo>
                    <a:pt x="224" y="134"/>
                  </a:moveTo>
                  <a:cubicBezTo>
                    <a:pt x="224" y="144"/>
                    <a:pt x="216" y="151"/>
                    <a:pt x="207" y="151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7" y="151"/>
                    <a:pt x="0" y="144"/>
                    <a:pt x="0" y="1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16" y="0"/>
                    <a:pt x="224" y="8"/>
                    <a:pt x="224" y="18"/>
                  </a:cubicBezTo>
                  <a:lnTo>
                    <a:pt x="224" y="134"/>
                  </a:lnTo>
                  <a:close/>
                </a:path>
              </a:pathLst>
            </a:custGeom>
            <a:solidFill>
              <a:srgbClr val="A55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60" name="Freeform 652">
              <a:extLst>
                <a:ext uri="{FF2B5EF4-FFF2-40B4-BE49-F238E27FC236}">
                  <a16:creationId xmlns:a16="http://schemas.microsoft.com/office/drawing/2014/main" id="{AED0C8A9-2039-4614-AF75-708A8DE8C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9" y="5880101"/>
              <a:ext cx="244475" cy="165100"/>
            </a:xfrm>
            <a:custGeom>
              <a:avLst/>
              <a:gdLst>
                <a:gd name="T0" fmla="*/ 224 w 224"/>
                <a:gd name="T1" fmla="*/ 134 h 151"/>
                <a:gd name="T2" fmla="*/ 207 w 224"/>
                <a:gd name="T3" fmla="*/ 151 h 151"/>
                <a:gd name="T4" fmla="*/ 16 w 224"/>
                <a:gd name="T5" fmla="*/ 151 h 151"/>
                <a:gd name="T6" fmla="*/ 0 w 224"/>
                <a:gd name="T7" fmla="*/ 134 h 151"/>
                <a:gd name="T8" fmla="*/ 0 w 224"/>
                <a:gd name="T9" fmla="*/ 17 h 151"/>
                <a:gd name="T10" fmla="*/ 16 w 224"/>
                <a:gd name="T11" fmla="*/ 0 h 151"/>
                <a:gd name="T12" fmla="*/ 207 w 224"/>
                <a:gd name="T13" fmla="*/ 0 h 151"/>
                <a:gd name="T14" fmla="*/ 224 w 224"/>
                <a:gd name="T15" fmla="*/ 17 h 151"/>
                <a:gd name="T16" fmla="*/ 224 w 224"/>
                <a:gd name="T17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51">
                  <a:moveTo>
                    <a:pt x="224" y="134"/>
                  </a:moveTo>
                  <a:cubicBezTo>
                    <a:pt x="224" y="143"/>
                    <a:pt x="216" y="151"/>
                    <a:pt x="207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7" y="151"/>
                    <a:pt x="0" y="143"/>
                    <a:pt x="0" y="1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16" y="0"/>
                    <a:pt x="224" y="8"/>
                    <a:pt x="224" y="17"/>
                  </a:cubicBezTo>
                  <a:lnTo>
                    <a:pt x="224" y="134"/>
                  </a:lnTo>
                  <a:close/>
                </a:path>
              </a:pathLst>
            </a:custGeom>
            <a:solidFill>
              <a:srgbClr val="B5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61" name="Freeform 653">
              <a:extLst>
                <a:ext uri="{FF2B5EF4-FFF2-40B4-BE49-F238E27FC236}">
                  <a16:creationId xmlns:a16="http://schemas.microsoft.com/office/drawing/2014/main" id="{DD49598D-EF46-458A-BA18-5A85843DD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76" y="6310313"/>
              <a:ext cx="87313" cy="17463"/>
            </a:xfrm>
            <a:custGeom>
              <a:avLst/>
              <a:gdLst>
                <a:gd name="T0" fmla="*/ 81 w 81"/>
                <a:gd name="T1" fmla="*/ 8 h 15"/>
                <a:gd name="T2" fmla="*/ 73 w 81"/>
                <a:gd name="T3" fmla="*/ 15 h 15"/>
                <a:gd name="T4" fmla="*/ 7 w 81"/>
                <a:gd name="T5" fmla="*/ 15 h 15"/>
                <a:gd name="T6" fmla="*/ 0 w 81"/>
                <a:gd name="T7" fmla="*/ 8 h 15"/>
                <a:gd name="T8" fmla="*/ 0 w 81"/>
                <a:gd name="T9" fmla="*/ 8 h 15"/>
                <a:gd name="T10" fmla="*/ 7 w 81"/>
                <a:gd name="T11" fmla="*/ 0 h 15"/>
                <a:gd name="T12" fmla="*/ 73 w 81"/>
                <a:gd name="T13" fmla="*/ 0 h 15"/>
                <a:gd name="T14" fmla="*/ 81 w 81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5">
                  <a:moveTo>
                    <a:pt x="81" y="8"/>
                  </a:moveTo>
                  <a:cubicBezTo>
                    <a:pt x="81" y="12"/>
                    <a:pt x="77" y="15"/>
                    <a:pt x="73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7" y="0"/>
                    <a:pt x="81" y="4"/>
                    <a:pt x="81" y="8"/>
                  </a:cubicBezTo>
                  <a:close/>
                </a:path>
              </a:pathLst>
            </a:cu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62" name="Freeform 654">
              <a:extLst>
                <a:ext uri="{FF2B5EF4-FFF2-40B4-BE49-F238E27FC236}">
                  <a16:creationId xmlns:a16="http://schemas.microsoft.com/office/drawing/2014/main" id="{B4D1CE41-F625-4AB4-9681-3393CF6F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1" y="6604001"/>
              <a:ext cx="157163" cy="63500"/>
            </a:xfrm>
            <a:custGeom>
              <a:avLst/>
              <a:gdLst>
                <a:gd name="T0" fmla="*/ 14 w 145"/>
                <a:gd name="T1" fmla="*/ 58 h 58"/>
                <a:gd name="T2" fmla="*/ 14 w 145"/>
                <a:gd name="T3" fmla="*/ 43 h 58"/>
                <a:gd name="T4" fmla="*/ 40 w 145"/>
                <a:gd name="T5" fmla="*/ 13 h 58"/>
                <a:gd name="T6" fmla="*/ 104 w 145"/>
                <a:gd name="T7" fmla="*/ 13 h 58"/>
                <a:gd name="T8" fmla="*/ 130 w 145"/>
                <a:gd name="T9" fmla="*/ 43 h 58"/>
                <a:gd name="T10" fmla="*/ 130 w 145"/>
                <a:gd name="T11" fmla="*/ 58 h 58"/>
                <a:gd name="T12" fmla="*/ 145 w 145"/>
                <a:gd name="T13" fmla="*/ 58 h 58"/>
                <a:gd name="T14" fmla="*/ 145 w 145"/>
                <a:gd name="T15" fmla="*/ 34 h 58"/>
                <a:gd name="T16" fmla="*/ 112 w 145"/>
                <a:gd name="T17" fmla="*/ 0 h 58"/>
                <a:gd name="T18" fmla="*/ 32 w 145"/>
                <a:gd name="T19" fmla="*/ 0 h 58"/>
                <a:gd name="T20" fmla="*/ 0 w 145"/>
                <a:gd name="T21" fmla="*/ 34 h 58"/>
                <a:gd name="T22" fmla="*/ 0 w 145"/>
                <a:gd name="T23" fmla="*/ 58 h 58"/>
                <a:gd name="T24" fmla="*/ 14 w 145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58">
                  <a:moveTo>
                    <a:pt x="14" y="58"/>
                  </a:moveTo>
                  <a:cubicBezTo>
                    <a:pt x="14" y="43"/>
                    <a:pt x="14" y="43"/>
                    <a:pt x="14" y="43"/>
                  </a:cubicBezTo>
                  <a:cubicBezTo>
                    <a:pt x="14" y="27"/>
                    <a:pt x="25" y="13"/>
                    <a:pt x="40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18" y="13"/>
                    <a:pt x="130" y="27"/>
                    <a:pt x="130" y="43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15"/>
                    <a:pt x="130" y="0"/>
                    <a:pt x="1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63" name="Oval 655">
              <a:extLst>
                <a:ext uri="{FF2B5EF4-FFF2-40B4-BE49-F238E27FC236}">
                  <a16:creationId xmlns:a16="http://schemas.microsoft.com/office/drawing/2014/main" id="{FD3C3E42-1C26-42B5-BB3D-EB710427F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314" y="6656388"/>
              <a:ext cx="52388" cy="52388"/>
            </a:xfrm>
            <a:prstGeom prst="ellipse">
              <a:avLst/>
            </a:prstGeom>
            <a:solidFill>
              <a:srgbClr val="24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64" name="Oval 656">
              <a:extLst>
                <a:ext uri="{FF2B5EF4-FFF2-40B4-BE49-F238E27FC236}">
                  <a16:creationId xmlns:a16="http://schemas.microsoft.com/office/drawing/2014/main" id="{32470E58-72E1-454E-B0C7-961A620ED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364" y="6656388"/>
              <a:ext cx="52388" cy="52388"/>
            </a:xfrm>
            <a:prstGeom prst="ellipse">
              <a:avLst/>
            </a:prstGeom>
            <a:solidFill>
              <a:srgbClr val="24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65" name="Oval 657">
              <a:extLst>
                <a:ext uri="{FF2B5EF4-FFF2-40B4-BE49-F238E27FC236}">
                  <a16:creationId xmlns:a16="http://schemas.microsoft.com/office/drawing/2014/main" id="{B1EE1930-5F79-4DA2-9D59-725BEA122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5714" y="6656388"/>
              <a:ext cx="50800" cy="52388"/>
            </a:xfrm>
            <a:prstGeom prst="ellipse">
              <a:avLst/>
            </a:prstGeom>
            <a:solidFill>
              <a:srgbClr val="4C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66" name="Freeform 658">
              <a:extLst>
                <a:ext uri="{FF2B5EF4-FFF2-40B4-BE49-F238E27FC236}">
                  <a16:creationId xmlns:a16="http://schemas.microsoft.com/office/drawing/2014/main" id="{EC87B234-3C2C-4877-9530-27ECE8F82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4764" y="6650038"/>
              <a:ext cx="14288" cy="38100"/>
            </a:xfrm>
            <a:custGeom>
              <a:avLst/>
              <a:gdLst>
                <a:gd name="T0" fmla="*/ 0 w 13"/>
                <a:gd name="T1" fmla="*/ 29 h 35"/>
                <a:gd name="T2" fmla="*/ 7 w 13"/>
                <a:gd name="T3" fmla="*/ 35 h 35"/>
                <a:gd name="T4" fmla="*/ 7 w 13"/>
                <a:gd name="T5" fmla="*/ 35 h 35"/>
                <a:gd name="T6" fmla="*/ 13 w 13"/>
                <a:gd name="T7" fmla="*/ 29 h 35"/>
                <a:gd name="T8" fmla="*/ 13 w 13"/>
                <a:gd name="T9" fmla="*/ 7 h 35"/>
                <a:gd name="T10" fmla="*/ 7 w 13"/>
                <a:gd name="T11" fmla="*/ 0 h 35"/>
                <a:gd name="T12" fmla="*/ 7 w 13"/>
                <a:gd name="T13" fmla="*/ 0 h 35"/>
                <a:gd name="T14" fmla="*/ 0 w 13"/>
                <a:gd name="T15" fmla="*/ 7 h 35"/>
                <a:gd name="T16" fmla="*/ 0 w 13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0" y="29"/>
                  </a:moveTo>
                  <a:cubicBezTo>
                    <a:pt x="0" y="32"/>
                    <a:pt x="3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0" y="35"/>
                    <a:pt x="13" y="32"/>
                    <a:pt x="13" y="2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67" name="Oval 659">
              <a:extLst>
                <a:ext uri="{FF2B5EF4-FFF2-40B4-BE49-F238E27FC236}">
                  <a16:creationId xmlns:a16="http://schemas.microsoft.com/office/drawing/2014/main" id="{4989109E-A75C-4729-8751-35867F17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4" y="6656388"/>
              <a:ext cx="52388" cy="52388"/>
            </a:xfrm>
            <a:prstGeom prst="ellipse">
              <a:avLst/>
            </a:prstGeom>
            <a:solidFill>
              <a:srgbClr val="4C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68" name="Freeform 660">
              <a:extLst>
                <a:ext uri="{FF2B5EF4-FFF2-40B4-BE49-F238E27FC236}">
                  <a16:creationId xmlns:a16="http://schemas.microsoft.com/office/drawing/2014/main" id="{59541C7A-D6FA-4C31-A06A-A5D4FA55C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4" y="6650038"/>
              <a:ext cx="14288" cy="38100"/>
            </a:xfrm>
            <a:custGeom>
              <a:avLst/>
              <a:gdLst>
                <a:gd name="T0" fmla="*/ 0 w 13"/>
                <a:gd name="T1" fmla="*/ 29 h 35"/>
                <a:gd name="T2" fmla="*/ 7 w 13"/>
                <a:gd name="T3" fmla="*/ 35 h 35"/>
                <a:gd name="T4" fmla="*/ 7 w 13"/>
                <a:gd name="T5" fmla="*/ 35 h 35"/>
                <a:gd name="T6" fmla="*/ 13 w 13"/>
                <a:gd name="T7" fmla="*/ 29 h 35"/>
                <a:gd name="T8" fmla="*/ 13 w 13"/>
                <a:gd name="T9" fmla="*/ 7 h 35"/>
                <a:gd name="T10" fmla="*/ 7 w 13"/>
                <a:gd name="T11" fmla="*/ 0 h 35"/>
                <a:gd name="T12" fmla="*/ 7 w 13"/>
                <a:gd name="T13" fmla="*/ 0 h 35"/>
                <a:gd name="T14" fmla="*/ 0 w 13"/>
                <a:gd name="T15" fmla="*/ 7 h 35"/>
                <a:gd name="T16" fmla="*/ 0 w 13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0" y="29"/>
                  </a:moveTo>
                  <a:cubicBezTo>
                    <a:pt x="0" y="32"/>
                    <a:pt x="3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0" y="35"/>
                    <a:pt x="13" y="32"/>
                    <a:pt x="13" y="2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69" name="Freeform 661">
              <a:extLst>
                <a:ext uri="{FF2B5EF4-FFF2-40B4-BE49-F238E27FC236}">
                  <a16:creationId xmlns:a16="http://schemas.microsoft.com/office/drawing/2014/main" id="{59F0B977-50CB-47F9-B846-F88629CE9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89" y="5446713"/>
              <a:ext cx="217488" cy="373063"/>
            </a:xfrm>
            <a:custGeom>
              <a:avLst/>
              <a:gdLst>
                <a:gd name="T0" fmla="*/ 199 w 199"/>
                <a:gd name="T1" fmla="*/ 217 h 342"/>
                <a:gd name="T2" fmla="*/ 174 w 199"/>
                <a:gd name="T3" fmla="*/ 342 h 342"/>
                <a:gd name="T4" fmla="*/ 13 w 199"/>
                <a:gd name="T5" fmla="*/ 342 h 342"/>
                <a:gd name="T6" fmla="*/ 0 w 199"/>
                <a:gd name="T7" fmla="*/ 217 h 342"/>
                <a:gd name="T8" fmla="*/ 0 w 199"/>
                <a:gd name="T9" fmla="*/ 91 h 342"/>
                <a:gd name="T10" fmla="*/ 91 w 199"/>
                <a:gd name="T11" fmla="*/ 0 h 342"/>
                <a:gd name="T12" fmla="*/ 108 w 199"/>
                <a:gd name="T13" fmla="*/ 0 h 342"/>
                <a:gd name="T14" fmla="*/ 199 w 199"/>
                <a:gd name="T15" fmla="*/ 91 h 342"/>
                <a:gd name="T16" fmla="*/ 199 w 199"/>
                <a:gd name="T17" fmla="*/ 21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42">
                  <a:moveTo>
                    <a:pt x="199" y="217"/>
                  </a:moveTo>
                  <a:cubicBezTo>
                    <a:pt x="199" y="267"/>
                    <a:pt x="174" y="342"/>
                    <a:pt x="174" y="342"/>
                  </a:cubicBezTo>
                  <a:cubicBezTo>
                    <a:pt x="13" y="342"/>
                    <a:pt x="13" y="342"/>
                    <a:pt x="13" y="342"/>
                  </a:cubicBezTo>
                  <a:cubicBezTo>
                    <a:pt x="13" y="342"/>
                    <a:pt x="0" y="267"/>
                    <a:pt x="0" y="21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58" y="0"/>
                    <a:pt x="199" y="41"/>
                    <a:pt x="199" y="91"/>
                  </a:cubicBezTo>
                  <a:lnTo>
                    <a:pt x="199" y="217"/>
                  </a:lnTo>
                  <a:close/>
                </a:path>
              </a:pathLst>
            </a:custGeom>
            <a:solidFill>
              <a:srgbClr val="EAB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70" name="Freeform 662">
              <a:extLst>
                <a:ext uri="{FF2B5EF4-FFF2-40B4-BE49-F238E27FC236}">
                  <a16:creationId xmlns:a16="http://schemas.microsoft.com/office/drawing/2014/main" id="{E32B2221-7D5D-4C67-A09A-78ADF990D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89" y="5449888"/>
              <a:ext cx="217488" cy="373063"/>
            </a:xfrm>
            <a:custGeom>
              <a:avLst/>
              <a:gdLst>
                <a:gd name="T0" fmla="*/ 91 w 198"/>
                <a:gd name="T1" fmla="*/ 0 h 342"/>
                <a:gd name="T2" fmla="*/ 92 w 198"/>
                <a:gd name="T3" fmla="*/ 0 h 342"/>
                <a:gd name="T4" fmla="*/ 108 w 198"/>
                <a:gd name="T5" fmla="*/ 0 h 342"/>
                <a:gd name="T6" fmla="*/ 108 w 198"/>
                <a:gd name="T7" fmla="*/ 0 h 342"/>
                <a:gd name="T8" fmla="*/ 182 w 198"/>
                <a:gd name="T9" fmla="*/ 38 h 342"/>
                <a:gd name="T10" fmla="*/ 198 w 198"/>
                <a:gd name="T11" fmla="*/ 76 h 342"/>
                <a:gd name="T12" fmla="*/ 198 w 198"/>
                <a:gd name="T13" fmla="*/ 81 h 342"/>
                <a:gd name="T14" fmla="*/ 120 w 198"/>
                <a:gd name="T15" fmla="*/ 46 h 342"/>
                <a:gd name="T16" fmla="*/ 107 w 198"/>
                <a:gd name="T17" fmla="*/ 43 h 342"/>
                <a:gd name="T18" fmla="*/ 89 w 198"/>
                <a:gd name="T19" fmla="*/ 70 h 342"/>
                <a:gd name="T20" fmla="*/ 66 w 198"/>
                <a:gd name="T21" fmla="*/ 95 h 342"/>
                <a:gd name="T22" fmla="*/ 33 w 198"/>
                <a:gd name="T23" fmla="*/ 114 h 342"/>
                <a:gd name="T24" fmla="*/ 47 w 198"/>
                <a:gd name="T25" fmla="*/ 256 h 342"/>
                <a:gd name="T26" fmla="*/ 64 w 198"/>
                <a:gd name="T27" fmla="*/ 342 h 342"/>
                <a:gd name="T28" fmla="*/ 13 w 198"/>
                <a:gd name="T29" fmla="*/ 340 h 342"/>
                <a:gd name="T30" fmla="*/ 0 w 198"/>
                <a:gd name="T31" fmla="*/ 217 h 342"/>
                <a:gd name="T32" fmla="*/ 0 w 198"/>
                <a:gd name="T33" fmla="*/ 90 h 342"/>
                <a:gd name="T34" fmla="*/ 91 w 198"/>
                <a:gd name="T35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342">
                  <a:moveTo>
                    <a:pt x="91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39" y="0"/>
                    <a:pt x="166" y="15"/>
                    <a:pt x="182" y="38"/>
                  </a:cubicBezTo>
                  <a:cubicBezTo>
                    <a:pt x="190" y="49"/>
                    <a:pt x="196" y="62"/>
                    <a:pt x="198" y="76"/>
                  </a:cubicBezTo>
                  <a:cubicBezTo>
                    <a:pt x="198" y="77"/>
                    <a:pt x="198" y="79"/>
                    <a:pt x="198" y="81"/>
                  </a:cubicBezTo>
                  <a:cubicBezTo>
                    <a:pt x="176" y="64"/>
                    <a:pt x="148" y="52"/>
                    <a:pt x="120" y="46"/>
                  </a:cubicBezTo>
                  <a:cubicBezTo>
                    <a:pt x="115" y="45"/>
                    <a:pt x="110" y="44"/>
                    <a:pt x="107" y="43"/>
                  </a:cubicBezTo>
                  <a:cubicBezTo>
                    <a:pt x="96" y="39"/>
                    <a:pt x="97" y="53"/>
                    <a:pt x="89" y="70"/>
                  </a:cubicBezTo>
                  <a:cubicBezTo>
                    <a:pt x="85" y="78"/>
                    <a:pt x="74" y="87"/>
                    <a:pt x="66" y="95"/>
                  </a:cubicBezTo>
                  <a:cubicBezTo>
                    <a:pt x="61" y="100"/>
                    <a:pt x="33" y="114"/>
                    <a:pt x="33" y="114"/>
                  </a:cubicBezTo>
                  <a:cubicBezTo>
                    <a:pt x="33" y="114"/>
                    <a:pt x="22" y="166"/>
                    <a:pt x="47" y="256"/>
                  </a:cubicBezTo>
                  <a:cubicBezTo>
                    <a:pt x="65" y="323"/>
                    <a:pt x="64" y="342"/>
                    <a:pt x="64" y="342"/>
                  </a:cubicBezTo>
                  <a:cubicBezTo>
                    <a:pt x="44" y="342"/>
                    <a:pt x="13" y="340"/>
                    <a:pt x="13" y="340"/>
                  </a:cubicBezTo>
                  <a:cubicBezTo>
                    <a:pt x="13" y="340"/>
                    <a:pt x="0" y="247"/>
                    <a:pt x="0" y="2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40"/>
                    <a:pt x="41" y="0"/>
                    <a:pt x="91" y="0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71" name="Freeform 663">
              <a:extLst>
                <a:ext uri="{FF2B5EF4-FFF2-40B4-BE49-F238E27FC236}">
                  <a16:creationId xmlns:a16="http://schemas.microsoft.com/office/drawing/2014/main" id="{5A37BF36-2D23-4389-88C6-E4B6CDB1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9" y="5416551"/>
              <a:ext cx="293688" cy="319088"/>
            </a:xfrm>
            <a:custGeom>
              <a:avLst/>
              <a:gdLst>
                <a:gd name="T0" fmla="*/ 233 w 268"/>
                <a:gd name="T1" fmla="*/ 31 h 294"/>
                <a:gd name="T2" fmla="*/ 101 w 268"/>
                <a:gd name="T3" fmla="*/ 34 h 294"/>
                <a:gd name="T4" fmla="*/ 41 w 268"/>
                <a:gd name="T5" fmla="*/ 45 h 294"/>
                <a:gd name="T6" fmla="*/ 0 w 268"/>
                <a:gd name="T7" fmla="*/ 111 h 294"/>
                <a:gd name="T8" fmla="*/ 2 w 268"/>
                <a:gd name="T9" fmla="*/ 115 h 294"/>
                <a:gd name="T10" fmla="*/ 6 w 268"/>
                <a:gd name="T11" fmla="*/ 132 h 294"/>
                <a:gd name="T12" fmla="*/ 6 w 268"/>
                <a:gd name="T13" fmla="*/ 132 h 294"/>
                <a:gd name="T14" fmla="*/ 17 w 268"/>
                <a:gd name="T15" fmla="*/ 193 h 294"/>
                <a:gd name="T16" fmla="*/ 28 w 268"/>
                <a:gd name="T17" fmla="*/ 265 h 294"/>
                <a:gd name="T18" fmla="*/ 37 w 268"/>
                <a:gd name="T19" fmla="*/ 294 h 294"/>
                <a:gd name="T20" fmla="*/ 58 w 268"/>
                <a:gd name="T21" fmla="*/ 283 h 294"/>
                <a:gd name="T22" fmla="*/ 59 w 268"/>
                <a:gd name="T23" fmla="*/ 252 h 294"/>
                <a:gd name="T24" fmla="*/ 48 w 268"/>
                <a:gd name="T25" fmla="*/ 203 h 294"/>
                <a:gd name="T26" fmla="*/ 58 w 268"/>
                <a:gd name="T27" fmla="*/ 137 h 294"/>
                <a:gd name="T28" fmla="*/ 112 w 268"/>
                <a:gd name="T29" fmla="*/ 96 h 294"/>
                <a:gd name="T30" fmla="*/ 127 w 268"/>
                <a:gd name="T31" fmla="*/ 59 h 294"/>
                <a:gd name="T32" fmla="*/ 194 w 268"/>
                <a:gd name="T33" fmla="*/ 69 h 294"/>
                <a:gd name="T34" fmla="*/ 231 w 268"/>
                <a:gd name="T35" fmla="*/ 98 h 294"/>
                <a:gd name="T36" fmla="*/ 263 w 268"/>
                <a:gd name="T37" fmla="*/ 105 h 294"/>
                <a:gd name="T38" fmla="*/ 265 w 268"/>
                <a:gd name="T39" fmla="*/ 105 h 294"/>
                <a:gd name="T40" fmla="*/ 233 w 268"/>
                <a:gd name="T41" fmla="*/ 3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294">
                  <a:moveTo>
                    <a:pt x="233" y="31"/>
                  </a:moveTo>
                  <a:cubicBezTo>
                    <a:pt x="195" y="0"/>
                    <a:pt x="141" y="10"/>
                    <a:pt x="101" y="34"/>
                  </a:cubicBezTo>
                  <a:cubicBezTo>
                    <a:pt x="94" y="39"/>
                    <a:pt x="74" y="29"/>
                    <a:pt x="41" y="45"/>
                  </a:cubicBezTo>
                  <a:cubicBezTo>
                    <a:pt x="19" y="63"/>
                    <a:pt x="3" y="82"/>
                    <a:pt x="0" y="111"/>
                  </a:cubicBezTo>
                  <a:cubicBezTo>
                    <a:pt x="1" y="112"/>
                    <a:pt x="1" y="113"/>
                    <a:pt x="2" y="115"/>
                  </a:cubicBezTo>
                  <a:cubicBezTo>
                    <a:pt x="3" y="119"/>
                    <a:pt x="4" y="125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9" y="150"/>
                    <a:pt x="13" y="173"/>
                    <a:pt x="17" y="193"/>
                  </a:cubicBezTo>
                  <a:cubicBezTo>
                    <a:pt x="24" y="227"/>
                    <a:pt x="24" y="246"/>
                    <a:pt x="28" y="265"/>
                  </a:cubicBezTo>
                  <a:cubicBezTo>
                    <a:pt x="30" y="270"/>
                    <a:pt x="33" y="286"/>
                    <a:pt x="37" y="294"/>
                  </a:cubicBezTo>
                  <a:cubicBezTo>
                    <a:pt x="45" y="294"/>
                    <a:pt x="53" y="289"/>
                    <a:pt x="58" y="283"/>
                  </a:cubicBezTo>
                  <a:cubicBezTo>
                    <a:pt x="64" y="275"/>
                    <a:pt x="62" y="264"/>
                    <a:pt x="59" y="252"/>
                  </a:cubicBezTo>
                  <a:cubicBezTo>
                    <a:pt x="54" y="236"/>
                    <a:pt x="46" y="218"/>
                    <a:pt x="48" y="203"/>
                  </a:cubicBezTo>
                  <a:cubicBezTo>
                    <a:pt x="43" y="184"/>
                    <a:pt x="58" y="137"/>
                    <a:pt x="58" y="137"/>
                  </a:cubicBezTo>
                  <a:cubicBezTo>
                    <a:pt x="78" y="125"/>
                    <a:pt x="105" y="108"/>
                    <a:pt x="112" y="96"/>
                  </a:cubicBezTo>
                  <a:cubicBezTo>
                    <a:pt x="125" y="77"/>
                    <a:pt x="126" y="61"/>
                    <a:pt x="127" y="59"/>
                  </a:cubicBezTo>
                  <a:cubicBezTo>
                    <a:pt x="128" y="56"/>
                    <a:pt x="164" y="59"/>
                    <a:pt x="194" y="69"/>
                  </a:cubicBezTo>
                  <a:cubicBezTo>
                    <a:pt x="213" y="75"/>
                    <a:pt x="229" y="85"/>
                    <a:pt x="231" y="98"/>
                  </a:cubicBezTo>
                  <a:cubicBezTo>
                    <a:pt x="233" y="111"/>
                    <a:pt x="260" y="105"/>
                    <a:pt x="263" y="105"/>
                  </a:cubicBezTo>
                  <a:cubicBezTo>
                    <a:pt x="264" y="105"/>
                    <a:pt x="265" y="105"/>
                    <a:pt x="265" y="105"/>
                  </a:cubicBezTo>
                  <a:cubicBezTo>
                    <a:pt x="268" y="84"/>
                    <a:pt x="255" y="47"/>
                    <a:pt x="233" y="31"/>
                  </a:cubicBezTo>
                  <a:close/>
                </a:path>
              </a:pathLst>
            </a:custGeom>
            <a:solidFill>
              <a:srgbClr val="07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72" name="Freeform 664">
              <a:extLst>
                <a:ext uri="{FF2B5EF4-FFF2-40B4-BE49-F238E27FC236}">
                  <a16:creationId xmlns:a16="http://schemas.microsoft.com/office/drawing/2014/main" id="{F38232AE-F96D-4601-9006-566E0011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4" y="5387976"/>
              <a:ext cx="349250" cy="149225"/>
            </a:xfrm>
            <a:custGeom>
              <a:avLst/>
              <a:gdLst>
                <a:gd name="T0" fmla="*/ 272 w 320"/>
                <a:gd name="T1" fmla="*/ 28 h 136"/>
                <a:gd name="T2" fmla="*/ 182 w 320"/>
                <a:gd name="T3" fmla="*/ 5 h 136"/>
                <a:gd name="T4" fmla="*/ 119 w 320"/>
                <a:gd name="T5" fmla="*/ 48 h 136"/>
                <a:gd name="T6" fmla="*/ 96 w 320"/>
                <a:gd name="T7" fmla="*/ 42 h 136"/>
                <a:gd name="T8" fmla="*/ 65 w 320"/>
                <a:gd name="T9" fmla="*/ 48 h 136"/>
                <a:gd name="T10" fmla="*/ 25 w 320"/>
                <a:gd name="T11" fmla="*/ 132 h 136"/>
                <a:gd name="T12" fmla="*/ 27 w 320"/>
                <a:gd name="T13" fmla="*/ 136 h 136"/>
                <a:gd name="T14" fmla="*/ 75 w 320"/>
                <a:gd name="T15" fmla="*/ 80 h 136"/>
                <a:gd name="T16" fmla="*/ 127 w 320"/>
                <a:gd name="T17" fmla="*/ 64 h 136"/>
                <a:gd name="T18" fmla="*/ 255 w 320"/>
                <a:gd name="T19" fmla="*/ 58 h 136"/>
                <a:gd name="T20" fmla="*/ 292 w 320"/>
                <a:gd name="T21" fmla="*/ 130 h 136"/>
                <a:gd name="T22" fmla="*/ 316 w 320"/>
                <a:gd name="T23" fmla="*/ 113 h 136"/>
                <a:gd name="T24" fmla="*/ 272 w 320"/>
                <a:gd name="T25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0" h="136">
                  <a:moveTo>
                    <a:pt x="272" y="28"/>
                  </a:moveTo>
                  <a:cubicBezTo>
                    <a:pt x="235" y="4"/>
                    <a:pt x="202" y="0"/>
                    <a:pt x="182" y="5"/>
                  </a:cubicBezTo>
                  <a:cubicBezTo>
                    <a:pt x="148" y="13"/>
                    <a:pt x="121" y="46"/>
                    <a:pt x="119" y="48"/>
                  </a:cubicBezTo>
                  <a:cubicBezTo>
                    <a:pt x="118" y="47"/>
                    <a:pt x="111" y="42"/>
                    <a:pt x="96" y="42"/>
                  </a:cubicBezTo>
                  <a:cubicBezTo>
                    <a:pt x="88" y="42"/>
                    <a:pt x="78" y="43"/>
                    <a:pt x="65" y="48"/>
                  </a:cubicBezTo>
                  <a:cubicBezTo>
                    <a:pt x="29" y="60"/>
                    <a:pt x="0" y="105"/>
                    <a:pt x="25" y="132"/>
                  </a:cubicBezTo>
                  <a:cubicBezTo>
                    <a:pt x="26" y="133"/>
                    <a:pt x="27" y="134"/>
                    <a:pt x="27" y="136"/>
                  </a:cubicBezTo>
                  <a:cubicBezTo>
                    <a:pt x="30" y="107"/>
                    <a:pt x="53" y="92"/>
                    <a:pt x="75" y="80"/>
                  </a:cubicBezTo>
                  <a:cubicBezTo>
                    <a:pt x="99" y="68"/>
                    <a:pt x="120" y="69"/>
                    <a:pt x="127" y="64"/>
                  </a:cubicBezTo>
                  <a:cubicBezTo>
                    <a:pt x="167" y="40"/>
                    <a:pt x="216" y="27"/>
                    <a:pt x="255" y="58"/>
                  </a:cubicBezTo>
                  <a:cubicBezTo>
                    <a:pt x="277" y="74"/>
                    <a:pt x="286" y="102"/>
                    <a:pt x="292" y="130"/>
                  </a:cubicBezTo>
                  <a:cubicBezTo>
                    <a:pt x="303" y="130"/>
                    <a:pt x="314" y="127"/>
                    <a:pt x="316" y="113"/>
                  </a:cubicBezTo>
                  <a:cubicBezTo>
                    <a:pt x="320" y="92"/>
                    <a:pt x="309" y="51"/>
                    <a:pt x="272" y="28"/>
                  </a:cubicBezTo>
                  <a:close/>
                </a:path>
              </a:pathLst>
            </a:custGeom>
            <a:solidFill>
              <a:srgbClr val="1C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73" name="Freeform 665">
              <a:extLst>
                <a:ext uri="{FF2B5EF4-FFF2-40B4-BE49-F238E27FC236}">
                  <a16:creationId xmlns:a16="http://schemas.microsoft.com/office/drawing/2014/main" id="{B2BE3487-FF2D-4969-A593-2DEBD4807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6" y="5630863"/>
              <a:ext cx="23813" cy="28575"/>
            </a:xfrm>
            <a:custGeom>
              <a:avLst/>
              <a:gdLst>
                <a:gd name="T0" fmla="*/ 12 w 22"/>
                <a:gd name="T1" fmla="*/ 13 h 26"/>
                <a:gd name="T2" fmla="*/ 1 w 22"/>
                <a:gd name="T3" fmla="*/ 26 h 26"/>
                <a:gd name="T4" fmla="*/ 7 w 22"/>
                <a:gd name="T5" fmla="*/ 26 h 26"/>
                <a:gd name="T6" fmla="*/ 21 w 22"/>
                <a:gd name="T7" fmla="*/ 12 h 26"/>
                <a:gd name="T8" fmla="*/ 6 w 22"/>
                <a:gd name="T9" fmla="*/ 0 h 26"/>
                <a:gd name="T10" fmla="*/ 0 w 22"/>
                <a:gd name="T11" fmla="*/ 1 h 26"/>
                <a:gd name="T12" fmla="*/ 12 w 22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12" y="13"/>
                  </a:moveTo>
                  <a:cubicBezTo>
                    <a:pt x="13" y="19"/>
                    <a:pt x="8" y="24"/>
                    <a:pt x="1" y="26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7" y="26"/>
                    <a:pt x="22" y="19"/>
                    <a:pt x="21" y="12"/>
                  </a:cubicBezTo>
                  <a:cubicBezTo>
                    <a:pt x="21" y="5"/>
                    <a:pt x="1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7" y="3"/>
                    <a:pt x="12" y="7"/>
                    <a:pt x="12" y="13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74" name="Freeform 666">
              <a:extLst>
                <a:ext uri="{FF2B5EF4-FFF2-40B4-BE49-F238E27FC236}">
                  <a16:creationId xmlns:a16="http://schemas.microsoft.com/office/drawing/2014/main" id="{103142C7-F34B-4E26-B589-28900C1E1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51" y="5607051"/>
              <a:ext cx="49213" cy="58738"/>
            </a:xfrm>
            <a:custGeom>
              <a:avLst/>
              <a:gdLst>
                <a:gd name="T0" fmla="*/ 45 w 46"/>
                <a:gd name="T1" fmla="*/ 28 h 55"/>
                <a:gd name="T2" fmla="*/ 42 w 46"/>
                <a:gd name="T3" fmla="*/ 48 h 55"/>
                <a:gd name="T4" fmla="*/ 29 w 46"/>
                <a:gd name="T5" fmla="*/ 55 h 55"/>
                <a:gd name="T6" fmla="*/ 9 w 46"/>
                <a:gd name="T7" fmla="*/ 47 h 55"/>
                <a:gd name="T8" fmla="*/ 0 w 46"/>
                <a:gd name="T9" fmla="*/ 28 h 55"/>
                <a:gd name="T10" fmla="*/ 24 w 46"/>
                <a:gd name="T11" fmla="*/ 0 h 55"/>
                <a:gd name="T12" fmla="*/ 45 w 46"/>
                <a:gd name="T13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5">
                  <a:moveTo>
                    <a:pt x="45" y="28"/>
                  </a:moveTo>
                  <a:cubicBezTo>
                    <a:pt x="46" y="36"/>
                    <a:pt x="46" y="43"/>
                    <a:pt x="42" y="48"/>
                  </a:cubicBezTo>
                  <a:cubicBezTo>
                    <a:pt x="39" y="53"/>
                    <a:pt x="35" y="55"/>
                    <a:pt x="29" y="55"/>
                  </a:cubicBezTo>
                  <a:cubicBezTo>
                    <a:pt x="22" y="55"/>
                    <a:pt x="14" y="52"/>
                    <a:pt x="9" y="47"/>
                  </a:cubicBezTo>
                  <a:cubicBezTo>
                    <a:pt x="4" y="42"/>
                    <a:pt x="0" y="35"/>
                    <a:pt x="0" y="28"/>
                  </a:cubicBezTo>
                  <a:cubicBezTo>
                    <a:pt x="0" y="13"/>
                    <a:pt x="11" y="0"/>
                    <a:pt x="24" y="0"/>
                  </a:cubicBezTo>
                  <a:cubicBezTo>
                    <a:pt x="36" y="0"/>
                    <a:pt x="42" y="10"/>
                    <a:pt x="45" y="28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75" name="Freeform 667">
              <a:extLst>
                <a:ext uri="{FF2B5EF4-FFF2-40B4-BE49-F238E27FC236}">
                  <a16:creationId xmlns:a16="http://schemas.microsoft.com/office/drawing/2014/main" id="{4280E88A-F63B-48DD-B086-2D6A0E59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64" y="5619751"/>
              <a:ext cx="23813" cy="33338"/>
            </a:xfrm>
            <a:custGeom>
              <a:avLst/>
              <a:gdLst>
                <a:gd name="T0" fmla="*/ 11 w 23"/>
                <a:gd name="T1" fmla="*/ 15 h 31"/>
                <a:gd name="T2" fmla="*/ 23 w 23"/>
                <a:gd name="T3" fmla="*/ 3 h 31"/>
                <a:gd name="T4" fmla="*/ 18 w 23"/>
                <a:gd name="T5" fmla="*/ 1 h 31"/>
                <a:gd name="T6" fmla="*/ 1 w 23"/>
                <a:gd name="T7" fmla="*/ 13 h 31"/>
                <a:gd name="T8" fmla="*/ 13 w 23"/>
                <a:gd name="T9" fmla="*/ 30 h 31"/>
                <a:gd name="T10" fmla="*/ 18 w 23"/>
                <a:gd name="T11" fmla="*/ 30 h 31"/>
                <a:gd name="T12" fmla="*/ 11 w 23"/>
                <a:gd name="T1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11" y="15"/>
                  </a:moveTo>
                  <a:cubicBezTo>
                    <a:pt x="12" y="9"/>
                    <a:pt x="17" y="4"/>
                    <a:pt x="23" y="3"/>
                  </a:cubicBezTo>
                  <a:cubicBezTo>
                    <a:pt x="22" y="2"/>
                    <a:pt x="20" y="1"/>
                    <a:pt x="18" y="1"/>
                  </a:cubicBezTo>
                  <a:cubicBezTo>
                    <a:pt x="10" y="0"/>
                    <a:pt x="3" y="5"/>
                    <a:pt x="1" y="13"/>
                  </a:cubicBezTo>
                  <a:cubicBezTo>
                    <a:pt x="0" y="21"/>
                    <a:pt x="5" y="29"/>
                    <a:pt x="13" y="30"/>
                  </a:cubicBezTo>
                  <a:cubicBezTo>
                    <a:pt x="15" y="31"/>
                    <a:pt x="17" y="31"/>
                    <a:pt x="18" y="30"/>
                  </a:cubicBezTo>
                  <a:cubicBezTo>
                    <a:pt x="13" y="27"/>
                    <a:pt x="10" y="21"/>
                    <a:pt x="11" y="15"/>
                  </a:cubicBezTo>
                  <a:close/>
                </a:path>
              </a:pathLst>
            </a:custGeom>
            <a:solidFill>
              <a:srgbClr val="C69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76" name="Freeform 668">
              <a:extLst>
                <a:ext uri="{FF2B5EF4-FFF2-40B4-BE49-F238E27FC236}">
                  <a16:creationId xmlns:a16="http://schemas.microsoft.com/office/drawing/2014/main" id="{9D706852-2DF5-4DEF-AB91-BAE0B8AA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5694363"/>
              <a:ext cx="80963" cy="23813"/>
            </a:xfrm>
            <a:custGeom>
              <a:avLst/>
              <a:gdLst>
                <a:gd name="T0" fmla="*/ 75 w 75"/>
                <a:gd name="T1" fmla="*/ 0 h 23"/>
                <a:gd name="T2" fmla="*/ 0 w 75"/>
                <a:gd name="T3" fmla="*/ 0 h 23"/>
                <a:gd name="T4" fmla="*/ 21 w 75"/>
                <a:gd name="T5" fmla="*/ 20 h 23"/>
                <a:gd name="T6" fmla="*/ 52 w 75"/>
                <a:gd name="T7" fmla="*/ 21 h 23"/>
                <a:gd name="T8" fmla="*/ 73 w 75"/>
                <a:gd name="T9" fmla="*/ 2 h 23"/>
                <a:gd name="T10" fmla="*/ 75 w 75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3">
                  <a:moveTo>
                    <a:pt x="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5"/>
                    <a:pt x="21" y="20"/>
                  </a:cubicBezTo>
                  <a:cubicBezTo>
                    <a:pt x="26" y="21"/>
                    <a:pt x="44" y="23"/>
                    <a:pt x="52" y="21"/>
                  </a:cubicBezTo>
                  <a:cubicBezTo>
                    <a:pt x="68" y="15"/>
                    <a:pt x="73" y="2"/>
                    <a:pt x="73" y="2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C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77" name="Freeform 669">
              <a:extLst>
                <a:ext uri="{FF2B5EF4-FFF2-40B4-BE49-F238E27FC236}">
                  <a16:creationId xmlns:a16="http://schemas.microsoft.com/office/drawing/2014/main" id="{48EAC371-6343-4EAB-B922-5E73C076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1" y="5735638"/>
              <a:ext cx="33338" cy="20638"/>
            </a:xfrm>
            <a:custGeom>
              <a:avLst/>
              <a:gdLst>
                <a:gd name="T0" fmla="*/ 15 w 31"/>
                <a:gd name="T1" fmla="*/ 9 h 19"/>
                <a:gd name="T2" fmla="*/ 30 w 31"/>
                <a:gd name="T3" fmla="*/ 19 h 19"/>
                <a:gd name="T4" fmla="*/ 31 w 31"/>
                <a:gd name="T5" fmla="*/ 15 h 19"/>
                <a:gd name="T6" fmla="*/ 15 w 31"/>
                <a:gd name="T7" fmla="*/ 0 h 19"/>
                <a:gd name="T8" fmla="*/ 0 w 31"/>
                <a:gd name="T9" fmla="*/ 15 h 19"/>
                <a:gd name="T10" fmla="*/ 0 w 31"/>
                <a:gd name="T11" fmla="*/ 19 h 19"/>
                <a:gd name="T12" fmla="*/ 15 w 3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9">
                  <a:moveTo>
                    <a:pt x="15" y="9"/>
                  </a:moveTo>
                  <a:cubicBezTo>
                    <a:pt x="22" y="9"/>
                    <a:pt x="28" y="14"/>
                    <a:pt x="30" y="19"/>
                  </a:cubicBezTo>
                  <a:cubicBezTo>
                    <a:pt x="31" y="18"/>
                    <a:pt x="31" y="16"/>
                    <a:pt x="31" y="15"/>
                  </a:cubicBezTo>
                  <a:cubicBezTo>
                    <a:pt x="31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3" y="14"/>
                    <a:pt x="8" y="9"/>
                    <a:pt x="15" y="9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78" name="Freeform 670">
              <a:extLst>
                <a:ext uri="{FF2B5EF4-FFF2-40B4-BE49-F238E27FC236}">
                  <a16:creationId xmlns:a16="http://schemas.microsoft.com/office/drawing/2014/main" id="{82F3D121-CFC1-49BD-9E47-FCB9AFD1D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9" y="5815013"/>
              <a:ext cx="279400" cy="390525"/>
            </a:xfrm>
            <a:custGeom>
              <a:avLst/>
              <a:gdLst>
                <a:gd name="T0" fmla="*/ 151 w 176"/>
                <a:gd name="T1" fmla="*/ 0 h 246"/>
                <a:gd name="T2" fmla="*/ 148 w 176"/>
                <a:gd name="T3" fmla="*/ 0 h 246"/>
                <a:gd name="T4" fmla="*/ 28 w 176"/>
                <a:gd name="T5" fmla="*/ 0 h 246"/>
                <a:gd name="T6" fmla="*/ 25 w 176"/>
                <a:gd name="T7" fmla="*/ 0 h 246"/>
                <a:gd name="T8" fmla="*/ 0 w 176"/>
                <a:gd name="T9" fmla="*/ 84 h 246"/>
                <a:gd name="T10" fmla="*/ 0 w 176"/>
                <a:gd name="T11" fmla="*/ 246 h 246"/>
                <a:gd name="T12" fmla="*/ 88 w 176"/>
                <a:gd name="T13" fmla="*/ 246 h 246"/>
                <a:gd name="T14" fmla="*/ 88 w 176"/>
                <a:gd name="T15" fmla="*/ 246 h 246"/>
                <a:gd name="T16" fmla="*/ 176 w 176"/>
                <a:gd name="T17" fmla="*/ 246 h 246"/>
                <a:gd name="T18" fmla="*/ 176 w 176"/>
                <a:gd name="T19" fmla="*/ 84 h 246"/>
                <a:gd name="T20" fmla="*/ 151 w 176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46">
                  <a:moveTo>
                    <a:pt x="151" y="0"/>
                  </a:moveTo>
                  <a:lnTo>
                    <a:pt x="148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0" y="84"/>
                  </a:lnTo>
                  <a:lnTo>
                    <a:pt x="0" y="246"/>
                  </a:lnTo>
                  <a:lnTo>
                    <a:pt x="88" y="246"/>
                  </a:lnTo>
                  <a:lnTo>
                    <a:pt x="88" y="246"/>
                  </a:lnTo>
                  <a:lnTo>
                    <a:pt x="176" y="246"/>
                  </a:lnTo>
                  <a:lnTo>
                    <a:pt x="176" y="8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79" name="Freeform 671">
              <a:extLst>
                <a:ext uri="{FF2B5EF4-FFF2-40B4-BE49-F238E27FC236}">
                  <a16:creationId xmlns:a16="http://schemas.microsoft.com/office/drawing/2014/main" id="{DAABF5C3-9F32-479C-AA04-566C39910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9" y="6186488"/>
              <a:ext cx="431800" cy="488950"/>
            </a:xfrm>
            <a:custGeom>
              <a:avLst/>
              <a:gdLst>
                <a:gd name="T0" fmla="*/ 236 w 395"/>
                <a:gd name="T1" fmla="*/ 0 h 448"/>
                <a:gd name="T2" fmla="*/ 0 w 395"/>
                <a:gd name="T3" fmla="*/ 0 h 448"/>
                <a:gd name="T4" fmla="*/ 0 w 395"/>
                <a:gd name="T5" fmla="*/ 45 h 448"/>
                <a:gd name="T6" fmla="*/ 36 w 395"/>
                <a:gd name="T7" fmla="*/ 87 h 448"/>
                <a:gd name="T8" fmla="*/ 162 w 395"/>
                <a:gd name="T9" fmla="*/ 87 h 448"/>
                <a:gd name="T10" fmla="*/ 263 w 395"/>
                <a:gd name="T11" fmla="*/ 144 h 448"/>
                <a:gd name="T12" fmla="*/ 306 w 395"/>
                <a:gd name="T13" fmla="*/ 201 h 448"/>
                <a:gd name="T14" fmla="*/ 370 w 395"/>
                <a:gd name="T15" fmla="*/ 448 h 448"/>
                <a:gd name="T16" fmla="*/ 395 w 395"/>
                <a:gd name="T17" fmla="*/ 448 h 448"/>
                <a:gd name="T18" fmla="*/ 352 w 395"/>
                <a:gd name="T19" fmla="*/ 172 h 448"/>
                <a:gd name="T20" fmla="*/ 304 w 395"/>
                <a:gd name="T21" fmla="*/ 98 h 448"/>
                <a:gd name="T22" fmla="*/ 255 w 395"/>
                <a:gd name="T23" fmla="*/ 45 h 448"/>
                <a:gd name="T24" fmla="*/ 255 w 395"/>
                <a:gd name="T25" fmla="*/ 0 h 448"/>
                <a:gd name="T26" fmla="*/ 236 w 395"/>
                <a:gd name="T2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" h="448">
                  <a:moveTo>
                    <a:pt x="2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16" y="87"/>
                    <a:pt x="36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7"/>
                    <a:pt x="221" y="110"/>
                    <a:pt x="263" y="144"/>
                  </a:cubicBezTo>
                  <a:cubicBezTo>
                    <a:pt x="284" y="161"/>
                    <a:pt x="301" y="180"/>
                    <a:pt x="306" y="201"/>
                  </a:cubicBezTo>
                  <a:cubicBezTo>
                    <a:pt x="318" y="250"/>
                    <a:pt x="370" y="448"/>
                    <a:pt x="370" y="448"/>
                  </a:cubicBezTo>
                  <a:cubicBezTo>
                    <a:pt x="395" y="448"/>
                    <a:pt x="395" y="448"/>
                    <a:pt x="395" y="448"/>
                  </a:cubicBezTo>
                  <a:cubicBezTo>
                    <a:pt x="395" y="448"/>
                    <a:pt x="364" y="233"/>
                    <a:pt x="352" y="172"/>
                  </a:cubicBezTo>
                  <a:cubicBezTo>
                    <a:pt x="347" y="146"/>
                    <a:pt x="326" y="120"/>
                    <a:pt x="304" y="98"/>
                  </a:cubicBezTo>
                  <a:cubicBezTo>
                    <a:pt x="280" y="73"/>
                    <a:pt x="255" y="54"/>
                    <a:pt x="255" y="45"/>
                  </a:cubicBezTo>
                  <a:cubicBezTo>
                    <a:pt x="255" y="0"/>
                    <a:pt x="255" y="0"/>
                    <a:pt x="255" y="0"/>
                  </a:cubicBezTo>
                  <a:lnTo>
                    <a:pt x="236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80" name="Freeform 672">
              <a:extLst>
                <a:ext uri="{FF2B5EF4-FFF2-40B4-BE49-F238E27FC236}">
                  <a16:creationId xmlns:a16="http://schemas.microsoft.com/office/drawing/2014/main" id="{425EF924-E944-4180-97A4-83906E83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9" y="6186488"/>
              <a:ext cx="306388" cy="488950"/>
            </a:xfrm>
            <a:custGeom>
              <a:avLst/>
              <a:gdLst>
                <a:gd name="T0" fmla="*/ 163 w 280"/>
                <a:gd name="T1" fmla="*/ 87 h 448"/>
                <a:gd name="T2" fmla="*/ 139 w 280"/>
                <a:gd name="T3" fmla="*/ 46 h 448"/>
                <a:gd name="T4" fmla="*/ 141 w 280"/>
                <a:gd name="T5" fmla="*/ 0 h 448"/>
                <a:gd name="T6" fmla="*/ 0 w 280"/>
                <a:gd name="T7" fmla="*/ 0 h 448"/>
                <a:gd name="T8" fmla="*/ 0 w 280"/>
                <a:gd name="T9" fmla="*/ 45 h 448"/>
                <a:gd name="T10" fmla="*/ 37 w 280"/>
                <a:gd name="T11" fmla="*/ 93 h 448"/>
                <a:gd name="T12" fmla="*/ 220 w 280"/>
                <a:gd name="T13" fmla="*/ 209 h 448"/>
                <a:gd name="T14" fmla="*/ 233 w 280"/>
                <a:gd name="T15" fmla="*/ 448 h 448"/>
                <a:gd name="T16" fmla="*/ 260 w 280"/>
                <a:gd name="T17" fmla="*/ 448 h 448"/>
                <a:gd name="T18" fmla="*/ 270 w 280"/>
                <a:gd name="T19" fmla="*/ 191 h 448"/>
                <a:gd name="T20" fmla="*/ 163 w 280"/>
                <a:gd name="T21" fmla="*/ 8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448">
                  <a:moveTo>
                    <a:pt x="163" y="87"/>
                  </a:moveTo>
                  <a:cubicBezTo>
                    <a:pt x="145" y="75"/>
                    <a:pt x="139" y="70"/>
                    <a:pt x="139" y="4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9" y="78"/>
                    <a:pt x="37" y="93"/>
                  </a:cubicBezTo>
                  <a:cubicBezTo>
                    <a:pt x="85" y="119"/>
                    <a:pt x="208" y="156"/>
                    <a:pt x="220" y="209"/>
                  </a:cubicBezTo>
                  <a:cubicBezTo>
                    <a:pt x="232" y="258"/>
                    <a:pt x="233" y="448"/>
                    <a:pt x="233" y="448"/>
                  </a:cubicBezTo>
                  <a:cubicBezTo>
                    <a:pt x="260" y="448"/>
                    <a:pt x="260" y="448"/>
                    <a:pt x="260" y="448"/>
                  </a:cubicBezTo>
                  <a:cubicBezTo>
                    <a:pt x="260" y="448"/>
                    <a:pt x="280" y="265"/>
                    <a:pt x="270" y="191"/>
                  </a:cubicBezTo>
                  <a:cubicBezTo>
                    <a:pt x="264" y="149"/>
                    <a:pt x="194" y="108"/>
                    <a:pt x="163" y="87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81" name="Freeform 673">
              <a:extLst>
                <a:ext uri="{FF2B5EF4-FFF2-40B4-BE49-F238E27FC236}">
                  <a16:creationId xmlns:a16="http://schemas.microsoft.com/office/drawing/2014/main" id="{B697A294-769A-4815-8980-37E294AEA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589" y="5826126"/>
              <a:ext cx="55563" cy="198438"/>
            </a:xfrm>
            <a:custGeom>
              <a:avLst/>
              <a:gdLst>
                <a:gd name="T0" fmla="*/ 15 w 35"/>
                <a:gd name="T1" fmla="*/ 16 h 125"/>
                <a:gd name="T2" fmla="*/ 6 w 35"/>
                <a:gd name="T3" fmla="*/ 0 h 125"/>
                <a:gd name="T4" fmla="*/ 31 w 35"/>
                <a:gd name="T5" fmla="*/ 0 h 125"/>
                <a:gd name="T6" fmla="*/ 22 w 35"/>
                <a:gd name="T7" fmla="*/ 16 h 125"/>
                <a:gd name="T8" fmla="*/ 35 w 35"/>
                <a:gd name="T9" fmla="*/ 86 h 125"/>
                <a:gd name="T10" fmla="*/ 21 w 35"/>
                <a:gd name="T11" fmla="*/ 125 h 125"/>
                <a:gd name="T12" fmla="*/ 0 w 35"/>
                <a:gd name="T13" fmla="*/ 90 h 125"/>
                <a:gd name="T14" fmla="*/ 15 w 35"/>
                <a:gd name="T1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25">
                  <a:moveTo>
                    <a:pt x="15" y="16"/>
                  </a:moveTo>
                  <a:lnTo>
                    <a:pt x="6" y="0"/>
                  </a:lnTo>
                  <a:lnTo>
                    <a:pt x="31" y="0"/>
                  </a:lnTo>
                  <a:lnTo>
                    <a:pt x="22" y="16"/>
                  </a:lnTo>
                  <a:lnTo>
                    <a:pt x="35" y="86"/>
                  </a:lnTo>
                  <a:lnTo>
                    <a:pt x="21" y="125"/>
                  </a:lnTo>
                  <a:lnTo>
                    <a:pt x="0" y="90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3B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82" name="Freeform 674">
              <a:extLst>
                <a:ext uri="{FF2B5EF4-FFF2-40B4-BE49-F238E27FC236}">
                  <a16:creationId xmlns:a16="http://schemas.microsoft.com/office/drawing/2014/main" id="{E7D5CC89-1C35-42F1-BEF0-AB4E0171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9" y="5813426"/>
              <a:ext cx="185738" cy="417513"/>
            </a:xfrm>
            <a:custGeom>
              <a:avLst/>
              <a:gdLst>
                <a:gd name="T0" fmla="*/ 8 w 170"/>
                <a:gd name="T1" fmla="*/ 1 h 383"/>
                <a:gd name="T2" fmla="*/ 54 w 170"/>
                <a:gd name="T3" fmla="*/ 1 h 383"/>
                <a:gd name="T4" fmla="*/ 65 w 170"/>
                <a:gd name="T5" fmla="*/ 0 h 383"/>
                <a:gd name="T6" fmla="*/ 97 w 170"/>
                <a:gd name="T7" fmla="*/ 65 h 383"/>
                <a:gd name="T8" fmla="*/ 167 w 170"/>
                <a:gd name="T9" fmla="*/ 93 h 383"/>
                <a:gd name="T10" fmla="*/ 167 w 170"/>
                <a:gd name="T11" fmla="*/ 354 h 383"/>
                <a:gd name="T12" fmla="*/ 152 w 170"/>
                <a:gd name="T13" fmla="*/ 382 h 383"/>
                <a:gd name="T14" fmla="*/ 0 w 170"/>
                <a:gd name="T15" fmla="*/ 382 h 383"/>
                <a:gd name="T16" fmla="*/ 8 w 170"/>
                <a:gd name="T17" fmla="*/ 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383">
                  <a:moveTo>
                    <a:pt x="8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73" y="39"/>
                    <a:pt x="97" y="65"/>
                  </a:cubicBezTo>
                  <a:cubicBezTo>
                    <a:pt x="127" y="98"/>
                    <a:pt x="167" y="93"/>
                    <a:pt x="167" y="93"/>
                  </a:cubicBezTo>
                  <a:cubicBezTo>
                    <a:pt x="167" y="354"/>
                    <a:pt x="167" y="354"/>
                    <a:pt x="167" y="354"/>
                  </a:cubicBezTo>
                  <a:cubicBezTo>
                    <a:pt x="167" y="354"/>
                    <a:pt x="170" y="381"/>
                    <a:pt x="152" y="382"/>
                  </a:cubicBezTo>
                  <a:cubicBezTo>
                    <a:pt x="140" y="383"/>
                    <a:pt x="0" y="382"/>
                    <a:pt x="0" y="38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87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83" name="Freeform 675">
              <a:extLst>
                <a:ext uri="{FF2B5EF4-FFF2-40B4-BE49-F238E27FC236}">
                  <a16:creationId xmlns:a16="http://schemas.microsoft.com/office/drawing/2014/main" id="{BACC29A7-5A02-4B3F-8FC1-A9C248E9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8101" y="5815013"/>
              <a:ext cx="149225" cy="415925"/>
            </a:xfrm>
            <a:custGeom>
              <a:avLst/>
              <a:gdLst>
                <a:gd name="T0" fmla="*/ 0 w 137"/>
                <a:gd name="T1" fmla="*/ 92 h 382"/>
                <a:gd name="T2" fmla="*/ 49 w 137"/>
                <a:gd name="T3" fmla="*/ 60 h 382"/>
                <a:gd name="T4" fmla="*/ 63 w 137"/>
                <a:gd name="T5" fmla="*/ 0 h 382"/>
                <a:gd name="T6" fmla="*/ 134 w 137"/>
                <a:gd name="T7" fmla="*/ 0 h 382"/>
                <a:gd name="T8" fmla="*/ 134 w 137"/>
                <a:gd name="T9" fmla="*/ 380 h 382"/>
                <a:gd name="T10" fmla="*/ 20 w 137"/>
                <a:gd name="T11" fmla="*/ 381 h 382"/>
                <a:gd name="T12" fmla="*/ 0 w 137"/>
                <a:gd name="T13" fmla="*/ 353 h 382"/>
                <a:gd name="T14" fmla="*/ 0 w 137"/>
                <a:gd name="T15" fmla="*/ 9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82">
                  <a:moveTo>
                    <a:pt x="0" y="92"/>
                  </a:moveTo>
                  <a:cubicBezTo>
                    <a:pt x="0" y="92"/>
                    <a:pt x="28" y="90"/>
                    <a:pt x="49" y="60"/>
                  </a:cubicBezTo>
                  <a:cubicBezTo>
                    <a:pt x="68" y="35"/>
                    <a:pt x="63" y="0"/>
                    <a:pt x="63" y="0"/>
                  </a:cubicBezTo>
                  <a:cubicBezTo>
                    <a:pt x="63" y="0"/>
                    <a:pt x="132" y="0"/>
                    <a:pt x="134" y="0"/>
                  </a:cubicBezTo>
                  <a:cubicBezTo>
                    <a:pt x="137" y="0"/>
                    <a:pt x="134" y="380"/>
                    <a:pt x="134" y="380"/>
                  </a:cubicBezTo>
                  <a:cubicBezTo>
                    <a:pt x="134" y="380"/>
                    <a:pt x="32" y="382"/>
                    <a:pt x="20" y="381"/>
                  </a:cubicBezTo>
                  <a:cubicBezTo>
                    <a:pt x="5" y="380"/>
                    <a:pt x="0" y="361"/>
                    <a:pt x="0" y="353"/>
                  </a:cubicBezTo>
                  <a:cubicBezTo>
                    <a:pt x="0" y="325"/>
                    <a:pt x="0" y="92"/>
                    <a:pt x="0" y="92"/>
                  </a:cubicBezTo>
                  <a:close/>
                </a:path>
              </a:pathLst>
            </a:custGeom>
            <a:solidFill>
              <a:srgbClr val="9F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84" name="Freeform 676">
              <a:extLst>
                <a:ext uri="{FF2B5EF4-FFF2-40B4-BE49-F238E27FC236}">
                  <a16:creationId xmlns:a16="http://schemas.microsoft.com/office/drawing/2014/main" id="{65B94FF0-9A67-436B-9497-A82A75089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6669088"/>
              <a:ext cx="90488" cy="34925"/>
            </a:xfrm>
            <a:custGeom>
              <a:avLst/>
              <a:gdLst>
                <a:gd name="T0" fmla="*/ 3 w 82"/>
                <a:gd name="T1" fmla="*/ 0 h 31"/>
                <a:gd name="T2" fmla="*/ 22 w 82"/>
                <a:gd name="T3" fmla="*/ 3 h 31"/>
                <a:gd name="T4" fmla="*/ 28 w 82"/>
                <a:gd name="T5" fmla="*/ 0 h 31"/>
                <a:gd name="T6" fmla="*/ 30 w 82"/>
                <a:gd name="T7" fmla="*/ 0 h 31"/>
                <a:gd name="T8" fmla="*/ 52 w 82"/>
                <a:gd name="T9" fmla="*/ 17 h 31"/>
                <a:gd name="T10" fmla="*/ 80 w 82"/>
                <a:gd name="T11" fmla="*/ 25 h 31"/>
                <a:gd name="T12" fmla="*/ 82 w 82"/>
                <a:gd name="T13" fmla="*/ 29 h 31"/>
                <a:gd name="T14" fmla="*/ 45 w 82"/>
                <a:gd name="T15" fmla="*/ 31 h 31"/>
                <a:gd name="T16" fmla="*/ 18 w 82"/>
                <a:gd name="T17" fmla="*/ 25 h 31"/>
                <a:gd name="T18" fmla="*/ 18 w 82"/>
                <a:gd name="T19" fmla="*/ 29 h 31"/>
                <a:gd name="T20" fmla="*/ 0 w 82"/>
                <a:gd name="T21" fmla="*/ 29 h 31"/>
                <a:gd name="T22" fmla="*/ 3 w 82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1">
                  <a:moveTo>
                    <a:pt x="3" y="0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6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49" y="15"/>
                    <a:pt x="52" y="17"/>
                  </a:cubicBezTo>
                  <a:cubicBezTo>
                    <a:pt x="55" y="19"/>
                    <a:pt x="78" y="22"/>
                    <a:pt x="80" y="25"/>
                  </a:cubicBezTo>
                  <a:cubicBezTo>
                    <a:pt x="81" y="26"/>
                    <a:pt x="82" y="29"/>
                    <a:pt x="82" y="29"/>
                  </a:cubicBezTo>
                  <a:cubicBezTo>
                    <a:pt x="82" y="29"/>
                    <a:pt x="50" y="31"/>
                    <a:pt x="45" y="31"/>
                  </a:cubicBezTo>
                  <a:cubicBezTo>
                    <a:pt x="41" y="30"/>
                    <a:pt x="18" y="25"/>
                    <a:pt x="18" y="25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1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85" name="Freeform 677">
              <a:extLst>
                <a:ext uri="{FF2B5EF4-FFF2-40B4-BE49-F238E27FC236}">
                  <a16:creationId xmlns:a16="http://schemas.microsoft.com/office/drawing/2014/main" id="{746996CA-54E1-4171-B3E7-5A4CD020E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1" y="6665913"/>
              <a:ext cx="88900" cy="33338"/>
            </a:xfrm>
            <a:custGeom>
              <a:avLst/>
              <a:gdLst>
                <a:gd name="T0" fmla="*/ 4 w 82"/>
                <a:gd name="T1" fmla="*/ 0 h 31"/>
                <a:gd name="T2" fmla="*/ 23 w 82"/>
                <a:gd name="T3" fmla="*/ 3 h 31"/>
                <a:gd name="T4" fmla="*/ 29 w 82"/>
                <a:gd name="T5" fmla="*/ 0 h 31"/>
                <a:gd name="T6" fmla="*/ 30 w 82"/>
                <a:gd name="T7" fmla="*/ 0 h 31"/>
                <a:gd name="T8" fmla="*/ 53 w 82"/>
                <a:gd name="T9" fmla="*/ 17 h 31"/>
                <a:gd name="T10" fmla="*/ 80 w 82"/>
                <a:gd name="T11" fmla="*/ 24 h 31"/>
                <a:gd name="T12" fmla="*/ 82 w 82"/>
                <a:gd name="T13" fmla="*/ 28 h 31"/>
                <a:gd name="T14" fmla="*/ 46 w 82"/>
                <a:gd name="T15" fmla="*/ 30 h 31"/>
                <a:gd name="T16" fmla="*/ 19 w 82"/>
                <a:gd name="T17" fmla="*/ 24 h 31"/>
                <a:gd name="T18" fmla="*/ 19 w 82"/>
                <a:gd name="T19" fmla="*/ 29 h 31"/>
                <a:gd name="T20" fmla="*/ 0 w 82"/>
                <a:gd name="T21" fmla="*/ 29 h 31"/>
                <a:gd name="T22" fmla="*/ 4 w 82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1">
                  <a:moveTo>
                    <a:pt x="4" y="0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7" y="0"/>
                    <a:pt x="29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30" y="0"/>
                    <a:pt x="50" y="15"/>
                    <a:pt x="53" y="17"/>
                  </a:cubicBezTo>
                  <a:cubicBezTo>
                    <a:pt x="56" y="19"/>
                    <a:pt x="79" y="21"/>
                    <a:pt x="80" y="24"/>
                  </a:cubicBezTo>
                  <a:cubicBezTo>
                    <a:pt x="81" y="25"/>
                    <a:pt x="82" y="28"/>
                    <a:pt x="82" y="28"/>
                  </a:cubicBezTo>
                  <a:cubicBezTo>
                    <a:pt x="82" y="28"/>
                    <a:pt x="50" y="31"/>
                    <a:pt x="46" y="30"/>
                  </a:cubicBezTo>
                  <a:cubicBezTo>
                    <a:pt x="42" y="30"/>
                    <a:pt x="19" y="24"/>
                    <a:pt x="19" y="2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1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86" name="Freeform 678">
              <a:extLst>
                <a:ext uri="{FF2B5EF4-FFF2-40B4-BE49-F238E27FC236}">
                  <a16:creationId xmlns:a16="http://schemas.microsoft.com/office/drawing/2014/main" id="{844C86B9-F7B9-4D29-AE13-651A7C595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4" y="5551488"/>
              <a:ext cx="60325" cy="15875"/>
            </a:xfrm>
            <a:custGeom>
              <a:avLst/>
              <a:gdLst>
                <a:gd name="T0" fmla="*/ 0 w 55"/>
                <a:gd name="T1" fmla="*/ 7 h 14"/>
                <a:gd name="T2" fmla="*/ 7 w 55"/>
                <a:gd name="T3" fmla="*/ 14 h 14"/>
                <a:gd name="T4" fmla="*/ 48 w 55"/>
                <a:gd name="T5" fmla="*/ 14 h 14"/>
                <a:gd name="T6" fmla="*/ 55 w 55"/>
                <a:gd name="T7" fmla="*/ 7 h 14"/>
                <a:gd name="T8" fmla="*/ 55 w 55"/>
                <a:gd name="T9" fmla="*/ 7 h 14"/>
                <a:gd name="T10" fmla="*/ 48 w 55"/>
                <a:gd name="T11" fmla="*/ 0 h 14"/>
                <a:gd name="T12" fmla="*/ 7 w 55"/>
                <a:gd name="T13" fmla="*/ 0 h 14"/>
                <a:gd name="T14" fmla="*/ 0 w 55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2" y="14"/>
                    <a:pt x="55" y="11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3"/>
                    <a:pt x="52" y="0"/>
                    <a:pt x="4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07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87" name="Freeform 679">
              <a:extLst>
                <a:ext uri="{FF2B5EF4-FFF2-40B4-BE49-F238E27FC236}">
                  <a16:creationId xmlns:a16="http://schemas.microsoft.com/office/drawing/2014/main" id="{B959A494-4699-4DC4-8707-86298DD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5551488"/>
              <a:ext cx="55563" cy="15875"/>
            </a:xfrm>
            <a:custGeom>
              <a:avLst/>
              <a:gdLst>
                <a:gd name="T0" fmla="*/ 0 w 50"/>
                <a:gd name="T1" fmla="*/ 7 h 14"/>
                <a:gd name="T2" fmla="*/ 6 w 50"/>
                <a:gd name="T3" fmla="*/ 14 h 14"/>
                <a:gd name="T4" fmla="*/ 44 w 50"/>
                <a:gd name="T5" fmla="*/ 14 h 14"/>
                <a:gd name="T6" fmla="*/ 50 w 50"/>
                <a:gd name="T7" fmla="*/ 7 h 14"/>
                <a:gd name="T8" fmla="*/ 50 w 50"/>
                <a:gd name="T9" fmla="*/ 7 h 14"/>
                <a:gd name="T10" fmla="*/ 44 w 50"/>
                <a:gd name="T11" fmla="*/ 0 h 14"/>
                <a:gd name="T12" fmla="*/ 6 w 50"/>
                <a:gd name="T13" fmla="*/ 0 h 14"/>
                <a:gd name="T14" fmla="*/ 0 w 50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">
                  <a:moveTo>
                    <a:pt x="0" y="7"/>
                  </a:moveTo>
                  <a:cubicBezTo>
                    <a:pt x="0" y="11"/>
                    <a:pt x="3" y="14"/>
                    <a:pt x="6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4"/>
                    <a:pt x="50" y="11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07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88" name="Freeform 680">
              <a:extLst>
                <a:ext uri="{FF2B5EF4-FFF2-40B4-BE49-F238E27FC236}">
                  <a16:creationId xmlns:a16="http://schemas.microsoft.com/office/drawing/2014/main" id="{CF410EAC-04BD-4FB3-A595-E926F1A72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5967413"/>
              <a:ext cx="222250" cy="133350"/>
            </a:xfrm>
            <a:custGeom>
              <a:avLst/>
              <a:gdLst>
                <a:gd name="T0" fmla="*/ 0 w 203"/>
                <a:gd name="T1" fmla="*/ 32 h 122"/>
                <a:gd name="T2" fmla="*/ 71 w 203"/>
                <a:gd name="T3" fmla="*/ 99 h 122"/>
                <a:gd name="T4" fmla="*/ 203 w 203"/>
                <a:gd name="T5" fmla="*/ 112 h 122"/>
                <a:gd name="T6" fmla="*/ 79 w 203"/>
                <a:gd name="T7" fmla="*/ 80 h 122"/>
                <a:gd name="T8" fmla="*/ 0 w 203"/>
                <a:gd name="T9" fmla="*/ 0 h 122"/>
                <a:gd name="T10" fmla="*/ 0 w 203"/>
                <a:gd name="T11" fmla="*/ 3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22">
                  <a:moveTo>
                    <a:pt x="0" y="32"/>
                  </a:moveTo>
                  <a:cubicBezTo>
                    <a:pt x="0" y="32"/>
                    <a:pt x="19" y="76"/>
                    <a:pt x="71" y="99"/>
                  </a:cubicBezTo>
                  <a:cubicBezTo>
                    <a:pt x="123" y="122"/>
                    <a:pt x="203" y="112"/>
                    <a:pt x="203" y="112"/>
                  </a:cubicBezTo>
                  <a:cubicBezTo>
                    <a:pt x="203" y="112"/>
                    <a:pt x="114" y="102"/>
                    <a:pt x="79" y="80"/>
                  </a:cubicBezTo>
                  <a:cubicBezTo>
                    <a:pt x="43" y="57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6B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89" name="Freeform 681">
              <a:extLst>
                <a:ext uri="{FF2B5EF4-FFF2-40B4-BE49-F238E27FC236}">
                  <a16:creationId xmlns:a16="http://schemas.microsoft.com/office/drawing/2014/main" id="{CC3F8B25-908B-4DF4-A340-563C4CA1E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1" y="5707063"/>
              <a:ext cx="36513" cy="11113"/>
            </a:xfrm>
            <a:custGeom>
              <a:avLst/>
              <a:gdLst>
                <a:gd name="T0" fmla="*/ 0 w 34"/>
                <a:gd name="T1" fmla="*/ 8 h 10"/>
                <a:gd name="T2" fmla="*/ 7 w 34"/>
                <a:gd name="T3" fmla="*/ 1 h 10"/>
                <a:gd name="T4" fmla="*/ 16 w 34"/>
                <a:gd name="T5" fmla="*/ 2 h 10"/>
                <a:gd name="T6" fmla="*/ 23 w 34"/>
                <a:gd name="T7" fmla="*/ 1 h 10"/>
                <a:gd name="T8" fmla="*/ 34 w 34"/>
                <a:gd name="T9" fmla="*/ 7 h 10"/>
                <a:gd name="T10" fmla="*/ 25 w 34"/>
                <a:gd name="T11" fmla="*/ 10 h 10"/>
                <a:gd name="T12" fmla="*/ 11 w 34"/>
                <a:gd name="T13" fmla="*/ 10 h 10"/>
                <a:gd name="T14" fmla="*/ 0 w 34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0" y="8"/>
                  </a:moveTo>
                  <a:cubicBezTo>
                    <a:pt x="0" y="8"/>
                    <a:pt x="2" y="2"/>
                    <a:pt x="7" y="1"/>
                  </a:cubicBezTo>
                  <a:cubicBezTo>
                    <a:pt x="13" y="0"/>
                    <a:pt x="16" y="2"/>
                    <a:pt x="16" y="2"/>
                  </a:cubicBezTo>
                  <a:cubicBezTo>
                    <a:pt x="16" y="2"/>
                    <a:pt x="18" y="1"/>
                    <a:pt x="23" y="1"/>
                  </a:cubicBezTo>
                  <a:cubicBezTo>
                    <a:pt x="30" y="1"/>
                    <a:pt x="34" y="7"/>
                    <a:pt x="34" y="7"/>
                  </a:cubicBezTo>
                  <a:cubicBezTo>
                    <a:pt x="34" y="7"/>
                    <a:pt x="30" y="9"/>
                    <a:pt x="25" y="10"/>
                  </a:cubicBezTo>
                  <a:cubicBezTo>
                    <a:pt x="22" y="10"/>
                    <a:pt x="16" y="10"/>
                    <a:pt x="11" y="10"/>
                  </a:cubicBezTo>
                  <a:cubicBezTo>
                    <a:pt x="6" y="9"/>
                    <a:pt x="2" y="8"/>
                    <a:pt x="0" y="8"/>
                  </a:cubicBezTo>
                  <a:close/>
                </a:path>
              </a:pathLst>
            </a:custGeom>
            <a:solidFill>
              <a:srgbClr val="D8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90" name="Freeform 682">
              <a:extLst>
                <a:ext uri="{FF2B5EF4-FFF2-40B4-BE49-F238E27FC236}">
                  <a16:creationId xmlns:a16="http://schemas.microsoft.com/office/drawing/2014/main" id="{F9A5C537-458E-42DD-80F2-16CF66D5B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5239" y="5592763"/>
              <a:ext cx="34925" cy="20638"/>
            </a:xfrm>
            <a:custGeom>
              <a:avLst/>
              <a:gdLst>
                <a:gd name="T0" fmla="*/ 16 w 32"/>
                <a:gd name="T1" fmla="*/ 9 h 18"/>
                <a:gd name="T2" fmla="*/ 31 w 32"/>
                <a:gd name="T3" fmla="*/ 18 h 18"/>
                <a:gd name="T4" fmla="*/ 32 w 32"/>
                <a:gd name="T5" fmla="*/ 14 h 18"/>
                <a:gd name="T6" fmla="*/ 16 w 32"/>
                <a:gd name="T7" fmla="*/ 0 h 18"/>
                <a:gd name="T8" fmla="*/ 0 w 32"/>
                <a:gd name="T9" fmla="*/ 14 h 18"/>
                <a:gd name="T10" fmla="*/ 1 w 32"/>
                <a:gd name="T11" fmla="*/ 18 h 18"/>
                <a:gd name="T12" fmla="*/ 16 w 32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8">
                  <a:moveTo>
                    <a:pt x="16" y="9"/>
                  </a:moveTo>
                  <a:cubicBezTo>
                    <a:pt x="23" y="9"/>
                    <a:pt x="29" y="13"/>
                    <a:pt x="31" y="18"/>
                  </a:cubicBezTo>
                  <a:cubicBezTo>
                    <a:pt x="32" y="17"/>
                    <a:pt x="32" y="15"/>
                    <a:pt x="32" y="14"/>
                  </a:cubicBezTo>
                  <a:cubicBezTo>
                    <a:pt x="32" y="6"/>
                    <a:pt x="25" y="0"/>
                    <a:pt x="16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5"/>
                    <a:pt x="1" y="17"/>
                    <a:pt x="1" y="18"/>
                  </a:cubicBezTo>
                  <a:cubicBezTo>
                    <a:pt x="3" y="13"/>
                    <a:pt x="9" y="9"/>
                    <a:pt x="16" y="9"/>
                  </a:cubicBezTo>
                  <a:close/>
                </a:path>
              </a:pathLst>
            </a:custGeom>
            <a:solidFill>
              <a:srgbClr val="07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91" name="Freeform 683">
              <a:extLst>
                <a:ext uri="{FF2B5EF4-FFF2-40B4-BE49-F238E27FC236}">
                  <a16:creationId xmlns:a16="http://schemas.microsoft.com/office/drawing/2014/main" id="{356F5316-3390-4069-8A26-7B2461DD0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5592763"/>
              <a:ext cx="34925" cy="20638"/>
            </a:xfrm>
            <a:custGeom>
              <a:avLst/>
              <a:gdLst>
                <a:gd name="T0" fmla="*/ 16 w 32"/>
                <a:gd name="T1" fmla="*/ 9 h 18"/>
                <a:gd name="T2" fmla="*/ 31 w 32"/>
                <a:gd name="T3" fmla="*/ 18 h 18"/>
                <a:gd name="T4" fmla="*/ 32 w 32"/>
                <a:gd name="T5" fmla="*/ 14 h 18"/>
                <a:gd name="T6" fmla="*/ 16 w 32"/>
                <a:gd name="T7" fmla="*/ 0 h 18"/>
                <a:gd name="T8" fmla="*/ 0 w 32"/>
                <a:gd name="T9" fmla="*/ 14 h 18"/>
                <a:gd name="T10" fmla="*/ 1 w 32"/>
                <a:gd name="T11" fmla="*/ 18 h 18"/>
                <a:gd name="T12" fmla="*/ 16 w 32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8">
                  <a:moveTo>
                    <a:pt x="16" y="9"/>
                  </a:moveTo>
                  <a:cubicBezTo>
                    <a:pt x="23" y="9"/>
                    <a:pt x="29" y="13"/>
                    <a:pt x="31" y="18"/>
                  </a:cubicBezTo>
                  <a:cubicBezTo>
                    <a:pt x="31" y="17"/>
                    <a:pt x="32" y="15"/>
                    <a:pt x="32" y="14"/>
                  </a:cubicBezTo>
                  <a:cubicBezTo>
                    <a:pt x="32" y="6"/>
                    <a:pt x="25" y="0"/>
                    <a:pt x="16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3" y="13"/>
                    <a:pt x="9" y="9"/>
                    <a:pt x="16" y="9"/>
                  </a:cubicBezTo>
                  <a:close/>
                </a:path>
              </a:pathLst>
            </a:custGeom>
            <a:solidFill>
              <a:srgbClr val="07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92" name="Freeform 684">
              <a:extLst>
                <a:ext uri="{FF2B5EF4-FFF2-40B4-BE49-F238E27FC236}">
                  <a16:creationId xmlns:a16="http://schemas.microsoft.com/office/drawing/2014/main" id="{E3B6A7A6-62CA-4BC6-A16D-DEF04ECE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6" y="6643688"/>
              <a:ext cx="14288" cy="38100"/>
            </a:xfrm>
            <a:custGeom>
              <a:avLst/>
              <a:gdLst>
                <a:gd name="T0" fmla="*/ 13 w 13"/>
                <a:gd name="T1" fmla="*/ 29 h 35"/>
                <a:gd name="T2" fmla="*/ 7 w 13"/>
                <a:gd name="T3" fmla="*/ 35 h 35"/>
                <a:gd name="T4" fmla="*/ 7 w 13"/>
                <a:gd name="T5" fmla="*/ 35 h 35"/>
                <a:gd name="T6" fmla="*/ 0 w 13"/>
                <a:gd name="T7" fmla="*/ 29 h 35"/>
                <a:gd name="T8" fmla="*/ 0 w 13"/>
                <a:gd name="T9" fmla="*/ 7 h 35"/>
                <a:gd name="T10" fmla="*/ 7 w 13"/>
                <a:gd name="T11" fmla="*/ 0 h 35"/>
                <a:gd name="T12" fmla="*/ 7 w 13"/>
                <a:gd name="T13" fmla="*/ 0 h 35"/>
                <a:gd name="T14" fmla="*/ 13 w 13"/>
                <a:gd name="T15" fmla="*/ 7 h 35"/>
                <a:gd name="T16" fmla="*/ 13 w 13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13" y="29"/>
                  </a:moveTo>
                  <a:cubicBezTo>
                    <a:pt x="13" y="32"/>
                    <a:pt x="10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3" y="35"/>
                    <a:pt x="0" y="32"/>
                    <a:pt x="0" y="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29"/>
                  </a:lnTo>
                  <a:close/>
                </a:path>
              </a:pathLst>
            </a:custGeom>
            <a:solidFill>
              <a:srgbClr val="A09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93" name="Freeform 685">
              <a:extLst>
                <a:ext uri="{FF2B5EF4-FFF2-40B4-BE49-F238E27FC236}">
                  <a16:creationId xmlns:a16="http://schemas.microsoft.com/office/drawing/2014/main" id="{8801C11C-9A3E-478D-A940-365435608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6714" y="6640513"/>
              <a:ext cx="14288" cy="38100"/>
            </a:xfrm>
            <a:custGeom>
              <a:avLst/>
              <a:gdLst>
                <a:gd name="T0" fmla="*/ 13 w 13"/>
                <a:gd name="T1" fmla="*/ 29 h 35"/>
                <a:gd name="T2" fmla="*/ 7 w 13"/>
                <a:gd name="T3" fmla="*/ 35 h 35"/>
                <a:gd name="T4" fmla="*/ 7 w 13"/>
                <a:gd name="T5" fmla="*/ 35 h 35"/>
                <a:gd name="T6" fmla="*/ 0 w 13"/>
                <a:gd name="T7" fmla="*/ 29 h 35"/>
                <a:gd name="T8" fmla="*/ 0 w 13"/>
                <a:gd name="T9" fmla="*/ 7 h 35"/>
                <a:gd name="T10" fmla="*/ 7 w 13"/>
                <a:gd name="T11" fmla="*/ 0 h 35"/>
                <a:gd name="T12" fmla="*/ 7 w 13"/>
                <a:gd name="T13" fmla="*/ 0 h 35"/>
                <a:gd name="T14" fmla="*/ 13 w 13"/>
                <a:gd name="T15" fmla="*/ 7 h 35"/>
                <a:gd name="T16" fmla="*/ 13 w 13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13" y="29"/>
                  </a:moveTo>
                  <a:cubicBezTo>
                    <a:pt x="13" y="32"/>
                    <a:pt x="10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3" y="35"/>
                    <a:pt x="0" y="32"/>
                    <a:pt x="0" y="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29"/>
                  </a:lnTo>
                  <a:close/>
                </a:path>
              </a:pathLst>
            </a:custGeom>
            <a:solidFill>
              <a:srgbClr val="A09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94" name="Rectangle 686">
              <a:extLst>
                <a:ext uri="{FF2B5EF4-FFF2-40B4-BE49-F238E27FC236}">
                  <a16:creationId xmlns:a16="http://schemas.microsoft.com/office/drawing/2014/main" id="{19DD4351-0833-4761-8363-A7B038632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864" y="6278563"/>
              <a:ext cx="25400" cy="330200"/>
            </a:xfrm>
            <a:prstGeom prst="rect">
              <a:avLst/>
            </a:pr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95" name="Rectangle 687">
              <a:extLst>
                <a:ext uri="{FF2B5EF4-FFF2-40B4-BE49-F238E27FC236}">
                  <a16:creationId xmlns:a16="http://schemas.microsoft.com/office/drawing/2014/main" id="{416F4298-BE17-43DE-A2F6-60E14FC6D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864" y="6278563"/>
              <a:ext cx="25400" cy="88900"/>
            </a:xfrm>
            <a:prstGeom prst="rect">
              <a:avLst/>
            </a:pr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96" name="Rectangle 688">
              <a:extLst>
                <a:ext uri="{FF2B5EF4-FFF2-40B4-BE49-F238E27FC236}">
                  <a16:creationId xmlns:a16="http://schemas.microsoft.com/office/drawing/2014/main" id="{8142639C-B628-442F-B5DC-C79D20152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5939" y="6010276"/>
              <a:ext cx="22225" cy="261938"/>
            </a:xfrm>
            <a:prstGeom prst="rect">
              <a:avLst/>
            </a:pr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97" name="Rectangle 689">
              <a:extLst>
                <a:ext uri="{FF2B5EF4-FFF2-40B4-BE49-F238E27FC236}">
                  <a16:creationId xmlns:a16="http://schemas.microsoft.com/office/drawing/2014/main" id="{330969DA-13B5-46DB-98ED-C37EE67AA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5939" y="6010276"/>
              <a:ext cx="22225" cy="50800"/>
            </a:xfrm>
            <a:prstGeom prst="rect">
              <a:avLst/>
            </a:pr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98" name="Freeform 690">
              <a:extLst>
                <a:ext uri="{FF2B5EF4-FFF2-40B4-BE49-F238E27FC236}">
                  <a16:creationId xmlns:a16="http://schemas.microsoft.com/office/drawing/2014/main" id="{04C9C3E6-4FB0-4154-AC02-0DBE65CB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3364" y="6251576"/>
              <a:ext cx="373063" cy="52388"/>
            </a:xfrm>
            <a:custGeom>
              <a:avLst/>
              <a:gdLst>
                <a:gd name="T0" fmla="*/ 342 w 342"/>
                <a:gd name="T1" fmla="*/ 32 h 49"/>
                <a:gd name="T2" fmla="*/ 325 w 342"/>
                <a:gd name="T3" fmla="*/ 49 h 49"/>
                <a:gd name="T4" fmla="*/ 17 w 342"/>
                <a:gd name="T5" fmla="*/ 49 h 49"/>
                <a:gd name="T6" fmla="*/ 0 w 342"/>
                <a:gd name="T7" fmla="*/ 32 h 49"/>
                <a:gd name="T8" fmla="*/ 0 w 342"/>
                <a:gd name="T9" fmla="*/ 17 h 49"/>
                <a:gd name="T10" fmla="*/ 17 w 342"/>
                <a:gd name="T11" fmla="*/ 0 h 49"/>
                <a:gd name="T12" fmla="*/ 325 w 342"/>
                <a:gd name="T13" fmla="*/ 0 h 49"/>
                <a:gd name="T14" fmla="*/ 342 w 342"/>
                <a:gd name="T15" fmla="*/ 17 h 49"/>
                <a:gd name="T16" fmla="*/ 342 w 342"/>
                <a:gd name="T17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49">
                  <a:moveTo>
                    <a:pt x="342" y="32"/>
                  </a:moveTo>
                  <a:cubicBezTo>
                    <a:pt x="342" y="42"/>
                    <a:pt x="334" y="49"/>
                    <a:pt x="325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8" y="49"/>
                    <a:pt x="0" y="4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34" y="0"/>
                    <a:pt x="342" y="8"/>
                    <a:pt x="342" y="17"/>
                  </a:cubicBezTo>
                  <a:lnTo>
                    <a:pt x="342" y="32"/>
                  </a:lnTo>
                  <a:close/>
                </a:path>
              </a:pathLst>
            </a:custGeom>
            <a:solidFill>
              <a:srgbClr val="B5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499" name="Freeform 691">
              <a:extLst>
                <a:ext uri="{FF2B5EF4-FFF2-40B4-BE49-F238E27FC236}">
                  <a16:creationId xmlns:a16="http://schemas.microsoft.com/office/drawing/2014/main" id="{27173669-9D5C-4AE3-9260-173CE9459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9" y="6251576"/>
              <a:ext cx="77788" cy="52388"/>
            </a:xfrm>
            <a:custGeom>
              <a:avLst/>
              <a:gdLst>
                <a:gd name="T0" fmla="*/ 54 w 71"/>
                <a:gd name="T1" fmla="*/ 0 h 49"/>
                <a:gd name="T2" fmla="*/ 0 w 71"/>
                <a:gd name="T3" fmla="*/ 0 h 49"/>
                <a:gd name="T4" fmla="*/ 17 w 71"/>
                <a:gd name="T5" fmla="*/ 17 h 49"/>
                <a:gd name="T6" fmla="*/ 17 w 71"/>
                <a:gd name="T7" fmla="*/ 32 h 49"/>
                <a:gd name="T8" fmla="*/ 0 w 71"/>
                <a:gd name="T9" fmla="*/ 49 h 49"/>
                <a:gd name="T10" fmla="*/ 54 w 71"/>
                <a:gd name="T11" fmla="*/ 49 h 49"/>
                <a:gd name="T12" fmla="*/ 71 w 71"/>
                <a:gd name="T13" fmla="*/ 32 h 49"/>
                <a:gd name="T14" fmla="*/ 71 w 71"/>
                <a:gd name="T15" fmla="*/ 17 h 49"/>
                <a:gd name="T16" fmla="*/ 54 w 71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9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7" y="8"/>
                    <a:pt x="17" y="1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42"/>
                    <a:pt x="9" y="49"/>
                    <a:pt x="0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3" y="49"/>
                    <a:pt x="71" y="42"/>
                    <a:pt x="71" y="32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solidFill>
              <a:srgbClr val="A55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00" name="Freeform 692">
              <a:extLst>
                <a:ext uri="{FF2B5EF4-FFF2-40B4-BE49-F238E27FC236}">
                  <a16:creationId xmlns:a16="http://schemas.microsoft.com/office/drawing/2014/main" id="{51455081-E712-4282-8245-4D05940C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51" y="5873751"/>
              <a:ext cx="244475" cy="165100"/>
            </a:xfrm>
            <a:custGeom>
              <a:avLst/>
              <a:gdLst>
                <a:gd name="T0" fmla="*/ 0 w 224"/>
                <a:gd name="T1" fmla="*/ 134 h 151"/>
                <a:gd name="T2" fmla="*/ 17 w 224"/>
                <a:gd name="T3" fmla="*/ 151 h 151"/>
                <a:gd name="T4" fmla="*/ 207 w 224"/>
                <a:gd name="T5" fmla="*/ 151 h 151"/>
                <a:gd name="T6" fmla="*/ 224 w 224"/>
                <a:gd name="T7" fmla="*/ 134 h 151"/>
                <a:gd name="T8" fmla="*/ 224 w 224"/>
                <a:gd name="T9" fmla="*/ 18 h 151"/>
                <a:gd name="T10" fmla="*/ 207 w 224"/>
                <a:gd name="T11" fmla="*/ 0 h 151"/>
                <a:gd name="T12" fmla="*/ 17 w 224"/>
                <a:gd name="T13" fmla="*/ 0 h 151"/>
                <a:gd name="T14" fmla="*/ 0 w 224"/>
                <a:gd name="T15" fmla="*/ 18 h 151"/>
                <a:gd name="T16" fmla="*/ 0 w 224"/>
                <a:gd name="T17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51">
                  <a:moveTo>
                    <a:pt x="0" y="134"/>
                  </a:moveTo>
                  <a:cubicBezTo>
                    <a:pt x="0" y="144"/>
                    <a:pt x="7" y="151"/>
                    <a:pt x="17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6" y="151"/>
                    <a:pt x="224" y="144"/>
                    <a:pt x="224" y="134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4" y="8"/>
                    <a:pt x="216" y="0"/>
                    <a:pt x="20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A55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01" name="Freeform 693">
              <a:extLst>
                <a:ext uri="{FF2B5EF4-FFF2-40B4-BE49-F238E27FC236}">
                  <a16:creationId xmlns:a16="http://schemas.microsoft.com/office/drawing/2014/main" id="{35DA4722-331E-49EA-8C96-E11133CB3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026" y="5873751"/>
              <a:ext cx="244475" cy="165100"/>
            </a:xfrm>
            <a:custGeom>
              <a:avLst/>
              <a:gdLst>
                <a:gd name="T0" fmla="*/ 0 w 224"/>
                <a:gd name="T1" fmla="*/ 134 h 151"/>
                <a:gd name="T2" fmla="*/ 17 w 224"/>
                <a:gd name="T3" fmla="*/ 151 h 151"/>
                <a:gd name="T4" fmla="*/ 207 w 224"/>
                <a:gd name="T5" fmla="*/ 151 h 151"/>
                <a:gd name="T6" fmla="*/ 224 w 224"/>
                <a:gd name="T7" fmla="*/ 134 h 151"/>
                <a:gd name="T8" fmla="*/ 224 w 224"/>
                <a:gd name="T9" fmla="*/ 17 h 151"/>
                <a:gd name="T10" fmla="*/ 207 w 224"/>
                <a:gd name="T11" fmla="*/ 0 h 151"/>
                <a:gd name="T12" fmla="*/ 17 w 224"/>
                <a:gd name="T13" fmla="*/ 0 h 151"/>
                <a:gd name="T14" fmla="*/ 0 w 224"/>
                <a:gd name="T15" fmla="*/ 17 h 151"/>
                <a:gd name="T16" fmla="*/ 0 w 224"/>
                <a:gd name="T17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51">
                  <a:moveTo>
                    <a:pt x="0" y="134"/>
                  </a:moveTo>
                  <a:cubicBezTo>
                    <a:pt x="0" y="143"/>
                    <a:pt x="7" y="151"/>
                    <a:pt x="17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6" y="151"/>
                    <a:pt x="224" y="143"/>
                    <a:pt x="224" y="134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4" y="8"/>
                    <a:pt x="216" y="0"/>
                    <a:pt x="20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B5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02" name="Freeform 694">
              <a:extLst>
                <a:ext uri="{FF2B5EF4-FFF2-40B4-BE49-F238E27FC236}">
                  <a16:creationId xmlns:a16="http://schemas.microsoft.com/office/drawing/2014/main" id="{B8FBDAA9-657C-4E98-95A3-91F7E56A1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2114" y="6303963"/>
              <a:ext cx="88900" cy="15875"/>
            </a:xfrm>
            <a:custGeom>
              <a:avLst/>
              <a:gdLst>
                <a:gd name="T0" fmla="*/ 0 w 81"/>
                <a:gd name="T1" fmla="*/ 8 h 15"/>
                <a:gd name="T2" fmla="*/ 7 w 81"/>
                <a:gd name="T3" fmla="*/ 15 h 15"/>
                <a:gd name="T4" fmla="*/ 74 w 81"/>
                <a:gd name="T5" fmla="*/ 15 h 15"/>
                <a:gd name="T6" fmla="*/ 81 w 81"/>
                <a:gd name="T7" fmla="*/ 8 h 15"/>
                <a:gd name="T8" fmla="*/ 81 w 81"/>
                <a:gd name="T9" fmla="*/ 8 h 15"/>
                <a:gd name="T10" fmla="*/ 74 w 81"/>
                <a:gd name="T11" fmla="*/ 0 h 15"/>
                <a:gd name="T12" fmla="*/ 7 w 81"/>
                <a:gd name="T13" fmla="*/ 0 h 15"/>
                <a:gd name="T14" fmla="*/ 0 w 81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8" y="15"/>
                    <a:pt x="81" y="12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78" y="0"/>
                    <a:pt x="7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8E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03" name="Freeform 695">
              <a:extLst>
                <a:ext uri="{FF2B5EF4-FFF2-40B4-BE49-F238E27FC236}">
                  <a16:creationId xmlns:a16="http://schemas.microsoft.com/office/drawing/2014/main" id="{228E7C3B-EBE1-4DC9-9357-69732EC9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9" y="6597651"/>
              <a:ext cx="158750" cy="63500"/>
            </a:xfrm>
            <a:custGeom>
              <a:avLst/>
              <a:gdLst>
                <a:gd name="T0" fmla="*/ 131 w 145"/>
                <a:gd name="T1" fmla="*/ 58 h 58"/>
                <a:gd name="T2" fmla="*/ 131 w 145"/>
                <a:gd name="T3" fmla="*/ 43 h 58"/>
                <a:gd name="T4" fmla="*/ 105 w 145"/>
                <a:gd name="T5" fmla="*/ 13 h 58"/>
                <a:gd name="T6" fmla="*/ 41 w 145"/>
                <a:gd name="T7" fmla="*/ 13 h 58"/>
                <a:gd name="T8" fmla="*/ 15 w 145"/>
                <a:gd name="T9" fmla="*/ 43 h 58"/>
                <a:gd name="T10" fmla="*/ 15 w 145"/>
                <a:gd name="T11" fmla="*/ 58 h 58"/>
                <a:gd name="T12" fmla="*/ 0 w 145"/>
                <a:gd name="T13" fmla="*/ 58 h 58"/>
                <a:gd name="T14" fmla="*/ 0 w 145"/>
                <a:gd name="T15" fmla="*/ 34 h 58"/>
                <a:gd name="T16" fmla="*/ 32 w 145"/>
                <a:gd name="T17" fmla="*/ 0 h 58"/>
                <a:gd name="T18" fmla="*/ 112 w 145"/>
                <a:gd name="T19" fmla="*/ 0 h 58"/>
                <a:gd name="T20" fmla="*/ 145 w 145"/>
                <a:gd name="T21" fmla="*/ 34 h 58"/>
                <a:gd name="T22" fmla="*/ 145 w 145"/>
                <a:gd name="T23" fmla="*/ 58 h 58"/>
                <a:gd name="T24" fmla="*/ 131 w 145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58">
                  <a:moveTo>
                    <a:pt x="131" y="58"/>
                  </a:moveTo>
                  <a:cubicBezTo>
                    <a:pt x="131" y="43"/>
                    <a:pt x="131" y="43"/>
                    <a:pt x="131" y="43"/>
                  </a:cubicBezTo>
                  <a:cubicBezTo>
                    <a:pt x="131" y="27"/>
                    <a:pt x="119" y="13"/>
                    <a:pt x="105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6" y="13"/>
                    <a:pt x="15" y="27"/>
                    <a:pt x="15" y="43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0" y="0"/>
                    <a:pt x="145" y="15"/>
                    <a:pt x="145" y="34"/>
                  </a:cubicBezTo>
                  <a:cubicBezTo>
                    <a:pt x="145" y="58"/>
                    <a:pt x="145" y="58"/>
                    <a:pt x="145" y="58"/>
                  </a:cubicBezTo>
                  <a:lnTo>
                    <a:pt x="131" y="58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04" name="Oval 696">
              <a:extLst>
                <a:ext uri="{FF2B5EF4-FFF2-40B4-BE49-F238E27FC236}">
                  <a16:creationId xmlns:a16="http://schemas.microsoft.com/office/drawing/2014/main" id="{DCE1FCA4-262F-4BBD-8DD8-E8E53BFA8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9" y="6650038"/>
              <a:ext cx="52388" cy="52388"/>
            </a:xfrm>
            <a:prstGeom prst="ellipse">
              <a:avLst/>
            </a:prstGeom>
            <a:solidFill>
              <a:srgbClr val="24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05" name="Oval 697">
              <a:extLst>
                <a:ext uri="{FF2B5EF4-FFF2-40B4-BE49-F238E27FC236}">
                  <a16:creationId xmlns:a16="http://schemas.microsoft.com/office/drawing/2014/main" id="{FC77FE9B-6D0B-421E-A203-57D9A0D45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551" y="6650038"/>
              <a:ext cx="52388" cy="52388"/>
            </a:xfrm>
            <a:prstGeom prst="ellipse">
              <a:avLst/>
            </a:prstGeom>
            <a:solidFill>
              <a:srgbClr val="24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06" name="Oval 698">
              <a:extLst>
                <a:ext uri="{FF2B5EF4-FFF2-40B4-BE49-F238E27FC236}">
                  <a16:creationId xmlns:a16="http://schemas.microsoft.com/office/drawing/2014/main" id="{FF2F1928-C4E8-4A62-87B5-65BC7BEA1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76" y="6650038"/>
              <a:ext cx="49213" cy="52388"/>
            </a:xfrm>
            <a:prstGeom prst="ellipse">
              <a:avLst/>
            </a:prstGeom>
            <a:solidFill>
              <a:srgbClr val="4C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07" name="Freeform 699">
              <a:extLst>
                <a:ext uri="{FF2B5EF4-FFF2-40B4-BE49-F238E27FC236}">
                  <a16:creationId xmlns:a16="http://schemas.microsoft.com/office/drawing/2014/main" id="{8039A946-AAA9-4A38-91F6-FBF209282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0839" y="6643688"/>
              <a:ext cx="14288" cy="38100"/>
            </a:xfrm>
            <a:custGeom>
              <a:avLst/>
              <a:gdLst>
                <a:gd name="T0" fmla="*/ 14 w 14"/>
                <a:gd name="T1" fmla="*/ 29 h 35"/>
                <a:gd name="T2" fmla="*/ 7 w 14"/>
                <a:gd name="T3" fmla="*/ 35 h 35"/>
                <a:gd name="T4" fmla="*/ 7 w 14"/>
                <a:gd name="T5" fmla="*/ 35 h 35"/>
                <a:gd name="T6" fmla="*/ 0 w 14"/>
                <a:gd name="T7" fmla="*/ 29 h 35"/>
                <a:gd name="T8" fmla="*/ 0 w 14"/>
                <a:gd name="T9" fmla="*/ 7 h 35"/>
                <a:gd name="T10" fmla="*/ 7 w 14"/>
                <a:gd name="T11" fmla="*/ 0 h 35"/>
                <a:gd name="T12" fmla="*/ 7 w 14"/>
                <a:gd name="T13" fmla="*/ 0 h 35"/>
                <a:gd name="T14" fmla="*/ 14 w 14"/>
                <a:gd name="T15" fmla="*/ 7 h 35"/>
                <a:gd name="T16" fmla="*/ 14 w 14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5">
                  <a:moveTo>
                    <a:pt x="14" y="29"/>
                  </a:moveTo>
                  <a:cubicBezTo>
                    <a:pt x="14" y="32"/>
                    <a:pt x="11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3" y="35"/>
                    <a:pt x="0" y="32"/>
                    <a:pt x="0" y="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29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08" name="Oval 700">
              <a:extLst>
                <a:ext uri="{FF2B5EF4-FFF2-40B4-BE49-F238E27FC236}">
                  <a16:creationId xmlns:a16="http://schemas.microsoft.com/office/drawing/2014/main" id="{E4AD0AC4-C6FC-49A1-9575-E057B23BD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1" y="6650038"/>
              <a:ext cx="52388" cy="52388"/>
            </a:xfrm>
            <a:prstGeom prst="ellipse">
              <a:avLst/>
            </a:prstGeom>
            <a:solidFill>
              <a:srgbClr val="4C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09" name="Freeform 701">
              <a:extLst>
                <a:ext uri="{FF2B5EF4-FFF2-40B4-BE49-F238E27FC236}">
                  <a16:creationId xmlns:a16="http://schemas.microsoft.com/office/drawing/2014/main" id="{3874E795-EC53-4BB1-911F-761289EA0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1" y="6643688"/>
              <a:ext cx="14288" cy="38100"/>
            </a:xfrm>
            <a:custGeom>
              <a:avLst/>
              <a:gdLst>
                <a:gd name="T0" fmla="*/ 13 w 13"/>
                <a:gd name="T1" fmla="*/ 29 h 35"/>
                <a:gd name="T2" fmla="*/ 7 w 13"/>
                <a:gd name="T3" fmla="*/ 35 h 35"/>
                <a:gd name="T4" fmla="*/ 7 w 13"/>
                <a:gd name="T5" fmla="*/ 35 h 35"/>
                <a:gd name="T6" fmla="*/ 0 w 13"/>
                <a:gd name="T7" fmla="*/ 29 h 35"/>
                <a:gd name="T8" fmla="*/ 0 w 13"/>
                <a:gd name="T9" fmla="*/ 7 h 35"/>
                <a:gd name="T10" fmla="*/ 7 w 13"/>
                <a:gd name="T11" fmla="*/ 0 h 35"/>
                <a:gd name="T12" fmla="*/ 7 w 13"/>
                <a:gd name="T13" fmla="*/ 0 h 35"/>
                <a:gd name="T14" fmla="*/ 13 w 13"/>
                <a:gd name="T15" fmla="*/ 7 h 35"/>
                <a:gd name="T16" fmla="*/ 13 w 13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13" y="29"/>
                  </a:moveTo>
                  <a:cubicBezTo>
                    <a:pt x="13" y="32"/>
                    <a:pt x="11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3" y="35"/>
                    <a:pt x="0" y="32"/>
                    <a:pt x="0" y="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lnTo>
                    <a:pt x="13" y="29"/>
                  </a:lnTo>
                  <a:close/>
                </a:path>
              </a:pathLst>
            </a:custGeom>
            <a:solidFill>
              <a:srgbClr val="B5A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10" name="Freeform 702">
              <a:extLst>
                <a:ext uri="{FF2B5EF4-FFF2-40B4-BE49-F238E27FC236}">
                  <a16:creationId xmlns:a16="http://schemas.microsoft.com/office/drawing/2014/main" id="{3610C998-E6DA-4DE4-A14D-1CC886D4D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126" y="5440363"/>
              <a:ext cx="217488" cy="373063"/>
            </a:xfrm>
            <a:custGeom>
              <a:avLst/>
              <a:gdLst>
                <a:gd name="T0" fmla="*/ 0 w 198"/>
                <a:gd name="T1" fmla="*/ 217 h 342"/>
                <a:gd name="T2" fmla="*/ 24 w 198"/>
                <a:gd name="T3" fmla="*/ 342 h 342"/>
                <a:gd name="T4" fmla="*/ 186 w 198"/>
                <a:gd name="T5" fmla="*/ 342 h 342"/>
                <a:gd name="T6" fmla="*/ 198 w 198"/>
                <a:gd name="T7" fmla="*/ 217 h 342"/>
                <a:gd name="T8" fmla="*/ 198 w 198"/>
                <a:gd name="T9" fmla="*/ 91 h 342"/>
                <a:gd name="T10" fmla="*/ 107 w 198"/>
                <a:gd name="T11" fmla="*/ 0 h 342"/>
                <a:gd name="T12" fmla="*/ 91 w 198"/>
                <a:gd name="T13" fmla="*/ 0 h 342"/>
                <a:gd name="T14" fmla="*/ 0 w 198"/>
                <a:gd name="T15" fmla="*/ 91 h 342"/>
                <a:gd name="T16" fmla="*/ 0 w 198"/>
                <a:gd name="T17" fmla="*/ 21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342">
                  <a:moveTo>
                    <a:pt x="0" y="217"/>
                  </a:moveTo>
                  <a:cubicBezTo>
                    <a:pt x="0" y="267"/>
                    <a:pt x="24" y="342"/>
                    <a:pt x="24" y="342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6" y="342"/>
                    <a:pt x="198" y="267"/>
                    <a:pt x="198" y="217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41"/>
                    <a:pt x="158" y="0"/>
                    <a:pt x="10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EAB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11" name="Freeform 703">
              <a:extLst>
                <a:ext uri="{FF2B5EF4-FFF2-40B4-BE49-F238E27FC236}">
                  <a16:creationId xmlns:a16="http://schemas.microsoft.com/office/drawing/2014/main" id="{85820B9D-4CE8-4CA8-A28B-F7665A118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714" y="5443538"/>
              <a:ext cx="215900" cy="373063"/>
            </a:xfrm>
            <a:custGeom>
              <a:avLst/>
              <a:gdLst>
                <a:gd name="T0" fmla="*/ 106 w 197"/>
                <a:gd name="T1" fmla="*/ 0 h 342"/>
                <a:gd name="T2" fmla="*/ 106 w 197"/>
                <a:gd name="T3" fmla="*/ 0 h 342"/>
                <a:gd name="T4" fmla="*/ 90 w 197"/>
                <a:gd name="T5" fmla="*/ 0 h 342"/>
                <a:gd name="T6" fmla="*/ 89 w 197"/>
                <a:gd name="T7" fmla="*/ 0 h 342"/>
                <a:gd name="T8" fmla="*/ 15 w 197"/>
                <a:gd name="T9" fmla="*/ 38 h 342"/>
                <a:gd name="T10" fmla="*/ 0 w 197"/>
                <a:gd name="T11" fmla="*/ 76 h 342"/>
                <a:gd name="T12" fmla="*/ 0 w 197"/>
                <a:gd name="T13" fmla="*/ 81 h 342"/>
                <a:gd name="T14" fmla="*/ 78 w 197"/>
                <a:gd name="T15" fmla="*/ 46 h 342"/>
                <a:gd name="T16" fmla="*/ 91 w 197"/>
                <a:gd name="T17" fmla="*/ 43 h 342"/>
                <a:gd name="T18" fmla="*/ 109 w 197"/>
                <a:gd name="T19" fmla="*/ 70 h 342"/>
                <a:gd name="T20" fmla="*/ 131 w 197"/>
                <a:gd name="T21" fmla="*/ 95 h 342"/>
                <a:gd name="T22" fmla="*/ 165 w 197"/>
                <a:gd name="T23" fmla="*/ 114 h 342"/>
                <a:gd name="T24" fmla="*/ 151 w 197"/>
                <a:gd name="T25" fmla="*/ 256 h 342"/>
                <a:gd name="T26" fmla="*/ 134 w 197"/>
                <a:gd name="T27" fmla="*/ 342 h 342"/>
                <a:gd name="T28" fmla="*/ 185 w 197"/>
                <a:gd name="T29" fmla="*/ 340 h 342"/>
                <a:gd name="T30" fmla="*/ 197 w 197"/>
                <a:gd name="T31" fmla="*/ 217 h 342"/>
                <a:gd name="T32" fmla="*/ 197 w 197"/>
                <a:gd name="T33" fmla="*/ 91 h 342"/>
                <a:gd name="T34" fmla="*/ 106 w 197"/>
                <a:gd name="T35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" h="342"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59" y="0"/>
                    <a:pt x="32" y="15"/>
                    <a:pt x="15" y="38"/>
                  </a:cubicBezTo>
                  <a:cubicBezTo>
                    <a:pt x="7" y="49"/>
                    <a:pt x="2" y="62"/>
                    <a:pt x="0" y="76"/>
                  </a:cubicBezTo>
                  <a:cubicBezTo>
                    <a:pt x="0" y="77"/>
                    <a:pt x="0" y="79"/>
                    <a:pt x="0" y="81"/>
                  </a:cubicBezTo>
                  <a:cubicBezTo>
                    <a:pt x="21" y="64"/>
                    <a:pt x="50" y="52"/>
                    <a:pt x="78" y="46"/>
                  </a:cubicBezTo>
                  <a:cubicBezTo>
                    <a:pt x="83" y="45"/>
                    <a:pt x="87" y="44"/>
                    <a:pt x="91" y="43"/>
                  </a:cubicBezTo>
                  <a:cubicBezTo>
                    <a:pt x="102" y="39"/>
                    <a:pt x="100" y="53"/>
                    <a:pt x="109" y="70"/>
                  </a:cubicBezTo>
                  <a:cubicBezTo>
                    <a:pt x="113" y="78"/>
                    <a:pt x="124" y="87"/>
                    <a:pt x="131" y="95"/>
                  </a:cubicBezTo>
                  <a:cubicBezTo>
                    <a:pt x="137" y="100"/>
                    <a:pt x="165" y="114"/>
                    <a:pt x="165" y="114"/>
                  </a:cubicBezTo>
                  <a:cubicBezTo>
                    <a:pt x="165" y="114"/>
                    <a:pt x="175" y="166"/>
                    <a:pt x="151" y="256"/>
                  </a:cubicBezTo>
                  <a:cubicBezTo>
                    <a:pt x="133" y="323"/>
                    <a:pt x="134" y="342"/>
                    <a:pt x="134" y="342"/>
                  </a:cubicBezTo>
                  <a:cubicBezTo>
                    <a:pt x="154" y="342"/>
                    <a:pt x="185" y="340"/>
                    <a:pt x="185" y="340"/>
                  </a:cubicBezTo>
                  <a:cubicBezTo>
                    <a:pt x="185" y="340"/>
                    <a:pt x="197" y="247"/>
                    <a:pt x="197" y="217"/>
                  </a:cubicBezTo>
                  <a:cubicBezTo>
                    <a:pt x="197" y="91"/>
                    <a:pt x="197" y="91"/>
                    <a:pt x="197" y="91"/>
                  </a:cubicBezTo>
                  <a:cubicBezTo>
                    <a:pt x="197" y="40"/>
                    <a:pt x="157" y="0"/>
                    <a:pt x="106" y="0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12" name="Freeform 704">
              <a:extLst>
                <a:ext uri="{FF2B5EF4-FFF2-40B4-BE49-F238E27FC236}">
                  <a16:creationId xmlns:a16="http://schemas.microsoft.com/office/drawing/2014/main" id="{386FC39E-4FC0-4CB0-93C6-9DD6DE44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564" y="5394326"/>
              <a:ext cx="341313" cy="334963"/>
            </a:xfrm>
            <a:custGeom>
              <a:avLst/>
              <a:gdLst>
                <a:gd name="T0" fmla="*/ 247 w 313"/>
                <a:gd name="T1" fmla="*/ 36 h 307"/>
                <a:gd name="T2" fmla="*/ 216 w 313"/>
                <a:gd name="T3" fmla="*/ 30 h 307"/>
                <a:gd name="T4" fmla="*/ 193 w 313"/>
                <a:gd name="T5" fmla="*/ 36 h 307"/>
                <a:gd name="T6" fmla="*/ 127 w 313"/>
                <a:gd name="T7" fmla="*/ 4 h 307"/>
                <a:gd name="T8" fmla="*/ 37 w 313"/>
                <a:gd name="T9" fmla="*/ 35 h 307"/>
                <a:gd name="T10" fmla="*/ 26 w 313"/>
                <a:gd name="T11" fmla="*/ 12 h 307"/>
                <a:gd name="T12" fmla="*/ 3 w 313"/>
                <a:gd name="T13" fmla="*/ 71 h 307"/>
                <a:gd name="T14" fmla="*/ 26 w 313"/>
                <a:gd name="T15" fmla="*/ 113 h 307"/>
                <a:gd name="T16" fmla="*/ 54 w 313"/>
                <a:gd name="T17" fmla="*/ 111 h 307"/>
                <a:gd name="T18" fmla="*/ 92 w 313"/>
                <a:gd name="T19" fmla="*/ 82 h 307"/>
                <a:gd name="T20" fmla="*/ 159 w 313"/>
                <a:gd name="T21" fmla="*/ 72 h 307"/>
                <a:gd name="T22" fmla="*/ 173 w 313"/>
                <a:gd name="T23" fmla="*/ 109 h 307"/>
                <a:gd name="T24" fmla="*/ 227 w 313"/>
                <a:gd name="T25" fmla="*/ 150 h 307"/>
                <a:gd name="T26" fmla="*/ 238 w 313"/>
                <a:gd name="T27" fmla="*/ 216 h 307"/>
                <a:gd name="T28" fmla="*/ 227 w 313"/>
                <a:gd name="T29" fmla="*/ 265 h 307"/>
                <a:gd name="T30" fmla="*/ 228 w 313"/>
                <a:gd name="T31" fmla="*/ 296 h 307"/>
                <a:gd name="T32" fmla="*/ 249 w 313"/>
                <a:gd name="T33" fmla="*/ 307 h 307"/>
                <a:gd name="T34" fmla="*/ 257 w 313"/>
                <a:gd name="T35" fmla="*/ 278 h 307"/>
                <a:gd name="T36" fmla="*/ 269 w 313"/>
                <a:gd name="T37" fmla="*/ 206 h 307"/>
                <a:gd name="T38" fmla="*/ 280 w 313"/>
                <a:gd name="T39" fmla="*/ 145 h 307"/>
                <a:gd name="T40" fmla="*/ 280 w 313"/>
                <a:gd name="T41" fmla="*/ 145 h 307"/>
                <a:gd name="T42" fmla="*/ 284 w 313"/>
                <a:gd name="T43" fmla="*/ 128 h 307"/>
                <a:gd name="T44" fmla="*/ 288 w 313"/>
                <a:gd name="T45" fmla="*/ 120 h 307"/>
                <a:gd name="T46" fmla="*/ 247 w 313"/>
                <a:gd name="T47" fmla="*/ 3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3" h="307">
                  <a:moveTo>
                    <a:pt x="247" y="36"/>
                  </a:moveTo>
                  <a:cubicBezTo>
                    <a:pt x="235" y="31"/>
                    <a:pt x="224" y="30"/>
                    <a:pt x="216" y="30"/>
                  </a:cubicBezTo>
                  <a:cubicBezTo>
                    <a:pt x="202" y="30"/>
                    <a:pt x="194" y="35"/>
                    <a:pt x="193" y="36"/>
                  </a:cubicBezTo>
                  <a:cubicBezTo>
                    <a:pt x="192" y="34"/>
                    <a:pt x="162" y="0"/>
                    <a:pt x="127" y="4"/>
                  </a:cubicBezTo>
                  <a:cubicBezTo>
                    <a:pt x="67" y="9"/>
                    <a:pt x="80" y="43"/>
                    <a:pt x="37" y="35"/>
                  </a:cubicBezTo>
                  <a:cubicBezTo>
                    <a:pt x="23" y="32"/>
                    <a:pt x="31" y="8"/>
                    <a:pt x="26" y="12"/>
                  </a:cubicBezTo>
                  <a:cubicBezTo>
                    <a:pt x="14" y="20"/>
                    <a:pt x="0" y="46"/>
                    <a:pt x="3" y="71"/>
                  </a:cubicBezTo>
                  <a:cubicBezTo>
                    <a:pt x="5" y="85"/>
                    <a:pt x="10" y="97"/>
                    <a:pt x="26" y="113"/>
                  </a:cubicBezTo>
                  <a:cubicBezTo>
                    <a:pt x="28" y="116"/>
                    <a:pt x="53" y="124"/>
                    <a:pt x="54" y="111"/>
                  </a:cubicBezTo>
                  <a:cubicBezTo>
                    <a:pt x="56" y="98"/>
                    <a:pt x="73" y="89"/>
                    <a:pt x="92" y="82"/>
                  </a:cubicBezTo>
                  <a:cubicBezTo>
                    <a:pt x="121" y="72"/>
                    <a:pt x="158" y="69"/>
                    <a:pt x="159" y="72"/>
                  </a:cubicBezTo>
                  <a:cubicBezTo>
                    <a:pt x="160" y="74"/>
                    <a:pt x="161" y="90"/>
                    <a:pt x="173" y="109"/>
                  </a:cubicBezTo>
                  <a:cubicBezTo>
                    <a:pt x="181" y="121"/>
                    <a:pt x="208" y="138"/>
                    <a:pt x="227" y="150"/>
                  </a:cubicBezTo>
                  <a:cubicBezTo>
                    <a:pt x="227" y="150"/>
                    <a:pt x="242" y="197"/>
                    <a:pt x="238" y="216"/>
                  </a:cubicBezTo>
                  <a:cubicBezTo>
                    <a:pt x="240" y="231"/>
                    <a:pt x="232" y="249"/>
                    <a:pt x="227" y="265"/>
                  </a:cubicBezTo>
                  <a:cubicBezTo>
                    <a:pt x="223" y="277"/>
                    <a:pt x="222" y="288"/>
                    <a:pt x="228" y="296"/>
                  </a:cubicBezTo>
                  <a:cubicBezTo>
                    <a:pt x="232" y="302"/>
                    <a:pt x="240" y="307"/>
                    <a:pt x="249" y="307"/>
                  </a:cubicBezTo>
                  <a:cubicBezTo>
                    <a:pt x="253" y="299"/>
                    <a:pt x="256" y="283"/>
                    <a:pt x="257" y="278"/>
                  </a:cubicBezTo>
                  <a:cubicBezTo>
                    <a:pt x="262" y="259"/>
                    <a:pt x="262" y="240"/>
                    <a:pt x="269" y="206"/>
                  </a:cubicBezTo>
                  <a:cubicBezTo>
                    <a:pt x="273" y="186"/>
                    <a:pt x="276" y="163"/>
                    <a:pt x="280" y="145"/>
                  </a:cubicBezTo>
                  <a:cubicBezTo>
                    <a:pt x="280" y="145"/>
                    <a:pt x="280" y="145"/>
                    <a:pt x="280" y="145"/>
                  </a:cubicBezTo>
                  <a:cubicBezTo>
                    <a:pt x="281" y="138"/>
                    <a:pt x="283" y="132"/>
                    <a:pt x="284" y="128"/>
                  </a:cubicBezTo>
                  <a:cubicBezTo>
                    <a:pt x="285" y="124"/>
                    <a:pt x="286" y="121"/>
                    <a:pt x="288" y="120"/>
                  </a:cubicBezTo>
                  <a:cubicBezTo>
                    <a:pt x="313" y="93"/>
                    <a:pt x="284" y="48"/>
                    <a:pt x="247" y="36"/>
                  </a:cubicBezTo>
                  <a:close/>
                </a:path>
              </a:pathLst>
            </a:custGeom>
            <a:solidFill>
              <a:srgbClr val="684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13" name="Freeform 705">
              <a:extLst>
                <a:ext uri="{FF2B5EF4-FFF2-40B4-BE49-F238E27FC236}">
                  <a16:creationId xmlns:a16="http://schemas.microsoft.com/office/drawing/2014/main" id="{BB23C2A0-2B94-49EA-B850-0BAE3F603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0514" y="5624513"/>
              <a:ext cx="25400" cy="28575"/>
            </a:xfrm>
            <a:custGeom>
              <a:avLst/>
              <a:gdLst>
                <a:gd name="T0" fmla="*/ 9 w 22"/>
                <a:gd name="T1" fmla="*/ 13 h 26"/>
                <a:gd name="T2" fmla="*/ 21 w 22"/>
                <a:gd name="T3" fmla="*/ 26 h 26"/>
                <a:gd name="T4" fmla="*/ 14 w 22"/>
                <a:gd name="T5" fmla="*/ 26 h 26"/>
                <a:gd name="T6" fmla="*/ 0 w 22"/>
                <a:gd name="T7" fmla="*/ 12 h 26"/>
                <a:gd name="T8" fmla="*/ 16 w 22"/>
                <a:gd name="T9" fmla="*/ 0 h 26"/>
                <a:gd name="T10" fmla="*/ 22 w 22"/>
                <a:gd name="T11" fmla="*/ 1 h 26"/>
                <a:gd name="T12" fmla="*/ 9 w 22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9" y="13"/>
                  </a:moveTo>
                  <a:cubicBezTo>
                    <a:pt x="9" y="19"/>
                    <a:pt x="14" y="24"/>
                    <a:pt x="21" y="26"/>
                  </a:cubicBezTo>
                  <a:cubicBezTo>
                    <a:pt x="19" y="26"/>
                    <a:pt x="17" y="26"/>
                    <a:pt x="14" y="26"/>
                  </a:cubicBezTo>
                  <a:cubicBezTo>
                    <a:pt x="5" y="26"/>
                    <a:pt x="0" y="19"/>
                    <a:pt x="0" y="12"/>
                  </a:cubicBezTo>
                  <a:cubicBezTo>
                    <a:pt x="1" y="5"/>
                    <a:pt x="6" y="0"/>
                    <a:pt x="16" y="0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15" y="3"/>
                    <a:pt x="10" y="7"/>
                    <a:pt x="9" y="13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14" name="Oval 706">
              <a:extLst>
                <a:ext uri="{FF2B5EF4-FFF2-40B4-BE49-F238E27FC236}">
                  <a16:creationId xmlns:a16="http://schemas.microsoft.com/office/drawing/2014/main" id="{284137E4-F06D-4254-9C5D-AD2CB1ECA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0201" y="5570538"/>
              <a:ext cx="44450" cy="38100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15" name="Oval 707">
              <a:extLst>
                <a:ext uri="{FF2B5EF4-FFF2-40B4-BE49-F238E27FC236}">
                  <a16:creationId xmlns:a16="http://schemas.microsoft.com/office/drawing/2014/main" id="{ACB61977-F751-4FED-8195-B5D57A6C7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8139" y="5578476"/>
              <a:ext cx="26988" cy="25400"/>
            </a:xfrm>
            <a:prstGeom prst="ellipse">
              <a:avLst/>
            </a:prstGeom>
            <a:solidFill>
              <a:srgbClr val="489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16" name="Oval 708">
              <a:extLst>
                <a:ext uri="{FF2B5EF4-FFF2-40B4-BE49-F238E27FC236}">
                  <a16:creationId xmlns:a16="http://schemas.microsoft.com/office/drawing/2014/main" id="{2D83F176-031C-4027-995F-52A351F44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489" y="5584826"/>
              <a:ext cx="12700" cy="12700"/>
            </a:xfrm>
            <a:prstGeom prst="ellipse">
              <a:avLst/>
            </a:prstGeom>
            <a:solidFill>
              <a:srgbClr val="00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17" name="Oval 709">
              <a:extLst>
                <a:ext uri="{FF2B5EF4-FFF2-40B4-BE49-F238E27FC236}">
                  <a16:creationId xmlns:a16="http://schemas.microsoft.com/office/drawing/2014/main" id="{75DF385F-14EB-46B9-91B7-D70C9500E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014" y="5584826"/>
              <a:ext cx="6350" cy="6350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18" name="Freeform 710">
              <a:extLst>
                <a:ext uri="{FF2B5EF4-FFF2-40B4-BE49-F238E27FC236}">
                  <a16:creationId xmlns:a16="http://schemas.microsoft.com/office/drawing/2014/main" id="{2A2E77BC-663B-4724-BD2F-D04A376AF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026" y="5565776"/>
              <a:ext cx="50800" cy="17463"/>
            </a:xfrm>
            <a:custGeom>
              <a:avLst/>
              <a:gdLst>
                <a:gd name="T0" fmla="*/ 47 w 47"/>
                <a:gd name="T1" fmla="*/ 15 h 15"/>
                <a:gd name="T2" fmla="*/ 0 w 47"/>
                <a:gd name="T3" fmla="*/ 15 h 15"/>
                <a:gd name="T4" fmla="*/ 6 w 47"/>
                <a:gd name="T5" fmla="*/ 6 h 15"/>
                <a:gd name="T6" fmla="*/ 23 w 47"/>
                <a:gd name="T7" fmla="*/ 0 h 15"/>
                <a:gd name="T8" fmla="*/ 39 w 47"/>
                <a:gd name="T9" fmla="*/ 5 h 15"/>
                <a:gd name="T10" fmla="*/ 47 w 4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5">
                  <a:moveTo>
                    <a:pt x="47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1"/>
                    <a:pt x="6" y="6"/>
                  </a:cubicBezTo>
                  <a:cubicBezTo>
                    <a:pt x="9" y="3"/>
                    <a:pt x="15" y="0"/>
                    <a:pt x="23" y="0"/>
                  </a:cubicBezTo>
                  <a:cubicBezTo>
                    <a:pt x="30" y="0"/>
                    <a:pt x="35" y="2"/>
                    <a:pt x="39" y="5"/>
                  </a:cubicBezTo>
                  <a:cubicBezTo>
                    <a:pt x="45" y="9"/>
                    <a:pt x="47" y="15"/>
                    <a:pt x="47" y="15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19" name="Oval 711">
              <a:extLst>
                <a:ext uri="{FF2B5EF4-FFF2-40B4-BE49-F238E27FC236}">
                  <a16:creationId xmlns:a16="http://schemas.microsoft.com/office/drawing/2014/main" id="{F8FE8215-2903-4D97-A769-585343CA2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4476" y="5572126"/>
              <a:ext cx="46038" cy="38100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20" name="Oval 712">
              <a:extLst>
                <a:ext uri="{FF2B5EF4-FFF2-40B4-BE49-F238E27FC236}">
                  <a16:creationId xmlns:a16="http://schemas.microsoft.com/office/drawing/2014/main" id="{4AB1357E-BBC0-4CA3-8DD3-16FEC4C60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2414" y="5580063"/>
              <a:ext cx="25400" cy="25400"/>
            </a:xfrm>
            <a:prstGeom prst="ellipse">
              <a:avLst/>
            </a:prstGeom>
            <a:solidFill>
              <a:srgbClr val="489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21" name="Oval 713">
              <a:extLst>
                <a:ext uri="{FF2B5EF4-FFF2-40B4-BE49-F238E27FC236}">
                  <a16:creationId xmlns:a16="http://schemas.microsoft.com/office/drawing/2014/main" id="{C98F656E-97D6-41E0-905E-EBBB64548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8764" y="5584826"/>
              <a:ext cx="12700" cy="14288"/>
            </a:xfrm>
            <a:prstGeom prst="ellipse">
              <a:avLst/>
            </a:prstGeom>
            <a:solidFill>
              <a:srgbClr val="00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22" name="Oval 714">
              <a:extLst>
                <a:ext uri="{FF2B5EF4-FFF2-40B4-BE49-F238E27FC236}">
                  <a16:creationId xmlns:a16="http://schemas.microsoft.com/office/drawing/2014/main" id="{130351C0-3B57-48D8-A01D-1015968A8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6701" y="5586413"/>
              <a:ext cx="6350" cy="6350"/>
            </a:xfrm>
            <a:prstGeom prst="ellipse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23" name="Freeform 715">
              <a:extLst>
                <a:ext uri="{FF2B5EF4-FFF2-40B4-BE49-F238E27FC236}">
                  <a16:creationId xmlns:a16="http://schemas.microsoft.com/office/drawing/2014/main" id="{FADB9E54-710F-400C-9271-61475CFC0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301" y="5567363"/>
              <a:ext cx="50800" cy="15875"/>
            </a:xfrm>
            <a:custGeom>
              <a:avLst/>
              <a:gdLst>
                <a:gd name="T0" fmla="*/ 47 w 47"/>
                <a:gd name="T1" fmla="*/ 15 h 15"/>
                <a:gd name="T2" fmla="*/ 0 w 47"/>
                <a:gd name="T3" fmla="*/ 15 h 15"/>
                <a:gd name="T4" fmla="*/ 6 w 47"/>
                <a:gd name="T5" fmla="*/ 6 h 15"/>
                <a:gd name="T6" fmla="*/ 24 w 47"/>
                <a:gd name="T7" fmla="*/ 0 h 15"/>
                <a:gd name="T8" fmla="*/ 39 w 47"/>
                <a:gd name="T9" fmla="*/ 5 h 15"/>
                <a:gd name="T10" fmla="*/ 47 w 4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5">
                  <a:moveTo>
                    <a:pt x="47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1"/>
                    <a:pt x="6" y="6"/>
                  </a:cubicBezTo>
                  <a:cubicBezTo>
                    <a:pt x="9" y="3"/>
                    <a:pt x="15" y="0"/>
                    <a:pt x="24" y="0"/>
                  </a:cubicBezTo>
                  <a:cubicBezTo>
                    <a:pt x="31" y="0"/>
                    <a:pt x="35" y="2"/>
                    <a:pt x="39" y="5"/>
                  </a:cubicBezTo>
                  <a:cubicBezTo>
                    <a:pt x="45" y="9"/>
                    <a:pt x="47" y="15"/>
                    <a:pt x="47" y="15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24" name="Freeform 716">
              <a:extLst>
                <a:ext uri="{FF2B5EF4-FFF2-40B4-BE49-F238E27FC236}">
                  <a16:creationId xmlns:a16="http://schemas.microsoft.com/office/drawing/2014/main" id="{641F0AFE-983A-45E4-956C-E9C64EFBC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039" y="5600701"/>
              <a:ext cx="50800" cy="60325"/>
            </a:xfrm>
            <a:custGeom>
              <a:avLst/>
              <a:gdLst>
                <a:gd name="T0" fmla="*/ 1 w 46"/>
                <a:gd name="T1" fmla="*/ 28 h 56"/>
                <a:gd name="T2" fmla="*/ 3 w 46"/>
                <a:gd name="T3" fmla="*/ 48 h 56"/>
                <a:gd name="T4" fmla="*/ 17 w 46"/>
                <a:gd name="T5" fmla="*/ 56 h 56"/>
                <a:gd name="T6" fmla="*/ 37 w 46"/>
                <a:gd name="T7" fmla="*/ 47 h 56"/>
                <a:gd name="T8" fmla="*/ 46 w 46"/>
                <a:gd name="T9" fmla="*/ 28 h 56"/>
                <a:gd name="T10" fmla="*/ 22 w 46"/>
                <a:gd name="T11" fmla="*/ 0 h 56"/>
                <a:gd name="T12" fmla="*/ 1 w 46"/>
                <a:gd name="T13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6">
                  <a:moveTo>
                    <a:pt x="1" y="28"/>
                  </a:moveTo>
                  <a:cubicBezTo>
                    <a:pt x="0" y="36"/>
                    <a:pt x="0" y="43"/>
                    <a:pt x="3" y="48"/>
                  </a:cubicBezTo>
                  <a:cubicBezTo>
                    <a:pt x="6" y="53"/>
                    <a:pt x="11" y="56"/>
                    <a:pt x="17" y="56"/>
                  </a:cubicBezTo>
                  <a:cubicBezTo>
                    <a:pt x="24" y="56"/>
                    <a:pt x="31" y="52"/>
                    <a:pt x="37" y="47"/>
                  </a:cubicBezTo>
                  <a:cubicBezTo>
                    <a:pt x="42" y="42"/>
                    <a:pt x="46" y="35"/>
                    <a:pt x="46" y="28"/>
                  </a:cubicBezTo>
                  <a:cubicBezTo>
                    <a:pt x="46" y="13"/>
                    <a:pt x="35" y="0"/>
                    <a:pt x="22" y="0"/>
                  </a:cubicBezTo>
                  <a:cubicBezTo>
                    <a:pt x="9" y="0"/>
                    <a:pt x="3" y="10"/>
                    <a:pt x="1" y="28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25" name="Freeform 717">
              <a:extLst>
                <a:ext uri="{FF2B5EF4-FFF2-40B4-BE49-F238E27FC236}">
                  <a16:creationId xmlns:a16="http://schemas.microsoft.com/office/drawing/2014/main" id="{48E6A3EC-75DB-4E17-8E37-7F8B6C314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326" y="5613401"/>
              <a:ext cx="25400" cy="33338"/>
            </a:xfrm>
            <a:custGeom>
              <a:avLst/>
              <a:gdLst>
                <a:gd name="T0" fmla="*/ 11 w 23"/>
                <a:gd name="T1" fmla="*/ 15 h 31"/>
                <a:gd name="T2" fmla="*/ 0 w 23"/>
                <a:gd name="T3" fmla="*/ 3 h 31"/>
                <a:gd name="T4" fmla="*/ 4 w 23"/>
                <a:gd name="T5" fmla="*/ 1 h 31"/>
                <a:gd name="T6" fmla="*/ 21 w 23"/>
                <a:gd name="T7" fmla="*/ 13 h 31"/>
                <a:gd name="T8" fmla="*/ 9 w 23"/>
                <a:gd name="T9" fmla="*/ 30 h 31"/>
                <a:gd name="T10" fmla="*/ 4 w 23"/>
                <a:gd name="T11" fmla="*/ 30 h 31"/>
                <a:gd name="T12" fmla="*/ 11 w 23"/>
                <a:gd name="T1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11" y="15"/>
                  </a:moveTo>
                  <a:cubicBezTo>
                    <a:pt x="10" y="9"/>
                    <a:pt x="6" y="4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12" y="0"/>
                    <a:pt x="20" y="5"/>
                    <a:pt x="21" y="13"/>
                  </a:cubicBezTo>
                  <a:cubicBezTo>
                    <a:pt x="23" y="21"/>
                    <a:pt x="17" y="29"/>
                    <a:pt x="9" y="30"/>
                  </a:cubicBezTo>
                  <a:cubicBezTo>
                    <a:pt x="8" y="31"/>
                    <a:pt x="6" y="31"/>
                    <a:pt x="4" y="30"/>
                  </a:cubicBezTo>
                  <a:cubicBezTo>
                    <a:pt x="9" y="27"/>
                    <a:pt x="13" y="21"/>
                    <a:pt x="11" y="15"/>
                  </a:cubicBezTo>
                  <a:close/>
                </a:path>
              </a:pathLst>
            </a:custGeom>
            <a:solidFill>
              <a:srgbClr val="C69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26" name="Freeform 718">
              <a:extLst>
                <a:ext uri="{FF2B5EF4-FFF2-40B4-BE49-F238E27FC236}">
                  <a16:creationId xmlns:a16="http://schemas.microsoft.com/office/drawing/2014/main" id="{C45F8AB6-A356-4511-8726-CE0A1C534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1" y="5688013"/>
              <a:ext cx="80963" cy="23813"/>
            </a:xfrm>
            <a:custGeom>
              <a:avLst/>
              <a:gdLst>
                <a:gd name="T0" fmla="*/ 0 w 74"/>
                <a:gd name="T1" fmla="*/ 0 h 23"/>
                <a:gd name="T2" fmla="*/ 74 w 74"/>
                <a:gd name="T3" fmla="*/ 1 h 23"/>
                <a:gd name="T4" fmla="*/ 53 w 74"/>
                <a:gd name="T5" fmla="*/ 20 h 23"/>
                <a:gd name="T6" fmla="*/ 23 w 74"/>
                <a:gd name="T7" fmla="*/ 21 h 23"/>
                <a:gd name="T8" fmla="*/ 1 w 74"/>
                <a:gd name="T9" fmla="*/ 2 h 23"/>
                <a:gd name="T10" fmla="*/ 0 w 7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3">
                  <a:moveTo>
                    <a:pt x="0" y="0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68" y="15"/>
                    <a:pt x="53" y="20"/>
                  </a:cubicBezTo>
                  <a:cubicBezTo>
                    <a:pt x="49" y="22"/>
                    <a:pt x="30" y="23"/>
                    <a:pt x="23" y="21"/>
                  </a:cubicBezTo>
                  <a:cubicBezTo>
                    <a:pt x="7" y="15"/>
                    <a:pt x="1" y="2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27" name="Freeform 719">
              <a:extLst>
                <a:ext uri="{FF2B5EF4-FFF2-40B4-BE49-F238E27FC236}">
                  <a16:creationId xmlns:a16="http://schemas.microsoft.com/office/drawing/2014/main" id="{AC5C09F5-C1AB-4537-A6E6-D48FD2232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0514" y="5729288"/>
              <a:ext cx="34925" cy="20638"/>
            </a:xfrm>
            <a:custGeom>
              <a:avLst/>
              <a:gdLst>
                <a:gd name="T0" fmla="*/ 16 w 32"/>
                <a:gd name="T1" fmla="*/ 9 h 19"/>
                <a:gd name="T2" fmla="*/ 1 w 32"/>
                <a:gd name="T3" fmla="*/ 19 h 19"/>
                <a:gd name="T4" fmla="*/ 0 w 32"/>
                <a:gd name="T5" fmla="*/ 15 h 19"/>
                <a:gd name="T6" fmla="*/ 16 w 32"/>
                <a:gd name="T7" fmla="*/ 0 h 19"/>
                <a:gd name="T8" fmla="*/ 32 w 32"/>
                <a:gd name="T9" fmla="*/ 15 h 19"/>
                <a:gd name="T10" fmla="*/ 31 w 32"/>
                <a:gd name="T11" fmla="*/ 19 h 19"/>
                <a:gd name="T12" fmla="*/ 16 w 32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9">
                  <a:moveTo>
                    <a:pt x="16" y="9"/>
                  </a:moveTo>
                  <a:cubicBezTo>
                    <a:pt x="9" y="9"/>
                    <a:pt x="3" y="14"/>
                    <a:pt x="1" y="19"/>
                  </a:cubicBezTo>
                  <a:cubicBezTo>
                    <a:pt x="1" y="18"/>
                    <a:pt x="0" y="16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16"/>
                    <a:pt x="32" y="18"/>
                    <a:pt x="31" y="19"/>
                  </a:cubicBezTo>
                  <a:cubicBezTo>
                    <a:pt x="29" y="14"/>
                    <a:pt x="23" y="9"/>
                    <a:pt x="16" y="9"/>
                  </a:cubicBezTo>
                  <a:close/>
                </a:path>
              </a:pathLst>
            </a:custGeom>
            <a:solidFill>
              <a:srgbClr val="D8A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28" name="Freeform 720">
              <a:extLst>
                <a:ext uri="{FF2B5EF4-FFF2-40B4-BE49-F238E27FC236}">
                  <a16:creationId xmlns:a16="http://schemas.microsoft.com/office/drawing/2014/main" id="{79A6EB4A-50A8-4CD2-A670-5D2F07547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4314" y="5808663"/>
              <a:ext cx="279400" cy="390525"/>
            </a:xfrm>
            <a:custGeom>
              <a:avLst/>
              <a:gdLst>
                <a:gd name="T0" fmla="*/ 26 w 176"/>
                <a:gd name="T1" fmla="*/ 0 h 246"/>
                <a:gd name="T2" fmla="*/ 28 w 176"/>
                <a:gd name="T3" fmla="*/ 0 h 246"/>
                <a:gd name="T4" fmla="*/ 148 w 176"/>
                <a:gd name="T5" fmla="*/ 0 h 246"/>
                <a:gd name="T6" fmla="*/ 152 w 176"/>
                <a:gd name="T7" fmla="*/ 0 h 246"/>
                <a:gd name="T8" fmla="*/ 176 w 176"/>
                <a:gd name="T9" fmla="*/ 84 h 246"/>
                <a:gd name="T10" fmla="*/ 176 w 176"/>
                <a:gd name="T11" fmla="*/ 246 h 246"/>
                <a:gd name="T12" fmla="*/ 88 w 176"/>
                <a:gd name="T13" fmla="*/ 246 h 246"/>
                <a:gd name="T14" fmla="*/ 88 w 176"/>
                <a:gd name="T15" fmla="*/ 246 h 246"/>
                <a:gd name="T16" fmla="*/ 0 w 176"/>
                <a:gd name="T17" fmla="*/ 246 h 246"/>
                <a:gd name="T18" fmla="*/ 0 w 176"/>
                <a:gd name="T19" fmla="*/ 84 h 246"/>
                <a:gd name="T20" fmla="*/ 26 w 176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46">
                  <a:moveTo>
                    <a:pt x="26" y="0"/>
                  </a:moveTo>
                  <a:lnTo>
                    <a:pt x="2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76" y="84"/>
                  </a:lnTo>
                  <a:lnTo>
                    <a:pt x="176" y="246"/>
                  </a:lnTo>
                  <a:lnTo>
                    <a:pt x="88" y="246"/>
                  </a:lnTo>
                  <a:lnTo>
                    <a:pt x="88" y="246"/>
                  </a:lnTo>
                  <a:lnTo>
                    <a:pt x="0" y="246"/>
                  </a:lnTo>
                  <a:lnTo>
                    <a:pt x="0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29" name="Freeform 721">
              <a:extLst>
                <a:ext uri="{FF2B5EF4-FFF2-40B4-BE49-F238E27FC236}">
                  <a16:creationId xmlns:a16="http://schemas.microsoft.com/office/drawing/2014/main" id="{9CD5D522-1765-4EBB-99C9-812AA0485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1914" y="6180138"/>
              <a:ext cx="431800" cy="488950"/>
            </a:xfrm>
            <a:custGeom>
              <a:avLst/>
              <a:gdLst>
                <a:gd name="T0" fmla="*/ 160 w 396"/>
                <a:gd name="T1" fmla="*/ 0 h 448"/>
                <a:gd name="T2" fmla="*/ 396 w 396"/>
                <a:gd name="T3" fmla="*/ 0 h 448"/>
                <a:gd name="T4" fmla="*/ 396 w 396"/>
                <a:gd name="T5" fmla="*/ 45 h 448"/>
                <a:gd name="T6" fmla="*/ 360 w 396"/>
                <a:gd name="T7" fmla="*/ 87 h 448"/>
                <a:gd name="T8" fmla="*/ 233 w 396"/>
                <a:gd name="T9" fmla="*/ 87 h 448"/>
                <a:gd name="T10" fmla="*/ 132 w 396"/>
                <a:gd name="T11" fmla="*/ 144 h 448"/>
                <a:gd name="T12" fmla="*/ 89 w 396"/>
                <a:gd name="T13" fmla="*/ 201 h 448"/>
                <a:gd name="T14" fmla="*/ 25 w 396"/>
                <a:gd name="T15" fmla="*/ 448 h 448"/>
                <a:gd name="T16" fmla="*/ 0 w 396"/>
                <a:gd name="T17" fmla="*/ 448 h 448"/>
                <a:gd name="T18" fmla="*/ 43 w 396"/>
                <a:gd name="T19" fmla="*/ 172 h 448"/>
                <a:gd name="T20" fmla="*/ 91 w 396"/>
                <a:gd name="T21" fmla="*/ 98 h 448"/>
                <a:gd name="T22" fmla="*/ 140 w 396"/>
                <a:gd name="T23" fmla="*/ 45 h 448"/>
                <a:gd name="T24" fmla="*/ 140 w 396"/>
                <a:gd name="T25" fmla="*/ 0 h 448"/>
                <a:gd name="T26" fmla="*/ 160 w 396"/>
                <a:gd name="T2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48">
                  <a:moveTo>
                    <a:pt x="160" y="0"/>
                  </a:moveTo>
                  <a:cubicBezTo>
                    <a:pt x="396" y="0"/>
                    <a:pt x="396" y="0"/>
                    <a:pt x="396" y="0"/>
                  </a:cubicBezTo>
                  <a:cubicBezTo>
                    <a:pt x="396" y="45"/>
                    <a:pt x="396" y="45"/>
                    <a:pt x="396" y="45"/>
                  </a:cubicBezTo>
                  <a:cubicBezTo>
                    <a:pt x="396" y="68"/>
                    <a:pt x="380" y="87"/>
                    <a:pt x="360" y="87"/>
                  </a:cubicBezTo>
                  <a:cubicBezTo>
                    <a:pt x="233" y="87"/>
                    <a:pt x="233" y="87"/>
                    <a:pt x="233" y="87"/>
                  </a:cubicBezTo>
                  <a:cubicBezTo>
                    <a:pt x="233" y="87"/>
                    <a:pt x="175" y="110"/>
                    <a:pt x="132" y="144"/>
                  </a:cubicBezTo>
                  <a:cubicBezTo>
                    <a:pt x="111" y="161"/>
                    <a:pt x="94" y="180"/>
                    <a:pt x="89" y="201"/>
                  </a:cubicBezTo>
                  <a:cubicBezTo>
                    <a:pt x="78" y="251"/>
                    <a:pt x="25" y="448"/>
                    <a:pt x="25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48"/>
                    <a:pt x="31" y="233"/>
                    <a:pt x="43" y="172"/>
                  </a:cubicBezTo>
                  <a:cubicBezTo>
                    <a:pt x="49" y="146"/>
                    <a:pt x="70" y="120"/>
                    <a:pt x="91" y="98"/>
                  </a:cubicBezTo>
                  <a:cubicBezTo>
                    <a:pt x="116" y="73"/>
                    <a:pt x="140" y="54"/>
                    <a:pt x="140" y="45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30" name="Freeform 722">
              <a:extLst>
                <a:ext uri="{FF2B5EF4-FFF2-40B4-BE49-F238E27FC236}">
                  <a16:creationId xmlns:a16="http://schemas.microsoft.com/office/drawing/2014/main" id="{5882CACB-CCB5-4BE9-987F-4B1950FC1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326" y="6180138"/>
              <a:ext cx="306388" cy="488950"/>
            </a:xfrm>
            <a:custGeom>
              <a:avLst/>
              <a:gdLst>
                <a:gd name="T0" fmla="*/ 117 w 281"/>
                <a:gd name="T1" fmla="*/ 87 h 448"/>
                <a:gd name="T2" fmla="*/ 142 w 281"/>
                <a:gd name="T3" fmla="*/ 46 h 448"/>
                <a:gd name="T4" fmla="*/ 139 w 281"/>
                <a:gd name="T5" fmla="*/ 0 h 448"/>
                <a:gd name="T6" fmla="*/ 281 w 281"/>
                <a:gd name="T7" fmla="*/ 0 h 448"/>
                <a:gd name="T8" fmla="*/ 281 w 281"/>
                <a:gd name="T9" fmla="*/ 45 h 448"/>
                <a:gd name="T10" fmla="*/ 244 w 281"/>
                <a:gd name="T11" fmla="*/ 93 h 448"/>
                <a:gd name="T12" fmla="*/ 61 w 281"/>
                <a:gd name="T13" fmla="*/ 209 h 448"/>
                <a:gd name="T14" fmla="*/ 47 w 281"/>
                <a:gd name="T15" fmla="*/ 448 h 448"/>
                <a:gd name="T16" fmla="*/ 20 w 281"/>
                <a:gd name="T17" fmla="*/ 448 h 448"/>
                <a:gd name="T18" fmla="*/ 11 w 281"/>
                <a:gd name="T19" fmla="*/ 191 h 448"/>
                <a:gd name="T20" fmla="*/ 117 w 281"/>
                <a:gd name="T21" fmla="*/ 8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" h="448">
                  <a:moveTo>
                    <a:pt x="117" y="87"/>
                  </a:moveTo>
                  <a:cubicBezTo>
                    <a:pt x="136" y="75"/>
                    <a:pt x="142" y="70"/>
                    <a:pt x="142" y="4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68"/>
                    <a:pt x="271" y="78"/>
                    <a:pt x="244" y="93"/>
                  </a:cubicBezTo>
                  <a:cubicBezTo>
                    <a:pt x="196" y="119"/>
                    <a:pt x="73" y="156"/>
                    <a:pt x="61" y="209"/>
                  </a:cubicBezTo>
                  <a:cubicBezTo>
                    <a:pt x="49" y="258"/>
                    <a:pt x="47" y="448"/>
                    <a:pt x="47" y="448"/>
                  </a:cubicBezTo>
                  <a:cubicBezTo>
                    <a:pt x="20" y="448"/>
                    <a:pt x="20" y="448"/>
                    <a:pt x="20" y="448"/>
                  </a:cubicBezTo>
                  <a:cubicBezTo>
                    <a:pt x="20" y="448"/>
                    <a:pt x="0" y="265"/>
                    <a:pt x="11" y="191"/>
                  </a:cubicBezTo>
                  <a:cubicBezTo>
                    <a:pt x="17" y="149"/>
                    <a:pt x="87" y="109"/>
                    <a:pt x="117" y="87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31" name="Freeform 723">
              <a:extLst>
                <a:ext uri="{FF2B5EF4-FFF2-40B4-BE49-F238E27FC236}">
                  <a16:creationId xmlns:a16="http://schemas.microsoft.com/office/drawing/2014/main" id="{1BAFAACA-9A37-413E-B061-244BFCD62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1" y="5819776"/>
              <a:ext cx="55563" cy="198438"/>
            </a:xfrm>
            <a:custGeom>
              <a:avLst/>
              <a:gdLst>
                <a:gd name="T0" fmla="*/ 20 w 35"/>
                <a:gd name="T1" fmla="*/ 16 h 125"/>
                <a:gd name="T2" fmla="*/ 30 w 35"/>
                <a:gd name="T3" fmla="*/ 0 h 125"/>
                <a:gd name="T4" fmla="*/ 5 w 35"/>
                <a:gd name="T5" fmla="*/ 0 h 125"/>
                <a:gd name="T6" fmla="*/ 14 w 35"/>
                <a:gd name="T7" fmla="*/ 16 h 125"/>
                <a:gd name="T8" fmla="*/ 0 w 35"/>
                <a:gd name="T9" fmla="*/ 86 h 125"/>
                <a:gd name="T10" fmla="*/ 14 w 35"/>
                <a:gd name="T11" fmla="*/ 125 h 125"/>
                <a:gd name="T12" fmla="*/ 35 w 35"/>
                <a:gd name="T13" fmla="*/ 90 h 125"/>
                <a:gd name="T14" fmla="*/ 20 w 35"/>
                <a:gd name="T1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25">
                  <a:moveTo>
                    <a:pt x="20" y="16"/>
                  </a:moveTo>
                  <a:lnTo>
                    <a:pt x="30" y="0"/>
                  </a:lnTo>
                  <a:lnTo>
                    <a:pt x="5" y="0"/>
                  </a:lnTo>
                  <a:lnTo>
                    <a:pt x="14" y="16"/>
                  </a:lnTo>
                  <a:lnTo>
                    <a:pt x="0" y="86"/>
                  </a:lnTo>
                  <a:lnTo>
                    <a:pt x="14" y="125"/>
                  </a:lnTo>
                  <a:lnTo>
                    <a:pt x="35" y="90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3B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32" name="Freeform 724">
              <a:extLst>
                <a:ext uri="{FF2B5EF4-FFF2-40B4-BE49-F238E27FC236}">
                  <a16:creationId xmlns:a16="http://schemas.microsoft.com/office/drawing/2014/main" id="{D95ACA63-5796-4D7E-8275-1DEAA3DFD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614" y="5807076"/>
              <a:ext cx="185738" cy="417513"/>
            </a:xfrm>
            <a:custGeom>
              <a:avLst/>
              <a:gdLst>
                <a:gd name="T0" fmla="*/ 161 w 170"/>
                <a:gd name="T1" fmla="*/ 1 h 383"/>
                <a:gd name="T2" fmla="*/ 116 w 170"/>
                <a:gd name="T3" fmla="*/ 1 h 383"/>
                <a:gd name="T4" fmla="*/ 104 w 170"/>
                <a:gd name="T5" fmla="*/ 0 h 383"/>
                <a:gd name="T6" fmla="*/ 73 w 170"/>
                <a:gd name="T7" fmla="*/ 65 h 383"/>
                <a:gd name="T8" fmla="*/ 2 w 170"/>
                <a:gd name="T9" fmla="*/ 93 h 383"/>
                <a:gd name="T10" fmla="*/ 2 w 170"/>
                <a:gd name="T11" fmla="*/ 354 h 383"/>
                <a:gd name="T12" fmla="*/ 18 w 170"/>
                <a:gd name="T13" fmla="*/ 382 h 383"/>
                <a:gd name="T14" fmla="*/ 170 w 170"/>
                <a:gd name="T15" fmla="*/ 382 h 383"/>
                <a:gd name="T16" fmla="*/ 161 w 170"/>
                <a:gd name="T17" fmla="*/ 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383">
                  <a:moveTo>
                    <a:pt x="161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97" y="39"/>
                    <a:pt x="73" y="65"/>
                  </a:cubicBezTo>
                  <a:cubicBezTo>
                    <a:pt x="43" y="98"/>
                    <a:pt x="2" y="93"/>
                    <a:pt x="2" y="93"/>
                  </a:cubicBezTo>
                  <a:cubicBezTo>
                    <a:pt x="2" y="354"/>
                    <a:pt x="2" y="354"/>
                    <a:pt x="2" y="354"/>
                  </a:cubicBezTo>
                  <a:cubicBezTo>
                    <a:pt x="2" y="354"/>
                    <a:pt x="0" y="381"/>
                    <a:pt x="18" y="382"/>
                  </a:cubicBezTo>
                  <a:cubicBezTo>
                    <a:pt x="29" y="383"/>
                    <a:pt x="170" y="382"/>
                    <a:pt x="170" y="382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33" name="Freeform 725">
              <a:extLst>
                <a:ext uri="{FF2B5EF4-FFF2-40B4-BE49-F238E27FC236}">
                  <a16:creationId xmlns:a16="http://schemas.microsoft.com/office/drawing/2014/main" id="{3C3C83A1-2E25-4613-85D3-4D4B3C1E4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976" y="5808663"/>
              <a:ext cx="150813" cy="415925"/>
            </a:xfrm>
            <a:custGeom>
              <a:avLst/>
              <a:gdLst>
                <a:gd name="T0" fmla="*/ 137 w 138"/>
                <a:gd name="T1" fmla="*/ 92 h 382"/>
                <a:gd name="T2" fmla="*/ 88 w 138"/>
                <a:gd name="T3" fmla="*/ 60 h 382"/>
                <a:gd name="T4" fmla="*/ 75 w 138"/>
                <a:gd name="T5" fmla="*/ 0 h 382"/>
                <a:gd name="T6" fmla="*/ 4 w 138"/>
                <a:gd name="T7" fmla="*/ 0 h 382"/>
                <a:gd name="T8" fmla="*/ 4 w 138"/>
                <a:gd name="T9" fmla="*/ 380 h 382"/>
                <a:gd name="T10" fmla="*/ 118 w 138"/>
                <a:gd name="T11" fmla="*/ 381 h 382"/>
                <a:gd name="T12" fmla="*/ 137 w 138"/>
                <a:gd name="T13" fmla="*/ 353 h 382"/>
                <a:gd name="T14" fmla="*/ 137 w 138"/>
                <a:gd name="T15" fmla="*/ 9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82">
                  <a:moveTo>
                    <a:pt x="137" y="92"/>
                  </a:moveTo>
                  <a:cubicBezTo>
                    <a:pt x="137" y="92"/>
                    <a:pt x="109" y="90"/>
                    <a:pt x="88" y="60"/>
                  </a:cubicBezTo>
                  <a:cubicBezTo>
                    <a:pt x="70" y="35"/>
                    <a:pt x="75" y="0"/>
                    <a:pt x="75" y="0"/>
                  </a:cubicBezTo>
                  <a:cubicBezTo>
                    <a:pt x="75" y="0"/>
                    <a:pt x="6" y="0"/>
                    <a:pt x="4" y="0"/>
                  </a:cubicBezTo>
                  <a:cubicBezTo>
                    <a:pt x="0" y="0"/>
                    <a:pt x="4" y="380"/>
                    <a:pt x="4" y="380"/>
                  </a:cubicBezTo>
                  <a:cubicBezTo>
                    <a:pt x="4" y="380"/>
                    <a:pt x="106" y="382"/>
                    <a:pt x="118" y="381"/>
                  </a:cubicBezTo>
                  <a:cubicBezTo>
                    <a:pt x="132" y="380"/>
                    <a:pt x="137" y="361"/>
                    <a:pt x="137" y="353"/>
                  </a:cubicBezTo>
                  <a:cubicBezTo>
                    <a:pt x="138" y="325"/>
                    <a:pt x="137" y="92"/>
                    <a:pt x="137" y="92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34" name="Freeform 726">
              <a:extLst>
                <a:ext uri="{FF2B5EF4-FFF2-40B4-BE49-F238E27FC236}">
                  <a16:creationId xmlns:a16="http://schemas.microsoft.com/office/drawing/2014/main" id="{5D624DE0-8156-49E9-8967-59334E82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62738"/>
              <a:ext cx="88900" cy="33338"/>
            </a:xfrm>
            <a:custGeom>
              <a:avLst/>
              <a:gdLst>
                <a:gd name="T0" fmla="*/ 79 w 82"/>
                <a:gd name="T1" fmla="*/ 0 h 31"/>
                <a:gd name="T2" fmla="*/ 59 w 82"/>
                <a:gd name="T3" fmla="*/ 3 h 31"/>
                <a:gd name="T4" fmla="*/ 53 w 82"/>
                <a:gd name="T5" fmla="*/ 0 h 31"/>
                <a:gd name="T6" fmla="*/ 52 w 82"/>
                <a:gd name="T7" fmla="*/ 0 h 31"/>
                <a:gd name="T8" fmla="*/ 30 w 82"/>
                <a:gd name="T9" fmla="*/ 17 h 31"/>
                <a:gd name="T10" fmla="*/ 2 w 82"/>
                <a:gd name="T11" fmla="*/ 25 h 31"/>
                <a:gd name="T12" fmla="*/ 0 w 82"/>
                <a:gd name="T13" fmla="*/ 29 h 31"/>
                <a:gd name="T14" fmla="*/ 36 w 82"/>
                <a:gd name="T15" fmla="*/ 31 h 31"/>
                <a:gd name="T16" fmla="*/ 63 w 82"/>
                <a:gd name="T17" fmla="*/ 25 h 31"/>
                <a:gd name="T18" fmla="*/ 64 w 82"/>
                <a:gd name="T19" fmla="*/ 29 h 31"/>
                <a:gd name="T20" fmla="*/ 82 w 82"/>
                <a:gd name="T21" fmla="*/ 29 h 31"/>
                <a:gd name="T22" fmla="*/ 79 w 82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1">
                  <a:moveTo>
                    <a:pt x="79" y="0"/>
                  </a:move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6" y="0"/>
                    <a:pt x="53" y="0"/>
                  </a:cubicBezTo>
                  <a:cubicBezTo>
                    <a:pt x="51" y="0"/>
                    <a:pt x="52" y="0"/>
                    <a:pt x="52" y="0"/>
                  </a:cubicBezTo>
                  <a:cubicBezTo>
                    <a:pt x="52" y="0"/>
                    <a:pt x="33" y="15"/>
                    <a:pt x="30" y="17"/>
                  </a:cubicBezTo>
                  <a:cubicBezTo>
                    <a:pt x="27" y="19"/>
                    <a:pt x="4" y="22"/>
                    <a:pt x="2" y="25"/>
                  </a:cubicBezTo>
                  <a:cubicBezTo>
                    <a:pt x="1" y="26"/>
                    <a:pt x="0" y="29"/>
                    <a:pt x="0" y="29"/>
                  </a:cubicBezTo>
                  <a:cubicBezTo>
                    <a:pt x="0" y="29"/>
                    <a:pt x="32" y="31"/>
                    <a:pt x="36" y="31"/>
                  </a:cubicBezTo>
                  <a:cubicBezTo>
                    <a:pt x="41" y="30"/>
                    <a:pt x="63" y="25"/>
                    <a:pt x="63" y="25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82" y="29"/>
                    <a:pt x="82" y="29"/>
                    <a:pt x="82" y="29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31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35" name="Freeform 727">
              <a:extLst>
                <a:ext uri="{FF2B5EF4-FFF2-40B4-BE49-F238E27FC236}">
                  <a16:creationId xmlns:a16="http://schemas.microsoft.com/office/drawing/2014/main" id="{716FE6F3-6BF9-4924-A7FF-196CB336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6659563"/>
              <a:ext cx="88900" cy="33338"/>
            </a:xfrm>
            <a:custGeom>
              <a:avLst/>
              <a:gdLst>
                <a:gd name="T0" fmla="*/ 79 w 82"/>
                <a:gd name="T1" fmla="*/ 0 h 31"/>
                <a:gd name="T2" fmla="*/ 59 w 82"/>
                <a:gd name="T3" fmla="*/ 3 h 31"/>
                <a:gd name="T4" fmla="*/ 53 w 82"/>
                <a:gd name="T5" fmla="*/ 0 h 31"/>
                <a:gd name="T6" fmla="*/ 52 w 82"/>
                <a:gd name="T7" fmla="*/ 0 h 31"/>
                <a:gd name="T8" fmla="*/ 30 w 82"/>
                <a:gd name="T9" fmla="*/ 17 h 31"/>
                <a:gd name="T10" fmla="*/ 2 w 82"/>
                <a:gd name="T11" fmla="*/ 24 h 31"/>
                <a:gd name="T12" fmla="*/ 0 w 82"/>
                <a:gd name="T13" fmla="*/ 28 h 31"/>
                <a:gd name="T14" fmla="*/ 36 w 82"/>
                <a:gd name="T15" fmla="*/ 31 h 31"/>
                <a:gd name="T16" fmla="*/ 64 w 82"/>
                <a:gd name="T17" fmla="*/ 24 h 31"/>
                <a:gd name="T18" fmla="*/ 64 w 82"/>
                <a:gd name="T19" fmla="*/ 29 h 31"/>
                <a:gd name="T20" fmla="*/ 82 w 82"/>
                <a:gd name="T21" fmla="*/ 29 h 31"/>
                <a:gd name="T22" fmla="*/ 79 w 82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1">
                  <a:moveTo>
                    <a:pt x="79" y="0"/>
                  </a:move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6" y="0"/>
                    <a:pt x="53" y="0"/>
                  </a:cubicBezTo>
                  <a:cubicBezTo>
                    <a:pt x="51" y="0"/>
                    <a:pt x="52" y="0"/>
                    <a:pt x="52" y="0"/>
                  </a:cubicBezTo>
                  <a:cubicBezTo>
                    <a:pt x="52" y="0"/>
                    <a:pt x="33" y="15"/>
                    <a:pt x="30" y="17"/>
                  </a:cubicBezTo>
                  <a:cubicBezTo>
                    <a:pt x="27" y="19"/>
                    <a:pt x="4" y="21"/>
                    <a:pt x="2" y="24"/>
                  </a:cubicBezTo>
                  <a:cubicBezTo>
                    <a:pt x="1" y="25"/>
                    <a:pt x="0" y="28"/>
                    <a:pt x="0" y="28"/>
                  </a:cubicBezTo>
                  <a:cubicBezTo>
                    <a:pt x="0" y="28"/>
                    <a:pt x="32" y="31"/>
                    <a:pt x="36" y="31"/>
                  </a:cubicBezTo>
                  <a:cubicBezTo>
                    <a:pt x="41" y="30"/>
                    <a:pt x="64" y="24"/>
                    <a:pt x="64" y="24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82" y="29"/>
                    <a:pt x="82" y="29"/>
                    <a:pt x="82" y="29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31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36" name="Freeform 728">
              <a:extLst>
                <a:ext uri="{FF2B5EF4-FFF2-40B4-BE49-F238E27FC236}">
                  <a16:creationId xmlns:a16="http://schemas.microsoft.com/office/drawing/2014/main" id="{E89EDCFD-4614-4546-BFA6-72E3DA7BA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614" y="5545138"/>
              <a:ext cx="60325" cy="15875"/>
            </a:xfrm>
            <a:custGeom>
              <a:avLst/>
              <a:gdLst>
                <a:gd name="T0" fmla="*/ 55 w 55"/>
                <a:gd name="T1" fmla="*/ 7 h 14"/>
                <a:gd name="T2" fmla="*/ 48 w 55"/>
                <a:gd name="T3" fmla="*/ 14 h 14"/>
                <a:gd name="T4" fmla="*/ 7 w 55"/>
                <a:gd name="T5" fmla="*/ 14 h 14"/>
                <a:gd name="T6" fmla="*/ 0 w 55"/>
                <a:gd name="T7" fmla="*/ 7 h 14"/>
                <a:gd name="T8" fmla="*/ 0 w 55"/>
                <a:gd name="T9" fmla="*/ 7 h 14"/>
                <a:gd name="T10" fmla="*/ 7 w 55"/>
                <a:gd name="T11" fmla="*/ 0 h 14"/>
                <a:gd name="T12" fmla="*/ 48 w 55"/>
                <a:gd name="T13" fmla="*/ 0 h 14"/>
                <a:gd name="T14" fmla="*/ 55 w 55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4">
                  <a:moveTo>
                    <a:pt x="55" y="7"/>
                  </a:moveTo>
                  <a:cubicBezTo>
                    <a:pt x="55" y="11"/>
                    <a:pt x="52" y="14"/>
                    <a:pt x="4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5" y="3"/>
                    <a:pt x="55" y="7"/>
                  </a:cubicBezTo>
                  <a:close/>
                </a:path>
              </a:pathLst>
            </a:custGeom>
            <a:solidFill>
              <a:srgbClr val="6B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37" name="Freeform 729">
              <a:extLst>
                <a:ext uri="{FF2B5EF4-FFF2-40B4-BE49-F238E27FC236}">
                  <a16:creationId xmlns:a16="http://schemas.microsoft.com/office/drawing/2014/main" id="{958D8142-E9FA-45BA-853D-A5D09FA7B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776" y="5545138"/>
              <a:ext cx="53975" cy="15875"/>
            </a:xfrm>
            <a:custGeom>
              <a:avLst/>
              <a:gdLst>
                <a:gd name="T0" fmla="*/ 49 w 49"/>
                <a:gd name="T1" fmla="*/ 7 h 14"/>
                <a:gd name="T2" fmla="*/ 43 w 49"/>
                <a:gd name="T3" fmla="*/ 14 h 14"/>
                <a:gd name="T4" fmla="*/ 6 w 49"/>
                <a:gd name="T5" fmla="*/ 14 h 14"/>
                <a:gd name="T6" fmla="*/ 0 w 49"/>
                <a:gd name="T7" fmla="*/ 7 h 14"/>
                <a:gd name="T8" fmla="*/ 0 w 49"/>
                <a:gd name="T9" fmla="*/ 7 h 14"/>
                <a:gd name="T10" fmla="*/ 6 w 49"/>
                <a:gd name="T11" fmla="*/ 0 h 14"/>
                <a:gd name="T12" fmla="*/ 43 w 49"/>
                <a:gd name="T13" fmla="*/ 0 h 14"/>
                <a:gd name="T14" fmla="*/ 49 w 49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4">
                  <a:moveTo>
                    <a:pt x="49" y="7"/>
                  </a:moveTo>
                  <a:cubicBezTo>
                    <a:pt x="49" y="11"/>
                    <a:pt x="47" y="14"/>
                    <a:pt x="4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49" y="3"/>
                    <a:pt x="49" y="7"/>
                  </a:cubicBezTo>
                  <a:close/>
                </a:path>
              </a:pathLst>
            </a:custGeom>
            <a:solidFill>
              <a:srgbClr val="6B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38" name="Freeform 730">
              <a:extLst>
                <a:ext uri="{FF2B5EF4-FFF2-40B4-BE49-F238E27FC236}">
                  <a16:creationId xmlns:a16="http://schemas.microsoft.com/office/drawing/2014/main" id="{A8F948A5-19AD-4E4F-87C6-B7A5FE94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5751" y="5962651"/>
              <a:ext cx="222250" cy="131763"/>
            </a:xfrm>
            <a:custGeom>
              <a:avLst/>
              <a:gdLst>
                <a:gd name="T0" fmla="*/ 204 w 204"/>
                <a:gd name="T1" fmla="*/ 31 h 121"/>
                <a:gd name="T2" fmla="*/ 132 w 204"/>
                <a:gd name="T3" fmla="*/ 98 h 121"/>
                <a:gd name="T4" fmla="*/ 0 w 204"/>
                <a:gd name="T5" fmla="*/ 111 h 121"/>
                <a:gd name="T6" fmla="*/ 125 w 204"/>
                <a:gd name="T7" fmla="*/ 79 h 121"/>
                <a:gd name="T8" fmla="*/ 204 w 204"/>
                <a:gd name="T9" fmla="*/ 0 h 121"/>
                <a:gd name="T10" fmla="*/ 204 w 204"/>
                <a:gd name="T11" fmla="*/ 3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21">
                  <a:moveTo>
                    <a:pt x="204" y="31"/>
                  </a:moveTo>
                  <a:cubicBezTo>
                    <a:pt x="204" y="31"/>
                    <a:pt x="184" y="75"/>
                    <a:pt x="132" y="98"/>
                  </a:cubicBezTo>
                  <a:cubicBezTo>
                    <a:pt x="80" y="121"/>
                    <a:pt x="0" y="111"/>
                    <a:pt x="0" y="111"/>
                  </a:cubicBezTo>
                  <a:cubicBezTo>
                    <a:pt x="0" y="111"/>
                    <a:pt x="90" y="101"/>
                    <a:pt x="125" y="79"/>
                  </a:cubicBezTo>
                  <a:cubicBezTo>
                    <a:pt x="160" y="56"/>
                    <a:pt x="204" y="0"/>
                    <a:pt x="204" y="0"/>
                  </a:cubicBezTo>
                  <a:lnTo>
                    <a:pt x="204" y="3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39" name="Freeform 731">
              <a:extLst>
                <a:ext uri="{FF2B5EF4-FFF2-40B4-BE49-F238E27FC236}">
                  <a16:creationId xmlns:a16="http://schemas.microsoft.com/office/drawing/2014/main" id="{99FE64EE-63E4-48D4-AEF7-A9AA33D69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6" y="5915026"/>
              <a:ext cx="115888" cy="100013"/>
            </a:xfrm>
            <a:custGeom>
              <a:avLst/>
              <a:gdLst>
                <a:gd name="T0" fmla="*/ 107 w 107"/>
                <a:gd name="T1" fmla="*/ 0 h 92"/>
                <a:gd name="T2" fmla="*/ 51 w 107"/>
                <a:gd name="T3" fmla="*/ 67 h 92"/>
                <a:gd name="T4" fmla="*/ 0 w 107"/>
                <a:gd name="T5" fmla="*/ 92 h 92"/>
                <a:gd name="T6" fmla="*/ 62 w 107"/>
                <a:gd name="T7" fmla="*/ 72 h 92"/>
                <a:gd name="T8" fmla="*/ 107 w 107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2">
                  <a:moveTo>
                    <a:pt x="107" y="0"/>
                  </a:moveTo>
                  <a:cubicBezTo>
                    <a:pt x="107" y="0"/>
                    <a:pt x="80" y="49"/>
                    <a:pt x="51" y="67"/>
                  </a:cubicBezTo>
                  <a:cubicBezTo>
                    <a:pt x="22" y="85"/>
                    <a:pt x="0" y="92"/>
                    <a:pt x="0" y="92"/>
                  </a:cubicBezTo>
                  <a:cubicBezTo>
                    <a:pt x="0" y="92"/>
                    <a:pt x="34" y="90"/>
                    <a:pt x="62" y="72"/>
                  </a:cubicBezTo>
                  <a:cubicBezTo>
                    <a:pt x="81" y="59"/>
                    <a:pt x="103" y="28"/>
                    <a:pt x="107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40" name="Freeform 732">
              <a:extLst>
                <a:ext uri="{FF2B5EF4-FFF2-40B4-BE49-F238E27FC236}">
                  <a16:creationId xmlns:a16="http://schemas.microsoft.com/office/drawing/2014/main" id="{36D3D376-5600-43D3-814F-FB4081FEC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7339" y="5700713"/>
              <a:ext cx="38100" cy="11113"/>
            </a:xfrm>
            <a:custGeom>
              <a:avLst/>
              <a:gdLst>
                <a:gd name="T0" fmla="*/ 34 w 34"/>
                <a:gd name="T1" fmla="*/ 8 h 10"/>
                <a:gd name="T2" fmla="*/ 26 w 34"/>
                <a:gd name="T3" fmla="*/ 1 h 10"/>
                <a:gd name="T4" fmla="*/ 17 w 34"/>
                <a:gd name="T5" fmla="*/ 2 h 10"/>
                <a:gd name="T6" fmla="*/ 10 w 34"/>
                <a:gd name="T7" fmla="*/ 1 h 10"/>
                <a:gd name="T8" fmla="*/ 0 w 34"/>
                <a:gd name="T9" fmla="*/ 7 h 10"/>
                <a:gd name="T10" fmla="*/ 9 w 34"/>
                <a:gd name="T11" fmla="*/ 10 h 10"/>
                <a:gd name="T12" fmla="*/ 23 w 34"/>
                <a:gd name="T13" fmla="*/ 10 h 10"/>
                <a:gd name="T14" fmla="*/ 34 w 34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4" y="8"/>
                  </a:moveTo>
                  <a:cubicBezTo>
                    <a:pt x="34" y="8"/>
                    <a:pt x="32" y="2"/>
                    <a:pt x="26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6" y="1"/>
                    <a:pt x="10" y="1"/>
                  </a:cubicBezTo>
                  <a:cubicBezTo>
                    <a:pt x="3" y="1"/>
                    <a:pt x="0" y="7"/>
                    <a:pt x="0" y="7"/>
                  </a:cubicBezTo>
                  <a:cubicBezTo>
                    <a:pt x="0" y="7"/>
                    <a:pt x="3" y="9"/>
                    <a:pt x="9" y="10"/>
                  </a:cubicBezTo>
                  <a:cubicBezTo>
                    <a:pt x="11" y="10"/>
                    <a:pt x="18" y="10"/>
                    <a:pt x="23" y="10"/>
                  </a:cubicBezTo>
                  <a:cubicBezTo>
                    <a:pt x="28" y="9"/>
                    <a:pt x="32" y="9"/>
                    <a:pt x="34" y="8"/>
                  </a:cubicBezTo>
                  <a:close/>
                </a:path>
              </a:pathLst>
            </a:custGeom>
            <a:solidFill>
              <a:srgbClr val="D8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41" name="Freeform 733">
              <a:extLst>
                <a:ext uri="{FF2B5EF4-FFF2-40B4-BE49-F238E27FC236}">
                  <a16:creationId xmlns:a16="http://schemas.microsoft.com/office/drawing/2014/main" id="{C0775F75-C27A-4AE4-A9FE-6D65F8434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1301" y="5653088"/>
              <a:ext cx="147638" cy="155575"/>
            </a:xfrm>
            <a:custGeom>
              <a:avLst/>
              <a:gdLst>
                <a:gd name="T0" fmla="*/ 1 w 134"/>
                <a:gd name="T1" fmla="*/ 67 h 143"/>
                <a:gd name="T2" fmla="*/ 19 w 134"/>
                <a:gd name="T3" fmla="*/ 143 h 143"/>
                <a:gd name="T4" fmla="*/ 133 w 134"/>
                <a:gd name="T5" fmla="*/ 142 h 143"/>
                <a:gd name="T6" fmla="*/ 120 w 134"/>
                <a:gd name="T7" fmla="*/ 34 h 143"/>
                <a:gd name="T8" fmla="*/ 66 w 134"/>
                <a:gd name="T9" fmla="*/ 0 h 143"/>
                <a:gd name="T10" fmla="*/ 27 w 134"/>
                <a:gd name="T11" fmla="*/ 8 h 143"/>
                <a:gd name="T12" fmla="*/ 1 w 134"/>
                <a:gd name="T13" fmla="*/ 67 h 143"/>
                <a:gd name="T14" fmla="*/ 22 w 134"/>
                <a:gd name="T15" fmla="*/ 32 h 143"/>
                <a:gd name="T16" fmla="*/ 84 w 134"/>
                <a:gd name="T17" fmla="*/ 16 h 143"/>
                <a:gd name="T18" fmla="*/ 102 w 134"/>
                <a:gd name="T19" fmla="*/ 71 h 143"/>
                <a:gd name="T20" fmla="*/ 95 w 134"/>
                <a:gd name="T21" fmla="*/ 99 h 143"/>
                <a:gd name="T22" fmla="*/ 87 w 134"/>
                <a:gd name="T23" fmla="*/ 104 h 143"/>
                <a:gd name="T24" fmla="*/ 78 w 134"/>
                <a:gd name="T25" fmla="*/ 97 h 143"/>
                <a:gd name="T26" fmla="*/ 59 w 134"/>
                <a:gd name="T27" fmla="*/ 81 h 143"/>
                <a:gd name="T28" fmla="*/ 46 w 134"/>
                <a:gd name="T29" fmla="*/ 94 h 143"/>
                <a:gd name="T30" fmla="*/ 37 w 134"/>
                <a:gd name="T31" fmla="*/ 104 h 143"/>
                <a:gd name="T32" fmla="*/ 23 w 134"/>
                <a:gd name="T33" fmla="*/ 91 h 143"/>
                <a:gd name="T34" fmla="*/ 22 w 134"/>
                <a:gd name="T35" fmla="*/ 3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143">
                  <a:moveTo>
                    <a:pt x="1" y="67"/>
                  </a:moveTo>
                  <a:cubicBezTo>
                    <a:pt x="0" y="98"/>
                    <a:pt x="19" y="143"/>
                    <a:pt x="19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2"/>
                    <a:pt x="134" y="62"/>
                    <a:pt x="120" y="34"/>
                  </a:cubicBezTo>
                  <a:cubicBezTo>
                    <a:pt x="105" y="7"/>
                    <a:pt x="83" y="1"/>
                    <a:pt x="66" y="0"/>
                  </a:cubicBezTo>
                  <a:cubicBezTo>
                    <a:pt x="55" y="0"/>
                    <a:pt x="36" y="1"/>
                    <a:pt x="27" y="8"/>
                  </a:cubicBezTo>
                  <a:cubicBezTo>
                    <a:pt x="15" y="16"/>
                    <a:pt x="1" y="36"/>
                    <a:pt x="1" y="67"/>
                  </a:cubicBezTo>
                  <a:close/>
                  <a:moveTo>
                    <a:pt x="22" y="32"/>
                  </a:moveTo>
                  <a:cubicBezTo>
                    <a:pt x="29" y="7"/>
                    <a:pt x="66" y="3"/>
                    <a:pt x="84" y="16"/>
                  </a:cubicBezTo>
                  <a:cubicBezTo>
                    <a:pt x="103" y="29"/>
                    <a:pt x="103" y="57"/>
                    <a:pt x="102" y="71"/>
                  </a:cubicBezTo>
                  <a:cubicBezTo>
                    <a:pt x="101" y="78"/>
                    <a:pt x="98" y="91"/>
                    <a:pt x="95" y="99"/>
                  </a:cubicBezTo>
                  <a:cubicBezTo>
                    <a:pt x="94" y="102"/>
                    <a:pt x="91" y="104"/>
                    <a:pt x="87" y="104"/>
                  </a:cubicBezTo>
                  <a:cubicBezTo>
                    <a:pt x="83" y="104"/>
                    <a:pt x="80" y="102"/>
                    <a:pt x="78" y="97"/>
                  </a:cubicBezTo>
                  <a:cubicBezTo>
                    <a:pt x="76" y="91"/>
                    <a:pt x="72" y="81"/>
                    <a:pt x="59" y="81"/>
                  </a:cubicBezTo>
                  <a:cubicBezTo>
                    <a:pt x="49" y="81"/>
                    <a:pt x="47" y="88"/>
                    <a:pt x="46" y="94"/>
                  </a:cubicBezTo>
                  <a:cubicBezTo>
                    <a:pt x="45" y="99"/>
                    <a:pt x="43" y="104"/>
                    <a:pt x="37" y="104"/>
                  </a:cubicBezTo>
                  <a:cubicBezTo>
                    <a:pt x="28" y="105"/>
                    <a:pt x="24" y="95"/>
                    <a:pt x="23" y="91"/>
                  </a:cubicBezTo>
                  <a:cubicBezTo>
                    <a:pt x="19" y="80"/>
                    <a:pt x="16" y="56"/>
                    <a:pt x="22" y="32"/>
                  </a:cubicBezTo>
                  <a:close/>
                </a:path>
              </a:pathLst>
            </a:custGeom>
            <a:solidFill>
              <a:srgbClr val="684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42" name="Freeform 734">
              <a:extLst>
                <a:ext uri="{FF2B5EF4-FFF2-40B4-BE49-F238E27FC236}">
                  <a16:creationId xmlns:a16="http://schemas.microsoft.com/office/drawing/2014/main" id="{A047A9CC-E5B4-4C89-9638-F1942E42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514" y="5826126"/>
              <a:ext cx="1562100" cy="314325"/>
            </a:xfrm>
            <a:custGeom>
              <a:avLst/>
              <a:gdLst>
                <a:gd name="T0" fmla="*/ 0 w 984"/>
                <a:gd name="T1" fmla="*/ 198 h 198"/>
                <a:gd name="T2" fmla="*/ 984 w 984"/>
                <a:gd name="T3" fmla="*/ 198 h 198"/>
                <a:gd name="T4" fmla="*/ 810 w 984"/>
                <a:gd name="T5" fmla="*/ 7 h 198"/>
                <a:gd name="T6" fmla="*/ 215 w 984"/>
                <a:gd name="T7" fmla="*/ 0 h 198"/>
                <a:gd name="T8" fmla="*/ 32 w 984"/>
                <a:gd name="T9" fmla="*/ 169 h 198"/>
                <a:gd name="T10" fmla="*/ 0 w 984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4" h="198">
                  <a:moveTo>
                    <a:pt x="0" y="198"/>
                  </a:moveTo>
                  <a:lnTo>
                    <a:pt x="984" y="198"/>
                  </a:lnTo>
                  <a:lnTo>
                    <a:pt x="810" y="7"/>
                  </a:lnTo>
                  <a:lnTo>
                    <a:pt x="215" y="0"/>
                  </a:lnTo>
                  <a:lnTo>
                    <a:pt x="32" y="169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C9B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43" name="Freeform 735">
              <a:extLst>
                <a:ext uri="{FF2B5EF4-FFF2-40B4-BE49-F238E27FC236}">
                  <a16:creationId xmlns:a16="http://schemas.microsoft.com/office/drawing/2014/main" id="{95A6FB20-0F21-4684-B4AC-E0EF5B219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964" y="6140451"/>
              <a:ext cx="296863" cy="590550"/>
            </a:xfrm>
            <a:custGeom>
              <a:avLst/>
              <a:gdLst>
                <a:gd name="T0" fmla="*/ 0 w 187"/>
                <a:gd name="T1" fmla="*/ 0 h 372"/>
                <a:gd name="T2" fmla="*/ 0 w 187"/>
                <a:gd name="T3" fmla="*/ 372 h 372"/>
                <a:gd name="T4" fmla="*/ 22 w 187"/>
                <a:gd name="T5" fmla="*/ 372 h 372"/>
                <a:gd name="T6" fmla="*/ 22 w 187"/>
                <a:gd name="T7" fmla="*/ 21 h 372"/>
                <a:gd name="T8" fmla="*/ 166 w 187"/>
                <a:gd name="T9" fmla="*/ 21 h 372"/>
                <a:gd name="T10" fmla="*/ 166 w 187"/>
                <a:gd name="T11" fmla="*/ 372 h 372"/>
                <a:gd name="T12" fmla="*/ 187 w 187"/>
                <a:gd name="T13" fmla="*/ 372 h 372"/>
                <a:gd name="T14" fmla="*/ 187 w 187"/>
                <a:gd name="T15" fmla="*/ 0 h 372"/>
                <a:gd name="T16" fmla="*/ 0 w 187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372">
                  <a:moveTo>
                    <a:pt x="0" y="0"/>
                  </a:moveTo>
                  <a:lnTo>
                    <a:pt x="0" y="372"/>
                  </a:lnTo>
                  <a:lnTo>
                    <a:pt x="22" y="372"/>
                  </a:lnTo>
                  <a:lnTo>
                    <a:pt x="22" y="21"/>
                  </a:lnTo>
                  <a:lnTo>
                    <a:pt x="166" y="21"/>
                  </a:lnTo>
                  <a:lnTo>
                    <a:pt x="166" y="372"/>
                  </a:lnTo>
                  <a:lnTo>
                    <a:pt x="187" y="372"/>
                  </a:lnTo>
                  <a:lnTo>
                    <a:pt x="1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44" name="Freeform 736">
              <a:extLst>
                <a:ext uri="{FF2B5EF4-FFF2-40B4-BE49-F238E27FC236}">
                  <a16:creationId xmlns:a16="http://schemas.microsoft.com/office/drawing/2014/main" id="{030AF49D-ADD1-4FB8-976C-329AC1E2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1" y="6140451"/>
              <a:ext cx="295275" cy="590550"/>
            </a:xfrm>
            <a:custGeom>
              <a:avLst/>
              <a:gdLst>
                <a:gd name="T0" fmla="*/ 0 w 186"/>
                <a:gd name="T1" fmla="*/ 0 h 372"/>
                <a:gd name="T2" fmla="*/ 0 w 186"/>
                <a:gd name="T3" fmla="*/ 372 h 372"/>
                <a:gd name="T4" fmla="*/ 20 w 186"/>
                <a:gd name="T5" fmla="*/ 372 h 372"/>
                <a:gd name="T6" fmla="*/ 21 w 186"/>
                <a:gd name="T7" fmla="*/ 21 h 372"/>
                <a:gd name="T8" fmla="*/ 165 w 186"/>
                <a:gd name="T9" fmla="*/ 21 h 372"/>
                <a:gd name="T10" fmla="*/ 165 w 186"/>
                <a:gd name="T11" fmla="*/ 372 h 372"/>
                <a:gd name="T12" fmla="*/ 186 w 186"/>
                <a:gd name="T13" fmla="*/ 372 h 372"/>
                <a:gd name="T14" fmla="*/ 186 w 186"/>
                <a:gd name="T15" fmla="*/ 0 h 372"/>
                <a:gd name="T16" fmla="*/ 0 w 186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372">
                  <a:moveTo>
                    <a:pt x="0" y="0"/>
                  </a:moveTo>
                  <a:lnTo>
                    <a:pt x="0" y="372"/>
                  </a:lnTo>
                  <a:lnTo>
                    <a:pt x="20" y="372"/>
                  </a:lnTo>
                  <a:lnTo>
                    <a:pt x="21" y="21"/>
                  </a:lnTo>
                  <a:lnTo>
                    <a:pt x="165" y="21"/>
                  </a:lnTo>
                  <a:lnTo>
                    <a:pt x="165" y="372"/>
                  </a:lnTo>
                  <a:lnTo>
                    <a:pt x="186" y="372"/>
                  </a:lnTo>
                  <a:lnTo>
                    <a:pt x="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B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45" name="Freeform 737">
              <a:extLst>
                <a:ext uri="{FF2B5EF4-FFF2-40B4-BE49-F238E27FC236}">
                  <a16:creationId xmlns:a16="http://schemas.microsoft.com/office/drawing/2014/main" id="{FC37812E-904A-4522-AC72-6A306EFD0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1" y="6140451"/>
              <a:ext cx="295275" cy="71438"/>
            </a:xfrm>
            <a:custGeom>
              <a:avLst/>
              <a:gdLst>
                <a:gd name="T0" fmla="*/ 165 w 186"/>
                <a:gd name="T1" fmla="*/ 45 h 45"/>
                <a:gd name="T2" fmla="*/ 165 w 186"/>
                <a:gd name="T3" fmla="*/ 21 h 45"/>
                <a:gd name="T4" fmla="*/ 21 w 186"/>
                <a:gd name="T5" fmla="*/ 21 h 45"/>
                <a:gd name="T6" fmla="*/ 21 w 186"/>
                <a:gd name="T7" fmla="*/ 45 h 45"/>
                <a:gd name="T8" fmla="*/ 0 w 186"/>
                <a:gd name="T9" fmla="*/ 45 h 45"/>
                <a:gd name="T10" fmla="*/ 0 w 186"/>
                <a:gd name="T11" fmla="*/ 0 h 45"/>
                <a:gd name="T12" fmla="*/ 186 w 186"/>
                <a:gd name="T13" fmla="*/ 0 h 45"/>
                <a:gd name="T14" fmla="*/ 186 w 186"/>
                <a:gd name="T15" fmla="*/ 45 h 45"/>
                <a:gd name="T16" fmla="*/ 165 w 186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45">
                  <a:moveTo>
                    <a:pt x="165" y="45"/>
                  </a:moveTo>
                  <a:lnTo>
                    <a:pt x="165" y="21"/>
                  </a:lnTo>
                  <a:lnTo>
                    <a:pt x="21" y="21"/>
                  </a:lnTo>
                  <a:lnTo>
                    <a:pt x="2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45"/>
                  </a:lnTo>
                  <a:lnTo>
                    <a:pt x="165" y="45"/>
                  </a:lnTo>
                  <a:close/>
                </a:path>
              </a:pathLst>
            </a:custGeom>
            <a:solidFill>
              <a:srgbClr val="AD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46" name="Rectangle 738">
              <a:extLst>
                <a:ext uri="{FF2B5EF4-FFF2-40B4-BE49-F238E27FC236}">
                  <a16:creationId xmlns:a16="http://schemas.microsoft.com/office/drawing/2014/main" id="{F73FD00C-C402-424C-A287-B0486C68A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7489" y="6173788"/>
              <a:ext cx="19050" cy="38100"/>
            </a:xfrm>
            <a:prstGeom prst="rect">
              <a:avLst/>
            </a:prstGeom>
            <a:solidFill>
              <a:srgbClr val="9E8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47" name="Rectangle 739">
              <a:extLst>
                <a:ext uri="{FF2B5EF4-FFF2-40B4-BE49-F238E27FC236}">
                  <a16:creationId xmlns:a16="http://schemas.microsoft.com/office/drawing/2014/main" id="{59A545B1-296E-4FF0-B157-06383209D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3964" y="6140451"/>
              <a:ext cx="20638" cy="71438"/>
            </a:xfrm>
            <a:prstGeom prst="rect">
              <a:avLst/>
            </a:prstGeom>
            <a:solidFill>
              <a:srgbClr val="9E8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48" name="Freeform 740">
              <a:extLst>
                <a:ext uri="{FF2B5EF4-FFF2-40B4-BE49-F238E27FC236}">
                  <a16:creationId xmlns:a16="http://schemas.microsoft.com/office/drawing/2014/main" id="{CC1808E2-FF4F-4048-ADBE-8027561F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1" y="6140451"/>
              <a:ext cx="295275" cy="590550"/>
            </a:xfrm>
            <a:custGeom>
              <a:avLst/>
              <a:gdLst>
                <a:gd name="T0" fmla="*/ 0 w 186"/>
                <a:gd name="T1" fmla="*/ 0 h 372"/>
                <a:gd name="T2" fmla="*/ 0 w 186"/>
                <a:gd name="T3" fmla="*/ 372 h 372"/>
                <a:gd name="T4" fmla="*/ 20 w 186"/>
                <a:gd name="T5" fmla="*/ 372 h 372"/>
                <a:gd name="T6" fmla="*/ 21 w 186"/>
                <a:gd name="T7" fmla="*/ 21 h 372"/>
                <a:gd name="T8" fmla="*/ 164 w 186"/>
                <a:gd name="T9" fmla="*/ 21 h 372"/>
                <a:gd name="T10" fmla="*/ 164 w 186"/>
                <a:gd name="T11" fmla="*/ 372 h 372"/>
                <a:gd name="T12" fmla="*/ 186 w 186"/>
                <a:gd name="T13" fmla="*/ 372 h 372"/>
                <a:gd name="T14" fmla="*/ 186 w 186"/>
                <a:gd name="T15" fmla="*/ 0 h 372"/>
                <a:gd name="T16" fmla="*/ 0 w 186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372">
                  <a:moveTo>
                    <a:pt x="0" y="0"/>
                  </a:moveTo>
                  <a:lnTo>
                    <a:pt x="0" y="372"/>
                  </a:lnTo>
                  <a:lnTo>
                    <a:pt x="20" y="372"/>
                  </a:lnTo>
                  <a:lnTo>
                    <a:pt x="21" y="21"/>
                  </a:lnTo>
                  <a:lnTo>
                    <a:pt x="164" y="21"/>
                  </a:lnTo>
                  <a:lnTo>
                    <a:pt x="164" y="372"/>
                  </a:lnTo>
                  <a:lnTo>
                    <a:pt x="186" y="372"/>
                  </a:lnTo>
                  <a:lnTo>
                    <a:pt x="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49" name="Freeform 741">
              <a:extLst>
                <a:ext uri="{FF2B5EF4-FFF2-40B4-BE49-F238E27FC236}">
                  <a16:creationId xmlns:a16="http://schemas.microsoft.com/office/drawing/2014/main" id="{DF1A43F7-692F-452B-A940-10092BB59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6140451"/>
              <a:ext cx="296863" cy="590550"/>
            </a:xfrm>
            <a:custGeom>
              <a:avLst/>
              <a:gdLst>
                <a:gd name="T0" fmla="*/ 0 w 187"/>
                <a:gd name="T1" fmla="*/ 0 h 372"/>
                <a:gd name="T2" fmla="*/ 0 w 187"/>
                <a:gd name="T3" fmla="*/ 372 h 372"/>
                <a:gd name="T4" fmla="*/ 21 w 187"/>
                <a:gd name="T5" fmla="*/ 372 h 372"/>
                <a:gd name="T6" fmla="*/ 21 w 187"/>
                <a:gd name="T7" fmla="*/ 21 h 372"/>
                <a:gd name="T8" fmla="*/ 165 w 187"/>
                <a:gd name="T9" fmla="*/ 21 h 372"/>
                <a:gd name="T10" fmla="*/ 166 w 187"/>
                <a:gd name="T11" fmla="*/ 372 h 372"/>
                <a:gd name="T12" fmla="*/ 187 w 187"/>
                <a:gd name="T13" fmla="*/ 372 h 372"/>
                <a:gd name="T14" fmla="*/ 187 w 187"/>
                <a:gd name="T15" fmla="*/ 0 h 372"/>
                <a:gd name="T16" fmla="*/ 0 w 187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372">
                  <a:moveTo>
                    <a:pt x="0" y="0"/>
                  </a:moveTo>
                  <a:lnTo>
                    <a:pt x="0" y="372"/>
                  </a:lnTo>
                  <a:lnTo>
                    <a:pt x="21" y="372"/>
                  </a:lnTo>
                  <a:lnTo>
                    <a:pt x="21" y="21"/>
                  </a:lnTo>
                  <a:lnTo>
                    <a:pt x="165" y="21"/>
                  </a:lnTo>
                  <a:lnTo>
                    <a:pt x="166" y="372"/>
                  </a:lnTo>
                  <a:lnTo>
                    <a:pt x="187" y="372"/>
                  </a:lnTo>
                  <a:lnTo>
                    <a:pt x="1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B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50" name="Freeform 742">
              <a:extLst>
                <a:ext uri="{FF2B5EF4-FFF2-40B4-BE49-F238E27FC236}">
                  <a16:creationId xmlns:a16="http://schemas.microsoft.com/office/drawing/2014/main" id="{78BC9FC7-6DA1-414F-9B93-C45D0B75F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6140451"/>
              <a:ext cx="296863" cy="71438"/>
            </a:xfrm>
            <a:custGeom>
              <a:avLst/>
              <a:gdLst>
                <a:gd name="T0" fmla="*/ 165 w 187"/>
                <a:gd name="T1" fmla="*/ 45 h 45"/>
                <a:gd name="T2" fmla="*/ 165 w 187"/>
                <a:gd name="T3" fmla="*/ 21 h 45"/>
                <a:gd name="T4" fmla="*/ 21 w 187"/>
                <a:gd name="T5" fmla="*/ 21 h 45"/>
                <a:gd name="T6" fmla="*/ 21 w 187"/>
                <a:gd name="T7" fmla="*/ 45 h 45"/>
                <a:gd name="T8" fmla="*/ 0 w 187"/>
                <a:gd name="T9" fmla="*/ 45 h 45"/>
                <a:gd name="T10" fmla="*/ 0 w 187"/>
                <a:gd name="T11" fmla="*/ 0 h 45"/>
                <a:gd name="T12" fmla="*/ 187 w 187"/>
                <a:gd name="T13" fmla="*/ 0 h 45"/>
                <a:gd name="T14" fmla="*/ 187 w 187"/>
                <a:gd name="T15" fmla="*/ 45 h 45"/>
                <a:gd name="T16" fmla="*/ 165 w 187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45">
                  <a:moveTo>
                    <a:pt x="165" y="45"/>
                  </a:moveTo>
                  <a:lnTo>
                    <a:pt x="165" y="21"/>
                  </a:lnTo>
                  <a:lnTo>
                    <a:pt x="21" y="21"/>
                  </a:lnTo>
                  <a:lnTo>
                    <a:pt x="2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45"/>
                  </a:lnTo>
                  <a:lnTo>
                    <a:pt x="165" y="45"/>
                  </a:lnTo>
                  <a:close/>
                </a:path>
              </a:pathLst>
            </a:custGeom>
            <a:solidFill>
              <a:srgbClr val="AD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51" name="Rectangle 743">
              <a:extLst>
                <a:ext uri="{FF2B5EF4-FFF2-40B4-BE49-F238E27FC236}">
                  <a16:creationId xmlns:a16="http://schemas.microsoft.com/office/drawing/2014/main" id="{5869F8B1-2C46-4BA8-966F-73D917E8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1" y="6173788"/>
              <a:ext cx="20638" cy="38100"/>
            </a:xfrm>
            <a:prstGeom prst="rect">
              <a:avLst/>
            </a:prstGeom>
            <a:solidFill>
              <a:srgbClr val="9E8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52" name="Rectangle 744">
              <a:extLst>
                <a:ext uri="{FF2B5EF4-FFF2-40B4-BE49-F238E27FC236}">
                  <a16:creationId xmlns:a16="http://schemas.microsoft.com/office/drawing/2014/main" id="{6F9A266A-6687-4EB9-B1AD-338A1766B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51" y="6140451"/>
              <a:ext cx="19050" cy="71438"/>
            </a:xfrm>
            <a:prstGeom prst="rect">
              <a:avLst/>
            </a:prstGeom>
            <a:solidFill>
              <a:srgbClr val="9E8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53" name="Rectangle 745">
              <a:extLst>
                <a:ext uri="{FF2B5EF4-FFF2-40B4-BE49-F238E27FC236}">
                  <a16:creationId xmlns:a16="http://schemas.microsoft.com/office/drawing/2014/main" id="{5967DFA2-23CE-4EBE-B606-534022BF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651" y="6280151"/>
              <a:ext cx="290513" cy="15875"/>
            </a:xfrm>
            <a:prstGeom prst="rect">
              <a:avLst/>
            </a:prstGeom>
            <a:solidFill>
              <a:srgbClr val="C9B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54" name="Rectangle 746">
              <a:extLst>
                <a:ext uri="{FF2B5EF4-FFF2-40B4-BE49-F238E27FC236}">
                  <a16:creationId xmlns:a16="http://schemas.microsoft.com/office/drawing/2014/main" id="{20C0C13D-4299-40EA-8BFA-3B128CE53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7776" y="6288088"/>
              <a:ext cx="288925" cy="14288"/>
            </a:xfrm>
            <a:prstGeom prst="rect">
              <a:avLst/>
            </a:prstGeom>
            <a:solidFill>
              <a:srgbClr val="C9B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55" name="Freeform 747">
              <a:extLst>
                <a:ext uri="{FF2B5EF4-FFF2-40B4-BE49-F238E27FC236}">
                  <a16:creationId xmlns:a16="http://schemas.microsoft.com/office/drawing/2014/main" id="{F43DB717-1D09-430F-9C40-B828B67E2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314" y="6003926"/>
              <a:ext cx="307975" cy="90488"/>
            </a:xfrm>
            <a:custGeom>
              <a:avLst/>
              <a:gdLst>
                <a:gd name="T0" fmla="*/ 0 w 282"/>
                <a:gd name="T1" fmla="*/ 83 h 83"/>
                <a:gd name="T2" fmla="*/ 273 w 282"/>
                <a:gd name="T3" fmla="*/ 81 h 83"/>
                <a:gd name="T4" fmla="*/ 282 w 282"/>
                <a:gd name="T5" fmla="*/ 74 h 83"/>
                <a:gd name="T6" fmla="*/ 91 w 282"/>
                <a:gd name="T7" fmla="*/ 0 h 83"/>
                <a:gd name="T8" fmla="*/ 0 w 282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3">
                  <a:moveTo>
                    <a:pt x="0" y="83"/>
                  </a:moveTo>
                  <a:cubicBezTo>
                    <a:pt x="0" y="83"/>
                    <a:pt x="269" y="82"/>
                    <a:pt x="273" y="81"/>
                  </a:cubicBezTo>
                  <a:cubicBezTo>
                    <a:pt x="276" y="80"/>
                    <a:pt x="282" y="74"/>
                    <a:pt x="282" y="74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AD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56" name="Freeform 748">
              <a:extLst>
                <a:ext uri="{FF2B5EF4-FFF2-40B4-BE49-F238E27FC236}">
                  <a16:creationId xmlns:a16="http://schemas.microsoft.com/office/drawing/2014/main" id="{023C3674-1511-4B4E-9ED9-6EAC2A796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6" y="5826126"/>
              <a:ext cx="450850" cy="66675"/>
            </a:xfrm>
            <a:custGeom>
              <a:avLst/>
              <a:gdLst>
                <a:gd name="T0" fmla="*/ 0 w 412"/>
                <a:gd name="T1" fmla="*/ 54 h 61"/>
                <a:gd name="T2" fmla="*/ 285 w 412"/>
                <a:gd name="T3" fmla="*/ 58 h 61"/>
                <a:gd name="T4" fmla="*/ 407 w 412"/>
                <a:gd name="T5" fmla="*/ 56 h 61"/>
                <a:gd name="T6" fmla="*/ 412 w 412"/>
                <a:gd name="T7" fmla="*/ 4 h 61"/>
                <a:gd name="T8" fmla="*/ 58 w 412"/>
                <a:gd name="T9" fmla="*/ 0 h 61"/>
                <a:gd name="T10" fmla="*/ 0 w 412"/>
                <a:gd name="T11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61">
                  <a:moveTo>
                    <a:pt x="0" y="54"/>
                  </a:moveTo>
                  <a:cubicBezTo>
                    <a:pt x="0" y="54"/>
                    <a:pt x="270" y="56"/>
                    <a:pt x="285" y="58"/>
                  </a:cubicBezTo>
                  <a:cubicBezTo>
                    <a:pt x="300" y="61"/>
                    <a:pt x="407" y="56"/>
                    <a:pt x="407" y="56"/>
                  </a:cubicBezTo>
                  <a:cubicBezTo>
                    <a:pt x="412" y="4"/>
                    <a:pt x="412" y="4"/>
                    <a:pt x="412" y="4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AD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57" name="Freeform 749">
              <a:extLst>
                <a:ext uri="{FF2B5EF4-FFF2-40B4-BE49-F238E27FC236}">
                  <a16:creationId xmlns:a16="http://schemas.microsoft.com/office/drawing/2014/main" id="{3B572DAD-2899-4D0D-A50B-F03F9021D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1" y="5830888"/>
              <a:ext cx="346075" cy="47625"/>
            </a:xfrm>
            <a:custGeom>
              <a:avLst/>
              <a:gdLst>
                <a:gd name="T0" fmla="*/ 218 w 218"/>
                <a:gd name="T1" fmla="*/ 27 h 30"/>
                <a:gd name="T2" fmla="*/ 19 w 218"/>
                <a:gd name="T3" fmla="*/ 30 h 30"/>
                <a:gd name="T4" fmla="*/ 0 w 218"/>
                <a:gd name="T5" fmla="*/ 3 h 30"/>
                <a:gd name="T6" fmla="*/ 190 w 218"/>
                <a:gd name="T7" fmla="*/ 0 h 30"/>
                <a:gd name="T8" fmla="*/ 218 w 218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30">
                  <a:moveTo>
                    <a:pt x="218" y="27"/>
                  </a:moveTo>
                  <a:lnTo>
                    <a:pt x="19" y="30"/>
                  </a:lnTo>
                  <a:lnTo>
                    <a:pt x="0" y="3"/>
                  </a:lnTo>
                  <a:lnTo>
                    <a:pt x="190" y="0"/>
                  </a:lnTo>
                  <a:lnTo>
                    <a:pt x="218" y="27"/>
                  </a:lnTo>
                  <a:close/>
                </a:path>
              </a:pathLst>
            </a:custGeom>
            <a:solidFill>
              <a:srgbClr val="AD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58" name="Freeform 750">
              <a:extLst>
                <a:ext uri="{FF2B5EF4-FFF2-40B4-BE49-F238E27FC236}">
                  <a16:creationId xmlns:a16="http://schemas.microsoft.com/office/drawing/2014/main" id="{4F7BAE6C-7B05-4DF9-A7AF-6F8327FAC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010276"/>
              <a:ext cx="320675" cy="84138"/>
            </a:xfrm>
            <a:custGeom>
              <a:avLst/>
              <a:gdLst>
                <a:gd name="T0" fmla="*/ 0 w 294"/>
                <a:gd name="T1" fmla="*/ 61 h 76"/>
                <a:gd name="T2" fmla="*/ 94 w 294"/>
                <a:gd name="T3" fmla="*/ 70 h 76"/>
                <a:gd name="T4" fmla="*/ 294 w 294"/>
                <a:gd name="T5" fmla="*/ 76 h 76"/>
                <a:gd name="T6" fmla="*/ 225 w 294"/>
                <a:gd name="T7" fmla="*/ 0 h 76"/>
                <a:gd name="T8" fmla="*/ 26 w 294"/>
                <a:gd name="T9" fmla="*/ 25 h 76"/>
                <a:gd name="T10" fmla="*/ 0 w 294"/>
                <a:gd name="T11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6">
                  <a:moveTo>
                    <a:pt x="0" y="61"/>
                  </a:moveTo>
                  <a:cubicBezTo>
                    <a:pt x="0" y="61"/>
                    <a:pt x="69" y="70"/>
                    <a:pt x="94" y="70"/>
                  </a:cubicBezTo>
                  <a:cubicBezTo>
                    <a:pt x="119" y="71"/>
                    <a:pt x="294" y="76"/>
                    <a:pt x="294" y="76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AD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59" name="Freeform 751">
              <a:extLst>
                <a:ext uri="{FF2B5EF4-FFF2-40B4-BE49-F238E27FC236}">
                  <a16:creationId xmlns:a16="http://schemas.microsoft.com/office/drawing/2014/main" id="{47775B13-0D74-444A-9074-1DC77ED40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4" y="6022976"/>
              <a:ext cx="160338" cy="12700"/>
            </a:xfrm>
            <a:custGeom>
              <a:avLst/>
              <a:gdLst>
                <a:gd name="T0" fmla="*/ 0 w 101"/>
                <a:gd name="T1" fmla="*/ 5 h 8"/>
                <a:gd name="T2" fmla="*/ 11 w 101"/>
                <a:gd name="T3" fmla="*/ 1 h 8"/>
                <a:gd name="T4" fmla="*/ 96 w 101"/>
                <a:gd name="T5" fmla="*/ 0 h 8"/>
                <a:gd name="T6" fmla="*/ 96 w 101"/>
                <a:gd name="T7" fmla="*/ 0 h 8"/>
                <a:gd name="T8" fmla="*/ 101 w 101"/>
                <a:gd name="T9" fmla="*/ 5 h 8"/>
                <a:gd name="T10" fmla="*/ 12 w 101"/>
                <a:gd name="T11" fmla="*/ 8 h 8"/>
                <a:gd name="T12" fmla="*/ 0 w 101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0" y="5"/>
                  </a:moveTo>
                  <a:lnTo>
                    <a:pt x="11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1" y="5"/>
                  </a:lnTo>
                  <a:lnTo>
                    <a:pt x="12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60" name="Freeform 752">
              <a:extLst>
                <a:ext uri="{FF2B5EF4-FFF2-40B4-BE49-F238E27FC236}">
                  <a16:creationId xmlns:a16="http://schemas.microsoft.com/office/drawing/2014/main" id="{B610A03A-BEA7-4F97-A84E-6FBD4C27B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9014" y="6002338"/>
              <a:ext cx="125413" cy="15875"/>
            </a:xfrm>
            <a:custGeom>
              <a:avLst/>
              <a:gdLst>
                <a:gd name="T0" fmla="*/ 0 w 79"/>
                <a:gd name="T1" fmla="*/ 10 h 10"/>
                <a:gd name="T2" fmla="*/ 79 w 79"/>
                <a:gd name="T3" fmla="*/ 7 h 10"/>
                <a:gd name="T4" fmla="*/ 79 w 79"/>
                <a:gd name="T5" fmla="*/ 0 h 10"/>
                <a:gd name="T6" fmla="*/ 0 w 79"/>
                <a:gd name="T7" fmla="*/ 4 h 10"/>
                <a:gd name="T8" fmla="*/ 0 w 7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0">
                  <a:moveTo>
                    <a:pt x="0" y="10"/>
                  </a:moveTo>
                  <a:lnTo>
                    <a:pt x="79" y="7"/>
                  </a:lnTo>
                  <a:lnTo>
                    <a:pt x="79" y="0"/>
                  </a:lnTo>
                  <a:lnTo>
                    <a:pt x="0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D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61" name="Freeform 753">
              <a:extLst>
                <a:ext uri="{FF2B5EF4-FFF2-40B4-BE49-F238E27FC236}">
                  <a16:creationId xmlns:a16="http://schemas.microsoft.com/office/drawing/2014/main" id="{D34BA165-487F-4AF0-8790-33513AF8C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9014" y="6013451"/>
              <a:ext cx="127000" cy="14288"/>
            </a:xfrm>
            <a:custGeom>
              <a:avLst/>
              <a:gdLst>
                <a:gd name="T0" fmla="*/ 0 w 80"/>
                <a:gd name="T1" fmla="*/ 9 h 9"/>
                <a:gd name="T2" fmla="*/ 80 w 80"/>
                <a:gd name="T3" fmla="*/ 6 h 9"/>
                <a:gd name="T4" fmla="*/ 79 w 80"/>
                <a:gd name="T5" fmla="*/ 0 h 9"/>
                <a:gd name="T6" fmla="*/ 0 w 80"/>
                <a:gd name="T7" fmla="*/ 3 h 9"/>
                <a:gd name="T8" fmla="*/ 0 w 8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">
                  <a:moveTo>
                    <a:pt x="0" y="9"/>
                  </a:moveTo>
                  <a:lnTo>
                    <a:pt x="80" y="6"/>
                  </a:lnTo>
                  <a:lnTo>
                    <a:pt x="79" y="0"/>
                  </a:lnTo>
                  <a:lnTo>
                    <a:pt x="0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9B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62" name="Freeform 754">
              <a:extLst>
                <a:ext uri="{FF2B5EF4-FFF2-40B4-BE49-F238E27FC236}">
                  <a16:creationId xmlns:a16="http://schemas.microsoft.com/office/drawing/2014/main" id="{361D9D4F-8E3F-4A3A-B5A2-A1D893E67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139" y="6008688"/>
              <a:ext cx="15875" cy="19050"/>
            </a:xfrm>
            <a:custGeom>
              <a:avLst/>
              <a:gdLst>
                <a:gd name="T0" fmla="*/ 14 w 15"/>
                <a:gd name="T1" fmla="*/ 0 h 18"/>
                <a:gd name="T2" fmla="*/ 15 w 15"/>
                <a:gd name="T3" fmla="*/ 18 h 18"/>
                <a:gd name="T4" fmla="*/ 1 w 15"/>
                <a:gd name="T5" fmla="*/ 14 h 18"/>
                <a:gd name="T6" fmla="*/ 0 w 15"/>
                <a:gd name="T7" fmla="*/ 6 h 18"/>
                <a:gd name="T8" fmla="*/ 14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4" y="0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1"/>
                    <a:pt x="0" y="9"/>
                    <a:pt x="0" y="6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08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63" name="Freeform 755">
              <a:extLst>
                <a:ext uri="{FF2B5EF4-FFF2-40B4-BE49-F238E27FC236}">
                  <a16:creationId xmlns:a16="http://schemas.microsoft.com/office/drawing/2014/main" id="{BB508339-5BF8-4C78-8B00-7864645FB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0439" y="6015038"/>
              <a:ext cx="14288" cy="9525"/>
            </a:xfrm>
            <a:custGeom>
              <a:avLst/>
              <a:gdLst>
                <a:gd name="T0" fmla="*/ 12 w 13"/>
                <a:gd name="T1" fmla="*/ 0 h 8"/>
                <a:gd name="T2" fmla="*/ 13 w 13"/>
                <a:gd name="T3" fmla="*/ 8 h 8"/>
                <a:gd name="T4" fmla="*/ 0 w 13"/>
                <a:gd name="T5" fmla="*/ 5 h 8"/>
                <a:gd name="T6" fmla="*/ 12 w 1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12" y="0"/>
                  </a:moveTo>
                  <a:cubicBezTo>
                    <a:pt x="12" y="3"/>
                    <a:pt x="13" y="5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07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64" name="Freeform 756">
              <a:extLst>
                <a:ext uri="{FF2B5EF4-FFF2-40B4-BE49-F238E27FC236}">
                  <a16:creationId xmlns:a16="http://schemas.microsoft.com/office/drawing/2014/main" id="{64B4CA2C-CE32-4605-8AA2-6942C56B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5962651"/>
              <a:ext cx="287338" cy="61913"/>
            </a:xfrm>
            <a:custGeom>
              <a:avLst/>
              <a:gdLst>
                <a:gd name="T0" fmla="*/ 33 w 181"/>
                <a:gd name="T1" fmla="*/ 2 h 39"/>
                <a:gd name="T2" fmla="*/ 0 w 181"/>
                <a:gd name="T3" fmla="*/ 39 h 39"/>
                <a:gd name="T4" fmla="*/ 181 w 181"/>
                <a:gd name="T5" fmla="*/ 39 h 39"/>
                <a:gd name="T6" fmla="*/ 181 w 181"/>
                <a:gd name="T7" fmla="*/ 0 h 39"/>
                <a:gd name="T8" fmla="*/ 33 w 181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39">
                  <a:moveTo>
                    <a:pt x="33" y="2"/>
                  </a:moveTo>
                  <a:lnTo>
                    <a:pt x="0" y="39"/>
                  </a:lnTo>
                  <a:lnTo>
                    <a:pt x="181" y="39"/>
                  </a:lnTo>
                  <a:lnTo>
                    <a:pt x="181" y="0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E6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65" name="Freeform 757">
              <a:extLst>
                <a:ext uri="{FF2B5EF4-FFF2-40B4-BE49-F238E27FC236}">
                  <a16:creationId xmlns:a16="http://schemas.microsoft.com/office/drawing/2014/main" id="{F90A26F5-3100-476B-8C12-ED3593E1F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051" y="5940426"/>
              <a:ext cx="261938" cy="61913"/>
            </a:xfrm>
            <a:custGeom>
              <a:avLst/>
              <a:gdLst>
                <a:gd name="T0" fmla="*/ 24 w 165"/>
                <a:gd name="T1" fmla="*/ 0 h 39"/>
                <a:gd name="T2" fmla="*/ 0 w 165"/>
                <a:gd name="T3" fmla="*/ 38 h 39"/>
                <a:gd name="T4" fmla="*/ 165 w 165"/>
                <a:gd name="T5" fmla="*/ 39 h 39"/>
                <a:gd name="T6" fmla="*/ 165 w 165"/>
                <a:gd name="T7" fmla="*/ 2 h 39"/>
                <a:gd name="T8" fmla="*/ 24 w 16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39">
                  <a:moveTo>
                    <a:pt x="24" y="0"/>
                  </a:moveTo>
                  <a:lnTo>
                    <a:pt x="0" y="38"/>
                  </a:lnTo>
                  <a:lnTo>
                    <a:pt x="165" y="39"/>
                  </a:lnTo>
                  <a:lnTo>
                    <a:pt x="165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BD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66" name="Rectangle 758">
              <a:extLst>
                <a:ext uri="{FF2B5EF4-FFF2-40B4-BE49-F238E27FC236}">
                  <a16:creationId xmlns:a16="http://schemas.microsoft.com/office/drawing/2014/main" id="{7EF15FA5-941F-44EE-A586-842FC5B5F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6514" y="6140451"/>
              <a:ext cx="1562100" cy="15875"/>
            </a:xfrm>
            <a:prstGeom prst="rect">
              <a:avLst/>
            </a:prstGeom>
            <a:solidFill>
              <a:srgbClr val="E0C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67" name="Freeform 759">
              <a:extLst>
                <a:ext uri="{FF2B5EF4-FFF2-40B4-BE49-F238E27FC236}">
                  <a16:creationId xmlns:a16="http://schemas.microsoft.com/office/drawing/2014/main" id="{6D7C688A-82C0-4884-A297-D5B902CA2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1" y="5808663"/>
              <a:ext cx="119063" cy="76200"/>
            </a:xfrm>
            <a:custGeom>
              <a:avLst/>
              <a:gdLst>
                <a:gd name="T0" fmla="*/ 13 w 109"/>
                <a:gd name="T1" fmla="*/ 60 h 71"/>
                <a:gd name="T2" fmla="*/ 32 w 109"/>
                <a:gd name="T3" fmla="*/ 48 h 71"/>
                <a:gd name="T4" fmla="*/ 30 w 109"/>
                <a:gd name="T5" fmla="*/ 48 h 71"/>
                <a:gd name="T6" fmla="*/ 5 w 109"/>
                <a:gd name="T7" fmla="*/ 45 h 71"/>
                <a:gd name="T8" fmla="*/ 28 w 109"/>
                <a:gd name="T9" fmla="*/ 30 h 71"/>
                <a:gd name="T10" fmla="*/ 5 w 109"/>
                <a:gd name="T11" fmla="*/ 25 h 71"/>
                <a:gd name="T12" fmla="*/ 53 w 109"/>
                <a:gd name="T13" fmla="*/ 4 h 71"/>
                <a:gd name="T14" fmla="*/ 109 w 109"/>
                <a:gd name="T15" fmla="*/ 6 h 71"/>
                <a:gd name="T16" fmla="*/ 107 w 109"/>
                <a:gd name="T17" fmla="*/ 57 h 71"/>
                <a:gd name="T18" fmla="*/ 82 w 109"/>
                <a:gd name="T19" fmla="*/ 60 h 71"/>
                <a:gd name="T20" fmla="*/ 60 w 109"/>
                <a:gd name="T21" fmla="*/ 60 h 71"/>
                <a:gd name="T22" fmla="*/ 13 w 109"/>
                <a:gd name="T2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71">
                  <a:moveTo>
                    <a:pt x="13" y="60"/>
                  </a:moveTo>
                  <a:cubicBezTo>
                    <a:pt x="11" y="52"/>
                    <a:pt x="31" y="50"/>
                    <a:pt x="32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6" y="49"/>
                    <a:pt x="10" y="54"/>
                    <a:pt x="5" y="45"/>
                  </a:cubicBezTo>
                  <a:cubicBezTo>
                    <a:pt x="0" y="34"/>
                    <a:pt x="24" y="31"/>
                    <a:pt x="28" y="30"/>
                  </a:cubicBezTo>
                  <a:cubicBezTo>
                    <a:pt x="18" y="33"/>
                    <a:pt x="5" y="34"/>
                    <a:pt x="5" y="25"/>
                  </a:cubicBezTo>
                  <a:cubicBezTo>
                    <a:pt x="4" y="10"/>
                    <a:pt x="51" y="4"/>
                    <a:pt x="53" y="4"/>
                  </a:cubicBezTo>
                  <a:cubicBezTo>
                    <a:pt x="72" y="0"/>
                    <a:pt x="109" y="6"/>
                    <a:pt x="109" y="6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07" y="57"/>
                    <a:pt x="99" y="59"/>
                    <a:pt x="82" y="60"/>
                  </a:cubicBezTo>
                  <a:cubicBezTo>
                    <a:pt x="73" y="60"/>
                    <a:pt x="67" y="61"/>
                    <a:pt x="60" y="60"/>
                  </a:cubicBezTo>
                  <a:cubicBezTo>
                    <a:pt x="60" y="60"/>
                    <a:pt x="16" y="71"/>
                    <a:pt x="13" y="60"/>
                  </a:cubicBezTo>
                  <a:close/>
                </a:path>
              </a:pathLst>
            </a:custGeom>
            <a:solidFill>
              <a:srgbClr val="E0A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68" name="Freeform 760">
              <a:extLst>
                <a:ext uri="{FF2B5EF4-FFF2-40B4-BE49-F238E27FC236}">
                  <a16:creationId xmlns:a16="http://schemas.microsoft.com/office/drawing/2014/main" id="{2E4720AF-F55D-4CF7-AD9F-E99AE6A65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014" y="5811838"/>
              <a:ext cx="15875" cy="61913"/>
            </a:xfrm>
            <a:custGeom>
              <a:avLst/>
              <a:gdLst>
                <a:gd name="T0" fmla="*/ 10 w 10"/>
                <a:gd name="T1" fmla="*/ 0 h 39"/>
                <a:gd name="T2" fmla="*/ 0 w 10"/>
                <a:gd name="T3" fmla="*/ 0 h 39"/>
                <a:gd name="T4" fmla="*/ 0 w 10"/>
                <a:gd name="T5" fmla="*/ 38 h 39"/>
                <a:gd name="T6" fmla="*/ 9 w 10"/>
                <a:gd name="T7" fmla="*/ 39 h 39"/>
                <a:gd name="T8" fmla="*/ 10 w 1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9">
                  <a:moveTo>
                    <a:pt x="1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9" y="3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69" name="Freeform 761">
              <a:extLst>
                <a:ext uri="{FF2B5EF4-FFF2-40B4-BE49-F238E27FC236}">
                  <a16:creationId xmlns:a16="http://schemas.microsoft.com/office/drawing/2014/main" id="{1A89A553-66A7-4B11-9E47-5C740F6C3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301" y="5605463"/>
              <a:ext cx="363538" cy="282575"/>
            </a:xfrm>
            <a:custGeom>
              <a:avLst/>
              <a:gdLst>
                <a:gd name="T0" fmla="*/ 0 w 333"/>
                <a:gd name="T1" fmla="*/ 246 h 259"/>
                <a:gd name="T2" fmla="*/ 162 w 333"/>
                <a:gd name="T3" fmla="*/ 245 h 259"/>
                <a:gd name="T4" fmla="*/ 317 w 333"/>
                <a:gd name="T5" fmla="*/ 30 h 259"/>
                <a:gd name="T6" fmla="*/ 287 w 333"/>
                <a:gd name="T7" fmla="*/ 0 h 259"/>
                <a:gd name="T8" fmla="*/ 253 w 333"/>
                <a:gd name="T9" fmla="*/ 28 h 259"/>
                <a:gd name="T10" fmla="*/ 147 w 333"/>
                <a:gd name="T11" fmla="*/ 187 h 259"/>
                <a:gd name="T12" fmla="*/ 1 w 333"/>
                <a:gd name="T13" fmla="*/ 190 h 259"/>
                <a:gd name="T14" fmla="*/ 0 w 333"/>
                <a:gd name="T15" fmla="*/ 24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259">
                  <a:moveTo>
                    <a:pt x="0" y="246"/>
                  </a:moveTo>
                  <a:cubicBezTo>
                    <a:pt x="22" y="255"/>
                    <a:pt x="108" y="259"/>
                    <a:pt x="162" y="245"/>
                  </a:cubicBezTo>
                  <a:cubicBezTo>
                    <a:pt x="266" y="219"/>
                    <a:pt x="333" y="125"/>
                    <a:pt x="317" y="30"/>
                  </a:cubicBezTo>
                  <a:cubicBezTo>
                    <a:pt x="313" y="8"/>
                    <a:pt x="300" y="0"/>
                    <a:pt x="287" y="0"/>
                  </a:cubicBezTo>
                  <a:cubicBezTo>
                    <a:pt x="271" y="1"/>
                    <a:pt x="255" y="13"/>
                    <a:pt x="253" y="28"/>
                  </a:cubicBezTo>
                  <a:cubicBezTo>
                    <a:pt x="245" y="101"/>
                    <a:pt x="221" y="168"/>
                    <a:pt x="147" y="187"/>
                  </a:cubicBezTo>
                  <a:cubicBezTo>
                    <a:pt x="97" y="199"/>
                    <a:pt x="34" y="196"/>
                    <a:pt x="1" y="190"/>
                  </a:cubicBezTo>
                  <a:lnTo>
                    <a:pt x="0" y="246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70" name="Freeform 762">
              <a:extLst>
                <a:ext uri="{FF2B5EF4-FFF2-40B4-BE49-F238E27FC236}">
                  <a16:creationId xmlns:a16="http://schemas.microsoft.com/office/drawing/2014/main" id="{6798D7B6-8D1F-4A58-8A86-D55AF862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801" y="5808663"/>
              <a:ext cx="131763" cy="279400"/>
            </a:xfrm>
            <a:custGeom>
              <a:avLst/>
              <a:gdLst>
                <a:gd name="T0" fmla="*/ 120 w 120"/>
                <a:gd name="T1" fmla="*/ 248 h 255"/>
                <a:gd name="T2" fmla="*/ 92 w 120"/>
                <a:gd name="T3" fmla="*/ 254 h 255"/>
                <a:gd name="T4" fmla="*/ 18 w 120"/>
                <a:gd name="T5" fmla="*/ 204 h 255"/>
                <a:gd name="T6" fmla="*/ 0 w 120"/>
                <a:gd name="T7" fmla="*/ 135 h 255"/>
                <a:gd name="T8" fmla="*/ 0 w 120"/>
                <a:gd name="T9" fmla="*/ 5 h 255"/>
                <a:gd name="T10" fmla="*/ 28 w 120"/>
                <a:gd name="T11" fmla="*/ 15 h 255"/>
                <a:gd name="T12" fmla="*/ 90 w 120"/>
                <a:gd name="T13" fmla="*/ 189 h 255"/>
                <a:gd name="T14" fmla="*/ 117 w 120"/>
                <a:gd name="T15" fmla="*/ 193 h 255"/>
                <a:gd name="T16" fmla="*/ 120 w 120"/>
                <a:gd name="T17" fmla="*/ 24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55">
                  <a:moveTo>
                    <a:pt x="120" y="248"/>
                  </a:moveTo>
                  <a:cubicBezTo>
                    <a:pt x="120" y="248"/>
                    <a:pt x="114" y="254"/>
                    <a:pt x="92" y="254"/>
                  </a:cubicBezTo>
                  <a:cubicBezTo>
                    <a:pt x="40" y="255"/>
                    <a:pt x="33" y="237"/>
                    <a:pt x="18" y="204"/>
                  </a:cubicBezTo>
                  <a:cubicBezTo>
                    <a:pt x="2" y="171"/>
                    <a:pt x="0" y="135"/>
                    <a:pt x="0" y="1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0" y="0"/>
                    <a:pt x="28" y="15"/>
                  </a:cubicBezTo>
                  <a:cubicBezTo>
                    <a:pt x="36" y="28"/>
                    <a:pt x="56" y="183"/>
                    <a:pt x="90" y="189"/>
                  </a:cubicBezTo>
                  <a:cubicBezTo>
                    <a:pt x="119" y="195"/>
                    <a:pt x="117" y="193"/>
                    <a:pt x="117" y="193"/>
                  </a:cubicBezTo>
                  <a:lnTo>
                    <a:pt x="120" y="248"/>
                  </a:lnTo>
                  <a:close/>
                </a:path>
              </a:pathLst>
            </a:custGeom>
            <a:solidFill>
              <a:srgbClr val="E6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71" name="Freeform 763">
              <a:extLst>
                <a:ext uri="{FF2B5EF4-FFF2-40B4-BE49-F238E27FC236}">
                  <a16:creationId xmlns:a16="http://schemas.microsoft.com/office/drawing/2014/main" id="{72FD0434-736C-4691-888C-AE5A83322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9564" y="6015038"/>
              <a:ext cx="114300" cy="76200"/>
            </a:xfrm>
            <a:custGeom>
              <a:avLst/>
              <a:gdLst>
                <a:gd name="T0" fmla="*/ 91 w 104"/>
                <a:gd name="T1" fmla="*/ 59 h 70"/>
                <a:gd name="T2" fmla="*/ 73 w 104"/>
                <a:gd name="T3" fmla="*/ 48 h 70"/>
                <a:gd name="T4" fmla="*/ 74 w 104"/>
                <a:gd name="T5" fmla="*/ 48 h 70"/>
                <a:gd name="T6" fmla="*/ 99 w 104"/>
                <a:gd name="T7" fmla="*/ 44 h 70"/>
                <a:gd name="T8" fmla="*/ 77 w 104"/>
                <a:gd name="T9" fmla="*/ 29 h 70"/>
                <a:gd name="T10" fmla="*/ 96 w 104"/>
                <a:gd name="T11" fmla="*/ 26 h 70"/>
                <a:gd name="T12" fmla="*/ 54 w 104"/>
                <a:gd name="T13" fmla="*/ 4 h 70"/>
                <a:gd name="T14" fmla="*/ 0 w 104"/>
                <a:gd name="T15" fmla="*/ 6 h 70"/>
                <a:gd name="T16" fmla="*/ 1 w 104"/>
                <a:gd name="T17" fmla="*/ 57 h 70"/>
                <a:gd name="T18" fmla="*/ 24 w 104"/>
                <a:gd name="T19" fmla="*/ 60 h 70"/>
                <a:gd name="T20" fmla="*/ 46 w 104"/>
                <a:gd name="T21" fmla="*/ 59 h 70"/>
                <a:gd name="T22" fmla="*/ 91 w 104"/>
                <a:gd name="T23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70">
                  <a:moveTo>
                    <a:pt x="91" y="59"/>
                  </a:moveTo>
                  <a:cubicBezTo>
                    <a:pt x="93" y="51"/>
                    <a:pt x="74" y="49"/>
                    <a:pt x="73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8" y="48"/>
                    <a:pt x="95" y="53"/>
                    <a:pt x="99" y="44"/>
                  </a:cubicBezTo>
                  <a:cubicBezTo>
                    <a:pt x="104" y="33"/>
                    <a:pt x="81" y="31"/>
                    <a:pt x="77" y="29"/>
                  </a:cubicBezTo>
                  <a:cubicBezTo>
                    <a:pt x="87" y="32"/>
                    <a:pt x="94" y="33"/>
                    <a:pt x="96" y="26"/>
                  </a:cubicBezTo>
                  <a:cubicBezTo>
                    <a:pt x="99" y="12"/>
                    <a:pt x="55" y="4"/>
                    <a:pt x="54" y="4"/>
                  </a:cubicBezTo>
                  <a:cubicBezTo>
                    <a:pt x="35" y="0"/>
                    <a:pt x="0" y="6"/>
                    <a:pt x="0" y="6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8" y="59"/>
                    <a:pt x="24" y="60"/>
                  </a:cubicBezTo>
                  <a:cubicBezTo>
                    <a:pt x="33" y="60"/>
                    <a:pt x="40" y="61"/>
                    <a:pt x="46" y="59"/>
                  </a:cubicBezTo>
                  <a:cubicBezTo>
                    <a:pt x="46" y="59"/>
                    <a:pt x="88" y="70"/>
                    <a:pt x="91" y="59"/>
                  </a:cubicBezTo>
                  <a:close/>
                </a:path>
              </a:pathLst>
            </a:custGeom>
            <a:solidFill>
              <a:srgbClr val="E0A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72" name="Freeform 764">
              <a:extLst>
                <a:ext uri="{FF2B5EF4-FFF2-40B4-BE49-F238E27FC236}">
                  <a16:creationId xmlns:a16="http://schemas.microsoft.com/office/drawing/2014/main" id="{6FDFAA10-8EEE-433E-95B7-1AA0E8950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626" y="6019801"/>
              <a:ext cx="14288" cy="63500"/>
            </a:xfrm>
            <a:custGeom>
              <a:avLst/>
              <a:gdLst>
                <a:gd name="T0" fmla="*/ 0 w 9"/>
                <a:gd name="T1" fmla="*/ 0 h 40"/>
                <a:gd name="T2" fmla="*/ 9 w 9"/>
                <a:gd name="T3" fmla="*/ 0 h 40"/>
                <a:gd name="T4" fmla="*/ 9 w 9"/>
                <a:gd name="T5" fmla="*/ 38 h 40"/>
                <a:gd name="T6" fmla="*/ 0 w 9"/>
                <a:gd name="T7" fmla="*/ 40 h 40"/>
                <a:gd name="T8" fmla="*/ 0 w 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0" y="0"/>
                  </a:moveTo>
                  <a:lnTo>
                    <a:pt x="9" y="0"/>
                  </a:lnTo>
                  <a:lnTo>
                    <a:pt x="9" y="38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73" name="Freeform 765">
              <a:extLst>
                <a:ext uri="{FF2B5EF4-FFF2-40B4-BE49-F238E27FC236}">
                  <a16:creationId xmlns:a16="http://schemas.microsoft.com/office/drawing/2014/main" id="{DDC7CD68-B62D-47FD-B870-ED45E9141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6000751"/>
              <a:ext cx="92075" cy="85725"/>
            </a:xfrm>
            <a:custGeom>
              <a:avLst/>
              <a:gdLst>
                <a:gd name="T0" fmla="*/ 84 w 84"/>
                <a:gd name="T1" fmla="*/ 0 h 79"/>
                <a:gd name="T2" fmla="*/ 84 w 84"/>
                <a:gd name="T3" fmla="*/ 73 h 79"/>
                <a:gd name="T4" fmla="*/ 78 w 84"/>
                <a:gd name="T5" fmla="*/ 79 h 79"/>
                <a:gd name="T6" fmla="*/ 7 w 84"/>
                <a:gd name="T7" fmla="*/ 79 h 79"/>
                <a:gd name="T8" fmla="*/ 0 w 84"/>
                <a:gd name="T9" fmla="*/ 73 h 79"/>
                <a:gd name="T10" fmla="*/ 0 w 84"/>
                <a:gd name="T11" fmla="*/ 0 h 79"/>
                <a:gd name="T12" fmla="*/ 84 w 8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9">
                  <a:moveTo>
                    <a:pt x="84" y="0"/>
                  </a:moveTo>
                  <a:cubicBezTo>
                    <a:pt x="84" y="73"/>
                    <a:pt x="84" y="73"/>
                    <a:pt x="84" y="73"/>
                  </a:cubicBezTo>
                  <a:cubicBezTo>
                    <a:pt x="84" y="76"/>
                    <a:pt x="81" y="79"/>
                    <a:pt x="7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45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74" name="Freeform 766">
              <a:extLst>
                <a:ext uri="{FF2B5EF4-FFF2-40B4-BE49-F238E27FC236}">
                  <a16:creationId xmlns:a16="http://schemas.microsoft.com/office/drawing/2014/main" id="{8C860B04-5B16-49C0-9875-6C2EE8BCEB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6226" y="6000751"/>
              <a:ext cx="50800" cy="85725"/>
            </a:xfrm>
            <a:custGeom>
              <a:avLst/>
              <a:gdLst>
                <a:gd name="T0" fmla="*/ 0 w 47"/>
                <a:gd name="T1" fmla="*/ 24 h 79"/>
                <a:gd name="T2" fmla="*/ 0 w 47"/>
                <a:gd name="T3" fmla="*/ 49 h 79"/>
                <a:gd name="T4" fmla="*/ 10 w 47"/>
                <a:gd name="T5" fmla="*/ 59 h 79"/>
                <a:gd name="T6" fmla="*/ 18 w 47"/>
                <a:gd name="T7" fmla="*/ 59 h 79"/>
                <a:gd name="T8" fmla="*/ 18 w 47"/>
                <a:gd name="T9" fmla="*/ 73 h 79"/>
                <a:gd name="T10" fmla="*/ 25 w 47"/>
                <a:gd name="T11" fmla="*/ 79 h 79"/>
                <a:gd name="T12" fmla="*/ 47 w 47"/>
                <a:gd name="T13" fmla="*/ 79 h 79"/>
                <a:gd name="T14" fmla="*/ 40 w 47"/>
                <a:gd name="T15" fmla="*/ 73 h 79"/>
                <a:gd name="T16" fmla="*/ 40 w 47"/>
                <a:gd name="T17" fmla="*/ 0 h 79"/>
                <a:gd name="T18" fmla="*/ 18 w 47"/>
                <a:gd name="T19" fmla="*/ 0 h 79"/>
                <a:gd name="T20" fmla="*/ 18 w 47"/>
                <a:gd name="T21" fmla="*/ 14 h 79"/>
                <a:gd name="T22" fmla="*/ 10 w 47"/>
                <a:gd name="T23" fmla="*/ 14 h 79"/>
                <a:gd name="T24" fmla="*/ 0 w 47"/>
                <a:gd name="T25" fmla="*/ 24 h 79"/>
                <a:gd name="T26" fmla="*/ 8 w 47"/>
                <a:gd name="T27" fmla="*/ 24 h 79"/>
                <a:gd name="T28" fmla="*/ 10 w 47"/>
                <a:gd name="T29" fmla="*/ 22 h 79"/>
                <a:gd name="T30" fmla="*/ 18 w 47"/>
                <a:gd name="T31" fmla="*/ 22 h 79"/>
                <a:gd name="T32" fmla="*/ 18 w 47"/>
                <a:gd name="T33" fmla="*/ 51 h 79"/>
                <a:gd name="T34" fmla="*/ 10 w 47"/>
                <a:gd name="T35" fmla="*/ 51 h 79"/>
                <a:gd name="T36" fmla="*/ 8 w 47"/>
                <a:gd name="T37" fmla="*/ 49 h 79"/>
                <a:gd name="T38" fmla="*/ 8 w 47"/>
                <a:gd name="T39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79">
                  <a:moveTo>
                    <a:pt x="0" y="24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4"/>
                    <a:pt x="5" y="59"/>
                    <a:pt x="10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6"/>
                    <a:pt x="21" y="79"/>
                    <a:pt x="25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3" y="79"/>
                    <a:pt x="40" y="76"/>
                    <a:pt x="40" y="7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0" y="19"/>
                    <a:pt x="0" y="24"/>
                  </a:cubicBezTo>
                  <a:close/>
                  <a:moveTo>
                    <a:pt x="8" y="24"/>
                  </a:moveTo>
                  <a:cubicBezTo>
                    <a:pt x="8" y="23"/>
                    <a:pt x="9" y="22"/>
                    <a:pt x="10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8" y="50"/>
                    <a:pt x="8" y="49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E4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75" name="Freeform 767">
              <a:extLst>
                <a:ext uri="{FF2B5EF4-FFF2-40B4-BE49-F238E27FC236}">
                  <a16:creationId xmlns:a16="http://schemas.microsoft.com/office/drawing/2014/main" id="{1BB912ED-60F4-449F-AC43-03AAFDAC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4" y="6015038"/>
              <a:ext cx="117475" cy="77788"/>
            </a:xfrm>
            <a:custGeom>
              <a:avLst/>
              <a:gdLst>
                <a:gd name="T0" fmla="*/ 95 w 108"/>
                <a:gd name="T1" fmla="*/ 60 h 71"/>
                <a:gd name="T2" fmla="*/ 77 w 108"/>
                <a:gd name="T3" fmla="*/ 49 h 71"/>
                <a:gd name="T4" fmla="*/ 78 w 108"/>
                <a:gd name="T5" fmla="*/ 49 h 71"/>
                <a:gd name="T6" fmla="*/ 103 w 108"/>
                <a:gd name="T7" fmla="*/ 46 h 71"/>
                <a:gd name="T8" fmla="*/ 81 w 108"/>
                <a:gd name="T9" fmla="*/ 31 h 71"/>
                <a:gd name="T10" fmla="*/ 100 w 108"/>
                <a:gd name="T11" fmla="*/ 27 h 71"/>
                <a:gd name="T12" fmla="*/ 56 w 108"/>
                <a:gd name="T13" fmla="*/ 5 h 71"/>
                <a:gd name="T14" fmla="*/ 0 w 108"/>
                <a:gd name="T15" fmla="*/ 6 h 71"/>
                <a:gd name="T16" fmla="*/ 2 w 108"/>
                <a:gd name="T17" fmla="*/ 57 h 71"/>
                <a:gd name="T18" fmla="*/ 26 w 108"/>
                <a:gd name="T19" fmla="*/ 60 h 71"/>
                <a:gd name="T20" fmla="*/ 48 w 108"/>
                <a:gd name="T21" fmla="*/ 60 h 71"/>
                <a:gd name="T22" fmla="*/ 95 w 108"/>
                <a:gd name="T2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71">
                  <a:moveTo>
                    <a:pt x="95" y="60"/>
                  </a:moveTo>
                  <a:cubicBezTo>
                    <a:pt x="97" y="52"/>
                    <a:pt x="78" y="50"/>
                    <a:pt x="77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2" y="50"/>
                    <a:pt x="99" y="54"/>
                    <a:pt x="103" y="46"/>
                  </a:cubicBezTo>
                  <a:cubicBezTo>
                    <a:pt x="108" y="34"/>
                    <a:pt x="84" y="32"/>
                    <a:pt x="81" y="31"/>
                  </a:cubicBezTo>
                  <a:cubicBezTo>
                    <a:pt x="91" y="33"/>
                    <a:pt x="98" y="34"/>
                    <a:pt x="100" y="27"/>
                  </a:cubicBezTo>
                  <a:cubicBezTo>
                    <a:pt x="102" y="13"/>
                    <a:pt x="57" y="5"/>
                    <a:pt x="56" y="5"/>
                  </a:cubicBezTo>
                  <a:cubicBezTo>
                    <a:pt x="36" y="0"/>
                    <a:pt x="0" y="6"/>
                    <a:pt x="0" y="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9" y="59"/>
                    <a:pt x="26" y="60"/>
                  </a:cubicBezTo>
                  <a:cubicBezTo>
                    <a:pt x="35" y="61"/>
                    <a:pt x="42" y="61"/>
                    <a:pt x="48" y="60"/>
                  </a:cubicBezTo>
                  <a:cubicBezTo>
                    <a:pt x="48" y="60"/>
                    <a:pt x="92" y="71"/>
                    <a:pt x="95" y="60"/>
                  </a:cubicBezTo>
                  <a:close/>
                </a:path>
              </a:pathLst>
            </a:custGeom>
            <a:solidFill>
              <a:srgbClr val="E0A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76" name="Freeform 768">
              <a:extLst>
                <a:ext uri="{FF2B5EF4-FFF2-40B4-BE49-F238E27FC236}">
                  <a16:creationId xmlns:a16="http://schemas.microsoft.com/office/drawing/2014/main" id="{61B3D3C3-AB86-40E4-ADCA-E86B2743F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9" y="6019801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10 w 10"/>
                <a:gd name="T3" fmla="*/ 0 h 38"/>
                <a:gd name="T4" fmla="*/ 10 w 10"/>
                <a:gd name="T5" fmla="*/ 37 h 38"/>
                <a:gd name="T6" fmla="*/ 0 w 10"/>
                <a:gd name="T7" fmla="*/ 38 h 38"/>
                <a:gd name="T8" fmla="*/ 0 w 1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77" name="Freeform 769">
              <a:extLst>
                <a:ext uri="{FF2B5EF4-FFF2-40B4-BE49-F238E27FC236}">
                  <a16:creationId xmlns:a16="http://schemas.microsoft.com/office/drawing/2014/main" id="{1BB84B61-07C3-47C2-ACDA-07B5DB9F7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851" y="5811838"/>
              <a:ext cx="363538" cy="282575"/>
            </a:xfrm>
            <a:custGeom>
              <a:avLst/>
              <a:gdLst>
                <a:gd name="T0" fmla="*/ 333 w 333"/>
                <a:gd name="T1" fmla="*/ 246 h 259"/>
                <a:gd name="T2" fmla="*/ 171 w 333"/>
                <a:gd name="T3" fmla="*/ 246 h 259"/>
                <a:gd name="T4" fmla="*/ 16 w 333"/>
                <a:gd name="T5" fmla="*/ 31 h 259"/>
                <a:gd name="T6" fmla="*/ 47 w 333"/>
                <a:gd name="T7" fmla="*/ 1 h 259"/>
                <a:gd name="T8" fmla="*/ 80 w 333"/>
                <a:gd name="T9" fmla="*/ 28 h 259"/>
                <a:gd name="T10" fmla="*/ 187 w 333"/>
                <a:gd name="T11" fmla="*/ 187 h 259"/>
                <a:gd name="T12" fmla="*/ 333 w 333"/>
                <a:gd name="T13" fmla="*/ 190 h 259"/>
                <a:gd name="T14" fmla="*/ 333 w 333"/>
                <a:gd name="T15" fmla="*/ 24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259">
                  <a:moveTo>
                    <a:pt x="333" y="246"/>
                  </a:moveTo>
                  <a:cubicBezTo>
                    <a:pt x="311" y="255"/>
                    <a:pt x="226" y="259"/>
                    <a:pt x="171" y="246"/>
                  </a:cubicBezTo>
                  <a:cubicBezTo>
                    <a:pt x="67" y="220"/>
                    <a:pt x="0" y="125"/>
                    <a:pt x="16" y="31"/>
                  </a:cubicBezTo>
                  <a:cubicBezTo>
                    <a:pt x="20" y="8"/>
                    <a:pt x="33" y="0"/>
                    <a:pt x="47" y="1"/>
                  </a:cubicBezTo>
                  <a:cubicBezTo>
                    <a:pt x="62" y="1"/>
                    <a:pt x="78" y="14"/>
                    <a:pt x="80" y="28"/>
                  </a:cubicBezTo>
                  <a:cubicBezTo>
                    <a:pt x="89" y="101"/>
                    <a:pt x="112" y="168"/>
                    <a:pt x="187" y="187"/>
                  </a:cubicBezTo>
                  <a:cubicBezTo>
                    <a:pt x="236" y="199"/>
                    <a:pt x="300" y="197"/>
                    <a:pt x="333" y="190"/>
                  </a:cubicBezTo>
                  <a:lnTo>
                    <a:pt x="333" y="246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78" name="Freeform 770">
              <a:extLst>
                <a:ext uri="{FF2B5EF4-FFF2-40B4-BE49-F238E27FC236}">
                  <a16:creationId xmlns:a16="http://schemas.microsoft.com/office/drawing/2014/main" id="{A9047123-F87B-4334-8D66-A7464295A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4439" y="6008688"/>
              <a:ext cx="114300" cy="76200"/>
            </a:xfrm>
            <a:custGeom>
              <a:avLst/>
              <a:gdLst>
                <a:gd name="T0" fmla="*/ 14 w 105"/>
                <a:gd name="T1" fmla="*/ 59 h 70"/>
                <a:gd name="T2" fmla="*/ 31 w 105"/>
                <a:gd name="T3" fmla="*/ 48 h 70"/>
                <a:gd name="T4" fmla="*/ 30 w 105"/>
                <a:gd name="T5" fmla="*/ 48 h 70"/>
                <a:gd name="T6" fmla="*/ 6 w 105"/>
                <a:gd name="T7" fmla="*/ 44 h 70"/>
                <a:gd name="T8" fmla="*/ 27 w 105"/>
                <a:gd name="T9" fmla="*/ 30 h 70"/>
                <a:gd name="T10" fmla="*/ 9 w 105"/>
                <a:gd name="T11" fmla="*/ 26 h 70"/>
                <a:gd name="T12" fmla="*/ 51 w 105"/>
                <a:gd name="T13" fmla="*/ 4 h 70"/>
                <a:gd name="T14" fmla="*/ 105 w 105"/>
                <a:gd name="T15" fmla="*/ 6 h 70"/>
                <a:gd name="T16" fmla="*/ 104 w 105"/>
                <a:gd name="T17" fmla="*/ 57 h 70"/>
                <a:gd name="T18" fmla="*/ 80 w 105"/>
                <a:gd name="T19" fmla="*/ 60 h 70"/>
                <a:gd name="T20" fmla="*/ 59 w 105"/>
                <a:gd name="T21" fmla="*/ 59 h 70"/>
                <a:gd name="T22" fmla="*/ 14 w 105"/>
                <a:gd name="T23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70">
                  <a:moveTo>
                    <a:pt x="14" y="59"/>
                  </a:moveTo>
                  <a:cubicBezTo>
                    <a:pt x="12" y="51"/>
                    <a:pt x="30" y="49"/>
                    <a:pt x="3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6" y="48"/>
                    <a:pt x="10" y="53"/>
                    <a:pt x="6" y="44"/>
                  </a:cubicBezTo>
                  <a:cubicBezTo>
                    <a:pt x="0" y="33"/>
                    <a:pt x="24" y="31"/>
                    <a:pt x="27" y="30"/>
                  </a:cubicBezTo>
                  <a:cubicBezTo>
                    <a:pt x="18" y="32"/>
                    <a:pt x="10" y="33"/>
                    <a:pt x="9" y="26"/>
                  </a:cubicBezTo>
                  <a:cubicBezTo>
                    <a:pt x="6" y="12"/>
                    <a:pt x="49" y="4"/>
                    <a:pt x="51" y="4"/>
                  </a:cubicBezTo>
                  <a:cubicBezTo>
                    <a:pt x="70" y="0"/>
                    <a:pt x="105" y="6"/>
                    <a:pt x="105" y="6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7"/>
                    <a:pt x="96" y="59"/>
                    <a:pt x="80" y="60"/>
                  </a:cubicBezTo>
                  <a:cubicBezTo>
                    <a:pt x="71" y="60"/>
                    <a:pt x="65" y="61"/>
                    <a:pt x="59" y="59"/>
                  </a:cubicBezTo>
                  <a:cubicBezTo>
                    <a:pt x="59" y="59"/>
                    <a:pt x="17" y="70"/>
                    <a:pt x="14" y="59"/>
                  </a:cubicBezTo>
                  <a:close/>
                </a:path>
              </a:pathLst>
            </a:custGeom>
            <a:solidFill>
              <a:srgbClr val="E0A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79" name="Freeform 771">
              <a:extLst>
                <a:ext uri="{FF2B5EF4-FFF2-40B4-BE49-F238E27FC236}">
                  <a16:creationId xmlns:a16="http://schemas.microsoft.com/office/drawing/2014/main" id="{82A61957-2FE5-49BA-9DAB-E2642ACA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9" y="6013451"/>
              <a:ext cx="15875" cy="63500"/>
            </a:xfrm>
            <a:custGeom>
              <a:avLst/>
              <a:gdLst>
                <a:gd name="T0" fmla="*/ 10 w 10"/>
                <a:gd name="T1" fmla="*/ 0 h 40"/>
                <a:gd name="T2" fmla="*/ 0 w 10"/>
                <a:gd name="T3" fmla="*/ 0 h 40"/>
                <a:gd name="T4" fmla="*/ 0 w 10"/>
                <a:gd name="T5" fmla="*/ 38 h 40"/>
                <a:gd name="T6" fmla="*/ 10 w 10"/>
                <a:gd name="T7" fmla="*/ 40 h 40"/>
                <a:gd name="T8" fmla="*/ 10 w 1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1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10" y="4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80" name="Freeform 772">
              <a:extLst>
                <a:ext uri="{FF2B5EF4-FFF2-40B4-BE49-F238E27FC236}">
                  <a16:creationId xmlns:a16="http://schemas.microsoft.com/office/drawing/2014/main" id="{2CFB29B5-0860-454A-A5E8-86E9C6F8C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326" y="5802313"/>
              <a:ext cx="131763" cy="277813"/>
            </a:xfrm>
            <a:custGeom>
              <a:avLst/>
              <a:gdLst>
                <a:gd name="T0" fmla="*/ 0 w 120"/>
                <a:gd name="T1" fmla="*/ 248 h 255"/>
                <a:gd name="T2" fmla="*/ 27 w 120"/>
                <a:gd name="T3" fmla="*/ 254 h 255"/>
                <a:gd name="T4" fmla="*/ 102 w 120"/>
                <a:gd name="T5" fmla="*/ 204 h 255"/>
                <a:gd name="T6" fmla="*/ 120 w 120"/>
                <a:gd name="T7" fmla="*/ 135 h 255"/>
                <a:gd name="T8" fmla="*/ 119 w 120"/>
                <a:gd name="T9" fmla="*/ 5 h 255"/>
                <a:gd name="T10" fmla="*/ 91 w 120"/>
                <a:gd name="T11" fmla="*/ 15 h 255"/>
                <a:gd name="T12" fmla="*/ 29 w 120"/>
                <a:gd name="T13" fmla="*/ 189 h 255"/>
                <a:gd name="T14" fmla="*/ 3 w 120"/>
                <a:gd name="T15" fmla="*/ 193 h 255"/>
                <a:gd name="T16" fmla="*/ 0 w 120"/>
                <a:gd name="T17" fmla="*/ 24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55">
                  <a:moveTo>
                    <a:pt x="0" y="248"/>
                  </a:moveTo>
                  <a:cubicBezTo>
                    <a:pt x="0" y="248"/>
                    <a:pt x="6" y="254"/>
                    <a:pt x="27" y="254"/>
                  </a:cubicBezTo>
                  <a:cubicBezTo>
                    <a:pt x="79" y="255"/>
                    <a:pt x="87" y="237"/>
                    <a:pt x="102" y="204"/>
                  </a:cubicBezTo>
                  <a:cubicBezTo>
                    <a:pt x="118" y="171"/>
                    <a:pt x="120" y="135"/>
                    <a:pt x="120" y="13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00" y="0"/>
                    <a:pt x="91" y="15"/>
                  </a:cubicBezTo>
                  <a:cubicBezTo>
                    <a:pt x="84" y="29"/>
                    <a:pt x="63" y="183"/>
                    <a:pt x="29" y="189"/>
                  </a:cubicBezTo>
                  <a:cubicBezTo>
                    <a:pt x="1" y="195"/>
                    <a:pt x="3" y="193"/>
                    <a:pt x="3" y="193"/>
                  </a:cubicBezTo>
                  <a:lnTo>
                    <a:pt x="0" y="24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81" name="Freeform 773">
              <a:extLst>
                <a:ext uri="{FF2B5EF4-FFF2-40B4-BE49-F238E27FC236}">
                  <a16:creationId xmlns:a16="http://schemas.microsoft.com/office/drawing/2014/main" id="{5F4575F7-0BD2-4C20-A339-BBBF30E6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9676" y="5927726"/>
              <a:ext cx="234950" cy="155575"/>
            </a:xfrm>
            <a:custGeom>
              <a:avLst/>
              <a:gdLst>
                <a:gd name="T0" fmla="*/ 40 w 214"/>
                <a:gd name="T1" fmla="*/ 133 h 142"/>
                <a:gd name="T2" fmla="*/ 50 w 214"/>
                <a:gd name="T3" fmla="*/ 142 h 142"/>
                <a:gd name="T4" fmla="*/ 208 w 214"/>
                <a:gd name="T5" fmla="*/ 142 h 142"/>
                <a:gd name="T6" fmla="*/ 212 w 214"/>
                <a:gd name="T7" fmla="*/ 133 h 142"/>
                <a:gd name="T8" fmla="*/ 174 w 214"/>
                <a:gd name="T9" fmla="*/ 9 h 142"/>
                <a:gd name="T10" fmla="*/ 164 w 214"/>
                <a:gd name="T11" fmla="*/ 0 h 142"/>
                <a:gd name="T12" fmla="*/ 6 w 214"/>
                <a:gd name="T13" fmla="*/ 0 h 142"/>
                <a:gd name="T14" fmla="*/ 2 w 214"/>
                <a:gd name="T15" fmla="*/ 9 h 142"/>
                <a:gd name="T16" fmla="*/ 40 w 214"/>
                <a:gd name="T17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42">
                  <a:moveTo>
                    <a:pt x="40" y="133"/>
                  </a:moveTo>
                  <a:cubicBezTo>
                    <a:pt x="42" y="138"/>
                    <a:pt x="46" y="142"/>
                    <a:pt x="50" y="142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12" y="142"/>
                    <a:pt x="214" y="138"/>
                    <a:pt x="212" y="133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2" y="4"/>
                    <a:pt x="168" y="0"/>
                    <a:pt x="16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4"/>
                    <a:pt x="2" y="9"/>
                  </a:cubicBezTo>
                  <a:lnTo>
                    <a:pt x="40" y="133"/>
                  </a:lnTo>
                  <a:close/>
                </a:path>
              </a:pathLst>
            </a:custGeom>
            <a:solidFill>
              <a:srgbClr val="36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82" name="Freeform 774">
              <a:extLst>
                <a:ext uri="{FF2B5EF4-FFF2-40B4-BE49-F238E27FC236}">
                  <a16:creationId xmlns:a16="http://schemas.microsoft.com/office/drawing/2014/main" id="{0322257A-F951-49BF-B551-4B35801CF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739" y="5927726"/>
              <a:ext cx="233363" cy="155575"/>
            </a:xfrm>
            <a:custGeom>
              <a:avLst/>
              <a:gdLst>
                <a:gd name="T0" fmla="*/ 40 w 214"/>
                <a:gd name="T1" fmla="*/ 133 h 142"/>
                <a:gd name="T2" fmla="*/ 50 w 214"/>
                <a:gd name="T3" fmla="*/ 142 h 142"/>
                <a:gd name="T4" fmla="*/ 208 w 214"/>
                <a:gd name="T5" fmla="*/ 142 h 142"/>
                <a:gd name="T6" fmla="*/ 212 w 214"/>
                <a:gd name="T7" fmla="*/ 133 h 142"/>
                <a:gd name="T8" fmla="*/ 174 w 214"/>
                <a:gd name="T9" fmla="*/ 9 h 142"/>
                <a:gd name="T10" fmla="*/ 164 w 214"/>
                <a:gd name="T11" fmla="*/ 0 h 142"/>
                <a:gd name="T12" fmla="*/ 6 w 214"/>
                <a:gd name="T13" fmla="*/ 0 h 142"/>
                <a:gd name="T14" fmla="*/ 2 w 214"/>
                <a:gd name="T15" fmla="*/ 9 h 142"/>
                <a:gd name="T16" fmla="*/ 40 w 214"/>
                <a:gd name="T17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42">
                  <a:moveTo>
                    <a:pt x="40" y="133"/>
                  </a:moveTo>
                  <a:cubicBezTo>
                    <a:pt x="42" y="138"/>
                    <a:pt x="46" y="142"/>
                    <a:pt x="50" y="142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12" y="142"/>
                    <a:pt x="214" y="138"/>
                    <a:pt x="212" y="133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2" y="4"/>
                    <a:pt x="168" y="0"/>
                    <a:pt x="16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4"/>
                    <a:pt x="2" y="9"/>
                  </a:cubicBezTo>
                  <a:lnTo>
                    <a:pt x="40" y="133"/>
                  </a:lnTo>
                  <a:close/>
                </a:path>
              </a:pathLst>
            </a:custGeom>
            <a:solidFill>
              <a:srgbClr val="62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83" name="Freeform 775">
              <a:extLst>
                <a:ext uri="{FF2B5EF4-FFF2-40B4-BE49-F238E27FC236}">
                  <a16:creationId xmlns:a16="http://schemas.microsoft.com/office/drawing/2014/main" id="{EDABA882-85F3-4DD8-8FA3-08591FD8B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989" y="5967413"/>
              <a:ext cx="22225" cy="22225"/>
            </a:xfrm>
            <a:custGeom>
              <a:avLst/>
              <a:gdLst>
                <a:gd name="T0" fmla="*/ 2 w 20"/>
                <a:gd name="T1" fmla="*/ 11 h 20"/>
                <a:gd name="T2" fmla="*/ 12 w 20"/>
                <a:gd name="T3" fmla="*/ 20 h 20"/>
                <a:gd name="T4" fmla="*/ 14 w 20"/>
                <a:gd name="T5" fmla="*/ 20 h 20"/>
                <a:gd name="T6" fmla="*/ 18 w 20"/>
                <a:gd name="T7" fmla="*/ 11 h 20"/>
                <a:gd name="T8" fmla="*/ 17 w 20"/>
                <a:gd name="T9" fmla="*/ 9 h 20"/>
                <a:gd name="T10" fmla="*/ 7 w 20"/>
                <a:gd name="T11" fmla="*/ 0 h 20"/>
                <a:gd name="T12" fmla="*/ 6 w 20"/>
                <a:gd name="T13" fmla="*/ 0 h 20"/>
                <a:gd name="T14" fmla="*/ 1 w 20"/>
                <a:gd name="T15" fmla="*/ 9 h 20"/>
                <a:gd name="T16" fmla="*/ 2 w 20"/>
                <a:gd name="T1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2" y="11"/>
                  </a:moveTo>
                  <a:cubicBezTo>
                    <a:pt x="4" y="16"/>
                    <a:pt x="8" y="20"/>
                    <a:pt x="12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8" y="20"/>
                    <a:pt x="20" y="16"/>
                    <a:pt x="18" y="1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4"/>
                    <a:pt x="11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4"/>
                    <a:pt x="1" y="9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84" name="Freeform 776">
              <a:extLst>
                <a:ext uri="{FF2B5EF4-FFF2-40B4-BE49-F238E27FC236}">
                  <a16:creationId xmlns:a16="http://schemas.microsoft.com/office/drawing/2014/main" id="{0705B8ED-8567-4E64-94B6-361F3D4E0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4614" y="5983288"/>
              <a:ext cx="104775" cy="100013"/>
            </a:xfrm>
            <a:custGeom>
              <a:avLst/>
              <a:gdLst>
                <a:gd name="T0" fmla="*/ 12 w 96"/>
                <a:gd name="T1" fmla="*/ 55 h 91"/>
                <a:gd name="T2" fmla="*/ 2 w 96"/>
                <a:gd name="T3" fmla="*/ 50 h 91"/>
                <a:gd name="T4" fmla="*/ 39 w 96"/>
                <a:gd name="T5" fmla="*/ 29 h 91"/>
                <a:gd name="T6" fmla="*/ 16 w 96"/>
                <a:gd name="T7" fmla="*/ 31 h 91"/>
                <a:gd name="T8" fmla="*/ 9 w 96"/>
                <a:gd name="T9" fmla="*/ 25 h 91"/>
                <a:gd name="T10" fmla="*/ 14 w 96"/>
                <a:gd name="T11" fmla="*/ 18 h 91"/>
                <a:gd name="T12" fmla="*/ 38 w 96"/>
                <a:gd name="T13" fmla="*/ 12 h 91"/>
                <a:gd name="T14" fmla="*/ 70 w 96"/>
                <a:gd name="T15" fmla="*/ 19 h 91"/>
                <a:gd name="T16" fmla="*/ 63 w 96"/>
                <a:gd name="T17" fmla="*/ 0 h 91"/>
                <a:gd name="T18" fmla="*/ 79 w 96"/>
                <a:gd name="T19" fmla="*/ 12 h 91"/>
                <a:gd name="T20" fmla="*/ 96 w 96"/>
                <a:gd name="T21" fmla="*/ 27 h 91"/>
                <a:gd name="T22" fmla="*/ 96 w 96"/>
                <a:gd name="T23" fmla="*/ 80 h 91"/>
                <a:gd name="T24" fmla="*/ 76 w 96"/>
                <a:gd name="T25" fmla="*/ 83 h 91"/>
                <a:gd name="T26" fmla="*/ 53 w 96"/>
                <a:gd name="T27" fmla="*/ 83 h 91"/>
                <a:gd name="T28" fmla="*/ 21 w 96"/>
                <a:gd name="T29" fmla="*/ 80 h 91"/>
                <a:gd name="T30" fmla="*/ 25 w 96"/>
                <a:gd name="T31" fmla="*/ 71 h 91"/>
                <a:gd name="T32" fmla="*/ 24 w 96"/>
                <a:gd name="T33" fmla="*/ 72 h 91"/>
                <a:gd name="T34" fmla="*/ 5 w 96"/>
                <a:gd name="T35" fmla="*/ 68 h 91"/>
                <a:gd name="T36" fmla="*/ 12 w 96"/>
                <a:gd name="T37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1">
                  <a:moveTo>
                    <a:pt x="12" y="55"/>
                  </a:moveTo>
                  <a:cubicBezTo>
                    <a:pt x="7" y="56"/>
                    <a:pt x="3" y="55"/>
                    <a:pt x="2" y="50"/>
                  </a:cubicBezTo>
                  <a:cubicBezTo>
                    <a:pt x="0" y="39"/>
                    <a:pt x="26" y="32"/>
                    <a:pt x="39" y="29"/>
                  </a:cubicBezTo>
                  <a:cubicBezTo>
                    <a:pt x="38" y="29"/>
                    <a:pt x="17" y="31"/>
                    <a:pt x="16" y="31"/>
                  </a:cubicBezTo>
                  <a:cubicBezTo>
                    <a:pt x="10" y="31"/>
                    <a:pt x="9" y="28"/>
                    <a:pt x="9" y="25"/>
                  </a:cubicBezTo>
                  <a:cubicBezTo>
                    <a:pt x="9" y="22"/>
                    <a:pt x="10" y="19"/>
                    <a:pt x="14" y="18"/>
                  </a:cubicBezTo>
                  <a:cubicBezTo>
                    <a:pt x="19" y="16"/>
                    <a:pt x="35" y="12"/>
                    <a:pt x="38" y="12"/>
                  </a:cubicBezTo>
                  <a:cubicBezTo>
                    <a:pt x="45" y="11"/>
                    <a:pt x="70" y="19"/>
                    <a:pt x="70" y="1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2" y="82"/>
                    <a:pt x="76" y="83"/>
                  </a:cubicBezTo>
                  <a:cubicBezTo>
                    <a:pt x="66" y="84"/>
                    <a:pt x="60" y="84"/>
                    <a:pt x="53" y="83"/>
                  </a:cubicBezTo>
                  <a:cubicBezTo>
                    <a:pt x="53" y="83"/>
                    <a:pt x="24" y="91"/>
                    <a:pt x="21" y="80"/>
                  </a:cubicBezTo>
                  <a:cubicBezTo>
                    <a:pt x="19" y="72"/>
                    <a:pt x="24" y="73"/>
                    <a:pt x="25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0" y="72"/>
                    <a:pt x="7" y="74"/>
                    <a:pt x="5" y="68"/>
                  </a:cubicBezTo>
                  <a:cubicBezTo>
                    <a:pt x="3" y="61"/>
                    <a:pt x="4" y="57"/>
                    <a:pt x="12" y="55"/>
                  </a:cubicBezTo>
                  <a:close/>
                </a:path>
              </a:pathLst>
            </a:custGeom>
            <a:solidFill>
              <a:srgbClr val="E0A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85" name="Freeform 777">
              <a:extLst>
                <a:ext uri="{FF2B5EF4-FFF2-40B4-BE49-F238E27FC236}">
                  <a16:creationId xmlns:a16="http://schemas.microsoft.com/office/drawing/2014/main" id="{B468961F-CDB1-411C-BEA3-8D3A706F1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26" y="6008688"/>
              <a:ext cx="14288" cy="65088"/>
            </a:xfrm>
            <a:custGeom>
              <a:avLst/>
              <a:gdLst>
                <a:gd name="T0" fmla="*/ 9 w 9"/>
                <a:gd name="T1" fmla="*/ 3 h 41"/>
                <a:gd name="T2" fmla="*/ 0 w 9"/>
                <a:gd name="T3" fmla="*/ 0 h 41"/>
                <a:gd name="T4" fmla="*/ 0 w 9"/>
                <a:gd name="T5" fmla="*/ 40 h 41"/>
                <a:gd name="T6" fmla="*/ 9 w 9"/>
                <a:gd name="T7" fmla="*/ 41 h 41"/>
                <a:gd name="T8" fmla="*/ 9 w 9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1">
                  <a:moveTo>
                    <a:pt x="9" y="3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9" y="4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86" name="Freeform 778">
              <a:extLst>
                <a:ext uri="{FF2B5EF4-FFF2-40B4-BE49-F238E27FC236}">
                  <a16:creationId xmlns:a16="http://schemas.microsoft.com/office/drawing/2014/main" id="{68F6F1FA-D943-4D78-AB31-27CFB702C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914" y="5805488"/>
              <a:ext cx="363538" cy="282575"/>
            </a:xfrm>
            <a:custGeom>
              <a:avLst/>
              <a:gdLst>
                <a:gd name="T0" fmla="*/ 0 w 333"/>
                <a:gd name="T1" fmla="*/ 246 h 259"/>
                <a:gd name="T2" fmla="*/ 162 w 333"/>
                <a:gd name="T3" fmla="*/ 246 h 259"/>
                <a:gd name="T4" fmla="*/ 318 w 333"/>
                <a:gd name="T5" fmla="*/ 31 h 259"/>
                <a:gd name="T6" fmla="*/ 287 w 333"/>
                <a:gd name="T7" fmla="*/ 1 h 259"/>
                <a:gd name="T8" fmla="*/ 254 w 333"/>
                <a:gd name="T9" fmla="*/ 28 h 259"/>
                <a:gd name="T10" fmla="*/ 147 w 333"/>
                <a:gd name="T11" fmla="*/ 187 h 259"/>
                <a:gd name="T12" fmla="*/ 1 w 333"/>
                <a:gd name="T13" fmla="*/ 190 h 259"/>
                <a:gd name="T14" fmla="*/ 0 w 333"/>
                <a:gd name="T15" fmla="*/ 24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259">
                  <a:moveTo>
                    <a:pt x="0" y="246"/>
                  </a:moveTo>
                  <a:cubicBezTo>
                    <a:pt x="22" y="255"/>
                    <a:pt x="108" y="259"/>
                    <a:pt x="162" y="246"/>
                  </a:cubicBezTo>
                  <a:cubicBezTo>
                    <a:pt x="266" y="220"/>
                    <a:pt x="333" y="125"/>
                    <a:pt x="318" y="31"/>
                  </a:cubicBezTo>
                  <a:cubicBezTo>
                    <a:pt x="313" y="8"/>
                    <a:pt x="300" y="0"/>
                    <a:pt x="287" y="1"/>
                  </a:cubicBezTo>
                  <a:cubicBezTo>
                    <a:pt x="271" y="1"/>
                    <a:pt x="256" y="14"/>
                    <a:pt x="254" y="28"/>
                  </a:cubicBezTo>
                  <a:cubicBezTo>
                    <a:pt x="245" y="101"/>
                    <a:pt x="221" y="168"/>
                    <a:pt x="147" y="187"/>
                  </a:cubicBezTo>
                  <a:cubicBezTo>
                    <a:pt x="97" y="200"/>
                    <a:pt x="34" y="197"/>
                    <a:pt x="1" y="190"/>
                  </a:cubicBezTo>
                  <a:lnTo>
                    <a:pt x="0" y="246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87" name="Freeform 779">
              <a:extLst>
                <a:ext uri="{FF2B5EF4-FFF2-40B4-BE49-F238E27FC236}">
                  <a16:creationId xmlns:a16="http://schemas.microsoft.com/office/drawing/2014/main" id="{F7EA0FE1-D4AD-46B7-9EED-C373E89DD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689" y="5608638"/>
              <a:ext cx="171450" cy="269875"/>
            </a:xfrm>
            <a:custGeom>
              <a:avLst/>
              <a:gdLst>
                <a:gd name="T0" fmla="*/ 157 w 157"/>
                <a:gd name="T1" fmla="*/ 144 h 248"/>
                <a:gd name="T2" fmla="*/ 86 w 157"/>
                <a:gd name="T3" fmla="*/ 243 h 248"/>
                <a:gd name="T4" fmla="*/ 18 w 157"/>
                <a:gd name="T5" fmla="*/ 205 h 248"/>
                <a:gd name="T6" fmla="*/ 0 w 157"/>
                <a:gd name="T7" fmla="*/ 135 h 248"/>
                <a:gd name="T8" fmla="*/ 0 w 157"/>
                <a:gd name="T9" fmla="*/ 6 h 248"/>
                <a:gd name="T10" fmla="*/ 28 w 157"/>
                <a:gd name="T11" fmla="*/ 15 h 248"/>
                <a:gd name="T12" fmla="*/ 72 w 157"/>
                <a:gd name="T13" fmla="*/ 167 h 248"/>
                <a:gd name="T14" fmla="*/ 116 w 157"/>
                <a:gd name="T15" fmla="*/ 101 h 248"/>
                <a:gd name="T16" fmla="*/ 157 w 157"/>
                <a:gd name="T17" fmla="*/ 1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48">
                  <a:moveTo>
                    <a:pt x="157" y="144"/>
                  </a:moveTo>
                  <a:cubicBezTo>
                    <a:pt x="157" y="144"/>
                    <a:pt x="135" y="236"/>
                    <a:pt x="86" y="243"/>
                  </a:cubicBezTo>
                  <a:cubicBezTo>
                    <a:pt x="48" y="248"/>
                    <a:pt x="33" y="237"/>
                    <a:pt x="18" y="205"/>
                  </a:cubicBezTo>
                  <a:cubicBezTo>
                    <a:pt x="2" y="172"/>
                    <a:pt x="0" y="135"/>
                    <a:pt x="0" y="1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0" y="0"/>
                    <a:pt x="28" y="15"/>
                  </a:cubicBezTo>
                  <a:cubicBezTo>
                    <a:pt x="36" y="29"/>
                    <a:pt x="38" y="160"/>
                    <a:pt x="72" y="167"/>
                  </a:cubicBezTo>
                  <a:cubicBezTo>
                    <a:pt x="100" y="172"/>
                    <a:pt x="116" y="101"/>
                    <a:pt x="116" y="101"/>
                  </a:cubicBezTo>
                  <a:lnTo>
                    <a:pt x="157" y="144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88" name="Freeform 780">
              <a:extLst>
                <a:ext uri="{FF2B5EF4-FFF2-40B4-BE49-F238E27FC236}">
                  <a16:creationId xmlns:a16="http://schemas.microsoft.com/office/drawing/2014/main" id="{B517993C-FEA7-4897-B452-DC9EC4745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864" y="5819776"/>
              <a:ext cx="14288" cy="61913"/>
            </a:xfrm>
            <a:custGeom>
              <a:avLst/>
              <a:gdLst>
                <a:gd name="T0" fmla="*/ 0 w 9"/>
                <a:gd name="T1" fmla="*/ 0 h 39"/>
                <a:gd name="T2" fmla="*/ 9 w 9"/>
                <a:gd name="T3" fmla="*/ 0 h 39"/>
                <a:gd name="T4" fmla="*/ 9 w 9"/>
                <a:gd name="T5" fmla="*/ 37 h 39"/>
                <a:gd name="T6" fmla="*/ 0 w 9"/>
                <a:gd name="T7" fmla="*/ 39 h 39"/>
                <a:gd name="T8" fmla="*/ 0 w 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9">
                  <a:moveTo>
                    <a:pt x="0" y="0"/>
                  </a:moveTo>
                  <a:lnTo>
                    <a:pt x="9" y="0"/>
                  </a:lnTo>
                  <a:lnTo>
                    <a:pt x="9" y="37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89" name="Freeform 781">
              <a:extLst>
                <a:ext uri="{FF2B5EF4-FFF2-40B4-BE49-F238E27FC236}">
                  <a16:creationId xmlns:a16="http://schemas.microsoft.com/office/drawing/2014/main" id="{30B678E4-D88C-44D6-8EF0-2725C5D22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6" y="5613401"/>
              <a:ext cx="363538" cy="282575"/>
            </a:xfrm>
            <a:custGeom>
              <a:avLst/>
              <a:gdLst>
                <a:gd name="T0" fmla="*/ 332 w 332"/>
                <a:gd name="T1" fmla="*/ 246 h 259"/>
                <a:gd name="T2" fmla="*/ 171 w 332"/>
                <a:gd name="T3" fmla="*/ 245 h 259"/>
                <a:gd name="T4" fmla="*/ 15 w 332"/>
                <a:gd name="T5" fmla="*/ 30 h 259"/>
                <a:gd name="T6" fmla="*/ 46 w 332"/>
                <a:gd name="T7" fmla="*/ 0 h 259"/>
                <a:gd name="T8" fmla="*/ 79 w 332"/>
                <a:gd name="T9" fmla="*/ 28 h 259"/>
                <a:gd name="T10" fmla="*/ 186 w 332"/>
                <a:gd name="T11" fmla="*/ 187 h 259"/>
                <a:gd name="T12" fmla="*/ 332 w 332"/>
                <a:gd name="T13" fmla="*/ 190 h 259"/>
                <a:gd name="T14" fmla="*/ 332 w 332"/>
                <a:gd name="T15" fmla="*/ 24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259">
                  <a:moveTo>
                    <a:pt x="332" y="246"/>
                  </a:moveTo>
                  <a:cubicBezTo>
                    <a:pt x="311" y="255"/>
                    <a:pt x="225" y="259"/>
                    <a:pt x="171" y="245"/>
                  </a:cubicBezTo>
                  <a:cubicBezTo>
                    <a:pt x="67" y="219"/>
                    <a:pt x="0" y="125"/>
                    <a:pt x="15" y="30"/>
                  </a:cubicBezTo>
                  <a:cubicBezTo>
                    <a:pt x="19" y="8"/>
                    <a:pt x="33" y="0"/>
                    <a:pt x="46" y="0"/>
                  </a:cubicBezTo>
                  <a:cubicBezTo>
                    <a:pt x="61" y="1"/>
                    <a:pt x="77" y="13"/>
                    <a:pt x="79" y="28"/>
                  </a:cubicBezTo>
                  <a:cubicBezTo>
                    <a:pt x="88" y="101"/>
                    <a:pt x="111" y="168"/>
                    <a:pt x="186" y="187"/>
                  </a:cubicBezTo>
                  <a:cubicBezTo>
                    <a:pt x="235" y="199"/>
                    <a:pt x="299" y="197"/>
                    <a:pt x="332" y="190"/>
                  </a:cubicBezTo>
                  <a:lnTo>
                    <a:pt x="332" y="246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90" name="Freeform 782">
              <a:extLst>
                <a:ext uri="{FF2B5EF4-FFF2-40B4-BE49-F238E27FC236}">
                  <a16:creationId xmlns:a16="http://schemas.microsoft.com/office/drawing/2014/main" id="{0F954D13-364B-4D3A-B87F-0A52F4003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864" y="5635626"/>
              <a:ext cx="106363" cy="115888"/>
            </a:xfrm>
            <a:custGeom>
              <a:avLst/>
              <a:gdLst>
                <a:gd name="T0" fmla="*/ 95 w 97"/>
                <a:gd name="T1" fmla="*/ 62 h 107"/>
                <a:gd name="T2" fmla="*/ 87 w 97"/>
                <a:gd name="T3" fmla="*/ 61 h 107"/>
                <a:gd name="T4" fmla="*/ 95 w 97"/>
                <a:gd name="T5" fmla="*/ 46 h 107"/>
                <a:gd name="T6" fmla="*/ 75 w 97"/>
                <a:gd name="T7" fmla="*/ 50 h 107"/>
                <a:gd name="T8" fmla="*/ 76 w 97"/>
                <a:gd name="T9" fmla="*/ 49 h 107"/>
                <a:gd name="T10" fmla="*/ 90 w 97"/>
                <a:gd name="T11" fmla="*/ 30 h 107"/>
                <a:gd name="T12" fmla="*/ 72 w 97"/>
                <a:gd name="T13" fmla="*/ 30 h 107"/>
                <a:gd name="T14" fmla="*/ 84 w 97"/>
                <a:gd name="T15" fmla="*/ 11 h 107"/>
                <a:gd name="T16" fmla="*/ 32 w 97"/>
                <a:gd name="T17" fmla="*/ 33 h 107"/>
                <a:gd name="T18" fmla="*/ 28 w 97"/>
                <a:gd name="T19" fmla="*/ 36 h 107"/>
                <a:gd name="T20" fmla="*/ 24 w 97"/>
                <a:gd name="T21" fmla="*/ 17 h 107"/>
                <a:gd name="T22" fmla="*/ 12 w 97"/>
                <a:gd name="T23" fmla="*/ 33 h 107"/>
                <a:gd name="T24" fmla="*/ 0 w 97"/>
                <a:gd name="T25" fmla="*/ 68 h 107"/>
                <a:gd name="T26" fmla="*/ 37 w 97"/>
                <a:gd name="T27" fmla="*/ 105 h 107"/>
                <a:gd name="T28" fmla="*/ 49 w 97"/>
                <a:gd name="T29" fmla="*/ 107 h 107"/>
                <a:gd name="T30" fmla="*/ 79 w 97"/>
                <a:gd name="T31" fmla="*/ 82 h 107"/>
                <a:gd name="T32" fmla="*/ 95 w 97"/>
                <a:gd name="T33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107">
                  <a:moveTo>
                    <a:pt x="95" y="62"/>
                  </a:moveTo>
                  <a:cubicBezTo>
                    <a:pt x="93" y="59"/>
                    <a:pt x="87" y="60"/>
                    <a:pt x="87" y="61"/>
                  </a:cubicBezTo>
                  <a:cubicBezTo>
                    <a:pt x="93" y="55"/>
                    <a:pt x="97" y="49"/>
                    <a:pt x="95" y="46"/>
                  </a:cubicBezTo>
                  <a:cubicBezTo>
                    <a:pt x="90" y="39"/>
                    <a:pt x="77" y="50"/>
                    <a:pt x="75" y="5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9" y="47"/>
                    <a:pt x="93" y="39"/>
                    <a:pt x="90" y="30"/>
                  </a:cubicBezTo>
                  <a:cubicBezTo>
                    <a:pt x="87" y="22"/>
                    <a:pt x="79" y="26"/>
                    <a:pt x="72" y="30"/>
                  </a:cubicBezTo>
                  <a:cubicBezTo>
                    <a:pt x="76" y="27"/>
                    <a:pt x="87" y="15"/>
                    <a:pt x="84" y="11"/>
                  </a:cubicBezTo>
                  <a:cubicBezTo>
                    <a:pt x="77" y="0"/>
                    <a:pt x="33" y="33"/>
                    <a:pt x="32" y="33"/>
                  </a:cubicBezTo>
                  <a:cubicBezTo>
                    <a:pt x="31" y="34"/>
                    <a:pt x="29" y="35"/>
                    <a:pt x="28" y="36"/>
                  </a:cubicBezTo>
                  <a:cubicBezTo>
                    <a:pt x="29" y="32"/>
                    <a:pt x="34" y="20"/>
                    <a:pt x="24" y="17"/>
                  </a:cubicBezTo>
                  <a:cubicBezTo>
                    <a:pt x="17" y="16"/>
                    <a:pt x="13" y="29"/>
                    <a:pt x="12" y="3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43" y="107"/>
                    <a:pt x="49" y="107"/>
                  </a:cubicBezTo>
                  <a:cubicBezTo>
                    <a:pt x="54" y="106"/>
                    <a:pt x="68" y="89"/>
                    <a:pt x="79" y="82"/>
                  </a:cubicBezTo>
                  <a:cubicBezTo>
                    <a:pt x="90" y="76"/>
                    <a:pt x="97" y="68"/>
                    <a:pt x="95" y="62"/>
                  </a:cubicBezTo>
                  <a:close/>
                </a:path>
              </a:pathLst>
            </a:custGeom>
            <a:solidFill>
              <a:srgbClr val="E0A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91" name="Freeform 783">
              <a:extLst>
                <a:ext uri="{FF2B5EF4-FFF2-40B4-BE49-F238E27FC236}">
                  <a16:creationId xmlns:a16="http://schemas.microsoft.com/office/drawing/2014/main" id="{7E28F57D-6F9B-4EA5-BEAE-82B4424D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689" y="5708651"/>
              <a:ext cx="55563" cy="57150"/>
            </a:xfrm>
            <a:custGeom>
              <a:avLst/>
              <a:gdLst>
                <a:gd name="T0" fmla="*/ 0 w 35"/>
                <a:gd name="T1" fmla="*/ 6 h 36"/>
                <a:gd name="T2" fmla="*/ 2 w 35"/>
                <a:gd name="T3" fmla="*/ 0 h 36"/>
                <a:gd name="T4" fmla="*/ 35 w 35"/>
                <a:gd name="T5" fmla="*/ 28 h 36"/>
                <a:gd name="T6" fmla="*/ 28 w 35"/>
                <a:gd name="T7" fmla="*/ 36 h 36"/>
                <a:gd name="T8" fmla="*/ 0 w 35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0" y="6"/>
                  </a:moveTo>
                  <a:lnTo>
                    <a:pt x="2" y="0"/>
                  </a:lnTo>
                  <a:lnTo>
                    <a:pt x="35" y="28"/>
                  </a:lnTo>
                  <a:lnTo>
                    <a:pt x="28" y="3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92" name="Freeform 784">
              <a:extLst>
                <a:ext uri="{FF2B5EF4-FFF2-40B4-BE49-F238E27FC236}">
                  <a16:creationId xmlns:a16="http://schemas.microsoft.com/office/drawing/2014/main" id="{638D5FEC-A7E5-4D74-9C77-ABED76C9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1" y="5734051"/>
              <a:ext cx="233363" cy="153988"/>
            </a:xfrm>
            <a:custGeom>
              <a:avLst/>
              <a:gdLst>
                <a:gd name="T0" fmla="*/ 174 w 214"/>
                <a:gd name="T1" fmla="*/ 133 h 141"/>
                <a:gd name="T2" fmla="*/ 164 w 214"/>
                <a:gd name="T3" fmla="*/ 141 h 141"/>
                <a:gd name="T4" fmla="*/ 6 w 214"/>
                <a:gd name="T5" fmla="*/ 141 h 141"/>
                <a:gd name="T6" fmla="*/ 2 w 214"/>
                <a:gd name="T7" fmla="*/ 133 h 141"/>
                <a:gd name="T8" fmla="*/ 40 w 214"/>
                <a:gd name="T9" fmla="*/ 9 h 141"/>
                <a:gd name="T10" fmla="*/ 50 w 214"/>
                <a:gd name="T11" fmla="*/ 0 h 141"/>
                <a:gd name="T12" fmla="*/ 208 w 214"/>
                <a:gd name="T13" fmla="*/ 0 h 141"/>
                <a:gd name="T14" fmla="*/ 212 w 214"/>
                <a:gd name="T15" fmla="*/ 9 h 141"/>
                <a:gd name="T16" fmla="*/ 174 w 214"/>
                <a:gd name="T17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41">
                  <a:moveTo>
                    <a:pt x="174" y="133"/>
                  </a:moveTo>
                  <a:cubicBezTo>
                    <a:pt x="172" y="137"/>
                    <a:pt x="168" y="141"/>
                    <a:pt x="164" y="141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2" y="141"/>
                    <a:pt x="0" y="137"/>
                    <a:pt x="2" y="13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2" y="4"/>
                    <a:pt x="46" y="0"/>
                    <a:pt x="50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0"/>
                    <a:pt x="214" y="4"/>
                    <a:pt x="212" y="9"/>
                  </a:cubicBezTo>
                  <a:lnTo>
                    <a:pt x="174" y="133"/>
                  </a:lnTo>
                  <a:close/>
                </a:path>
              </a:pathLst>
            </a:custGeom>
            <a:solidFill>
              <a:srgbClr val="AA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93" name="Freeform 785">
              <a:extLst>
                <a:ext uri="{FF2B5EF4-FFF2-40B4-BE49-F238E27FC236}">
                  <a16:creationId xmlns:a16="http://schemas.microsoft.com/office/drawing/2014/main" id="{B35AA9D5-B9FB-4F2A-A610-22F2A52E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9" y="5734051"/>
              <a:ext cx="234950" cy="153988"/>
            </a:xfrm>
            <a:custGeom>
              <a:avLst/>
              <a:gdLst>
                <a:gd name="T0" fmla="*/ 174 w 214"/>
                <a:gd name="T1" fmla="*/ 133 h 141"/>
                <a:gd name="T2" fmla="*/ 164 w 214"/>
                <a:gd name="T3" fmla="*/ 141 h 141"/>
                <a:gd name="T4" fmla="*/ 6 w 214"/>
                <a:gd name="T5" fmla="*/ 141 h 141"/>
                <a:gd name="T6" fmla="*/ 2 w 214"/>
                <a:gd name="T7" fmla="*/ 133 h 141"/>
                <a:gd name="T8" fmla="*/ 40 w 214"/>
                <a:gd name="T9" fmla="*/ 9 h 141"/>
                <a:gd name="T10" fmla="*/ 50 w 214"/>
                <a:gd name="T11" fmla="*/ 0 h 141"/>
                <a:gd name="T12" fmla="*/ 208 w 214"/>
                <a:gd name="T13" fmla="*/ 0 h 141"/>
                <a:gd name="T14" fmla="*/ 212 w 214"/>
                <a:gd name="T15" fmla="*/ 9 h 141"/>
                <a:gd name="T16" fmla="*/ 174 w 214"/>
                <a:gd name="T17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41">
                  <a:moveTo>
                    <a:pt x="174" y="133"/>
                  </a:moveTo>
                  <a:cubicBezTo>
                    <a:pt x="172" y="137"/>
                    <a:pt x="168" y="141"/>
                    <a:pt x="164" y="141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2" y="141"/>
                    <a:pt x="0" y="137"/>
                    <a:pt x="2" y="13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2" y="4"/>
                    <a:pt x="46" y="0"/>
                    <a:pt x="50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0"/>
                    <a:pt x="214" y="4"/>
                    <a:pt x="212" y="9"/>
                  </a:cubicBezTo>
                  <a:lnTo>
                    <a:pt x="174" y="1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94" name="Freeform 786">
              <a:extLst>
                <a:ext uri="{FF2B5EF4-FFF2-40B4-BE49-F238E27FC236}">
                  <a16:creationId xmlns:a16="http://schemas.microsoft.com/office/drawing/2014/main" id="{D21D03E0-8EE8-4105-8351-2C9F4466E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6914" y="5772151"/>
              <a:ext cx="22225" cy="22225"/>
            </a:xfrm>
            <a:custGeom>
              <a:avLst/>
              <a:gdLst>
                <a:gd name="T0" fmla="*/ 18 w 20"/>
                <a:gd name="T1" fmla="*/ 12 h 21"/>
                <a:gd name="T2" fmla="*/ 8 w 20"/>
                <a:gd name="T3" fmla="*/ 21 h 21"/>
                <a:gd name="T4" fmla="*/ 6 w 20"/>
                <a:gd name="T5" fmla="*/ 21 h 21"/>
                <a:gd name="T6" fmla="*/ 2 w 20"/>
                <a:gd name="T7" fmla="*/ 12 h 21"/>
                <a:gd name="T8" fmla="*/ 3 w 20"/>
                <a:gd name="T9" fmla="*/ 9 h 21"/>
                <a:gd name="T10" fmla="*/ 13 w 20"/>
                <a:gd name="T11" fmla="*/ 0 h 21"/>
                <a:gd name="T12" fmla="*/ 14 w 20"/>
                <a:gd name="T13" fmla="*/ 0 h 21"/>
                <a:gd name="T14" fmla="*/ 19 w 20"/>
                <a:gd name="T15" fmla="*/ 9 h 21"/>
                <a:gd name="T16" fmla="*/ 18 w 20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18" y="12"/>
                  </a:moveTo>
                  <a:cubicBezTo>
                    <a:pt x="16" y="17"/>
                    <a:pt x="12" y="21"/>
                    <a:pt x="8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2" y="21"/>
                    <a:pt x="0" y="17"/>
                    <a:pt x="2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4"/>
                    <a:pt x="9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0" y="4"/>
                    <a:pt x="19" y="9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  <p:sp>
          <p:nvSpPr>
            <p:cNvPr id="595" name="Freeform 787">
              <a:extLst>
                <a:ext uri="{FF2B5EF4-FFF2-40B4-BE49-F238E27FC236}">
                  <a16:creationId xmlns:a16="http://schemas.microsoft.com/office/drawing/2014/main" id="{CAFA47A4-596F-49DA-806D-463C76F7F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5151" y="5791201"/>
              <a:ext cx="104775" cy="98425"/>
            </a:xfrm>
            <a:custGeom>
              <a:avLst/>
              <a:gdLst>
                <a:gd name="T0" fmla="*/ 83 w 96"/>
                <a:gd name="T1" fmla="*/ 55 h 91"/>
                <a:gd name="T2" fmla="*/ 94 w 96"/>
                <a:gd name="T3" fmla="*/ 50 h 91"/>
                <a:gd name="T4" fmla="*/ 57 w 96"/>
                <a:gd name="T5" fmla="*/ 29 h 91"/>
                <a:gd name="T6" fmla="*/ 80 w 96"/>
                <a:gd name="T7" fmla="*/ 31 h 91"/>
                <a:gd name="T8" fmla="*/ 87 w 96"/>
                <a:gd name="T9" fmla="*/ 25 h 91"/>
                <a:gd name="T10" fmla="*/ 82 w 96"/>
                <a:gd name="T11" fmla="*/ 18 h 91"/>
                <a:gd name="T12" fmla="*/ 58 w 96"/>
                <a:gd name="T13" fmla="*/ 12 h 91"/>
                <a:gd name="T14" fmla="*/ 26 w 96"/>
                <a:gd name="T15" fmla="*/ 19 h 91"/>
                <a:gd name="T16" fmla="*/ 33 w 96"/>
                <a:gd name="T17" fmla="*/ 0 h 91"/>
                <a:gd name="T18" fmla="*/ 16 w 96"/>
                <a:gd name="T19" fmla="*/ 12 h 91"/>
                <a:gd name="T20" fmla="*/ 0 w 96"/>
                <a:gd name="T21" fmla="*/ 27 h 91"/>
                <a:gd name="T22" fmla="*/ 0 w 96"/>
                <a:gd name="T23" fmla="*/ 80 h 91"/>
                <a:gd name="T24" fmla="*/ 20 w 96"/>
                <a:gd name="T25" fmla="*/ 83 h 91"/>
                <a:gd name="T26" fmla="*/ 42 w 96"/>
                <a:gd name="T27" fmla="*/ 83 h 91"/>
                <a:gd name="T28" fmla="*/ 75 w 96"/>
                <a:gd name="T29" fmla="*/ 80 h 91"/>
                <a:gd name="T30" fmla="*/ 71 w 96"/>
                <a:gd name="T31" fmla="*/ 71 h 91"/>
                <a:gd name="T32" fmla="*/ 72 w 96"/>
                <a:gd name="T33" fmla="*/ 71 h 91"/>
                <a:gd name="T34" fmla="*/ 91 w 96"/>
                <a:gd name="T35" fmla="*/ 68 h 91"/>
                <a:gd name="T36" fmla="*/ 83 w 96"/>
                <a:gd name="T37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1">
                  <a:moveTo>
                    <a:pt x="83" y="55"/>
                  </a:moveTo>
                  <a:cubicBezTo>
                    <a:pt x="89" y="56"/>
                    <a:pt x="93" y="55"/>
                    <a:pt x="94" y="50"/>
                  </a:cubicBezTo>
                  <a:cubicBezTo>
                    <a:pt x="96" y="39"/>
                    <a:pt x="70" y="32"/>
                    <a:pt x="57" y="29"/>
                  </a:cubicBezTo>
                  <a:cubicBezTo>
                    <a:pt x="57" y="29"/>
                    <a:pt x="79" y="31"/>
                    <a:pt x="80" y="31"/>
                  </a:cubicBezTo>
                  <a:cubicBezTo>
                    <a:pt x="85" y="31"/>
                    <a:pt x="87" y="28"/>
                    <a:pt x="87" y="25"/>
                  </a:cubicBezTo>
                  <a:cubicBezTo>
                    <a:pt x="87" y="22"/>
                    <a:pt x="86" y="19"/>
                    <a:pt x="82" y="18"/>
                  </a:cubicBezTo>
                  <a:cubicBezTo>
                    <a:pt x="77" y="16"/>
                    <a:pt x="61" y="12"/>
                    <a:pt x="58" y="12"/>
                  </a:cubicBezTo>
                  <a:cubicBezTo>
                    <a:pt x="50" y="11"/>
                    <a:pt x="26" y="19"/>
                    <a:pt x="26" y="1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3" y="82"/>
                    <a:pt x="20" y="83"/>
                  </a:cubicBezTo>
                  <a:cubicBezTo>
                    <a:pt x="29" y="84"/>
                    <a:pt x="36" y="84"/>
                    <a:pt x="42" y="83"/>
                  </a:cubicBezTo>
                  <a:cubicBezTo>
                    <a:pt x="42" y="83"/>
                    <a:pt x="72" y="91"/>
                    <a:pt x="75" y="80"/>
                  </a:cubicBezTo>
                  <a:cubicBezTo>
                    <a:pt x="77" y="72"/>
                    <a:pt x="72" y="73"/>
                    <a:pt x="71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2"/>
                    <a:pt x="89" y="74"/>
                    <a:pt x="91" y="68"/>
                  </a:cubicBezTo>
                  <a:cubicBezTo>
                    <a:pt x="93" y="61"/>
                    <a:pt x="91" y="57"/>
                    <a:pt x="83" y="55"/>
                  </a:cubicBezTo>
                  <a:close/>
                </a:path>
              </a:pathLst>
            </a:custGeom>
            <a:solidFill>
              <a:srgbClr val="E0A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4CCBF406-4216-4FDA-BAFD-33351319E81C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61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321" grpId="0"/>
      <p:bldP spid="312" grpId="0" animBg="1"/>
      <p:bldP spid="316" grpId="0" animBg="1"/>
      <p:bldP spid="3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: Shape 17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2A13434-917B-45D5-9B44-4774BF3CE8B5}"/>
              </a:ext>
            </a:extLst>
          </p:cNvPr>
          <p:cNvSpPr/>
          <p:nvPr/>
        </p:nvSpPr>
        <p:spPr>
          <a:xfrm>
            <a:off x="9639599" y="1473845"/>
            <a:ext cx="1158347" cy="1158345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5" name="Freeform: Shape 17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BEFE56A-079F-4BF8-8E49-328C090E8DB9}"/>
              </a:ext>
            </a:extLst>
          </p:cNvPr>
          <p:cNvSpPr/>
          <p:nvPr/>
        </p:nvSpPr>
        <p:spPr>
          <a:xfrm>
            <a:off x="901315" y="4891539"/>
            <a:ext cx="659548" cy="659547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2B92C6A-D6A6-47F4-8A29-AB45BCA9B50E}"/>
              </a:ext>
            </a:extLst>
          </p:cNvPr>
          <p:cNvGrpSpPr/>
          <p:nvPr/>
        </p:nvGrpSpPr>
        <p:grpSpPr>
          <a:xfrm>
            <a:off x="7759131" y="2013679"/>
            <a:ext cx="2455900" cy="3736665"/>
            <a:chOff x="7759131" y="2013679"/>
            <a:chExt cx="2455900" cy="3736665"/>
          </a:xfrm>
        </p:grpSpPr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5E98D495-9C10-4E2E-9E05-86C7B5E2CE71}"/>
                </a:ext>
              </a:extLst>
            </p:cNvPr>
            <p:cNvSpPr/>
            <p:nvPr/>
          </p:nvSpPr>
          <p:spPr>
            <a:xfrm>
              <a:off x="7759131" y="2013679"/>
              <a:ext cx="2455900" cy="3736665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noFill/>
            </a:ln>
            <a:effectLst>
              <a:outerShdw blurRad="1028700" sx="97000" sy="97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1E07ED2-0E78-48F8-9D38-BB541BAB1438}"/>
                </a:ext>
              </a:extLst>
            </p:cNvPr>
            <p:cNvSpPr/>
            <p:nvPr/>
          </p:nvSpPr>
          <p:spPr>
            <a:xfrm>
              <a:off x="7759131" y="5242288"/>
              <a:ext cx="2455900" cy="508055"/>
            </a:xfrm>
            <a:custGeom>
              <a:avLst/>
              <a:gdLst>
                <a:gd name="connsiteX0" fmla="*/ 0 w 2455900"/>
                <a:gd name="connsiteY0" fmla="*/ 0 h 588412"/>
                <a:gd name="connsiteX1" fmla="*/ 2455900 w 2455900"/>
                <a:gd name="connsiteY1" fmla="*/ 0 h 588412"/>
                <a:gd name="connsiteX2" fmla="*/ 2455900 w 2455900"/>
                <a:gd name="connsiteY2" fmla="*/ 444570 h 588412"/>
                <a:gd name="connsiteX3" fmla="*/ 2312058 w 2455900"/>
                <a:gd name="connsiteY3" fmla="*/ 588412 h 588412"/>
                <a:gd name="connsiteX4" fmla="*/ 143842 w 2455900"/>
                <a:gd name="connsiteY4" fmla="*/ 588412 h 588412"/>
                <a:gd name="connsiteX5" fmla="*/ 0 w 2455900"/>
                <a:gd name="connsiteY5" fmla="*/ 444570 h 5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900" h="588412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" name="Group 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955DF6D-0F21-4239-BE29-BD3DF96A3437}"/>
              </a:ext>
            </a:extLst>
          </p:cNvPr>
          <p:cNvGrpSpPr/>
          <p:nvPr/>
        </p:nvGrpSpPr>
        <p:grpSpPr>
          <a:xfrm>
            <a:off x="1976971" y="2013679"/>
            <a:ext cx="2455900" cy="3736665"/>
            <a:chOff x="1976970" y="2013679"/>
            <a:chExt cx="2455900" cy="3736665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EA4A89B9-AB60-4370-B64A-E9AB8C9781B9}"/>
                </a:ext>
              </a:extLst>
            </p:cNvPr>
            <p:cNvSpPr/>
            <p:nvPr/>
          </p:nvSpPr>
          <p:spPr>
            <a:xfrm>
              <a:off x="1976970" y="2013679"/>
              <a:ext cx="2455900" cy="3736665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noFill/>
            </a:ln>
            <a:effectLst>
              <a:outerShdw blurRad="1028700" sx="97000" sy="97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1ACE0AF-B90B-446E-9AD3-EA6ED7266407}"/>
                </a:ext>
              </a:extLst>
            </p:cNvPr>
            <p:cNvSpPr/>
            <p:nvPr/>
          </p:nvSpPr>
          <p:spPr>
            <a:xfrm>
              <a:off x="1976970" y="5242288"/>
              <a:ext cx="2455900" cy="508055"/>
            </a:xfrm>
            <a:custGeom>
              <a:avLst/>
              <a:gdLst>
                <a:gd name="connsiteX0" fmla="*/ 0 w 2455900"/>
                <a:gd name="connsiteY0" fmla="*/ 0 h 588412"/>
                <a:gd name="connsiteX1" fmla="*/ 2455900 w 2455900"/>
                <a:gd name="connsiteY1" fmla="*/ 0 h 588412"/>
                <a:gd name="connsiteX2" fmla="*/ 2455900 w 2455900"/>
                <a:gd name="connsiteY2" fmla="*/ 444570 h 588412"/>
                <a:gd name="connsiteX3" fmla="*/ 2312058 w 2455900"/>
                <a:gd name="connsiteY3" fmla="*/ 588412 h 588412"/>
                <a:gd name="connsiteX4" fmla="*/ 143842 w 2455900"/>
                <a:gd name="connsiteY4" fmla="*/ 588412 h 588412"/>
                <a:gd name="connsiteX5" fmla="*/ 0 w 2455900"/>
                <a:gd name="connsiteY5" fmla="*/ 444570 h 5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900" h="588412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" name="Group 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ED463C6-DA11-4F37-BF66-FA48C11DAAA6}"/>
              </a:ext>
            </a:extLst>
          </p:cNvPr>
          <p:cNvGrpSpPr/>
          <p:nvPr/>
        </p:nvGrpSpPr>
        <p:grpSpPr>
          <a:xfrm>
            <a:off x="4714575" y="1780165"/>
            <a:ext cx="2762852" cy="4203694"/>
            <a:chOff x="4714574" y="1780165"/>
            <a:chExt cx="2762852" cy="4203694"/>
          </a:xfrm>
        </p:grpSpPr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A362080B-AFD2-48B8-8271-97EE8B5359D4}"/>
                </a:ext>
              </a:extLst>
            </p:cNvPr>
            <p:cNvSpPr/>
            <p:nvPr/>
          </p:nvSpPr>
          <p:spPr>
            <a:xfrm>
              <a:off x="4714574" y="1780165"/>
              <a:ext cx="2762852" cy="4203694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noFill/>
            </a:ln>
            <a:effectLst>
              <a:outerShdw blurRad="1028700" sx="97000" sy="97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96FE82B-E37F-40D4-B3D2-CAA76F061DAC}"/>
                </a:ext>
              </a:extLst>
            </p:cNvPr>
            <p:cNvSpPr/>
            <p:nvPr/>
          </p:nvSpPr>
          <p:spPr>
            <a:xfrm>
              <a:off x="4714574" y="5412303"/>
              <a:ext cx="2762852" cy="571555"/>
            </a:xfrm>
            <a:custGeom>
              <a:avLst/>
              <a:gdLst>
                <a:gd name="connsiteX0" fmla="*/ 0 w 2455900"/>
                <a:gd name="connsiteY0" fmla="*/ 0 h 588412"/>
                <a:gd name="connsiteX1" fmla="*/ 2455900 w 2455900"/>
                <a:gd name="connsiteY1" fmla="*/ 0 h 588412"/>
                <a:gd name="connsiteX2" fmla="*/ 2455900 w 2455900"/>
                <a:gd name="connsiteY2" fmla="*/ 444570 h 588412"/>
                <a:gd name="connsiteX3" fmla="*/ 2312058 w 2455900"/>
                <a:gd name="connsiteY3" fmla="*/ 588412 h 588412"/>
                <a:gd name="connsiteX4" fmla="*/ 143842 w 2455900"/>
                <a:gd name="connsiteY4" fmla="*/ 588412 h 588412"/>
                <a:gd name="connsiteX5" fmla="*/ 0 w 2455900"/>
                <a:gd name="connsiteY5" fmla="*/ 444570 h 5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900" h="588412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4" name="Group 1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74F0768-CD4C-4551-83E4-F741123B0BDF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A9DB03-A567-466C-9E3C-41EB79328F45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BDBCC8F-D667-4246-9CE4-10E4FE42200F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D407F5B-01A9-4D76-8AA8-7C31B2FFF991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94C3A7A-9B19-4BFD-A567-7BF5E41ED406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Price Table Slide</a:t>
            </a:r>
          </a:p>
        </p:txBody>
      </p:sp>
      <p:sp>
        <p:nvSpPr>
          <p:cNvPr id="159" name="TextBox 15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34C5E08-A1B4-48D4-B74B-EEFCC2E374AA}"/>
              </a:ext>
            </a:extLst>
          </p:cNvPr>
          <p:cNvSpPr txBox="1"/>
          <p:nvPr/>
        </p:nvSpPr>
        <p:spPr>
          <a:xfrm>
            <a:off x="8187187" y="3727989"/>
            <a:ext cx="1599791" cy="2809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Delicious Package #3</a:t>
            </a:r>
          </a:p>
        </p:txBody>
      </p:sp>
      <p:sp>
        <p:nvSpPr>
          <p:cNvPr id="161" name="TextBox 16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926C861-E15B-48F5-9D48-E1702D755329}"/>
              </a:ext>
            </a:extLst>
          </p:cNvPr>
          <p:cNvSpPr txBox="1"/>
          <p:nvPr/>
        </p:nvSpPr>
        <p:spPr>
          <a:xfrm>
            <a:off x="8121842" y="5327039"/>
            <a:ext cx="173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CHOOSE PLAN</a:t>
            </a:r>
          </a:p>
        </p:txBody>
      </p:sp>
      <p:sp>
        <p:nvSpPr>
          <p:cNvPr id="162" name="TextBox 1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FD30BEB-406C-408C-B6AA-766AD78429E1}"/>
              </a:ext>
            </a:extLst>
          </p:cNvPr>
          <p:cNvSpPr txBox="1"/>
          <p:nvPr/>
        </p:nvSpPr>
        <p:spPr>
          <a:xfrm>
            <a:off x="8060390" y="4198272"/>
            <a:ext cx="185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5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85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.00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1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201639F-4CE4-4D24-A8F9-390D1DDAC83E}"/>
              </a:ext>
            </a:extLst>
          </p:cNvPr>
          <p:cNvGrpSpPr/>
          <p:nvPr/>
        </p:nvGrpSpPr>
        <p:grpSpPr>
          <a:xfrm>
            <a:off x="8407909" y="2352366"/>
            <a:ext cx="1158347" cy="1158347"/>
            <a:chOff x="8324675" y="2249128"/>
            <a:chExt cx="1179872" cy="117987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C0093BA-84E9-407E-8F8E-690F9CFE6568}"/>
                </a:ext>
              </a:extLst>
            </p:cNvPr>
            <p:cNvSpPr/>
            <p:nvPr/>
          </p:nvSpPr>
          <p:spPr>
            <a:xfrm>
              <a:off x="8324675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0" name="Freeform 30">
              <a:extLst>
                <a:ext uri="{FF2B5EF4-FFF2-40B4-BE49-F238E27FC236}">
                  <a16:creationId xmlns:a16="http://schemas.microsoft.com/office/drawing/2014/main" id="{3AFEC5F6-DEF7-475C-925B-848E61A0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284" y="2609622"/>
              <a:ext cx="454655" cy="458884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" name="TextBox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46A15DD-29E9-47C5-B481-76FA2EA62D29}"/>
              </a:ext>
            </a:extLst>
          </p:cNvPr>
          <p:cNvSpPr txBox="1"/>
          <p:nvPr/>
        </p:nvSpPr>
        <p:spPr>
          <a:xfrm>
            <a:off x="2405026" y="3727989"/>
            <a:ext cx="1599791" cy="2809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Delicious Package #1</a:t>
            </a:r>
          </a:p>
        </p:txBody>
      </p:sp>
      <p:sp>
        <p:nvSpPr>
          <p:cNvPr id="3" name="TextBox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33458BF-54D1-4040-B1B5-B6618FB955E2}"/>
              </a:ext>
            </a:extLst>
          </p:cNvPr>
          <p:cNvSpPr txBox="1"/>
          <p:nvPr/>
        </p:nvSpPr>
        <p:spPr>
          <a:xfrm>
            <a:off x="2339682" y="5327039"/>
            <a:ext cx="173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CHOOSE PLAN</a:t>
            </a:r>
          </a:p>
        </p:txBody>
      </p:sp>
      <p:sp>
        <p:nvSpPr>
          <p:cNvPr id="140" name="TextBox 1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501E7A0-D32B-4004-981F-73768FA1983C}"/>
              </a:ext>
            </a:extLst>
          </p:cNvPr>
          <p:cNvSpPr txBox="1"/>
          <p:nvPr/>
        </p:nvSpPr>
        <p:spPr>
          <a:xfrm>
            <a:off x="2278230" y="4198272"/>
            <a:ext cx="185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5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45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.00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Group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D4B0EEA-5E65-4CBD-A3A8-70B2B06782BB}"/>
              </a:ext>
            </a:extLst>
          </p:cNvPr>
          <p:cNvGrpSpPr/>
          <p:nvPr/>
        </p:nvGrpSpPr>
        <p:grpSpPr>
          <a:xfrm>
            <a:off x="2625748" y="2352366"/>
            <a:ext cx="1158347" cy="1158347"/>
            <a:chOff x="2687453" y="2249128"/>
            <a:chExt cx="1179872" cy="11798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B6BE5E3-78FE-4BB9-B018-5BC11115068E}"/>
                </a:ext>
              </a:extLst>
            </p:cNvPr>
            <p:cNvSpPr/>
            <p:nvPr/>
          </p:nvSpPr>
          <p:spPr>
            <a:xfrm>
              <a:off x="2687453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2" name="Freeform 89">
              <a:extLst>
                <a:ext uri="{FF2B5EF4-FFF2-40B4-BE49-F238E27FC236}">
                  <a16:creationId xmlns:a16="http://schemas.microsoft.com/office/drawing/2014/main" id="{72ACB8AD-5639-4A84-BE74-266218150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176" y="2613851"/>
              <a:ext cx="450426" cy="450426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2" name="TextBox 1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B562C97-610F-46D7-BDEE-7805DA55E341}"/>
              </a:ext>
            </a:extLst>
          </p:cNvPr>
          <p:cNvSpPr txBox="1"/>
          <p:nvPr/>
        </p:nvSpPr>
        <p:spPr>
          <a:xfrm>
            <a:off x="5196130" y="3722038"/>
            <a:ext cx="1799743" cy="2894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Delicious Package #2</a:t>
            </a:r>
          </a:p>
        </p:txBody>
      </p:sp>
      <p:sp>
        <p:nvSpPr>
          <p:cNvPr id="154" name="TextBox 1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CE8900D-0124-47CA-A98D-61A265E74240}"/>
              </a:ext>
            </a:extLst>
          </p:cNvPr>
          <p:cNvSpPr txBox="1"/>
          <p:nvPr/>
        </p:nvSpPr>
        <p:spPr>
          <a:xfrm>
            <a:off x="5122620" y="5507647"/>
            <a:ext cx="1946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CHOOSE PLAN</a:t>
            </a:r>
          </a:p>
        </p:txBody>
      </p:sp>
      <p:sp>
        <p:nvSpPr>
          <p:cNvPr id="155" name="TextBox 15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27EEC13-0520-4BA3-9480-5A61E2D1580B}"/>
              </a:ext>
            </a:extLst>
          </p:cNvPr>
          <p:cNvSpPr txBox="1"/>
          <p:nvPr/>
        </p:nvSpPr>
        <p:spPr>
          <a:xfrm>
            <a:off x="5053487" y="4237799"/>
            <a:ext cx="208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5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</a:t>
            </a:r>
            <a:r>
              <a:rPr lang="en-US" sz="4400" baseline="3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.50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Group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97DE1E5-B437-4184-8B4D-3F7E4D67FD6D}"/>
              </a:ext>
            </a:extLst>
          </p:cNvPr>
          <p:cNvGrpSpPr/>
          <p:nvPr/>
        </p:nvGrpSpPr>
        <p:grpSpPr>
          <a:xfrm>
            <a:off x="5444439" y="2161181"/>
            <a:ext cx="1303124" cy="1303124"/>
            <a:chOff x="5506064" y="2249128"/>
            <a:chExt cx="1179872" cy="1179872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272A59-2124-48BC-803D-020B896BE8F7}"/>
                </a:ext>
              </a:extLst>
            </p:cNvPr>
            <p:cNvSpPr/>
            <p:nvPr/>
          </p:nvSpPr>
          <p:spPr>
            <a:xfrm>
              <a:off x="5506064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1" name="Freeform 40">
              <a:extLst>
                <a:ext uri="{FF2B5EF4-FFF2-40B4-BE49-F238E27FC236}">
                  <a16:creationId xmlns:a16="http://schemas.microsoft.com/office/drawing/2014/main" id="{1192773F-DC85-46A4-872C-BADC80149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1934" y="2630768"/>
              <a:ext cx="408133" cy="416592"/>
            </a:xfrm>
            <a:custGeom>
              <a:avLst/>
              <a:gdLst>
                <a:gd name="T0" fmla="*/ 160 w 196"/>
                <a:gd name="T1" fmla="*/ 63 h 200"/>
                <a:gd name="T2" fmla="*/ 160 w 196"/>
                <a:gd name="T3" fmla="*/ 53 h 200"/>
                <a:gd name="T4" fmla="*/ 151 w 196"/>
                <a:gd name="T5" fmla="*/ 10 h 200"/>
                <a:gd name="T6" fmla="*/ 116 w 196"/>
                <a:gd name="T7" fmla="*/ 11 h 200"/>
                <a:gd name="T8" fmla="*/ 99 w 196"/>
                <a:gd name="T9" fmla="*/ 4 h 200"/>
                <a:gd name="T10" fmla="*/ 55 w 196"/>
                <a:gd name="T11" fmla="*/ 8 h 200"/>
                <a:gd name="T12" fmla="*/ 0 w 196"/>
                <a:gd name="T13" fmla="*/ 33 h 200"/>
                <a:gd name="T14" fmla="*/ 8 w 196"/>
                <a:gd name="T15" fmla="*/ 60 h 200"/>
                <a:gd name="T16" fmla="*/ 44 w 196"/>
                <a:gd name="T17" fmla="*/ 200 h 200"/>
                <a:gd name="T18" fmla="*/ 160 w 196"/>
                <a:gd name="T19" fmla="*/ 164 h 200"/>
                <a:gd name="T20" fmla="*/ 179 w 196"/>
                <a:gd name="T21" fmla="*/ 131 h 200"/>
                <a:gd name="T22" fmla="*/ 196 w 196"/>
                <a:gd name="T23" fmla="*/ 76 h 200"/>
                <a:gd name="T24" fmla="*/ 152 w 196"/>
                <a:gd name="T25" fmla="*/ 164 h 200"/>
                <a:gd name="T26" fmla="*/ 44 w 196"/>
                <a:gd name="T27" fmla="*/ 192 h 200"/>
                <a:gd name="T28" fmla="*/ 16 w 196"/>
                <a:gd name="T29" fmla="*/ 64 h 200"/>
                <a:gd name="T30" fmla="*/ 27 w 196"/>
                <a:gd name="T31" fmla="*/ 66 h 200"/>
                <a:gd name="T32" fmla="*/ 33 w 196"/>
                <a:gd name="T33" fmla="*/ 67 h 200"/>
                <a:gd name="T34" fmla="*/ 73 w 196"/>
                <a:gd name="T35" fmla="*/ 62 h 200"/>
                <a:gd name="T36" fmla="*/ 116 w 196"/>
                <a:gd name="T37" fmla="*/ 69 h 200"/>
                <a:gd name="T38" fmla="*/ 151 w 196"/>
                <a:gd name="T39" fmla="*/ 55 h 200"/>
                <a:gd name="T40" fmla="*/ 152 w 196"/>
                <a:gd name="T41" fmla="*/ 60 h 200"/>
                <a:gd name="T42" fmla="*/ 154 w 196"/>
                <a:gd name="T43" fmla="*/ 47 h 200"/>
                <a:gd name="T44" fmla="*/ 151 w 196"/>
                <a:gd name="T45" fmla="*/ 47 h 200"/>
                <a:gd name="T46" fmla="*/ 138 w 196"/>
                <a:gd name="T47" fmla="*/ 41 h 200"/>
                <a:gd name="T48" fmla="*/ 116 w 196"/>
                <a:gd name="T49" fmla="*/ 61 h 200"/>
                <a:gd name="T50" fmla="*/ 94 w 196"/>
                <a:gd name="T51" fmla="*/ 41 h 200"/>
                <a:gd name="T52" fmla="*/ 73 w 196"/>
                <a:gd name="T53" fmla="*/ 54 h 200"/>
                <a:gd name="T54" fmla="*/ 55 w 196"/>
                <a:gd name="T55" fmla="*/ 46 h 200"/>
                <a:gd name="T56" fmla="*/ 33 w 196"/>
                <a:gd name="T57" fmla="*/ 59 h 200"/>
                <a:gd name="T58" fmla="*/ 31 w 196"/>
                <a:gd name="T59" fmla="*/ 58 h 200"/>
                <a:gd name="T60" fmla="*/ 33 w 196"/>
                <a:gd name="T61" fmla="*/ 8 h 200"/>
                <a:gd name="T62" fmla="*/ 55 w 196"/>
                <a:gd name="T63" fmla="*/ 19 h 200"/>
                <a:gd name="T64" fmla="*/ 86 w 196"/>
                <a:gd name="T65" fmla="*/ 15 h 200"/>
                <a:gd name="T66" fmla="*/ 91 w 196"/>
                <a:gd name="T67" fmla="*/ 15 h 200"/>
                <a:gd name="T68" fmla="*/ 109 w 196"/>
                <a:gd name="T69" fmla="*/ 18 h 200"/>
                <a:gd name="T70" fmla="*/ 113 w 196"/>
                <a:gd name="T71" fmla="*/ 20 h 200"/>
                <a:gd name="T72" fmla="*/ 136 w 196"/>
                <a:gd name="T73" fmla="*/ 31 h 200"/>
                <a:gd name="T74" fmla="*/ 151 w 196"/>
                <a:gd name="T75" fmla="*/ 18 h 200"/>
                <a:gd name="T76" fmla="*/ 156 w 196"/>
                <a:gd name="T77" fmla="*/ 46 h 200"/>
                <a:gd name="T78" fmla="*/ 188 w 196"/>
                <a:gd name="T79" fmla="*/ 111 h 200"/>
                <a:gd name="T80" fmla="*/ 160 w 196"/>
                <a:gd name="T81" fmla="*/ 123 h 200"/>
                <a:gd name="T82" fmla="*/ 179 w 196"/>
                <a:gd name="T83" fmla="*/ 71 h 200"/>
                <a:gd name="T84" fmla="*/ 188 w 196"/>
                <a:gd name="T85" fmla="*/ 111 h 200"/>
                <a:gd name="T86" fmla="*/ 13 w 196"/>
                <a:gd name="T87" fmla="*/ 36 h 200"/>
                <a:gd name="T88" fmla="*/ 24 w 196"/>
                <a:gd name="T89" fmla="*/ 26 h 200"/>
                <a:gd name="T90" fmla="*/ 33 w 196"/>
                <a:gd name="T91" fmla="*/ 23 h 200"/>
                <a:gd name="T92" fmla="*/ 34 w 196"/>
                <a:gd name="T93" fmla="*/ 14 h 200"/>
                <a:gd name="T94" fmla="*/ 41 w 196"/>
                <a:gd name="T95" fmla="*/ 83 h 200"/>
                <a:gd name="T96" fmla="*/ 36 w 196"/>
                <a:gd name="T97" fmla="*/ 86 h 200"/>
                <a:gd name="T98" fmla="*/ 40 w 196"/>
                <a:gd name="T99" fmla="*/ 171 h 200"/>
                <a:gd name="T100" fmla="*/ 44 w 196"/>
                <a:gd name="T101" fmla="*/ 168 h 200"/>
                <a:gd name="T102" fmla="*/ 41 w 196"/>
                <a:gd name="T103" fmla="*/ 83 h 200"/>
                <a:gd name="T104" fmla="*/ 84 w 196"/>
                <a:gd name="T105" fmla="*/ 83 h 200"/>
                <a:gd name="T106" fmla="*/ 80 w 196"/>
                <a:gd name="T107" fmla="*/ 168 h 200"/>
                <a:gd name="T108" fmla="*/ 85 w 196"/>
                <a:gd name="T109" fmla="*/ 171 h 200"/>
                <a:gd name="T110" fmla="*/ 88 w 196"/>
                <a:gd name="T111" fmla="*/ 86 h 200"/>
                <a:gd name="T112" fmla="*/ 129 w 196"/>
                <a:gd name="T113" fmla="*/ 83 h 200"/>
                <a:gd name="T114" fmla="*/ 124 w 196"/>
                <a:gd name="T115" fmla="*/ 86 h 200"/>
                <a:gd name="T116" fmla="*/ 128 w 196"/>
                <a:gd name="T117" fmla="*/ 171 h 200"/>
                <a:gd name="T118" fmla="*/ 132 w 196"/>
                <a:gd name="T119" fmla="*/ 168 h 200"/>
                <a:gd name="T120" fmla="*/ 129 w 196"/>
                <a:gd name="T121" fmla="*/ 8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6" h="200">
                  <a:moveTo>
                    <a:pt x="179" y="63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58"/>
                    <a:pt x="160" y="56"/>
                    <a:pt x="160" y="53"/>
                  </a:cubicBezTo>
                  <a:cubicBezTo>
                    <a:pt x="168" y="50"/>
                    <a:pt x="174" y="42"/>
                    <a:pt x="174" y="33"/>
                  </a:cubicBezTo>
                  <a:cubicBezTo>
                    <a:pt x="174" y="20"/>
                    <a:pt x="164" y="10"/>
                    <a:pt x="151" y="10"/>
                  </a:cubicBezTo>
                  <a:cubicBezTo>
                    <a:pt x="145" y="10"/>
                    <a:pt x="138" y="13"/>
                    <a:pt x="134" y="18"/>
                  </a:cubicBezTo>
                  <a:cubicBezTo>
                    <a:pt x="129" y="14"/>
                    <a:pt x="123" y="11"/>
                    <a:pt x="116" y="11"/>
                  </a:cubicBezTo>
                  <a:cubicBezTo>
                    <a:pt x="116" y="11"/>
                    <a:pt x="115" y="11"/>
                    <a:pt x="115" y="11"/>
                  </a:cubicBezTo>
                  <a:cubicBezTo>
                    <a:pt x="111" y="7"/>
                    <a:pt x="105" y="4"/>
                    <a:pt x="99" y="4"/>
                  </a:cubicBezTo>
                  <a:cubicBezTo>
                    <a:pt x="95" y="4"/>
                    <a:pt x="92" y="5"/>
                    <a:pt x="88" y="7"/>
                  </a:cubicBezTo>
                  <a:cubicBezTo>
                    <a:pt x="78" y="1"/>
                    <a:pt x="65" y="2"/>
                    <a:pt x="55" y="8"/>
                  </a:cubicBezTo>
                  <a:cubicBezTo>
                    <a:pt x="49" y="3"/>
                    <a:pt x="4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42"/>
                    <a:pt x="4" y="50"/>
                    <a:pt x="9" y="56"/>
                  </a:cubicBezTo>
                  <a:cubicBezTo>
                    <a:pt x="9" y="57"/>
                    <a:pt x="8" y="58"/>
                    <a:pt x="8" y="60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83"/>
                    <a:pt x="27" y="200"/>
                    <a:pt x="44" y="200"/>
                  </a:cubicBezTo>
                  <a:cubicBezTo>
                    <a:pt x="128" y="200"/>
                    <a:pt x="128" y="200"/>
                    <a:pt x="128" y="200"/>
                  </a:cubicBezTo>
                  <a:cubicBezTo>
                    <a:pt x="147" y="200"/>
                    <a:pt x="160" y="182"/>
                    <a:pt x="160" y="164"/>
                  </a:cubicBezTo>
                  <a:cubicBezTo>
                    <a:pt x="160" y="131"/>
                    <a:pt x="160" y="131"/>
                    <a:pt x="160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88" y="131"/>
                    <a:pt x="196" y="120"/>
                    <a:pt x="196" y="111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68"/>
                    <a:pt x="188" y="63"/>
                    <a:pt x="179" y="63"/>
                  </a:cubicBezTo>
                  <a:close/>
                  <a:moveTo>
                    <a:pt x="152" y="164"/>
                  </a:moveTo>
                  <a:cubicBezTo>
                    <a:pt x="152" y="177"/>
                    <a:pt x="142" y="192"/>
                    <a:pt x="128" y="192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31" y="192"/>
                    <a:pt x="16" y="178"/>
                    <a:pt x="16" y="1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9" y="65"/>
                    <a:pt x="23" y="65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9" y="66"/>
                    <a:pt x="29" y="66"/>
                  </a:cubicBezTo>
                  <a:cubicBezTo>
                    <a:pt x="31" y="66"/>
                    <a:pt x="32" y="67"/>
                    <a:pt x="33" y="67"/>
                  </a:cubicBezTo>
                  <a:cubicBezTo>
                    <a:pt x="42" y="67"/>
                    <a:pt x="50" y="63"/>
                    <a:pt x="56" y="57"/>
                  </a:cubicBezTo>
                  <a:cubicBezTo>
                    <a:pt x="61" y="61"/>
                    <a:pt x="67" y="62"/>
                    <a:pt x="73" y="62"/>
                  </a:cubicBezTo>
                  <a:cubicBezTo>
                    <a:pt x="80" y="62"/>
                    <a:pt x="86" y="60"/>
                    <a:pt x="91" y="56"/>
                  </a:cubicBezTo>
                  <a:cubicBezTo>
                    <a:pt x="97" y="64"/>
                    <a:pt x="106" y="69"/>
                    <a:pt x="116" y="69"/>
                  </a:cubicBezTo>
                  <a:cubicBezTo>
                    <a:pt x="127" y="69"/>
                    <a:pt x="137" y="63"/>
                    <a:pt x="142" y="53"/>
                  </a:cubicBezTo>
                  <a:cubicBezTo>
                    <a:pt x="145" y="54"/>
                    <a:pt x="148" y="55"/>
                    <a:pt x="151" y="55"/>
                  </a:cubicBezTo>
                  <a:cubicBezTo>
                    <a:pt x="151" y="55"/>
                    <a:pt x="152" y="55"/>
                    <a:pt x="152" y="55"/>
                  </a:cubicBezTo>
                  <a:cubicBezTo>
                    <a:pt x="152" y="57"/>
                    <a:pt x="152" y="58"/>
                    <a:pt x="152" y="60"/>
                  </a:cubicBezTo>
                  <a:lnTo>
                    <a:pt x="152" y="164"/>
                  </a:lnTo>
                  <a:close/>
                  <a:moveTo>
                    <a:pt x="154" y="47"/>
                  </a:moveTo>
                  <a:cubicBezTo>
                    <a:pt x="154" y="47"/>
                    <a:pt x="153" y="47"/>
                    <a:pt x="153" y="47"/>
                  </a:cubicBezTo>
                  <a:cubicBezTo>
                    <a:pt x="152" y="47"/>
                    <a:pt x="152" y="47"/>
                    <a:pt x="151" y="47"/>
                  </a:cubicBezTo>
                  <a:cubicBezTo>
                    <a:pt x="148" y="47"/>
                    <a:pt x="145" y="46"/>
                    <a:pt x="143" y="44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4" y="55"/>
                    <a:pt x="125" y="61"/>
                    <a:pt x="116" y="61"/>
                  </a:cubicBezTo>
                  <a:cubicBezTo>
                    <a:pt x="107" y="61"/>
                    <a:pt x="99" y="56"/>
                    <a:pt x="96" y="47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5" y="51"/>
                    <a:pt x="79" y="54"/>
                    <a:pt x="73" y="54"/>
                  </a:cubicBezTo>
                  <a:cubicBezTo>
                    <a:pt x="67" y="54"/>
                    <a:pt x="62" y="52"/>
                    <a:pt x="58" y="49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48" y="55"/>
                    <a:pt x="41" y="59"/>
                    <a:pt x="33" y="59"/>
                  </a:cubicBezTo>
                  <a:cubicBezTo>
                    <a:pt x="32" y="59"/>
                    <a:pt x="32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18" y="57"/>
                    <a:pt x="8" y="46"/>
                    <a:pt x="8" y="33"/>
                  </a:cubicBezTo>
                  <a:cubicBezTo>
                    <a:pt x="8" y="19"/>
                    <a:pt x="19" y="8"/>
                    <a:pt x="33" y="8"/>
                  </a:cubicBezTo>
                  <a:cubicBezTo>
                    <a:pt x="40" y="8"/>
                    <a:pt x="47" y="11"/>
                    <a:pt x="52" y="16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5" y="10"/>
                    <a:pt x="78" y="9"/>
                    <a:pt x="86" y="15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3" y="14"/>
                    <a:pt x="95" y="12"/>
                    <a:pt x="99" y="12"/>
                  </a:cubicBezTo>
                  <a:cubicBezTo>
                    <a:pt x="103" y="12"/>
                    <a:pt x="107" y="14"/>
                    <a:pt x="109" y="18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20" y="19"/>
                    <a:pt x="127" y="21"/>
                    <a:pt x="132" y="26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1"/>
                    <a:pt x="146" y="18"/>
                    <a:pt x="151" y="18"/>
                  </a:cubicBezTo>
                  <a:cubicBezTo>
                    <a:pt x="159" y="18"/>
                    <a:pt x="166" y="25"/>
                    <a:pt x="166" y="33"/>
                  </a:cubicBezTo>
                  <a:cubicBezTo>
                    <a:pt x="166" y="39"/>
                    <a:pt x="162" y="44"/>
                    <a:pt x="156" y="46"/>
                  </a:cubicBezTo>
                  <a:lnTo>
                    <a:pt x="154" y="47"/>
                  </a:lnTo>
                  <a:close/>
                  <a:moveTo>
                    <a:pt x="188" y="111"/>
                  </a:moveTo>
                  <a:cubicBezTo>
                    <a:pt x="188" y="115"/>
                    <a:pt x="183" y="123"/>
                    <a:pt x="179" y="123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83" y="71"/>
                    <a:pt x="188" y="72"/>
                    <a:pt x="188" y="76"/>
                  </a:cubicBezTo>
                  <a:lnTo>
                    <a:pt x="188" y="111"/>
                  </a:lnTo>
                  <a:close/>
                  <a:moveTo>
                    <a:pt x="18" y="20"/>
                  </a:moveTo>
                  <a:cubicBezTo>
                    <a:pt x="14" y="24"/>
                    <a:pt x="13" y="29"/>
                    <a:pt x="13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1"/>
                    <a:pt x="22" y="28"/>
                    <a:pt x="24" y="26"/>
                  </a:cubicBezTo>
                  <a:cubicBezTo>
                    <a:pt x="27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4"/>
                    <a:pt x="24" y="13"/>
                    <a:pt x="18" y="20"/>
                  </a:cubicBezTo>
                  <a:close/>
                  <a:moveTo>
                    <a:pt x="41" y="83"/>
                  </a:move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6" y="85"/>
                    <a:pt x="36" y="86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70"/>
                    <a:pt x="38" y="171"/>
                    <a:pt x="40" y="171"/>
                  </a:cubicBezTo>
                  <a:cubicBezTo>
                    <a:pt x="41" y="171"/>
                    <a:pt x="41" y="171"/>
                    <a:pt x="41" y="171"/>
                  </a:cubicBezTo>
                  <a:cubicBezTo>
                    <a:pt x="43" y="171"/>
                    <a:pt x="44" y="170"/>
                    <a:pt x="44" y="168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4" y="85"/>
                    <a:pt x="43" y="83"/>
                    <a:pt x="41" y="83"/>
                  </a:cubicBezTo>
                  <a:close/>
                  <a:moveTo>
                    <a:pt x="85" y="83"/>
                  </a:moveTo>
                  <a:cubicBezTo>
                    <a:pt x="84" y="83"/>
                    <a:pt x="84" y="83"/>
                    <a:pt x="84" y="83"/>
                  </a:cubicBezTo>
                  <a:cubicBezTo>
                    <a:pt x="82" y="83"/>
                    <a:pt x="80" y="85"/>
                    <a:pt x="80" y="86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0" y="170"/>
                    <a:pt x="82" y="171"/>
                    <a:pt x="84" y="17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7" y="171"/>
                    <a:pt x="88" y="170"/>
                    <a:pt x="88" y="168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5"/>
                    <a:pt x="87" y="83"/>
                    <a:pt x="85" y="83"/>
                  </a:cubicBezTo>
                  <a:close/>
                  <a:moveTo>
                    <a:pt x="129" y="83"/>
                  </a:moveTo>
                  <a:cubicBezTo>
                    <a:pt x="128" y="83"/>
                    <a:pt x="128" y="83"/>
                    <a:pt x="128" y="83"/>
                  </a:cubicBezTo>
                  <a:cubicBezTo>
                    <a:pt x="126" y="83"/>
                    <a:pt x="124" y="85"/>
                    <a:pt x="124" y="86"/>
                  </a:cubicBezTo>
                  <a:cubicBezTo>
                    <a:pt x="124" y="168"/>
                    <a:pt x="124" y="168"/>
                    <a:pt x="124" y="168"/>
                  </a:cubicBezTo>
                  <a:cubicBezTo>
                    <a:pt x="124" y="170"/>
                    <a:pt x="126" y="171"/>
                    <a:pt x="128" y="17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1" y="171"/>
                    <a:pt x="132" y="170"/>
                    <a:pt x="132" y="168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2" y="85"/>
                    <a:pt x="131" y="83"/>
                    <a:pt x="129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FF4F5E92-D6AA-4128-9FD8-5768509A50D8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28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r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5" grpId="0" animBg="1"/>
      <p:bldP spid="145" grpId="0"/>
      <p:bldP spid="159" grpId="0" animBg="1"/>
      <p:bldP spid="161" grpId="0"/>
      <p:bldP spid="162" grpId="0"/>
      <p:bldP spid="5" grpId="0" animBg="1"/>
      <p:bldP spid="3" grpId="0"/>
      <p:bldP spid="140" grpId="0"/>
      <p:bldP spid="152" grpId="0" animBg="1"/>
      <p:bldP spid="154" grpId="0"/>
      <p:bldP spid="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33C41AE-2A6B-4BAA-985A-0F7E5EA3FC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0" name="Rectangle 6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EE428D3-11FA-42B5-B314-B9948B8C262F}"/>
              </a:ext>
            </a:extLst>
          </p:cNvPr>
          <p:cNvSpPr/>
          <p:nvPr/>
        </p:nvSpPr>
        <p:spPr>
          <a:xfrm>
            <a:off x="7477433" y="1"/>
            <a:ext cx="471456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TextBox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8E3ECB9-911A-46D8-9426-E0DC524F69AB}"/>
              </a:ext>
            </a:extLst>
          </p:cNvPr>
          <p:cNvSpPr txBox="1"/>
          <p:nvPr/>
        </p:nvSpPr>
        <p:spPr>
          <a:xfrm>
            <a:off x="8233424" y="4064840"/>
            <a:ext cx="225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Company name</a:t>
            </a:r>
          </a:p>
        </p:txBody>
      </p:sp>
      <p:grpSp>
        <p:nvGrpSpPr>
          <p:cNvPr id="81" name="Group 8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BA2D6AE-D902-4F51-955A-E9C03871EA77}"/>
              </a:ext>
            </a:extLst>
          </p:cNvPr>
          <p:cNvGrpSpPr/>
          <p:nvPr/>
        </p:nvGrpSpPr>
        <p:grpSpPr>
          <a:xfrm>
            <a:off x="8371139" y="4598345"/>
            <a:ext cx="2979935" cy="1403141"/>
            <a:chOff x="8213943" y="4449388"/>
            <a:chExt cx="2979934" cy="140314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A474B12-F502-4EBF-8BDD-1441D56D3338}"/>
                </a:ext>
              </a:extLst>
            </p:cNvPr>
            <p:cNvGrpSpPr/>
            <p:nvPr/>
          </p:nvGrpSpPr>
          <p:grpSpPr>
            <a:xfrm>
              <a:off x="8213943" y="4449388"/>
              <a:ext cx="2979934" cy="313932"/>
              <a:chOff x="8013281" y="4616246"/>
              <a:chExt cx="2979934" cy="3139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AE9AA9-717F-4420-8883-C1BA9A42A2BB}"/>
                  </a:ext>
                </a:extLst>
              </p:cNvPr>
              <p:cNvSpPr txBox="1"/>
              <p:nvPr/>
            </p:nvSpPr>
            <p:spPr>
              <a:xfrm>
                <a:off x="8171740" y="4616246"/>
                <a:ext cx="282147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Delicious Hill 1244, USA</a:t>
                </a:r>
              </a:p>
            </p:txBody>
          </p:sp>
          <p:sp>
            <p:nvSpPr>
              <p:cNvPr id="14" name="Freeform 50">
                <a:extLst>
                  <a:ext uri="{FF2B5EF4-FFF2-40B4-BE49-F238E27FC236}">
                    <a16:creationId xmlns:a16="http://schemas.microsoft.com/office/drawing/2014/main" id="{1046C7EA-CABC-4940-9988-B35360D103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3281" y="4686975"/>
                <a:ext cx="103390" cy="151894"/>
              </a:xfrm>
              <a:custGeom>
                <a:avLst/>
                <a:gdLst>
                  <a:gd name="T0" fmla="*/ 68 w 136"/>
                  <a:gd name="T1" fmla="*/ 39 h 200"/>
                  <a:gd name="T2" fmla="*/ 39 w 136"/>
                  <a:gd name="T3" fmla="*/ 68 h 200"/>
                  <a:gd name="T4" fmla="*/ 68 w 136"/>
                  <a:gd name="T5" fmla="*/ 97 h 200"/>
                  <a:gd name="T6" fmla="*/ 97 w 136"/>
                  <a:gd name="T7" fmla="*/ 68 h 200"/>
                  <a:gd name="T8" fmla="*/ 68 w 136"/>
                  <a:gd name="T9" fmla="*/ 39 h 200"/>
                  <a:gd name="T10" fmla="*/ 68 w 136"/>
                  <a:gd name="T11" fmla="*/ 89 h 200"/>
                  <a:gd name="T12" fmla="*/ 47 w 136"/>
                  <a:gd name="T13" fmla="*/ 68 h 200"/>
                  <a:gd name="T14" fmla="*/ 68 w 136"/>
                  <a:gd name="T15" fmla="*/ 47 h 200"/>
                  <a:gd name="T16" fmla="*/ 89 w 136"/>
                  <a:gd name="T17" fmla="*/ 68 h 200"/>
                  <a:gd name="T18" fmla="*/ 68 w 136"/>
                  <a:gd name="T19" fmla="*/ 89 h 200"/>
                  <a:gd name="T20" fmla="*/ 68 w 136"/>
                  <a:gd name="T21" fmla="*/ 0 h 200"/>
                  <a:gd name="T22" fmla="*/ 0 w 136"/>
                  <a:gd name="T23" fmla="*/ 70 h 200"/>
                  <a:gd name="T24" fmla="*/ 65 w 136"/>
                  <a:gd name="T25" fmla="*/ 196 h 200"/>
                  <a:gd name="T26" fmla="*/ 68 w 136"/>
                  <a:gd name="T27" fmla="*/ 200 h 200"/>
                  <a:gd name="T28" fmla="*/ 71 w 136"/>
                  <a:gd name="T29" fmla="*/ 196 h 200"/>
                  <a:gd name="T30" fmla="*/ 136 w 136"/>
                  <a:gd name="T31" fmla="*/ 70 h 200"/>
                  <a:gd name="T32" fmla="*/ 68 w 136"/>
                  <a:gd name="T33" fmla="*/ 0 h 200"/>
                  <a:gd name="T34" fmla="*/ 68 w 136"/>
                  <a:gd name="T35" fmla="*/ 187 h 200"/>
                  <a:gd name="T36" fmla="*/ 8 w 136"/>
                  <a:gd name="T37" fmla="*/ 70 h 200"/>
                  <a:gd name="T38" fmla="*/ 68 w 136"/>
                  <a:gd name="T39" fmla="*/ 8 h 200"/>
                  <a:gd name="T40" fmla="*/ 128 w 136"/>
                  <a:gd name="T41" fmla="*/ 70 h 200"/>
                  <a:gd name="T42" fmla="*/ 68 w 136"/>
                  <a:gd name="T43" fmla="*/ 18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200">
                    <a:moveTo>
                      <a:pt x="68" y="39"/>
                    </a:moveTo>
                    <a:cubicBezTo>
                      <a:pt x="52" y="39"/>
                      <a:pt x="39" y="52"/>
                      <a:pt x="39" y="68"/>
                    </a:cubicBezTo>
                    <a:cubicBezTo>
                      <a:pt x="39" y="84"/>
                      <a:pt x="52" y="97"/>
                      <a:pt x="68" y="97"/>
                    </a:cubicBezTo>
                    <a:cubicBezTo>
                      <a:pt x="84" y="97"/>
                      <a:pt x="97" y="84"/>
                      <a:pt x="97" y="68"/>
                    </a:cubicBezTo>
                    <a:cubicBezTo>
                      <a:pt x="97" y="52"/>
                      <a:pt x="84" y="39"/>
                      <a:pt x="68" y="39"/>
                    </a:cubicBezTo>
                    <a:close/>
                    <a:moveTo>
                      <a:pt x="68" y="89"/>
                    </a:moveTo>
                    <a:cubicBezTo>
                      <a:pt x="56" y="89"/>
                      <a:pt x="47" y="80"/>
                      <a:pt x="47" y="68"/>
                    </a:cubicBezTo>
                    <a:cubicBezTo>
                      <a:pt x="47" y="56"/>
                      <a:pt x="56" y="47"/>
                      <a:pt x="68" y="47"/>
                    </a:cubicBezTo>
                    <a:cubicBezTo>
                      <a:pt x="80" y="47"/>
                      <a:pt x="89" y="56"/>
                      <a:pt x="89" y="68"/>
                    </a:cubicBezTo>
                    <a:cubicBezTo>
                      <a:pt x="89" y="80"/>
                      <a:pt x="80" y="89"/>
                      <a:pt x="68" y="89"/>
                    </a:cubicBezTo>
                    <a:close/>
                    <a:moveTo>
                      <a:pt x="68" y="0"/>
                    </a:moveTo>
                    <a:cubicBezTo>
                      <a:pt x="30" y="0"/>
                      <a:pt x="0" y="31"/>
                      <a:pt x="0" y="70"/>
                    </a:cubicBezTo>
                    <a:cubicBezTo>
                      <a:pt x="0" y="119"/>
                      <a:pt x="62" y="193"/>
                      <a:pt x="65" y="196"/>
                    </a:cubicBezTo>
                    <a:cubicBezTo>
                      <a:pt x="68" y="200"/>
                      <a:pt x="68" y="200"/>
                      <a:pt x="68" y="200"/>
                    </a:cubicBezTo>
                    <a:cubicBezTo>
                      <a:pt x="71" y="196"/>
                      <a:pt x="71" y="196"/>
                      <a:pt x="71" y="196"/>
                    </a:cubicBezTo>
                    <a:cubicBezTo>
                      <a:pt x="73" y="193"/>
                      <a:pt x="136" y="119"/>
                      <a:pt x="136" y="70"/>
                    </a:cubicBezTo>
                    <a:cubicBezTo>
                      <a:pt x="136" y="31"/>
                      <a:pt x="105" y="0"/>
                      <a:pt x="68" y="0"/>
                    </a:cubicBezTo>
                    <a:close/>
                    <a:moveTo>
                      <a:pt x="68" y="187"/>
                    </a:moveTo>
                    <a:cubicBezTo>
                      <a:pt x="55" y="171"/>
                      <a:pt x="8" y="110"/>
                      <a:pt x="8" y="70"/>
                    </a:cubicBezTo>
                    <a:cubicBezTo>
                      <a:pt x="8" y="36"/>
                      <a:pt x="35" y="8"/>
                      <a:pt x="68" y="8"/>
                    </a:cubicBezTo>
                    <a:cubicBezTo>
                      <a:pt x="101" y="8"/>
                      <a:pt x="128" y="36"/>
                      <a:pt x="128" y="70"/>
                    </a:cubicBezTo>
                    <a:cubicBezTo>
                      <a:pt x="128" y="110"/>
                      <a:pt x="80" y="171"/>
                      <a:pt x="68" y="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AA88AC9-EF21-43D5-B59B-D11D64EC50FF}"/>
                </a:ext>
              </a:extLst>
            </p:cNvPr>
            <p:cNvGrpSpPr/>
            <p:nvPr/>
          </p:nvGrpSpPr>
          <p:grpSpPr>
            <a:xfrm>
              <a:off x="8213943" y="4818720"/>
              <a:ext cx="2979932" cy="313932"/>
              <a:chOff x="7973712" y="4985578"/>
              <a:chExt cx="2979932" cy="31393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B3F95D-5C3B-4F4F-8899-0687B02C7859}"/>
                  </a:ext>
                </a:extLst>
              </p:cNvPr>
              <p:cNvSpPr txBox="1"/>
              <p:nvPr/>
            </p:nvSpPr>
            <p:spPr>
              <a:xfrm>
                <a:off x="8171739" y="4985578"/>
                <a:ext cx="278190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+12 1234 5678 XXX</a:t>
                </a:r>
              </a:p>
            </p:txBody>
          </p:sp>
          <p:sp>
            <p:nvSpPr>
              <p:cNvPr id="42" name="Freeform 703">
                <a:extLst>
                  <a:ext uri="{FF2B5EF4-FFF2-40B4-BE49-F238E27FC236}">
                    <a16:creationId xmlns:a16="http://schemas.microsoft.com/office/drawing/2014/main" id="{E8F1FD04-9A49-4AE3-B1E4-FF0CFFC68E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73712" y="5048010"/>
                <a:ext cx="182528" cy="168486"/>
              </a:xfrm>
              <a:custGeom>
                <a:avLst/>
                <a:gdLst>
                  <a:gd name="T0" fmla="*/ 174 w 240"/>
                  <a:gd name="T1" fmla="*/ 221 h 221"/>
                  <a:gd name="T2" fmla="*/ 174 w 240"/>
                  <a:gd name="T3" fmla="*/ 221 h 221"/>
                  <a:gd name="T4" fmla="*/ 137 w 240"/>
                  <a:gd name="T5" fmla="*/ 213 h 221"/>
                  <a:gd name="T6" fmla="*/ 128 w 240"/>
                  <a:gd name="T7" fmla="*/ 207 h 221"/>
                  <a:gd name="T8" fmla="*/ 75 w 240"/>
                  <a:gd name="T9" fmla="*/ 164 h 221"/>
                  <a:gd name="T10" fmla="*/ 32 w 240"/>
                  <a:gd name="T11" fmla="*/ 111 h 221"/>
                  <a:gd name="T12" fmla="*/ 27 w 240"/>
                  <a:gd name="T13" fmla="*/ 103 h 221"/>
                  <a:gd name="T14" fmla="*/ 47 w 240"/>
                  <a:gd name="T15" fmla="*/ 6 h 221"/>
                  <a:gd name="T16" fmla="*/ 60 w 240"/>
                  <a:gd name="T17" fmla="*/ 0 h 221"/>
                  <a:gd name="T18" fmla="*/ 90 w 240"/>
                  <a:gd name="T19" fmla="*/ 21 h 221"/>
                  <a:gd name="T20" fmla="*/ 98 w 240"/>
                  <a:gd name="T21" fmla="*/ 68 h 221"/>
                  <a:gd name="T22" fmla="*/ 98 w 240"/>
                  <a:gd name="T23" fmla="*/ 68 h 221"/>
                  <a:gd name="T24" fmla="*/ 81 w 240"/>
                  <a:gd name="T25" fmla="*/ 97 h 221"/>
                  <a:gd name="T26" fmla="*/ 109 w 240"/>
                  <a:gd name="T27" fmla="*/ 130 h 221"/>
                  <a:gd name="T28" fmla="*/ 142 w 240"/>
                  <a:gd name="T29" fmla="*/ 158 h 221"/>
                  <a:gd name="T30" fmla="*/ 145 w 240"/>
                  <a:gd name="T31" fmla="*/ 159 h 221"/>
                  <a:gd name="T32" fmla="*/ 145 w 240"/>
                  <a:gd name="T33" fmla="*/ 159 h 221"/>
                  <a:gd name="T34" fmla="*/ 171 w 240"/>
                  <a:gd name="T35" fmla="*/ 142 h 221"/>
                  <a:gd name="T36" fmla="*/ 171 w 240"/>
                  <a:gd name="T37" fmla="*/ 141 h 221"/>
                  <a:gd name="T38" fmla="*/ 185 w 240"/>
                  <a:gd name="T39" fmla="*/ 136 h 221"/>
                  <a:gd name="T40" fmla="*/ 219 w 240"/>
                  <a:gd name="T41" fmla="*/ 150 h 221"/>
                  <a:gd name="T42" fmla="*/ 239 w 240"/>
                  <a:gd name="T43" fmla="*/ 177 h 221"/>
                  <a:gd name="T44" fmla="*/ 234 w 240"/>
                  <a:gd name="T45" fmla="*/ 192 h 221"/>
                  <a:gd name="T46" fmla="*/ 174 w 240"/>
                  <a:gd name="T47" fmla="*/ 221 h 221"/>
                  <a:gd name="T48" fmla="*/ 60 w 240"/>
                  <a:gd name="T49" fmla="*/ 8 h 221"/>
                  <a:gd name="T50" fmla="*/ 53 w 240"/>
                  <a:gd name="T51" fmla="*/ 12 h 221"/>
                  <a:gd name="T52" fmla="*/ 52 w 240"/>
                  <a:gd name="T53" fmla="*/ 12 h 221"/>
                  <a:gd name="T54" fmla="*/ 34 w 240"/>
                  <a:gd name="T55" fmla="*/ 99 h 221"/>
                  <a:gd name="T56" fmla="*/ 39 w 240"/>
                  <a:gd name="T57" fmla="*/ 107 h 221"/>
                  <a:gd name="T58" fmla="*/ 81 w 240"/>
                  <a:gd name="T59" fmla="*/ 159 h 221"/>
                  <a:gd name="T60" fmla="*/ 133 w 240"/>
                  <a:gd name="T61" fmla="*/ 200 h 221"/>
                  <a:gd name="T62" fmla="*/ 141 w 240"/>
                  <a:gd name="T63" fmla="*/ 205 h 221"/>
                  <a:gd name="T64" fmla="*/ 174 w 240"/>
                  <a:gd name="T65" fmla="*/ 213 h 221"/>
                  <a:gd name="T66" fmla="*/ 227 w 240"/>
                  <a:gd name="T67" fmla="*/ 187 h 221"/>
                  <a:gd name="T68" fmla="*/ 228 w 240"/>
                  <a:gd name="T69" fmla="*/ 187 h 221"/>
                  <a:gd name="T70" fmla="*/ 231 w 240"/>
                  <a:gd name="T71" fmla="*/ 178 h 221"/>
                  <a:gd name="T72" fmla="*/ 214 w 240"/>
                  <a:gd name="T73" fmla="*/ 156 h 221"/>
                  <a:gd name="T74" fmla="*/ 185 w 240"/>
                  <a:gd name="T75" fmla="*/ 144 h 221"/>
                  <a:gd name="T76" fmla="*/ 177 w 240"/>
                  <a:gd name="T77" fmla="*/ 147 h 221"/>
                  <a:gd name="T78" fmla="*/ 145 w 240"/>
                  <a:gd name="T79" fmla="*/ 167 h 221"/>
                  <a:gd name="T80" fmla="*/ 145 w 240"/>
                  <a:gd name="T81" fmla="*/ 167 h 221"/>
                  <a:gd name="T82" fmla="*/ 138 w 240"/>
                  <a:gd name="T83" fmla="*/ 165 h 221"/>
                  <a:gd name="T84" fmla="*/ 138 w 240"/>
                  <a:gd name="T85" fmla="*/ 165 h 221"/>
                  <a:gd name="T86" fmla="*/ 103 w 240"/>
                  <a:gd name="T87" fmla="*/ 136 h 221"/>
                  <a:gd name="T88" fmla="*/ 75 w 240"/>
                  <a:gd name="T89" fmla="*/ 102 h 221"/>
                  <a:gd name="T90" fmla="*/ 74 w 240"/>
                  <a:gd name="T91" fmla="*/ 101 h 221"/>
                  <a:gd name="T92" fmla="*/ 92 w 240"/>
                  <a:gd name="T93" fmla="*/ 62 h 221"/>
                  <a:gd name="T94" fmla="*/ 83 w 240"/>
                  <a:gd name="T95" fmla="*/ 25 h 221"/>
                  <a:gd name="T96" fmla="*/ 60 w 240"/>
                  <a:gd name="T97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0" h="221">
                    <a:moveTo>
                      <a:pt x="174" y="221"/>
                    </a:moveTo>
                    <a:cubicBezTo>
                      <a:pt x="174" y="221"/>
                      <a:pt x="174" y="221"/>
                      <a:pt x="174" y="221"/>
                    </a:cubicBezTo>
                    <a:cubicBezTo>
                      <a:pt x="162" y="221"/>
                      <a:pt x="149" y="218"/>
                      <a:pt x="137" y="213"/>
                    </a:cubicBezTo>
                    <a:cubicBezTo>
                      <a:pt x="134" y="211"/>
                      <a:pt x="131" y="209"/>
                      <a:pt x="128" y="207"/>
                    </a:cubicBezTo>
                    <a:cubicBezTo>
                      <a:pt x="118" y="200"/>
                      <a:pt x="92" y="181"/>
                      <a:pt x="75" y="164"/>
                    </a:cubicBezTo>
                    <a:cubicBezTo>
                      <a:pt x="58" y="147"/>
                      <a:pt x="40" y="122"/>
                      <a:pt x="32" y="111"/>
                    </a:cubicBezTo>
                    <a:cubicBezTo>
                      <a:pt x="30" y="108"/>
                      <a:pt x="28" y="105"/>
                      <a:pt x="27" y="103"/>
                    </a:cubicBezTo>
                    <a:cubicBezTo>
                      <a:pt x="0" y="46"/>
                      <a:pt x="43" y="9"/>
                      <a:pt x="47" y="6"/>
                    </a:cubicBezTo>
                    <a:cubicBezTo>
                      <a:pt x="51" y="2"/>
                      <a:pt x="55" y="0"/>
                      <a:pt x="60" y="0"/>
                    </a:cubicBezTo>
                    <a:cubicBezTo>
                      <a:pt x="76" y="0"/>
                      <a:pt x="89" y="20"/>
                      <a:pt x="90" y="21"/>
                    </a:cubicBezTo>
                    <a:cubicBezTo>
                      <a:pt x="91" y="22"/>
                      <a:pt x="113" y="53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2" y="73"/>
                      <a:pt x="78" y="88"/>
                      <a:pt x="81" y="97"/>
                    </a:cubicBezTo>
                    <a:cubicBezTo>
                      <a:pt x="84" y="100"/>
                      <a:pt x="99" y="121"/>
                      <a:pt x="109" y="130"/>
                    </a:cubicBezTo>
                    <a:cubicBezTo>
                      <a:pt x="121" y="143"/>
                      <a:pt x="140" y="156"/>
                      <a:pt x="142" y="158"/>
                    </a:cubicBezTo>
                    <a:cubicBezTo>
                      <a:pt x="143" y="158"/>
                      <a:pt x="144" y="159"/>
                      <a:pt x="145" y="159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55" y="159"/>
                      <a:pt x="167" y="146"/>
                      <a:pt x="171" y="142"/>
                    </a:cubicBezTo>
                    <a:cubicBezTo>
                      <a:pt x="171" y="141"/>
                      <a:pt x="171" y="141"/>
                      <a:pt x="171" y="141"/>
                    </a:cubicBezTo>
                    <a:cubicBezTo>
                      <a:pt x="175" y="138"/>
                      <a:pt x="179" y="136"/>
                      <a:pt x="185" y="136"/>
                    </a:cubicBezTo>
                    <a:cubicBezTo>
                      <a:pt x="200" y="136"/>
                      <a:pt x="218" y="149"/>
                      <a:pt x="219" y="150"/>
                    </a:cubicBezTo>
                    <a:cubicBezTo>
                      <a:pt x="219" y="150"/>
                      <a:pt x="238" y="163"/>
                      <a:pt x="239" y="177"/>
                    </a:cubicBezTo>
                    <a:cubicBezTo>
                      <a:pt x="240" y="183"/>
                      <a:pt x="238" y="188"/>
                      <a:pt x="234" y="192"/>
                    </a:cubicBezTo>
                    <a:cubicBezTo>
                      <a:pt x="231" y="195"/>
                      <a:pt x="209" y="221"/>
                      <a:pt x="174" y="221"/>
                    </a:cubicBezTo>
                    <a:close/>
                    <a:moveTo>
                      <a:pt x="60" y="8"/>
                    </a:moveTo>
                    <a:cubicBezTo>
                      <a:pt x="58" y="8"/>
                      <a:pt x="55" y="9"/>
                      <a:pt x="53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0" y="13"/>
                      <a:pt x="9" y="47"/>
                      <a:pt x="34" y="99"/>
                    </a:cubicBezTo>
                    <a:cubicBezTo>
                      <a:pt x="35" y="101"/>
                      <a:pt x="37" y="104"/>
                      <a:pt x="39" y="107"/>
                    </a:cubicBezTo>
                    <a:cubicBezTo>
                      <a:pt x="46" y="117"/>
                      <a:pt x="64" y="142"/>
                      <a:pt x="81" y="159"/>
                    </a:cubicBezTo>
                    <a:cubicBezTo>
                      <a:pt x="97" y="175"/>
                      <a:pt x="122" y="193"/>
                      <a:pt x="133" y="200"/>
                    </a:cubicBezTo>
                    <a:cubicBezTo>
                      <a:pt x="136" y="203"/>
                      <a:pt x="138" y="204"/>
                      <a:pt x="141" y="205"/>
                    </a:cubicBezTo>
                    <a:cubicBezTo>
                      <a:pt x="152" y="211"/>
                      <a:pt x="163" y="213"/>
                      <a:pt x="174" y="213"/>
                    </a:cubicBezTo>
                    <a:cubicBezTo>
                      <a:pt x="207" y="213"/>
                      <a:pt x="227" y="187"/>
                      <a:pt x="227" y="187"/>
                    </a:cubicBezTo>
                    <a:cubicBezTo>
                      <a:pt x="228" y="187"/>
                      <a:pt x="228" y="187"/>
                      <a:pt x="228" y="187"/>
                    </a:cubicBezTo>
                    <a:cubicBezTo>
                      <a:pt x="230" y="184"/>
                      <a:pt x="232" y="181"/>
                      <a:pt x="231" y="178"/>
                    </a:cubicBezTo>
                    <a:cubicBezTo>
                      <a:pt x="230" y="169"/>
                      <a:pt x="219" y="159"/>
                      <a:pt x="214" y="156"/>
                    </a:cubicBezTo>
                    <a:cubicBezTo>
                      <a:pt x="214" y="156"/>
                      <a:pt x="198" y="144"/>
                      <a:pt x="185" y="144"/>
                    </a:cubicBezTo>
                    <a:cubicBezTo>
                      <a:pt x="182" y="144"/>
                      <a:pt x="179" y="145"/>
                      <a:pt x="177" y="147"/>
                    </a:cubicBezTo>
                    <a:cubicBezTo>
                      <a:pt x="175" y="150"/>
                      <a:pt x="159" y="167"/>
                      <a:pt x="145" y="167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3" y="167"/>
                      <a:pt x="141" y="166"/>
                      <a:pt x="138" y="165"/>
                    </a:cubicBezTo>
                    <a:cubicBezTo>
                      <a:pt x="138" y="165"/>
                      <a:pt x="138" y="165"/>
                      <a:pt x="138" y="165"/>
                    </a:cubicBezTo>
                    <a:cubicBezTo>
                      <a:pt x="137" y="164"/>
                      <a:pt x="117" y="149"/>
                      <a:pt x="103" y="136"/>
                    </a:cubicBezTo>
                    <a:cubicBezTo>
                      <a:pt x="93" y="125"/>
                      <a:pt x="76" y="103"/>
                      <a:pt x="75" y="102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7" y="86"/>
                      <a:pt x="89" y="65"/>
                      <a:pt x="92" y="62"/>
                    </a:cubicBezTo>
                    <a:cubicBezTo>
                      <a:pt x="100" y="54"/>
                      <a:pt x="89" y="33"/>
                      <a:pt x="83" y="25"/>
                    </a:cubicBezTo>
                    <a:cubicBezTo>
                      <a:pt x="80" y="20"/>
                      <a:pt x="70" y="8"/>
                      <a:pt x="60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B97AB48-ECF0-48CA-B94E-518E80223475}"/>
                </a:ext>
              </a:extLst>
            </p:cNvPr>
            <p:cNvGrpSpPr/>
            <p:nvPr/>
          </p:nvGrpSpPr>
          <p:grpSpPr>
            <a:xfrm>
              <a:off x="8213943" y="5188052"/>
              <a:ext cx="2979932" cy="313932"/>
              <a:chOff x="7980094" y="5354910"/>
              <a:chExt cx="2979932" cy="31393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30965F9-B8E8-4BB5-97C3-4AF95551CD19}"/>
                  </a:ext>
                </a:extLst>
              </p:cNvPr>
              <p:cNvSpPr txBox="1"/>
              <p:nvPr/>
            </p:nvSpPr>
            <p:spPr>
              <a:xfrm>
                <a:off x="8171739" y="5354910"/>
                <a:ext cx="2788287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mail@1ppt.com</a:t>
                </a:r>
              </a:p>
            </p:txBody>
          </p:sp>
          <p:sp>
            <p:nvSpPr>
              <p:cNvPr id="47" name="Freeform 101">
                <a:extLst>
                  <a:ext uri="{FF2B5EF4-FFF2-40B4-BE49-F238E27FC236}">
                    <a16:creationId xmlns:a16="http://schemas.microsoft.com/office/drawing/2014/main" id="{085916EE-4073-46F3-840D-0CCFC10C0F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0094" y="5433297"/>
                <a:ext cx="169764" cy="136576"/>
              </a:xfrm>
              <a:custGeom>
                <a:avLst/>
                <a:gdLst>
                  <a:gd name="T0" fmla="*/ 204 w 224"/>
                  <a:gd name="T1" fmla="*/ 0 h 180"/>
                  <a:gd name="T2" fmla="*/ 20 w 224"/>
                  <a:gd name="T3" fmla="*/ 0 h 180"/>
                  <a:gd name="T4" fmla="*/ 7 w 224"/>
                  <a:gd name="T5" fmla="*/ 5 h 180"/>
                  <a:gd name="T6" fmla="*/ 6 w 224"/>
                  <a:gd name="T7" fmla="*/ 6 h 180"/>
                  <a:gd name="T8" fmla="*/ 6 w 224"/>
                  <a:gd name="T9" fmla="*/ 6 h 180"/>
                  <a:gd name="T10" fmla="*/ 0 w 224"/>
                  <a:gd name="T11" fmla="*/ 20 h 180"/>
                  <a:gd name="T12" fmla="*/ 0 w 224"/>
                  <a:gd name="T13" fmla="*/ 160 h 180"/>
                  <a:gd name="T14" fmla="*/ 20 w 224"/>
                  <a:gd name="T15" fmla="*/ 180 h 180"/>
                  <a:gd name="T16" fmla="*/ 204 w 224"/>
                  <a:gd name="T17" fmla="*/ 180 h 180"/>
                  <a:gd name="T18" fmla="*/ 224 w 224"/>
                  <a:gd name="T19" fmla="*/ 160 h 180"/>
                  <a:gd name="T20" fmla="*/ 224 w 224"/>
                  <a:gd name="T21" fmla="*/ 20 h 180"/>
                  <a:gd name="T22" fmla="*/ 204 w 224"/>
                  <a:gd name="T23" fmla="*/ 0 h 180"/>
                  <a:gd name="T24" fmla="*/ 20 w 224"/>
                  <a:gd name="T25" fmla="*/ 8 h 180"/>
                  <a:gd name="T26" fmla="*/ 204 w 224"/>
                  <a:gd name="T27" fmla="*/ 8 h 180"/>
                  <a:gd name="T28" fmla="*/ 209 w 224"/>
                  <a:gd name="T29" fmla="*/ 9 h 180"/>
                  <a:gd name="T30" fmla="*/ 112 w 224"/>
                  <a:gd name="T31" fmla="*/ 106 h 180"/>
                  <a:gd name="T32" fmla="*/ 15 w 224"/>
                  <a:gd name="T33" fmla="*/ 9 h 180"/>
                  <a:gd name="T34" fmla="*/ 20 w 224"/>
                  <a:gd name="T35" fmla="*/ 8 h 180"/>
                  <a:gd name="T36" fmla="*/ 8 w 224"/>
                  <a:gd name="T37" fmla="*/ 160 h 180"/>
                  <a:gd name="T38" fmla="*/ 8 w 224"/>
                  <a:gd name="T39" fmla="*/ 20 h 180"/>
                  <a:gd name="T40" fmla="*/ 9 w 224"/>
                  <a:gd name="T41" fmla="*/ 14 h 180"/>
                  <a:gd name="T42" fmla="*/ 84 w 224"/>
                  <a:gd name="T43" fmla="*/ 89 h 180"/>
                  <a:gd name="T44" fmla="*/ 9 w 224"/>
                  <a:gd name="T45" fmla="*/ 165 h 180"/>
                  <a:gd name="T46" fmla="*/ 8 w 224"/>
                  <a:gd name="T47" fmla="*/ 160 h 180"/>
                  <a:gd name="T48" fmla="*/ 204 w 224"/>
                  <a:gd name="T49" fmla="*/ 172 h 180"/>
                  <a:gd name="T50" fmla="*/ 20 w 224"/>
                  <a:gd name="T51" fmla="*/ 172 h 180"/>
                  <a:gd name="T52" fmla="*/ 14 w 224"/>
                  <a:gd name="T53" fmla="*/ 171 h 180"/>
                  <a:gd name="T54" fmla="*/ 90 w 224"/>
                  <a:gd name="T55" fmla="*/ 95 h 180"/>
                  <a:gd name="T56" fmla="*/ 108 w 224"/>
                  <a:gd name="T57" fmla="*/ 113 h 180"/>
                  <a:gd name="T58" fmla="*/ 108 w 224"/>
                  <a:gd name="T59" fmla="*/ 113 h 180"/>
                  <a:gd name="T60" fmla="*/ 112 w 224"/>
                  <a:gd name="T61" fmla="*/ 116 h 180"/>
                  <a:gd name="T62" fmla="*/ 116 w 224"/>
                  <a:gd name="T63" fmla="*/ 113 h 180"/>
                  <a:gd name="T64" fmla="*/ 116 w 224"/>
                  <a:gd name="T65" fmla="*/ 113 h 180"/>
                  <a:gd name="T66" fmla="*/ 134 w 224"/>
                  <a:gd name="T67" fmla="*/ 95 h 180"/>
                  <a:gd name="T68" fmla="*/ 210 w 224"/>
                  <a:gd name="T69" fmla="*/ 171 h 180"/>
                  <a:gd name="T70" fmla="*/ 204 w 224"/>
                  <a:gd name="T71" fmla="*/ 172 h 180"/>
                  <a:gd name="T72" fmla="*/ 216 w 224"/>
                  <a:gd name="T73" fmla="*/ 160 h 180"/>
                  <a:gd name="T74" fmla="*/ 215 w 224"/>
                  <a:gd name="T75" fmla="*/ 165 h 180"/>
                  <a:gd name="T76" fmla="*/ 140 w 224"/>
                  <a:gd name="T77" fmla="*/ 89 h 180"/>
                  <a:gd name="T78" fmla="*/ 215 w 224"/>
                  <a:gd name="T79" fmla="*/ 14 h 180"/>
                  <a:gd name="T80" fmla="*/ 216 w 224"/>
                  <a:gd name="T81" fmla="*/ 20 h 180"/>
                  <a:gd name="T82" fmla="*/ 216 w 224"/>
                  <a:gd name="T83" fmla="*/ 16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4" h="180">
                    <a:moveTo>
                      <a:pt x="204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10" y="2"/>
                      <a:pt x="7" y="5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71"/>
                      <a:pt x="9" y="180"/>
                      <a:pt x="20" y="180"/>
                    </a:cubicBezTo>
                    <a:cubicBezTo>
                      <a:pt x="204" y="180"/>
                      <a:pt x="204" y="180"/>
                      <a:pt x="204" y="180"/>
                    </a:cubicBezTo>
                    <a:cubicBezTo>
                      <a:pt x="215" y="180"/>
                      <a:pt x="224" y="171"/>
                      <a:pt x="224" y="160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4" y="9"/>
                      <a:pt x="215" y="0"/>
                      <a:pt x="204" y="0"/>
                    </a:cubicBezTo>
                    <a:close/>
                    <a:moveTo>
                      <a:pt x="20" y="8"/>
                    </a:moveTo>
                    <a:cubicBezTo>
                      <a:pt x="204" y="8"/>
                      <a:pt x="204" y="8"/>
                      <a:pt x="204" y="8"/>
                    </a:cubicBezTo>
                    <a:cubicBezTo>
                      <a:pt x="206" y="8"/>
                      <a:pt x="207" y="8"/>
                      <a:pt x="209" y="9"/>
                    </a:cubicBez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8"/>
                      <a:pt x="18" y="8"/>
                      <a:pt x="20" y="8"/>
                    </a:cubicBezTo>
                    <a:close/>
                    <a:moveTo>
                      <a:pt x="8" y="160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8" y="18"/>
                      <a:pt x="9" y="16"/>
                      <a:pt x="9" y="14"/>
                    </a:cubicBezTo>
                    <a:cubicBezTo>
                      <a:pt x="84" y="89"/>
                      <a:pt x="84" y="89"/>
                      <a:pt x="84" y="89"/>
                    </a:cubicBezTo>
                    <a:cubicBezTo>
                      <a:pt x="9" y="165"/>
                      <a:pt x="9" y="165"/>
                      <a:pt x="9" y="165"/>
                    </a:cubicBezTo>
                    <a:cubicBezTo>
                      <a:pt x="8" y="163"/>
                      <a:pt x="8" y="162"/>
                      <a:pt x="8" y="160"/>
                    </a:cubicBezTo>
                    <a:close/>
                    <a:moveTo>
                      <a:pt x="204" y="172"/>
                    </a:moveTo>
                    <a:cubicBezTo>
                      <a:pt x="20" y="172"/>
                      <a:pt x="20" y="172"/>
                      <a:pt x="20" y="172"/>
                    </a:cubicBezTo>
                    <a:cubicBezTo>
                      <a:pt x="18" y="172"/>
                      <a:pt x="16" y="171"/>
                      <a:pt x="14" y="171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9" y="115"/>
                      <a:pt x="110" y="116"/>
                      <a:pt x="112" y="116"/>
                    </a:cubicBezTo>
                    <a:cubicBezTo>
                      <a:pt x="114" y="116"/>
                      <a:pt x="115" y="115"/>
                      <a:pt x="116" y="113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134" y="95"/>
                      <a:pt x="134" y="95"/>
                      <a:pt x="134" y="95"/>
                    </a:cubicBezTo>
                    <a:cubicBezTo>
                      <a:pt x="210" y="171"/>
                      <a:pt x="210" y="171"/>
                      <a:pt x="210" y="171"/>
                    </a:cubicBezTo>
                    <a:cubicBezTo>
                      <a:pt x="208" y="171"/>
                      <a:pt x="206" y="172"/>
                      <a:pt x="204" y="172"/>
                    </a:cubicBezTo>
                    <a:close/>
                    <a:moveTo>
                      <a:pt x="216" y="160"/>
                    </a:moveTo>
                    <a:cubicBezTo>
                      <a:pt x="216" y="162"/>
                      <a:pt x="216" y="163"/>
                      <a:pt x="215" y="165"/>
                    </a:cubicBezTo>
                    <a:cubicBezTo>
                      <a:pt x="140" y="89"/>
                      <a:pt x="140" y="89"/>
                      <a:pt x="140" y="89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15" y="16"/>
                      <a:pt x="216" y="18"/>
                      <a:pt x="216" y="20"/>
                    </a:cubicBezTo>
                    <a:lnTo>
                      <a:pt x="216" y="1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C9BCD4E-C30A-461D-8E9F-65E41AC589CE}"/>
                </a:ext>
              </a:extLst>
            </p:cNvPr>
            <p:cNvGrpSpPr/>
            <p:nvPr/>
          </p:nvGrpSpPr>
          <p:grpSpPr>
            <a:xfrm>
              <a:off x="8213943" y="5557384"/>
              <a:ext cx="2979934" cy="295145"/>
              <a:chOff x="7989029" y="5724242"/>
              <a:chExt cx="2979934" cy="29514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46EB8D-B6E1-4A44-9D28-3E9BFF43661E}"/>
                  </a:ext>
                </a:extLst>
              </p:cNvPr>
              <p:cNvSpPr txBox="1"/>
              <p:nvPr/>
            </p:nvSpPr>
            <p:spPr>
              <a:xfrm>
                <a:off x="8171740" y="5724242"/>
                <a:ext cx="2797223" cy="295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www.ggslide.com</a:t>
                </a:r>
              </a:p>
            </p:txBody>
          </p:sp>
          <p:sp>
            <p:nvSpPr>
              <p:cNvPr id="52" name="Freeform 54">
                <a:extLst>
                  <a:ext uri="{FF2B5EF4-FFF2-40B4-BE49-F238E27FC236}">
                    <a16:creationId xmlns:a16="http://schemas.microsoft.com/office/drawing/2014/main" id="{B3389270-DFE4-4EE1-BD14-A6F319F030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9029" y="5794971"/>
                <a:ext cx="151894" cy="151894"/>
              </a:xfrm>
              <a:custGeom>
                <a:avLst/>
                <a:gdLst>
                  <a:gd name="T0" fmla="*/ 100 w 200"/>
                  <a:gd name="T1" fmla="*/ 0 h 200"/>
                  <a:gd name="T2" fmla="*/ 100 w 200"/>
                  <a:gd name="T3" fmla="*/ 0 h 200"/>
                  <a:gd name="T4" fmla="*/ 100 w 200"/>
                  <a:gd name="T5" fmla="*/ 200 h 200"/>
                  <a:gd name="T6" fmla="*/ 100 w 200"/>
                  <a:gd name="T7" fmla="*/ 200 h 200"/>
                  <a:gd name="T8" fmla="*/ 200 w 200"/>
                  <a:gd name="T9" fmla="*/ 100 h 200"/>
                  <a:gd name="T10" fmla="*/ 104 w 200"/>
                  <a:gd name="T11" fmla="*/ 59 h 200"/>
                  <a:gd name="T12" fmla="*/ 140 w 200"/>
                  <a:gd name="T13" fmla="*/ 96 h 200"/>
                  <a:gd name="T14" fmla="*/ 104 w 200"/>
                  <a:gd name="T15" fmla="*/ 59 h 200"/>
                  <a:gd name="T16" fmla="*/ 104 w 200"/>
                  <a:gd name="T17" fmla="*/ 8 h 200"/>
                  <a:gd name="T18" fmla="*/ 104 w 200"/>
                  <a:gd name="T19" fmla="*/ 51 h 200"/>
                  <a:gd name="T20" fmla="*/ 96 w 200"/>
                  <a:gd name="T21" fmla="*/ 51 h 200"/>
                  <a:gd name="T22" fmla="*/ 96 w 200"/>
                  <a:gd name="T23" fmla="*/ 8 h 200"/>
                  <a:gd name="T24" fmla="*/ 96 w 200"/>
                  <a:gd name="T25" fmla="*/ 96 h 200"/>
                  <a:gd name="T26" fmla="*/ 65 w 200"/>
                  <a:gd name="T27" fmla="*/ 55 h 200"/>
                  <a:gd name="T28" fmla="*/ 52 w 200"/>
                  <a:gd name="T29" fmla="*/ 96 h 200"/>
                  <a:gd name="T30" fmla="*/ 29 w 200"/>
                  <a:gd name="T31" fmla="*/ 41 h 200"/>
                  <a:gd name="T32" fmla="*/ 52 w 200"/>
                  <a:gd name="T33" fmla="*/ 96 h 200"/>
                  <a:gd name="T34" fmla="*/ 57 w 200"/>
                  <a:gd name="T35" fmla="*/ 146 h 200"/>
                  <a:gd name="T36" fmla="*/ 8 w 200"/>
                  <a:gd name="T37" fmla="*/ 104 h 200"/>
                  <a:gd name="T38" fmla="*/ 60 w 200"/>
                  <a:gd name="T39" fmla="*/ 104 h 200"/>
                  <a:gd name="T40" fmla="*/ 96 w 200"/>
                  <a:gd name="T41" fmla="*/ 140 h 200"/>
                  <a:gd name="T42" fmla="*/ 60 w 200"/>
                  <a:gd name="T43" fmla="*/ 104 h 200"/>
                  <a:gd name="T44" fmla="*/ 96 w 200"/>
                  <a:gd name="T45" fmla="*/ 191 h 200"/>
                  <a:gd name="T46" fmla="*/ 96 w 200"/>
                  <a:gd name="T47" fmla="*/ 148 h 200"/>
                  <a:gd name="T48" fmla="*/ 104 w 200"/>
                  <a:gd name="T49" fmla="*/ 148 h 200"/>
                  <a:gd name="T50" fmla="*/ 104 w 200"/>
                  <a:gd name="T51" fmla="*/ 191 h 200"/>
                  <a:gd name="T52" fmla="*/ 104 w 200"/>
                  <a:gd name="T53" fmla="*/ 104 h 200"/>
                  <a:gd name="T54" fmla="*/ 135 w 200"/>
                  <a:gd name="T55" fmla="*/ 144 h 200"/>
                  <a:gd name="T56" fmla="*/ 148 w 200"/>
                  <a:gd name="T57" fmla="*/ 104 h 200"/>
                  <a:gd name="T58" fmla="*/ 171 w 200"/>
                  <a:gd name="T59" fmla="*/ 158 h 200"/>
                  <a:gd name="T60" fmla="*/ 148 w 200"/>
                  <a:gd name="T61" fmla="*/ 104 h 200"/>
                  <a:gd name="T62" fmla="*/ 143 w 200"/>
                  <a:gd name="T63" fmla="*/ 53 h 200"/>
                  <a:gd name="T64" fmla="*/ 192 w 200"/>
                  <a:gd name="T65" fmla="*/ 96 h 200"/>
                  <a:gd name="T66" fmla="*/ 166 w 200"/>
                  <a:gd name="T67" fmla="*/ 35 h 200"/>
                  <a:gd name="T68" fmla="*/ 121 w 200"/>
                  <a:gd name="T69" fmla="*/ 10 h 200"/>
                  <a:gd name="T70" fmla="*/ 78 w 200"/>
                  <a:gd name="T71" fmla="*/ 10 h 200"/>
                  <a:gd name="T72" fmla="*/ 34 w 200"/>
                  <a:gd name="T73" fmla="*/ 35 h 200"/>
                  <a:gd name="T74" fmla="*/ 34 w 200"/>
                  <a:gd name="T75" fmla="*/ 164 h 200"/>
                  <a:gd name="T76" fmla="*/ 78 w 200"/>
                  <a:gd name="T77" fmla="*/ 189 h 200"/>
                  <a:gd name="T78" fmla="*/ 121 w 200"/>
                  <a:gd name="T79" fmla="*/ 189 h 200"/>
                  <a:gd name="T80" fmla="*/ 166 w 200"/>
                  <a:gd name="T81" fmla="*/ 16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" h="200">
                    <a:moveTo>
                      <a:pt x="100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45" y="0"/>
                      <a:pt x="0" y="44"/>
                      <a:pt x="0" y="100"/>
                    </a:cubicBezTo>
                    <a:cubicBezTo>
                      <a:pt x="0" y="155"/>
                      <a:pt x="45" y="199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55" y="200"/>
                      <a:pt x="200" y="155"/>
                      <a:pt x="200" y="100"/>
                    </a:cubicBezTo>
                    <a:cubicBezTo>
                      <a:pt x="200" y="44"/>
                      <a:pt x="155" y="0"/>
                      <a:pt x="100" y="0"/>
                    </a:cubicBezTo>
                    <a:close/>
                    <a:moveTo>
                      <a:pt x="104" y="59"/>
                    </a:moveTo>
                    <a:cubicBezTo>
                      <a:pt x="115" y="59"/>
                      <a:pt x="125" y="58"/>
                      <a:pt x="135" y="55"/>
                    </a:cubicBezTo>
                    <a:cubicBezTo>
                      <a:pt x="138" y="67"/>
                      <a:pt x="140" y="81"/>
                      <a:pt x="140" y="96"/>
                    </a:cubicBezTo>
                    <a:cubicBezTo>
                      <a:pt x="104" y="96"/>
                      <a:pt x="104" y="96"/>
                      <a:pt x="104" y="96"/>
                    </a:cubicBezTo>
                    <a:lnTo>
                      <a:pt x="104" y="59"/>
                    </a:lnTo>
                    <a:close/>
                    <a:moveTo>
                      <a:pt x="104" y="51"/>
                    </a:moveTo>
                    <a:cubicBezTo>
                      <a:pt x="104" y="8"/>
                      <a:pt x="104" y="8"/>
                      <a:pt x="104" y="8"/>
                    </a:cubicBezTo>
                    <a:cubicBezTo>
                      <a:pt x="115" y="11"/>
                      <a:pt x="126" y="26"/>
                      <a:pt x="133" y="48"/>
                    </a:cubicBezTo>
                    <a:cubicBezTo>
                      <a:pt x="123" y="50"/>
                      <a:pt x="114" y="51"/>
                      <a:pt x="104" y="51"/>
                    </a:cubicBezTo>
                    <a:close/>
                    <a:moveTo>
                      <a:pt x="96" y="8"/>
                    </a:moveTo>
                    <a:cubicBezTo>
                      <a:pt x="96" y="51"/>
                      <a:pt x="96" y="51"/>
                      <a:pt x="96" y="51"/>
                    </a:cubicBezTo>
                    <a:cubicBezTo>
                      <a:pt x="86" y="51"/>
                      <a:pt x="76" y="50"/>
                      <a:pt x="67" y="48"/>
                    </a:cubicBezTo>
                    <a:cubicBezTo>
                      <a:pt x="74" y="25"/>
                      <a:pt x="85" y="11"/>
                      <a:pt x="96" y="8"/>
                    </a:cubicBezTo>
                    <a:close/>
                    <a:moveTo>
                      <a:pt x="96" y="59"/>
                    </a:moveTo>
                    <a:cubicBezTo>
                      <a:pt x="96" y="96"/>
                      <a:pt x="96" y="96"/>
                      <a:pt x="96" y="96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60" y="81"/>
                      <a:pt x="62" y="67"/>
                      <a:pt x="65" y="55"/>
                    </a:cubicBezTo>
                    <a:cubicBezTo>
                      <a:pt x="75" y="58"/>
                      <a:pt x="85" y="59"/>
                      <a:pt x="96" y="59"/>
                    </a:cubicBezTo>
                    <a:close/>
                    <a:moveTo>
                      <a:pt x="52" y="96"/>
                    </a:moveTo>
                    <a:cubicBezTo>
                      <a:pt x="8" y="96"/>
                      <a:pt x="8" y="96"/>
                      <a:pt x="8" y="96"/>
                    </a:cubicBezTo>
                    <a:cubicBezTo>
                      <a:pt x="9" y="75"/>
                      <a:pt x="17" y="56"/>
                      <a:pt x="29" y="41"/>
                    </a:cubicBezTo>
                    <a:cubicBezTo>
                      <a:pt x="38" y="46"/>
                      <a:pt x="47" y="50"/>
                      <a:pt x="57" y="53"/>
                    </a:cubicBezTo>
                    <a:cubicBezTo>
                      <a:pt x="54" y="66"/>
                      <a:pt x="52" y="80"/>
                      <a:pt x="52" y="96"/>
                    </a:cubicBezTo>
                    <a:close/>
                    <a:moveTo>
                      <a:pt x="52" y="104"/>
                    </a:moveTo>
                    <a:cubicBezTo>
                      <a:pt x="52" y="119"/>
                      <a:pt x="54" y="133"/>
                      <a:pt x="57" y="146"/>
                    </a:cubicBezTo>
                    <a:cubicBezTo>
                      <a:pt x="47" y="149"/>
                      <a:pt x="38" y="153"/>
                      <a:pt x="29" y="158"/>
                    </a:cubicBezTo>
                    <a:cubicBezTo>
                      <a:pt x="17" y="143"/>
                      <a:pt x="9" y="124"/>
                      <a:pt x="8" y="104"/>
                    </a:cubicBezTo>
                    <a:lnTo>
                      <a:pt x="52" y="104"/>
                    </a:lnTo>
                    <a:close/>
                    <a:moveTo>
                      <a:pt x="60" y="104"/>
                    </a:move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85" y="140"/>
                      <a:pt x="75" y="141"/>
                      <a:pt x="65" y="144"/>
                    </a:cubicBezTo>
                    <a:cubicBezTo>
                      <a:pt x="62" y="132"/>
                      <a:pt x="60" y="118"/>
                      <a:pt x="60" y="104"/>
                    </a:cubicBezTo>
                    <a:close/>
                    <a:moveTo>
                      <a:pt x="96" y="148"/>
                    </a:moveTo>
                    <a:cubicBezTo>
                      <a:pt x="96" y="191"/>
                      <a:pt x="96" y="191"/>
                      <a:pt x="96" y="191"/>
                    </a:cubicBezTo>
                    <a:cubicBezTo>
                      <a:pt x="85" y="188"/>
                      <a:pt x="74" y="174"/>
                      <a:pt x="67" y="152"/>
                    </a:cubicBezTo>
                    <a:cubicBezTo>
                      <a:pt x="76" y="149"/>
                      <a:pt x="86" y="148"/>
                      <a:pt x="96" y="148"/>
                    </a:cubicBezTo>
                    <a:close/>
                    <a:moveTo>
                      <a:pt x="104" y="191"/>
                    </a:moveTo>
                    <a:cubicBezTo>
                      <a:pt x="104" y="148"/>
                      <a:pt x="104" y="148"/>
                      <a:pt x="104" y="148"/>
                    </a:cubicBezTo>
                    <a:cubicBezTo>
                      <a:pt x="114" y="148"/>
                      <a:pt x="123" y="149"/>
                      <a:pt x="133" y="152"/>
                    </a:cubicBezTo>
                    <a:cubicBezTo>
                      <a:pt x="126" y="174"/>
                      <a:pt x="115" y="188"/>
                      <a:pt x="104" y="191"/>
                    </a:cubicBezTo>
                    <a:close/>
                    <a:moveTo>
                      <a:pt x="104" y="140"/>
                    </a:move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40" y="118"/>
                      <a:pt x="138" y="132"/>
                      <a:pt x="135" y="144"/>
                    </a:cubicBezTo>
                    <a:cubicBezTo>
                      <a:pt x="125" y="141"/>
                      <a:pt x="115" y="140"/>
                      <a:pt x="104" y="140"/>
                    </a:cubicBezTo>
                    <a:close/>
                    <a:moveTo>
                      <a:pt x="148" y="104"/>
                    </a:moveTo>
                    <a:cubicBezTo>
                      <a:pt x="192" y="104"/>
                      <a:pt x="192" y="104"/>
                      <a:pt x="192" y="104"/>
                    </a:cubicBezTo>
                    <a:cubicBezTo>
                      <a:pt x="191" y="124"/>
                      <a:pt x="183" y="143"/>
                      <a:pt x="171" y="158"/>
                    </a:cubicBezTo>
                    <a:cubicBezTo>
                      <a:pt x="162" y="153"/>
                      <a:pt x="153" y="149"/>
                      <a:pt x="143" y="146"/>
                    </a:cubicBezTo>
                    <a:cubicBezTo>
                      <a:pt x="146" y="133"/>
                      <a:pt x="148" y="119"/>
                      <a:pt x="148" y="104"/>
                    </a:cubicBezTo>
                    <a:close/>
                    <a:moveTo>
                      <a:pt x="148" y="96"/>
                    </a:moveTo>
                    <a:cubicBezTo>
                      <a:pt x="148" y="80"/>
                      <a:pt x="146" y="66"/>
                      <a:pt x="143" y="53"/>
                    </a:cubicBezTo>
                    <a:cubicBezTo>
                      <a:pt x="153" y="50"/>
                      <a:pt x="162" y="46"/>
                      <a:pt x="171" y="41"/>
                    </a:cubicBezTo>
                    <a:cubicBezTo>
                      <a:pt x="183" y="56"/>
                      <a:pt x="191" y="75"/>
                      <a:pt x="192" y="96"/>
                    </a:cubicBezTo>
                    <a:lnTo>
                      <a:pt x="148" y="96"/>
                    </a:lnTo>
                    <a:close/>
                    <a:moveTo>
                      <a:pt x="166" y="35"/>
                    </a:moveTo>
                    <a:cubicBezTo>
                      <a:pt x="158" y="39"/>
                      <a:pt x="149" y="43"/>
                      <a:pt x="140" y="46"/>
                    </a:cubicBezTo>
                    <a:cubicBezTo>
                      <a:pt x="136" y="30"/>
                      <a:pt x="129" y="18"/>
                      <a:pt x="121" y="10"/>
                    </a:cubicBezTo>
                    <a:cubicBezTo>
                      <a:pt x="138" y="14"/>
                      <a:pt x="154" y="23"/>
                      <a:pt x="166" y="35"/>
                    </a:cubicBezTo>
                    <a:close/>
                    <a:moveTo>
                      <a:pt x="78" y="10"/>
                    </a:moveTo>
                    <a:cubicBezTo>
                      <a:pt x="71" y="18"/>
                      <a:pt x="64" y="30"/>
                      <a:pt x="59" y="45"/>
                    </a:cubicBezTo>
                    <a:cubicBezTo>
                      <a:pt x="51" y="43"/>
                      <a:pt x="42" y="39"/>
                      <a:pt x="34" y="35"/>
                    </a:cubicBezTo>
                    <a:cubicBezTo>
                      <a:pt x="46" y="23"/>
                      <a:pt x="61" y="14"/>
                      <a:pt x="78" y="10"/>
                    </a:cubicBezTo>
                    <a:close/>
                    <a:moveTo>
                      <a:pt x="34" y="164"/>
                    </a:moveTo>
                    <a:cubicBezTo>
                      <a:pt x="42" y="160"/>
                      <a:pt x="51" y="156"/>
                      <a:pt x="59" y="154"/>
                    </a:cubicBezTo>
                    <a:cubicBezTo>
                      <a:pt x="64" y="169"/>
                      <a:pt x="71" y="181"/>
                      <a:pt x="78" y="189"/>
                    </a:cubicBezTo>
                    <a:cubicBezTo>
                      <a:pt x="61" y="185"/>
                      <a:pt x="46" y="176"/>
                      <a:pt x="34" y="164"/>
                    </a:cubicBezTo>
                    <a:close/>
                    <a:moveTo>
                      <a:pt x="121" y="189"/>
                    </a:moveTo>
                    <a:cubicBezTo>
                      <a:pt x="129" y="181"/>
                      <a:pt x="136" y="169"/>
                      <a:pt x="140" y="154"/>
                    </a:cubicBezTo>
                    <a:cubicBezTo>
                      <a:pt x="149" y="156"/>
                      <a:pt x="158" y="160"/>
                      <a:pt x="166" y="164"/>
                    </a:cubicBezTo>
                    <a:cubicBezTo>
                      <a:pt x="154" y="176"/>
                      <a:pt x="138" y="185"/>
                      <a:pt x="121" y="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TextBox 10" descr="e7d195523061f1c0c2b73831c94a3edc981f60e396d3e182073EE1468018468A7F192AE5E5CD515B6C3125F8AF6E4EE646174E8CF0B46FD19828DCE8CDA3B3A044A74F0E769C5FA8CB87AB6FC303C8BA3785FAC64AF5424772B7EF45D2BF96457F3B35A343EE4AD5A5C69DB31954CB170549E036BF2626A5F06C0210B3B9BA94CA877B2DCBC1A1A91F12B33E699AB57D">
            <a:extLst>
              <a:ext uri="{FF2B5EF4-FFF2-40B4-BE49-F238E27FC236}">
                <a16:creationId xmlns:a16="http://schemas.microsoft.com/office/drawing/2014/main" id="{1051F77F-8BA4-4D9F-9F51-1A8D5A33DB62}"/>
              </a:ext>
            </a:extLst>
          </p:cNvPr>
          <p:cNvSpPr txBox="1"/>
          <p:nvPr/>
        </p:nvSpPr>
        <p:spPr>
          <a:xfrm>
            <a:off x="8157209" y="2031176"/>
            <a:ext cx="335501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chemeClr val="bg1"/>
                </a:solidFill>
                <a:cs typeface="+mn-ea"/>
                <a:sym typeface="+mn-lt"/>
              </a:rPr>
              <a:t>A wonderful serenity </a:t>
            </a:r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has taken possession of my entire soul, like these sweet mornings of spring which I enjoy with my whole heart. </a:t>
            </a:r>
          </a:p>
        </p:txBody>
      </p:sp>
      <p:grpSp>
        <p:nvGrpSpPr>
          <p:cNvPr id="79" name="Group 7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B983866-76F3-4DE1-B8DF-88309538A9C9}"/>
              </a:ext>
            </a:extLst>
          </p:cNvPr>
          <p:cNvGrpSpPr/>
          <p:nvPr/>
        </p:nvGrpSpPr>
        <p:grpSpPr>
          <a:xfrm>
            <a:off x="386120" y="454702"/>
            <a:ext cx="3010225" cy="808606"/>
            <a:chOff x="1111833" y="3982849"/>
            <a:chExt cx="4055253" cy="1089321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D6ECF47C-55F7-4D3C-A883-9995AB4023B5}"/>
                </a:ext>
              </a:extLst>
            </p:cNvPr>
            <p:cNvSpPr/>
            <p:nvPr/>
          </p:nvSpPr>
          <p:spPr>
            <a:xfrm>
              <a:off x="1111833" y="3982849"/>
              <a:ext cx="4055253" cy="1089321"/>
            </a:xfrm>
            <a:prstGeom prst="roundRect">
              <a:avLst>
                <a:gd name="adj" fmla="val 8204"/>
              </a:avLst>
            </a:prstGeom>
            <a:solidFill>
              <a:schemeClr val="bg1"/>
            </a:solidFill>
            <a:ln>
              <a:noFill/>
            </a:ln>
            <a:effectLst>
              <a:outerShdw blurRad="723900" dist="215900" dir="5400000" sx="84000" sy="84000" algn="t" rotWithShape="0">
                <a:schemeClr val="tx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6CD7DED-BB31-41A1-A15F-970FE83E6E88}"/>
                </a:ext>
              </a:extLst>
            </p:cNvPr>
            <p:cNvSpPr txBox="1"/>
            <p:nvPr/>
          </p:nvSpPr>
          <p:spPr>
            <a:xfrm>
              <a:off x="1358577" y="4133618"/>
              <a:ext cx="3561766" cy="78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Contact Us</a:t>
              </a:r>
            </a:p>
          </p:txBody>
        </p:sp>
      </p:grpSp>
      <p:sp>
        <p:nvSpPr>
          <p:cNvPr id="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E17209CC-9CDE-4547-B70B-BBFD70348425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4E09F377-A233-428A-9720-F3C2BC8DE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66" y="956542"/>
            <a:ext cx="1640935" cy="10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 xmlns:a16="http://schemas.microsoft.com/office/drawing/2014/main" xmlns:a14="http://schemas.microsoft.com/office/drawing/2010/main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B7E226C-3391-4505-BE3C-814676ADA2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4B79B8A-22CC-40D4-BD6C-44D9D354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B0F28">
                  <a:alpha val="74000"/>
                </a:srgbClr>
              </a:gs>
              <a:gs pos="100000">
                <a:srgbClr val="0B0F28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" name="TextBox 3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6BDC2EB-CAAD-401B-8F3F-635A2BF8F503}"/>
              </a:ext>
            </a:extLst>
          </p:cNvPr>
          <p:cNvSpPr txBox="1"/>
          <p:nvPr/>
        </p:nvSpPr>
        <p:spPr>
          <a:xfrm>
            <a:off x="1277259" y="3521252"/>
            <a:ext cx="963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7 Years of </a:t>
            </a:r>
            <a:r>
              <a:rPr lang="en-US" sz="3200" b="1" dirty="0">
                <a:solidFill>
                  <a:schemeClr val="accent1"/>
                </a:solidFill>
                <a:cs typeface="+mn-ea"/>
                <a:sym typeface="+mn-lt"/>
              </a:rPr>
              <a:t>Experience</a:t>
            </a:r>
          </a:p>
        </p:txBody>
      </p:sp>
      <p:sp>
        <p:nvSpPr>
          <p:cNvPr id="36" name="TextBox 3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0A066E1-209D-40F7-8F10-1D0B03049AB0}"/>
              </a:ext>
            </a:extLst>
          </p:cNvPr>
          <p:cNvSpPr txBox="1"/>
          <p:nvPr/>
        </p:nvSpPr>
        <p:spPr>
          <a:xfrm>
            <a:off x="1071717" y="4106026"/>
            <a:ext cx="100485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62" name="Group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5C8C0CF-B705-420A-B496-84F16A0239EF}"/>
              </a:ext>
            </a:extLst>
          </p:cNvPr>
          <p:cNvGrpSpPr/>
          <p:nvPr/>
        </p:nvGrpSpPr>
        <p:grpSpPr>
          <a:xfrm>
            <a:off x="4824171" y="5127718"/>
            <a:ext cx="2543660" cy="1077141"/>
            <a:chOff x="4824170" y="5127716"/>
            <a:chExt cx="2543660" cy="107714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752AF67-4C62-4C54-9314-E34DFB135696}"/>
                </a:ext>
              </a:extLst>
            </p:cNvPr>
            <p:cNvGrpSpPr/>
            <p:nvPr/>
          </p:nvGrpSpPr>
          <p:grpSpPr>
            <a:xfrm>
              <a:off x="4824170" y="5435415"/>
              <a:ext cx="2543660" cy="769442"/>
              <a:chOff x="4234235" y="5487337"/>
              <a:chExt cx="2543660" cy="769442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D4353A-0BCA-4E4A-A7ED-A32945359DDF}"/>
                  </a:ext>
                </a:extLst>
              </p:cNvPr>
              <p:cNvSpPr txBox="1"/>
              <p:nvPr/>
            </p:nvSpPr>
            <p:spPr>
              <a:xfrm>
                <a:off x="4425844" y="5487337"/>
                <a:ext cx="2160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Nice food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61E463-24A1-4D43-A66A-D5A0F3305FAF}"/>
                  </a:ext>
                </a:extLst>
              </p:cNvPr>
              <p:cNvSpPr txBox="1"/>
              <p:nvPr/>
            </p:nvSpPr>
            <p:spPr>
              <a:xfrm>
                <a:off x="4234235" y="5795114"/>
                <a:ext cx="2543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37D8BB3F-6ED8-498D-A432-BEFC7B552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6288" y="5127716"/>
              <a:ext cx="199425" cy="221702"/>
            </a:xfrm>
            <a:custGeom>
              <a:avLst/>
              <a:gdLst>
                <a:gd name="T0" fmla="*/ 97 w 191"/>
                <a:gd name="T1" fmla="*/ 122 h 212"/>
                <a:gd name="T2" fmla="*/ 61 w 191"/>
                <a:gd name="T3" fmla="*/ 92 h 212"/>
                <a:gd name="T4" fmla="*/ 27 w 191"/>
                <a:gd name="T5" fmla="*/ 212 h 212"/>
                <a:gd name="T6" fmla="*/ 183 w 191"/>
                <a:gd name="T7" fmla="*/ 92 h 212"/>
                <a:gd name="T8" fmla="*/ 131 w 191"/>
                <a:gd name="T9" fmla="*/ 95 h 212"/>
                <a:gd name="T10" fmla="*/ 160 w 191"/>
                <a:gd name="T11" fmla="*/ 204 h 212"/>
                <a:gd name="T12" fmla="*/ 19 w 191"/>
                <a:gd name="T13" fmla="*/ 100 h 212"/>
                <a:gd name="T14" fmla="*/ 97 w 191"/>
                <a:gd name="T15" fmla="*/ 130 h 212"/>
                <a:gd name="T16" fmla="*/ 174 w 191"/>
                <a:gd name="T17" fmla="*/ 100 h 212"/>
                <a:gd name="T18" fmla="*/ 84 w 191"/>
                <a:gd name="T19" fmla="*/ 24 h 212"/>
                <a:gd name="T20" fmla="*/ 108 w 191"/>
                <a:gd name="T21" fmla="*/ 104 h 212"/>
                <a:gd name="T22" fmla="*/ 100 w 191"/>
                <a:gd name="T23" fmla="*/ 96 h 212"/>
                <a:gd name="T24" fmla="*/ 92 w 191"/>
                <a:gd name="T25" fmla="*/ 32 h 212"/>
                <a:gd name="T26" fmla="*/ 100 w 191"/>
                <a:gd name="T27" fmla="*/ 96 h 212"/>
                <a:gd name="T28" fmla="*/ 120 w 191"/>
                <a:gd name="T29" fmla="*/ 0 h 212"/>
                <a:gd name="T30" fmla="*/ 144 w 191"/>
                <a:gd name="T31" fmla="*/ 80 h 212"/>
                <a:gd name="T32" fmla="*/ 136 w 191"/>
                <a:gd name="T33" fmla="*/ 72 h 212"/>
                <a:gd name="T34" fmla="*/ 128 w 191"/>
                <a:gd name="T35" fmla="*/ 8 h 212"/>
                <a:gd name="T36" fmla="*/ 136 w 191"/>
                <a:gd name="T37" fmla="*/ 72 h 212"/>
                <a:gd name="T38" fmla="*/ 48 w 191"/>
                <a:gd name="T39" fmla="*/ 0 h 212"/>
                <a:gd name="T40" fmla="*/ 72 w 191"/>
                <a:gd name="T41" fmla="*/ 80 h 212"/>
                <a:gd name="T42" fmla="*/ 64 w 191"/>
                <a:gd name="T43" fmla="*/ 72 h 212"/>
                <a:gd name="T44" fmla="*/ 56 w 191"/>
                <a:gd name="T45" fmla="*/ 8 h 212"/>
                <a:gd name="T46" fmla="*/ 64 w 191"/>
                <a:gd name="T47" fmla="*/ 72 h 212"/>
                <a:gd name="T48" fmla="*/ 168 w 191"/>
                <a:gd name="T49" fmla="*/ 10 h 212"/>
                <a:gd name="T50" fmla="*/ 175 w 191"/>
                <a:gd name="T51" fmla="*/ 78 h 212"/>
                <a:gd name="T52" fmla="*/ 162 w 191"/>
                <a:gd name="T53" fmla="*/ 66 h 212"/>
                <a:gd name="T54" fmla="*/ 182 w 191"/>
                <a:gd name="T55" fmla="*/ 22 h 212"/>
                <a:gd name="T56" fmla="*/ 162 w 191"/>
                <a:gd name="T57" fmla="*/ 66 h 212"/>
                <a:gd name="T58" fmla="*/ 23 w 191"/>
                <a:gd name="T59" fmla="*/ 10 h 212"/>
                <a:gd name="T60" fmla="*/ 16 w 191"/>
                <a:gd name="T61" fmla="*/ 78 h 212"/>
                <a:gd name="T62" fmla="*/ 18 w 191"/>
                <a:gd name="T63" fmla="*/ 20 h 212"/>
                <a:gd name="T64" fmla="*/ 22 w 191"/>
                <a:gd name="T65" fmla="*/ 68 h 212"/>
                <a:gd name="T66" fmla="*/ 18 w 191"/>
                <a:gd name="T67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" h="212">
                  <a:moveTo>
                    <a:pt x="131" y="95"/>
                  </a:moveTo>
                  <a:cubicBezTo>
                    <a:pt x="126" y="112"/>
                    <a:pt x="113" y="122"/>
                    <a:pt x="97" y="122"/>
                  </a:cubicBezTo>
                  <a:cubicBezTo>
                    <a:pt x="80" y="122"/>
                    <a:pt x="67" y="112"/>
                    <a:pt x="62" y="95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27" y="212"/>
                    <a:pt x="27" y="212"/>
                    <a:pt x="27" y="212"/>
                  </a:cubicBezTo>
                  <a:cubicBezTo>
                    <a:pt x="167" y="212"/>
                    <a:pt x="167" y="212"/>
                    <a:pt x="167" y="212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32" y="92"/>
                    <a:pt x="132" y="92"/>
                    <a:pt x="132" y="92"/>
                  </a:cubicBezTo>
                  <a:lnTo>
                    <a:pt x="131" y="95"/>
                  </a:lnTo>
                  <a:close/>
                  <a:moveTo>
                    <a:pt x="174" y="100"/>
                  </a:moveTo>
                  <a:cubicBezTo>
                    <a:pt x="160" y="204"/>
                    <a:pt x="160" y="204"/>
                    <a:pt x="160" y="204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62" y="119"/>
                    <a:pt x="77" y="130"/>
                    <a:pt x="97" y="130"/>
                  </a:cubicBezTo>
                  <a:cubicBezTo>
                    <a:pt x="116" y="130"/>
                    <a:pt x="131" y="119"/>
                    <a:pt x="138" y="100"/>
                  </a:cubicBezTo>
                  <a:lnTo>
                    <a:pt x="174" y="100"/>
                  </a:lnTo>
                  <a:close/>
                  <a:moveTo>
                    <a:pt x="108" y="24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108" y="104"/>
                    <a:pt x="108" y="104"/>
                    <a:pt x="108" y="104"/>
                  </a:cubicBezTo>
                  <a:lnTo>
                    <a:pt x="108" y="24"/>
                  </a:lnTo>
                  <a:close/>
                  <a:moveTo>
                    <a:pt x="100" y="96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100" y="32"/>
                    <a:pt x="100" y="32"/>
                    <a:pt x="100" y="32"/>
                  </a:cubicBezTo>
                  <a:lnTo>
                    <a:pt x="100" y="96"/>
                  </a:lnTo>
                  <a:close/>
                  <a:moveTo>
                    <a:pt x="144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4" y="80"/>
                    <a:pt x="144" y="80"/>
                    <a:pt x="144" y="80"/>
                  </a:cubicBezTo>
                  <a:lnTo>
                    <a:pt x="144" y="0"/>
                  </a:lnTo>
                  <a:close/>
                  <a:moveTo>
                    <a:pt x="136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6" y="8"/>
                    <a:pt x="136" y="8"/>
                    <a:pt x="136" y="8"/>
                  </a:cubicBezTo>
                  <a:lnTo>
                    <a:pt x="136" y="72"/>
                  </a:lnTo>
                  <a:close/>
                  <a:moveTo>
                    <a:pt x="72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72" y="80"/>
                    <a:pt x="72" y="80"/>
                    <a:pt x="72" y="80"/>
                  </a:cubicBezTo>
                  <a:lnTo>
                    <a:pt x="72" y="0"/>
                  </a:lnTo>
                  <a:close/>
                  <a:moveTo>
                    <a:pt x="64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64" y="72"/>
                  </a:lnTo>
                  <a:close/>
                  <a:moveTo>
                    <a:pt x="191" y="16"/>
                  </a:moveTo>
                  <a:cubicBezTo>
                    <a:pt x="168" y="10"/>
                    <a:pt x="168" y="10"/>
                    <a:pt x="168" y="10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75" y="78"/>
                    <a:pt x="175" y="78"/>
                    <a:pt x="175" y="78"/>
                  </a:cubicBezTo>
                  <a:lnTo>
                    <a:pt x="191" y="16"/>
                  </a:lnTo>
                  <a:close/>
                  <a:moveTo>
                    <a:pt x="162" y="66"/>
                  </a:moveTo>
                  <a:cubicBezTo>
                    <a:pt x="174" y="20"/>
                    <a:pt x="174" y="20"/>
                    <a:pt x="174" y="20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70" y="68"/>
                    <a:pt x="170" y="68"/>
                    <a:pt x="170" y="68"/>
                  </a:cubicBezTo>
                  <a:lnTo>
                    <a:pt x="162" y="66"/>
                  </a:lnTo>
                  <a:close/>
                  <a:moveTo>
                    <a:pt x="39" y="7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78"/>
                    <a:pt x="16" y="78"/>
                    <a:pt x="16" y="78"/>
                  </a:cubicBezTo>
                  <a:lnTo>
                    <a:pt x="39" y="72"/>
                  </a:lnTo>
                  <a:close/>
                  <a:moveTo>
                    <a:pt x="18" y="20"/>
                  </a:moveTo>
                  <a:cubicBezTo>
                    <a:pt x="30" y="66"/>
                    <a:pt x="30" y="66"/>
                    <a:pt x="30" y="66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4" name="Group 6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E6E0A07-10F8-4796-A1B9-04F4604A220F}"/>
              </a:ext>
            </a:extLst>
          </p:cNvPr>
          <p:cNvGrpSpPr/>
          <p:nvPr/>
        </p:nvGrpSpPr>
        <p:grpSpPr>
          <a:xfrm>
            <a:off x="1711885" y="5125582"/>
            <a:ext cx="2543660" cy="1079277"/>
            <a:chOff x="1711884" y="5125580"/>
            <a:chExt cx="2543660" cy="107927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991EF8-C320-4720-B9EC-823750FC04C8}"/>
                </a:ext>
              </a:extLst>
            </p:cNvPr>
            <p:cNvGrpSpPr/>
            <p:nvPr/>
          </p:nvGrpSpPr>
          <p:grpSpPr>
            <a:xfrm>
              <a:off x="1711884" y="5435415"/>
              <a:ext cx="2543660" cy="769442"/>
              <a:chOff x="4234235" y="5487337"/>
              <a:chExt cx="2543660" cy="76944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17F3A0-F9BA-4D8A-8198-BA236DF1FB40}"/>
                  </a:ext>
                </a:extLst>
              </p:cNvPr>
              <p:cNvSpPr txBox="1"/>
              <p:nvPr/>
            </p:nvSpPr>
            <p:spPr>
              <a:xfrm>
                <a:off x="4425844" y="5487337"/>
                <a:ext cx="2160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Good service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AA69DA-0B6E-487D-A67C-5D044A83302C}"/>
                  </a:ext>
                </a:extLst>
              </p:cNvPr>
              <p:cNvSpPr txBox="1"/>
              <p:nvPr/>
            </p:nvSpPr>
            <p:spPr>
              <a:xfrm>
                <a:off x="4234235" y="5795114"/>
                <a:ext cx="2543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3E8A7389-7F63-4640-B2F7-0A726AED5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681" y="5125580"/>
              <a:ext cx="228066" cy="230188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3" name="Group 6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BCA1BC1-8324-4A80-8D44-EC4A020B1779}"/>
              </a:ext>
            </a:extLst>
          </p:cNvPr>
          <p:cNvGrpSpPr/>
          <p:nvPr/>
        </p:nvGrpSpPr>
        <p:grpSpPr>
          <a:xfrm>
            <a:off x="7936457" y="5135995"/>
            <a:ext cx="2543660" cy="1068862"/>
            <a:chOff x="7936456" y="5135995"/>
            <a:chExt cx="2543660" cy="106886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F9BA2B5-2533-4BBC-B53D-5D19456D0B38}"/>
                </a:ext>
              </a:extLst>
            </p:cNvPr>
            <p:cNvGrpSpPr/>
            <p:nvPr/>
          </p:nvGrpSpPr>
          <p:grpSpPr>
            <a:xfrm>
              <a:off x="7936456" y="5435415"/>
              <a:ext cx="2543660" cy="769442"/>
              <a:chOff x="4234235" y="5487337"/>
              <a:chExt cx="2543660" cy="769442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1ACD90-886B-4B6B-9157-4A0F9BDF55C5}"/>
                  </a:ext>
                </a:extLst>
              </p:cNvPr>
              <p:cNvSpPr txBox="1"/>
              <p:nvPr/>
            </p:nvSpPr>
            <p:spPr>
              <a:xfrm>
                <a:off x="4425844" y="5487337"/>
                <a:ext cx="2160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So delicious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BD63DFD-6AD3-4582-AF90-F306EB80A85D}"/>
                  </a:ext>
                </a:extLst>
              </p:cNvPr>
              <p:cNvSpPr txBox="1"/>
              <p:nvPr/>
            </p:nvSpPr>
            <p:spPr>
              <a:xfrm>
                <a:off x="4234235" y="5795114"/>
                <a:ext cx="2543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61" name="Freeform 101">
              <a:extLst>
                <a:ext uri="{FF2B5EF4-FFF2-40B4-BE49-F238E27FC236}">
                  <a16:creationId xmlns:a16="http://schemas.microsoft.com/office/drawing/2014/main" id="{CB4EDDD7-316D-4470-9A4D-EC1261297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6905" y="5135995"/>
              <a:ext cx="222762" cy="188817"/>
            </a:xfrm>
            <a:custGeom>
              <a:avLst/>
              <a:gdLst>
                <a:gd name="T0" fmla="*/ 5 w 213"/>
                <a:gd name="T1" fmla="*/ 173 h 181"/>
                <a:gd name="T2" fmla="*/ 5 w 213"/>
                <a:gd name="T3" fmla="*/ 181 h 181"/>
                <a:gd name="T4" fmla="*/ 167 w 213"/>
                <a:gd name="T5" fmla="*/ 177 h 181"/>
                <a:gd name="T6" fmla="*/ 35 w 213"/>
                <a:gd name="T7" fmla="*/ 71 h 181"/>
                <a:gd name="T8" fmla="*/ 47 w 213"/>
                <a:gd name="T9" fmla="*/ 92 h 181"/>
                <a:gd name="T10" fmla="*/ 50 w 213"/>
                <a:gd name="T11" fmla="*/ 84 h 181"/>
                <a:gd name="T12" fmla="*/ 50 w 213"/>
                <a:gd name="T13" fmla="*/ 59 h 181"/>
                <a:gd name="T14" fmla="*/ 50 w 213"/>
                <a:gd name="T15" fmla="*/ 21 h 181"/>
                <a:gd name="T16" fmla="*/ 43 w 213"/>
                <a:gd name="T17" fmla="*/ 28 h 181"/>
                <a:gd name="T18" fmla="*/ 43 w 213"/>
                <a:gd name="T19" fmla="*/ 52 h 181"/>
                <a:gd name="T20" fmla="*/ 108 w 213"/>
                <a:gd name="T21" fmla="*/ 52 h 181"/>
                <a:gd name="T22" fmla="*/ 111 w 213"/>
                <a:gd name="T23" fmla="*/ 92 h 181"/>
                <a:gd name="T24" fmla="*/ 115 w 213"/>
                <a:gd name="T25" fmla="*/ 84 h 181"/>
                <a:gd name="T26" fmla="*/ 115 w 213"/>
                <a:gd name="T27" fmla="*/ 59 h 181"/>
                <a:gd name="T28" fmla="*/ 115 w 213"/>
                <a:gd name="T29" fmla="*/ 21 h 181"/>
                <a:gd name="T30" fmla="*/ 108 w 213"/>
                <a:gd name="T31" fmla="*/ 28 h 181"/>
                <a:gd name="T32" fmla="*/ 108 w 213"/>
                <a:gd name="T33" fmla="*/ 52 h 181"/>
                <a:gd name="T34" fmla="*/ 78 w 213"/>
                <a:gd name="T35" fmla="*/ 91 h 181"/>
                <a:gd name="T36" fmla="*/ 84 w 213"/>
                <a:gd name="T37" fmla="*/ 91 h 181"/>
                <a:gd name="T38" fmla="*/ 84 w 213"/>
                <a:gd name="T39" fmla="*/ 50 h 181"/>
                <a:gd name="T40" fmla="*/ 84 w 213"/>
                <a:gd name="T41" fmla="*/ 2 h 181"/>
                <a:gd name="T42" fmla="*/ 78 w 213"/>
                <a:gd name="T43" fmla="*/ 9 h 181"/>
                <a:gd name="T44" fmla="*/ 78 w 213"/>
                <a:gd name="T45" fmla="*/ 43 h 181"/>
                <a:gd name="T46" fmla="*/ 212 w 213"/>
                <a:gd name="T47" fmla="*/ 93 h 181"/>
                <a:gd name="T48" fmla="*/ 128 w 213"/>
                <a:gd name="T49" fmla="*/ 133 h 181"/>
                <a:gd name="T50" fmla="*/ 12 w 213"/>
                <a:gd name="T51" fmla="*/ 133 h 181"/>
                <a:gd name="T52" fmla="*/ 0 w 213"/>
                <a:gd name="T53" fmla="*/ 147 h 181"/>
                <a:gd name="T54" fmla="*/ 154 w 213"/>
                <a:gd name="T55" fmla="*/ 165 h 181"/>
                <a:gd name="T56" fmla="*/ 165 w 213"/>
                <a:gd name="T57" fmla="*/ 146 h 181"/>
                <a:gd name="T58" fmla="*/ 145 w 213"/>
                <a:gd name="T59" fmla="*/ 133 h 181"/>
                <a:gd name="T60" fmla="*/ 212 w 213"/>
                <a:gd name="T61" fmla="*/ 93 h 181"/>
                <a:gd name="T62" fmla="*/ 156 w 213"/>
                <a:gd name="T63" fmla="*/ 145 h 181"/>
                <a:gd name="T64" fmla="*/ 16 w 213"/>
                <a:gd name="T65" fmla="*/ 157 h 181"/>
                <a:gd name="T66" fmla="*/ 12 w 213"/>
                <a:gd name="T67" fmla="*/ 14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3" h="181">
                  <a:moveTo>
                    <a:pt x="162" y="173"/>
                  </a:moveTo>
                  <a:cubicBezTo>
                    <a:pt x="5" y="173"/>
                    <a:pt x="5" y="173"/>
                    <a:pt x="5" y="173"/>
                  </a:cubicBezTo>
                  <a:cubicBezTo>
                    <a:pt x="2" y="173"/>
                    <a:pt x="0" y="174"/>
                    <a:pt x="0" y="177"/>
                  </a:cubicBezTo>
                  <a:cubicBezTo>
                    <a:pt x="0" y="180"/>
                    <a:pt x="2" y="181"/>
                    <a:pt x="5" y="181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4" y="181"/>
                    <a:pt x="167" y="180"/>
                    <a:pt x="167" y="177"/>
                  </a:cubicBezTo>
                  <a:cubicBezTo>
                    <a:pt x="167" y="174"/>
                    <a:pt x="164" y="173"/>
                    <a:pt x="162" y="173"/>
                  </a:cubicBezTo>
                  <a:close/>
                  <a:moveTo>
                    <a:pt x="35" y="71"/>
                  </a:moveTo>
                  <a:cubicBezTo>
                    <a:pt x="35" y="79"/>
                    <a:pt x="38" y="86"/>
                    <a:pt x="43" y="91"/>
                  </a:cubicBezTo>
                  <a:cubicBezTo>
                    <a:pt x="44" y="92"/>
                    <a:pt x="46" y="92"/>
                    <a:pt x="47" y="92"/>
                  </a:cubicBezTo>
                  <a:cubicBezTo>
                    <a:pt x="48" y="92"/>
                    <a:pt x="49" y="92"/>
                    <a:pt x="50" y="91"/>
                  </a:cubicBezTo>
                  <a:cubicBezTo>
                    <a:pt x="52" y="89"/>
                    <a:pt x="52" y="86"/>
                    <a:pt x="50" y="84"/>
                  </a:cubicBezTo>
                  <a:cubicBezTo>
                    <a:pt x="47" y="80"/>
                    <a:pt x="45" y="76"/>
                    <a:pt x="45" y="71"/>
                  </a:cubicBezTo>
                  <a:cubicBezTo>
                    <a:pt x="45" y="67"/>
                    <a:pt x="47" y="62"/>
                    <a:pt x="50" y="59"/>
                  </a:cubicBezTo>
                  <a:cubicBezTo>
                    <a:pt x="55" y="54"/>
                    <a:pt x="58" y="47"/>
                    <a:pt x="58" y="40"/>
                  </a:cubicBezTo>
                  <a:cubicBezTo>
                    <a:pt x="58" y="33"/>
                    <a:pt x="55" y="26"/>
                    <a:pt x="50" y="21"/>
                  </a:cubicBezTo>
                  <a:cubicBezTo>
                    <a:pt x="48" y="19"/>
                    <a:pt x="45" y="19"/>
                    <a:pt x="43" y="21"/>
                  </a:cubicBezTo>
                  <a:cubicBezTo>
                    <a:pt x="41" y="22"/>
                    <a:pt x="41" y="26"/>
                    <a:pt x="43" y="28"/>
                  </a:cubicBezTo>
                  <a:cubicBezTo>
                    <a:pt x="47" y="31"/>
                    <a:pt x="48" y="35"/>
                    <a:pt x="48" y="40"/>
                  </a:cubicBezTo>
                  <a:cubicBezTo>
                    <a:pt x="48" y="44"/>
                    <a:pt x="47" y="49"/>
                    <a:pt x="43" y="52"/>
                  </a:cubicBezTo>
                  <a:cubicBezTo>
                    <a:pt x="38" y="57"/>
                    <a:pt x="35" y="64"/>
                    <a:pt x="35" y="71"/>
                  </a:cubicBezTo>
                  <a:close/>
                  <a:moveTo>
                    <a:pt x="108" y="52"/>
                  </a:moveTo>
                  <a:cubicBezTo>
                    <a:pt x="97" y="63"/>
                    <a:pt x="97" y="80"/>
                    <a:pt x="108" y="91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3" y="92"/>
                    <a:pt x="114" y="92"/>
                    <a:pt x="115" y="91"/>
                  </a:cubicBezTo>
                  <a:cubicBezTo>
                    <a:pt x="117" y="89"/>
                    <a:pt x="117" y="86"/>
                    <a:pt x="115" y="84"/>
                  </a:cubicBezTo>
                  <a:cubicBezTo>
                    <a:pt x="108" y="77"/>
                    <a:pt x="108" y="66"/>
                    <a:pt x="115" y="59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20" y="54"/>
                    <a:pt x="123" y="47"/>
                    <a:pt x="123" y="40"/>
                  </a:cubicBezTo>
                  <a:cubicBezTo>
                    <a:pt x="123" y="33"/>
                    <a:pt x="120" y="26"/>
                    <a:pt x="115" y="21"/>
                  </a:cubicBezTo>
                  <a:cubicBezTo>
                    <a:pt x="113" y="19"/>
                    <a:pt x="110" y="19"/>
                    <a:pt x="108" y="21"/>
                  </a:cubicBezTo>
                  <a:cubicBezTo>
                    <a:pt x="106" y="22"/>
                    <a:pt x="106" y="26"/>
                    <a:pt x="108" y="28"/>
                  </a:cubicBezTo>
                  <a:cubicBezTo>
                    <a:pt x="111" y="31"/>
                    <a:pt x="113" y="35"/>
                    <a:pt x="113" y="40"/>
                  </a:cubicBezTo>
                  <a:cubicBezTo>
                    <a:pt x="113" y="44"/>
                    <a:pt x="111" y="49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lose/>
                  <a:moveTo>
                    <a:pt x="78" y="91"/>
                  </a:moveTo>
                  <a:cubicBezTo>
                    <a:pt x="79" y="92"/>
                    <a:pt x="80" y="92"/>
                    <a:pt x="81" y="92"/>
                  </a:cubicBezTo>
                  <a:cubicBezTo>
                    <a:pt x="82" y="92"/>
                    <a:pt x="84" y="92"/>
                    <a:pt x="84" y="91"/>
                  </a:cubicBezTo>
                  <a:cubicBezTo>
                    <a:pt x="86" y="89"/>
                    <a:pt x="86" y="86"/>
                    <a:pt x="84" y="84"/>
                  </a:cubicBezTo>
                  <a:cubicBezTo>
                    <a:pt x="75" y="74"/>
                    <a:pt x="75" y="59"/>
                    <a:pt x="84" y="50"/>
                  </a:cubicBezTo>
                  <a:cubicBezTo>
                    <a:pt x="91" y="44"/>
                    <a:pt x="94" y="35"/>
                    <a:pt x="94" y="26"/>
                  </a:cubicBezTo>
                  <a:cubicBezTo>
                    <a:pt x="94" y="17"/>
                    <a:pt x="91" y="9"/>
                    <a:pt x="84" y="2"/>
                  </a:cubicBezTo>
                  <a:cubicBezTo>
                    <a:pt x="83" y="0"/>
                    <a:pt x="79" y="0"/>
                    <a:pt x="78" y="2"/>
                  </a:cubicBezTo>
                  <a:cubicBezTo>
                    <a:pt x="76" y="4"/>
                    <a:pt x="76" y="7"/>
                    <a:pt x="78" y="9"/>
                  </a:cubicBezTo>
                  <a:cubicBezTo>
                    <a:pt x="82" y="14"/>
                    <a:pt x="84" y="20"/>
                    <a:pt x="84" y="26"/>
                  </a:cubicBezTo>
                  <a:cubicBezTo>
                    <a:pt x="84" y="33"/>
                    <a:pt x="82" y="39"/>
                    <a:pt x="78" y="43"/>
                  </a:cubicBezTo>
                  <a:cubicBezTo>
                    <a:pt x="65" y="56"/>
                    <a:pt x="65" y="78"/>
                    <a:pt x="78" y="91"/>
                  </a:cubicBezTo>
                  <a:close/>
                  <a:moveTo>
                    <a:pt x="212" y="93"/>
                  </a:moveTo>
                  <a:cubicBezTo>
                    <a:pt x="210" y="91"/>
                    <a:pt x="208" y="90"/>
                    <a:pt x="206" y="91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5" y="133"/>
                    <a:pt x="0" y="140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65" y="140"/>
                    <a:pt x="159" y="133"/>
                    <a:pt x="152" y="133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2" y="97"/>
                    <a:pt x="213" y="95"/>
                    <a:pt x="212" y="93"/>
                  </a:cubicBezTo>
                  <a:close/>
                  <a:moveTo>
                    <a:pt x="152" y="141"/>
                  </a:moveTo>
                  <a:cubicBezTo>
                    <a:pt x="154" y="141"/>
                    <a:pt x="156" y="143"/>
                    <a:pt x="156" y="145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6" y="157"/>
                    <a:pt x="16" y="157"/>
                    <a:pt x="16" y="15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3"/>
                    <a:pt x="10" y="141"/>
                    <a:pt x="12" y="141"/>
                  </a:cubicBezTo>
                  <a:lnTo>
                    <a:pt x="152" y="1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14" name="图片占位符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27D397E-A185-455F-A272-0DE3723C452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431C56AD-1B5E-4172-BF22-F0EABEE1DF68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0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 xmlns:a16="http://schemas.microsoft.com/office/drawing/2014/main" xmlns:a14="http://schemas.microsoft.com/office/drawing/2010/main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AC1B1AB-E963-43D5-901F-74B8E851E9C2}"/>
              </a:ext>
            </a:extLst>
          </p:cNvPr>
          <p:cNvSpPr/>
          <p:nvPr/>
        </p:nvSpPr>
        <p:spPr>
          <a:xfrm>
            <a:off x="2748117" y="4118987"/>
            <a:ext cx="8344425" cy="14984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: Shape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F6663AE-0023-458D-A3B7-46EF0CB16089}"/>
              </a:ext>
            </a:extLst>
          </p:cNvPr>
          <p:cNvSpPr/>
          <p:nvPr/>
        </p:nvSpPr>
        <p:spPr>
          <a:xfrm>
            <a:off x="0" y="961492"/>
            <a:ext cx="3309135" cy="5181766"/>
          </a:xfrm>
          <a:custGeom>
            <a:avLst/>
            <a:gdLst>
              <a:gd name="connsiteX0" fmla="*/ 702130 w 3234873"/>
              <a:gd name="connsiteY0" fmla="*/ 0 h 5065486"/>
              <a:gd name="connsiteX1" fmla="*/ 3234873 w 3234873"/>
              <a:gd name="connsiteY1" fmla="*/ 2532743 h 5065486"/>
              <a:gd name="connsiteX2" fmla="*/ 702130 w 3234873"/>
              <a:gd name="connsiteY2" fmla="*/ 5065486 h 5065486"/>
              <a:gd name="connsiteX3" fmla="*/ 191694 w 3234873"/>
              <a:gd name="connsiteY3" fmla="*/ 5014030 h 5065486"/>
              <a:gd name="connsiteX4" fmla="*/ 0 w 3234873"/>
              <a:gd name="connsiteY4" fmla="*/ 4964740 h 5065486"/>
              <a:gd name="connsiteX5" fmla="*/ 0 w 3234873"/>
              <a:gd name="connsiteY5" fmla="*/ 100746 h 5065486"/>
              <a:gd name="connsiteX6" fmla="*/ 191694 w 3234873"/>
              <a:gd name="connsiteY6" fmla="*/ 51456 h 5065486"/>
              <a:gd name="connsiteX7" fmla="*/ 702130 w 3234873"/>
              <a:gd name="connsiteY7" fmla="*/ 0 h 506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4873" h="5065486">
                <a:moveTo>
                  <a:pt x="702130" y="0"/>
                </a:moveTo>
                <a:cubicBezTo>
                  <a:pt x="2100925" y="0"/>
                  <a:pt x="3234873" y="1133948"/>
                  <a:pt x="3234873" y="2532743"/>
                </a:cubicBezTo>
                <a:cubicBezTo>
                  <a:pt x="3234873" y="3931538"/>
                  <a:pt x="2100925" y="5065486"/>
                  <a:pt x="702130" y="5065486"/>
                </a:cubicBezTo>
                <a:cubicBezTo>
                  <a:pt x="527281" y="5065486"/>
                  <a:pt x="356570" y="5047768"/>
                  <a:pt x="191694" y="5014030"/>
                </a:cubicBezTo>
                <a:lnTo>
                  <a:pt x="0" y="4964740"/>
                </a:lnTo>
                <a:lnTo>
                  <a:pt x="0" y="100746"/>
                </a:lnTo>
                <a:lnTo>
                  <a:pt x="191694" y="51456"/>
                </a:lnTo>
                <a:cubicBezTo>
                  <a:pt x="356570" y="17718"/>
                  <a:pt x="527281" y="0"/>
                  <a:pt x="702130" y="0"/>
                </a:cubicBezTo>
                <a:close/>
              </a:path>
            </a:pathLst>
          </a:custGeom>
          <a:solidFill>
            <a:srgbClr val="444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TextBox 2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B3C10C4-E9DC-4B56-ADBC-AB4B6F902560}"/>
              </a:ext>
            </a:extLst>
          </p:cNvPr>
          <p:cNvSpPr txBox="1"/>
          <p:nvPr/>
        </p:nvSpPr>
        <p:spPr>
          <a:xfrm>
            <a:off x="5869401" y="2767544"/>
            <a:ext cx="50801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pSp>
        <p:nvGrpSpPr>
          <p:cNvPr id="58" name="Group 5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F74A153-DD34-49CF-A317-316A676218C2}"/>
              </a:ext>
            </a:extLst>
          </p:cNvPr>
          <p:cNvGrpSpPr/>
          <p:nvPr/>
        </p:nvGrpSpPr>
        <p:grpSpPr>
          <a:xfrm>
            <a:off x="5869403" y="4491089"/>
            <a:ext cx="1857279" cy="754202"/>
            <a:chOff x="5869402" y="4409320"/>
            <a:chExt cx="1857279" cy="75420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BB9D42B-704D-4386-83F4-4A6426E537A9}"/>
                </a:ext>
              </a:extLst>
            </p:cNvPr>
            <p:cNvSpPr txBox="1"/>
            <p:nvPr/>
          </p:nvSpPr>
          <p:spPr>
            <a:xfrm>
              <a:off x="5869402" y="4409320"/>
              <a:ext cx="1857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01. Orange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03065D-EF27-498B-AA29-744D5ECD4678}"/>
                </a:ext>
              </a:extLst>
            </p:cNvPr>
            <p:cNvSpPr txBox="1"/>
            <p:nvPr/>
          </p:nvSpPr>
          <p:spPr>
            <a:xfrm>
              <a:off x="5869403" y="4701857"/>
              <a:ext cx="1857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grpSp>
        <p:nvGrpSpPr>
          <p:cNvPr id="59" name="Group 5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997340D-636D-4A32-AFB6-FE1DC2368987}"/>
              </a:ext>
            </a:extLst>
          </p:cNvPr>
          <p:cNvGrpSpPr/>
          <p:nvPr/>
        </p:nvGrpSpPr>
        <p:grpSpPr>
          <a:xfrm>
            <a:off x="8287578" y="4491089"/>
            <a:ext cx="1857279" cy="754202"/>
            <a:chOff x="5869402" y="4409320"/>
            <a:chExt cx="1857279" cy="75420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ACF1F4-6F2E-4C5E-A4EC-BC8089732DB4}"/>
                </a:ext>
              </a:extLst>
            </p:cNvPr>
            <p:cNvSpPr txBox="1"/>
            <p:nvPr/>
          </p:nvSpPr>
          <p:spPr>
            <a:xfrm>
              <a:off x="5869402" y="4409320"/>
              <a:ext cx="1857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02. Healthy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6A6DADC-292C-45E9-9589-9E7E736C8E8D}"/>
                </a:ext>
              </a:extLst>
            </p:cNvPr>
            <p:cNvSpPr txBox="1"/>
            <p:nvPr/>
          </p:nvSpPr>
          <p:spPr>
            <a:xfrm>
              <a:off x="5869403" y="4701857"/>
              <a:ext cx="1857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sp>
        <p:nvSpPr>
          <p:cNvPr id="62" name="TextBox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7913005-A921-4146-9921-B0E355C5D1E5}"/>
              </a:ext>
            </a:extLst>
          </p:cNvPr>
          <p:cNvSpPr txBox="1"/>
          <p:nvPr/>
        </p:nvSpPr>
        <p:spPr>
          <a:xfrm>
            <a:off x="5869403" y="1339278"/>
            <a:ext cx="5223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Real Fresh</a:t>
            </a:r>
          </a:p>
          <a:p>
            <a:r>
              <a:rPr lang="en-US" sz="3600" b="1" dirty="0" err="1">
                <a:solidFill>
                  <a:schemeClr val="bg1"/>
                </a:solidFill>
                <a:cs typeface="+mn-ea"/>
                <a:sym typeface="+mn-lt"/>
              </a:rPr>
              <a:t>GgSlide</a:t>
            </a:r>
            <a:r>
              <a:rPr lang="en-US" sz="3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3600" b="1" dirty="0">
                <a:solidFill>
                  <a:schemeClr val="accent1"/>
                </a:solidFill>
                <a:cs typeface="+mn-ea"/>
                <a:sym typeface="+mn-lt"/>
              </a:rPr>
              <a:t>Image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+mn-ea"/>
                <a:sym typeface="+mn-lt"/>
              </a:rPr>
              <a:t>Slide</a:t>
            </a:r>
          </a:p>
        </p:txBody>
      </p:sp>
      <p:sp>
        <p:nvSpPr>
          <p:cNvPr id="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C17A4B3A-C424-44E4-A0B1-CD99C2F41B55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3638201B-0C48-4113-B768-568E906D97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2" name="Group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C086C13-E210-435E-89C0-263D5D9858E8}"/>
              </a:ext>
            </a:extLst>
          </p:cNvPr>
          <p:cNvGrpSpPr/>
          <p:nvPr/>
        </p:nvGrpSpPr>
        <p:grpSpPr>
          <a:xfrm>
            <a:off x="672916" y="3125832"/>
            <a:ext cx="853089" cy="853089"/>
            <a:chOff x="672914" y="3125830"/>
            <a:chExt cx="853089" cy="85308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4D4C5E-C557-4BF2-B8C8-4550AAC2E5A2}"/>
                </a:ext>
              </a:extLst>
            </p:cNvPr>
            <p:cNvSpPr/>
            <p:nvPr/>
          </p:nvSpPr>
          <p:spPr>
            <a:xfrm>
              <a:off x="672914" y="3125830"/>
              <a:ext cx="853089" cy="853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12800" dist="330200" dir="5400000" sx="62000" sy="62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0" name="Gruppieren 309">
              <a:extLst>
                <a:ext uri="{FF2B5EF4-FFF2-40B4-BE49-F238E27FC236}">
                  <a16:creationId xmlns:a16="http://schemas.microsoft.com/office/drawing/2014/main" id="{50E771AC-C0B5-4194-BFBF-2B0802843149}"/>
                </a:ext>
              </a:extLst>
            </p:cNvPr>
            <p:cNvGrpSpPr/>
            <p:nvPr/>
          </p:nvGrpSpPr>
          <p:grpSpPr>
            <a:xfrm>
              <a:off x="974045" y="3364255"/>
              <a:ext cx="250826" cy="376238"/>
              <a:chOff x="3985418" y="4638674"/>
              <a:chExt cx="250826" cy="376238"/>
            </a:xfrm>
            <a:solidFill>
              <a:schemeClr val="accent1"/>
            </a:solidFill>
          </p:grpSpPr>
          <p:sp>
            <p:nvSpPr>
              <p:cNvPr id="31" name="Freeform 122">
                <a:extLst>
                  <a:ext uri="{FF2B5EF4-FFF2-40B4-BE49-F238E27FC236}">
                    <a16:creationId xmlns:a16="http://schemas.microsoft.com/office/drawing/2014/main" id="{E9C127BB-A8C3-4917-AEBC-7DA9F10A9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818" y="4935537"/>
                <a:ext cx="14288" cy="12700"/>
              </a:xfrm>
              <a:custGeom>
                <a:avLst/>
                <a:gdLst>
                  <a:gd name="T0" fmla="*/ 8 w 9"/>
                  <a:gd name="T1" fmla="*/ 3 h 9"/>
                  <a:gd name="T2" fmla="*/ 7 w 9"/>
                  <a:gd name="T3" fmla="*/ 8 h 9"/>
                  <a:gd name="T4" fmla="*/ 1 w 9"/>
                  <a:gd name="T5" fmla="*/ 7 h 9"/>
                  <a:gd name="T6" fmla="*/ 3 w 9"/>
                  <a:gd name="T7" fmla="*/ 1 h 9"/>
                  <a:gd name="T8" fmla="*/ 8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5"/>
                      <a:pt x="9" y="7"/>
                      <a:pt x="7" y="8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23">
                <a:extLst>
                  <a:ext uri="{FF2B5EF4-FFF2-40B4-BE49-F238E27FC236}">
                    <a16:creationId xmlns:a16="http://schemas.microsoft.com/office/drawing/2014/main" id="{2DF41BD2-5EBC-43DE-A0ED-2E1F71EAA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456" y="4967287"/>
                <a:ext cx="12700" cy="14288"/>
              </a:xfrm>
              <a:custGeom>
                <a:avLst/>
                <a:gdLst>
                  <a:gd name="T0" fmla="*/ 8 w 9"/>
                  <a:gd name="T1" fmla="*/ 2 h 9"/>
                  <a:gd name="T2" fmla="*/ 6 w 9"/>
                  <a:gd name="T3" fmla="*/ 8 h 9"/>
                  <a:gd name="T4" fmla="*/ 1 w 9"/>
                  <a:gd name="T5" fmla="*/ 6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24">
                <a:extLst>
                  <a:ext uri="{FF2B5EF4-FFF2-40B4-BE49-F238E27FC236}">
                    <a16:creationId xmlns:a16="http://schemas.microsoft.com/office/drawing/2014/main" id="{38EDFCE1-A377-4122-94E4-883A5504A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456" y="4945062"/>
                <a:ext cx="12700" cy="12700"/>
              </a:xfrm>
              <a:custGeom>
                <a:avLst/>
                <a:gdLst>
                  <a:gd name="T0" fmla="*/ 8 w 9"/>
                  <a:gd name="T1" fmla="*/ 3 h 9"/>
                  <a:gd name="T2" fmla="*/ 7 w 9"/>
                  <a:gd name="T3" fmla="*/ 8 h 9"/>
                  <a:gd name="T4" fmla="*/ 1 w 9"/>
                  <a:gd name="T5" fmla="*/ 7 h 9"/>
                  <a:gd name="T6" fmla="*/ 3 w 9"/>
                  <a:gd name="T7" fmla="*/ 1 h 9"/>
                  <a:gd name="T8" fmla="*/ 8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5"/>
                      <a:pt x="9" y="7"/>
                      <a:pt x="7" y="8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25">
                <a:extLst>
                  <a:ext uri="{FF2B5EF4-FFF2-40B4-BE49-F238E27FC236}">
                    <a16:creationId xmlns:a16="http://schemas.microsoft.com/office/drawing/2014/main" id="{82CC1D84-8845-43C1-B051-4F57D43C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818" y="4957762"/>
                <a:ext cx="14288" cy="14288"/>
              </a:xfrm>
              <a:custGeom>
                <a:avLst/>
                <a:gdLst>
                  <a:gd name="T0" fmla="*/ 8 w 9"/>
                  <a:gd name="T1" fmla="*/ 2 h 9"/>
                  <a:gd name="T2" fmla="*/ 6 w 9"/>
                  <a:gd name="T3" fmla="*/ 8 h 9"/>
                  <a:gd name="T4" fmla="*/ 1 w 9"/>
                  <a:gd name="T5" fmla="*/ 6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8" y="6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26">
                <a:extLst>
                  <a:ext uri="{FF2B5EF4-FFF2-40B4-BE49-F238E27FC236}">
                    <a16:creationId xmlns:a16="http://schemas.microsoft.com/office/drawing/2014/main" id="{279CB3EA-8803-4BB9-89C8-9E4540B70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2568" y="4702174"/>
                <a:ext cx="155575" cy="312738"/>
              </a:xfrm>
              <a:custGeom>
                <a:avLst/>
                <a:gdLst>
                  <a:gd name="T0" fmla="*/ 87 w 100"/>
                  <a:gd name="T1" fmla="*/ 200 h 200"/>
                  <a:gd name="T2" fmla="*/ 13 w 100"/>
                  <a:gd name="T3" fmla="*/ 200 h 200"/>
                  <a:gd name="T4" fmla="*/ 0 w 100"/>
                  <a:gd name="T5" fmla="*/ 187 h 200"/>
                  <a:gd name="T6" fmla="*/ 0 w 100"/>
                  <a:gd name="T7" fmla="*/ 0 h 200"/>
                  <a:gd name="T8" fmla="*/ 88 w 100"/>
                  <a:gd name="T9" fmla="*/ 0 h 200"/>
                  <a:gd name="T10" fmla="*/ 100 w 100"/>
                  <a:gd name="T11" fmla="*/ 12 h 200"/>
                  <a:gd name="T12" fmla="*/ 100 w 100"/>
                  <a:gd name="T13" fmla="*/ 187 h 200"/>
                  <a:gd name="T14" fmla="*/ 87 w 100"/>
                  <a:gd name="T15" fmla="*/ 200 h 200"/>
                  <a:gd name="T16" fmla="*/ 8 w 100"/>
                  <a:gd name="T17" fmla="*/ 8 h 200"/>
                  <a:gd name="T18" fmla="*/ 8 w 100"/>
                  <a:gd name="T19" fmla="*/ 187 h 200"/>
                  <a:gd name="T20" fmla="*/ 13 w 100"/>
                  <a:gd name="T21" fmla="*/ 192 h 200"/>
                  <a:gd name="T22" fmla="*/ 87 w 100"/>
                  <a:gd name="T23" fmla="*/ 192 h 200"/>
                  <a:gd name="T24" fmla="*/ 92 w 100"/>
                  <a:gd name="T25" fmla="*/ 187 h 200"/>
                  <a:gd name="T26" fmla="*/ 92 w 100"/>
                  <a:gd name="T27" fmla="*/ 12 h 200"/>
                  <a:gd name="T28" fmla="*/ 88 w 100"/>
                  <a:gd name="T29" fmla="*/ 8 h 200"/>
                  <a:gd name="T30" fmla="*/ 8 w 100"/>
                  <a:gd name="T31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00">
                    <a:moveTo>
                      <a:pt x="87" y="200"/>
                    </a:moveTo>
                    <a:cubicBezTo>
                      <a:pt x="13" y="200"/>
                      <a:pt x="13" y="200"/>
                      <a:pt x="13" y="200"/>
                    </a:cubicBezTo>
                    <a:cubicBezTo>
                      <a:pt x="6" y="200"/>
                      <a:pt x="0" y="194"/>
                      <a:pt x="0" y="1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5" y="0"/>
                      <a:pt x="100" y="5"/>
                      <a:pt x="100" y="12"/>
                    </a:cubicBezTo>
                    <a:cubicBezTo>
                      <a:pt x="100" y="187"/>
                      <a:pt x="100" y="187"/>
                      <a:pt x="100" y="187"/>
                    </a:cubicBezTo>
                    <a:cubicBezTo>
                      <a:pt x="100" y="194"/>
                      <a:pt x="94" y="200"/>
                      <a:pt x="87" y="200"/>
                    </a:cubicBezTo>
                    <a:close/>
                    <a:moveTo>
                      <a:pt x="8" y="8"/>
                    </a:move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90"/>
                      <a:pt x="10" y="192"/>
                      <a:pt x="13" y="192"/>
                    </a:cubicBezTo>
                    <a:cubicBezTo>
                      <a:pt x="87" y="192"/>
                      <a:pt x="87" y="192"/>
                      <a:pt x="87" y="192"/>
                    </a:cubicBezTo>
                    <a:cubicBezTo>
                      <a:pt x="90" y="192"/>
                      <a:pt x="92" y="190"/>
                      <a:pt x="92" y="187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2" y="10"/>
                      <a:pt x="90" y="8"/>
                      <a:pt x="88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27">
                <a:extLst>
                  <a:ext uri="{FF2B5EF4-FFF2-40B4-BE49-F238E27FC236}">
                    <a16:creationId xmlns:a16="http://schemas.microsoft.com/office/drawing/2014/main" id="{064FFAF4-97A6-4083-B1AE-66452F616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5418" y="4638674"/>
                <a:ext cx="125413" cy="125413"/>
              </a:xfrm>
              <a:custGeom>
                <a:avLst/>
                <a:gdLst>
                  <a:gd name="T0" fmla="*/ 44 w 80"/>
                  <a:gd name="T1" fmla="*/ 80 h 80"/>
                  <a:gd name="T2" fmla="*/ 40 w 80"/>
                  <a:gd name="T3" fmla="*/ 80 h 80"/>
                  <a:gd name="T4" fmla="*/ 0 w 80"/>
                  <a:gd name="T5" fmla="*/ 40 h 80"/>
                  <a:gd name="T6" fmla="*/ 40 w 80"/>
                  <a:gd name="T7" fmla="*/ 0 h 80"/>
                  <a:gd name="T8" fmla="*/ 80 w 80"/>
                  <a:gd name="T9" fmla="*/ 40 h 80"/>
                  <a:gd name="T10" fmla="*/ 80 w 80"/>
                  <a:gd name="T11" fmla="*/ 44 h 80"/>
                  <a:gd name="T12" fmla="*/ 79 w 80"/>
                  <a:gd name="T13" fmla="*/ 48 h 80"/>
                  <a:gd name="T14" fmla="*/ 44 w 80"/>
                  <a:gd name="T15" fmla="*/ 48 h 80"/>
                  <a:gd name="T16" fmla="*/ 44 w 80"/>
                  <a:gd name="T17" fmla="*/ 80 h 80"/>
                  <a:gd name="T18" fmla="*/ 40 w 80"/>
                  <a:gd name="T19" fmla="*/ 8 h 80"/>
                  <a:gd name="T20" fmla="*/ 8 w 80"/>
                  <a:gd name="T21" fmla="*/ 40 h 80"/>
                  <a:gd name="T22" fmla="*/ 36 w 80"/>
                  <a:gd name="T23" fmla="*/ 72 h 80"/>
                  <a:gd name="T24" fmla="*/ 36 w 80"/>
                  <a:gd name="T25" fmla="*/ 40 h 80"/>
                  <a:gd name="T26" fmla="*/ 72 w 80"/>
                  <a:gd name="T27" fmla="*/ 40 h 80"/>
                  <a:gd name="T28" fmla="*/ 40 w 80"/>
                  <a:gd name="T29" fmla="*/ 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44" y="80"/>
                    </a:moveTo>
                    <a:cubicBezTo>
                      <a:pt x="40" y="80"/>
                      <a:pt x="40" y="80"/>
                      <a:pt x="40" y="80"/>
                    </a:cubicBezTo>
                    <a:cubicBezTo>
                      <a:pt x="18" y="80"/>
                      <a:pt x="0" y="62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42"/>
                      <a:pt x="80" y="43"/>
                      <a:pt x="80" y="44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44" y="48"/>
                      <a:pt x="44" y="48"/>
                      <a:pt x="44" y="48"/>
                    </a:cubicBezTo>
                    <a:lnTo>
                      <a:pt x="44" y="80"/>
                    </a:lnTo>
                    <a:close/>
                    <a:moveTo>
                      <a:pt x="40" y="8"/>
                    </a:moveTo>
                    <a:cubicBezTo>
                      <a:pt x="22" y="8"/>
                      <a:pt x="8" y="22"/>
                      <a:pt x="8" y="40"/>
                    </a:cubicBezTo>
                    <a:cubicBezTo>
                      <a:pt x="8" y="56"/>
                      <a:pt x="20" y="70"/>
                      <a:pt x="36" y="7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22"/>
                      <a:pt x="58" y="8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28">
                <a:extLst>
                  <a:ext uri="{FF2B5EF4-FFF2-40B4-BE49-F238E27FC236}">
                    <a16:creationId xmlns:a16="http://schemas.microsoft.com/office/drawing/2014/main" id="{C56D3686-F3CD-49F2-AA63-E3150F09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056" y="4659312"/>
                <a:ext cx="47625" cy="53975"/>
              </a:xfrm>
              <a:custGeom>
                <a:avLst/>
                <a:gdLst>
                  <a:gd name="T0" fmla="*/ 24 w 30"/>
                  <a:gd name="T1" fmla="*/ 34 h 34"/>
                  <a:gd name="T2" fmla="*/ 0 w 30"/>
                  <a:gd name="T3" fmla="*/ 6 h 34"/>
                  <a:gd name="T4" fmla="*/ 6 w 30"/>
                  <a:gd name="T5" fmla="*/ 0 h 34"/>
                  <a:gd name="T6" fmla="*/ 30 w 30"/>
                  <a:gd name="T7" fmla="*/ 28 h 34"/>
                  <a:gd name="T8" fmla="*/ 24 w 3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24" y="34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0" y="28"/>
                    </a:lnTo>
                    <a:lnTo>
                      <a:pt x="2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29">
                <a:extLst>
                  <a:ext uri="{FF2B5EF4-FFF2-40B4-BE49-F238E27FC236}">
                    <a16:creationId xmlns:a16="http://schemas.microsoft.com/office/drawing/2014/main" id="{838615A6-89DE-4B4F-8480-FE9C14960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156" y="4654549"/>
                <a:ext cx="39688" cy="57150"/>
              </a:xfrm>
              <a:custGeom>
                <a:avLst/>
                <a:gdLst>
                  <a:gd name="T0" fmla="*/ 6 w 25"/>
                  <a:gd name="T1" fmla="*/ 36 h 36"/>
                  <a:gd name="T2" fmla="*/ 0 w 25"/>
                  <a:gd name="T3" fmla="*/ 32 h 36"/>
                  <a:gd name="T4" fmla="*/ 19 w 25"/>
                  <a:gd name="T5" fmla="*/ 0 h 36"/>
                  <a:gd name="T6" fmla="*/ 25 w 25"/>
                  <a:gd name="T7" fmla="*/ 4 h 36"/>
                  <a:gd name="T8" fmla="*/ 6 w 2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6">
                    <a:moveTo>
                      <a:pt x="6" y="36"/>
                    </a:moveTo>
                    <a:lnTo>
                      <a:pt x="0" y="32"/>
                    </a:lnTo>
                    <a:lnTo>
                      <a:pt x="19" y="0"/>
                    </a:lnTo>
                    <a:lnTo>
                      <a:pt x="25" y="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30">
                <a:extLst>
                  <a:ext uri="{FF2B5EF4-FFF2-40B4-BE49-F238E27FC236}">
                    <a16:creationId xmlns:a16="http://schemas.microsoft.com/office/drawing/2014/main" id="{8CA3B3E2-ED97-4B57-B2C3-72573C282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293" y="4703762"/>
                <a:ext cx="50800" cy="34925"/>
              </a:xfrm>
              <a:custGeom>
                <a:avLst/>
                <a:gdLst>
                  <a:gd name="T0" fmla="*/ 4 w 32"/>
                  <a:gd name="T1" fmla="*/ 22 h 22"/>
                  <a:gd name="T2" fmla="*/ 0 w 32"/>
                  <a:gd name="T3" fmla="*/ 16 h 22"/>
                  <a:gd name="T4" fmla="*/ 28 w 32"/>
                  <a:gd name="T5" fmla="*/ 0 h 22"/>
                  <a:gd name="T6" fmla="*/ 32 w 32"/>
                  <a:gd name="T7" fmla="*/ 6 h 22"/>
                  <a:gd name="T8" fmla="*/ 4 w 3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">
                    <a:moveTo>
                      <a:pt x="4" y="22"/>
                    </a:moveTo>
                    <a:lnTo>
                      <a:pt x="0" y="16"/>
                    </a:lnTo>
                    <a:lnTo>
                      <a:pt x="28" y="0"/>
                    </a:lnTo>
                    <a:lnTo>
                      <a:pt x="32" y="6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Rectangle 131">
                <a:extLst>
                  <a:ext uri="{FF2B5EF4-FFF2-40B4-BE49-F238E27FC236}">
                    <a16:creationId xmlns:a16="http://schemas.microsoft.com/office/drawing/2014/main" id="{DB93C86B-CEE6-4266-81E8-0F986486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918" y="4802187"/>
                <a:ext cx="142875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32">
                <a:extLst>
                  <a:ext uri="{FF2B5EF4-FFF2-40B4-BE49-F238E27FC236}">
                    <a16:creationId xmlns:a16="http://schemas.microsoft.com/office/drawing/2014/main" id="{DA1AEABB-6C28-4023-A275-356E60EBE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531" y="4645024"/>
                <a:ext cx="112713" cy="169863"/>
              </a:xfrm>
              <a:custGeom>
                <a:avLst/>
                <a:gdLst>
                  <a:gd name="T0" fmla="*/ 4 w 72"/>
                  <a:gd name="T1" fmla="*/ 108 h 108"/>
                  <a:gd name="T2" fmla="*/ 3 w 72"/>
                  <a:gd name="T3" fmla="*/ 108 h 108"/>
                  <a:gd name="T4" fmla="*/ 0 w 72"/>
                  <a:gd name="T5" fmla="*/ 103 h 108"/>
                  <a:gd name="T6" fmla="*/ 29 w 72"/>
                  <a:gd name="T7" fmla="*/ 9 h 108"/>
                  <a:gd name="T8" fmla="*/ 67 w 72"/>
                  <a:gd name="T9" fmla="*/ 0 h 108"/>
                  <a:gd name="T10" fmla="*/ 72 w 72"/>
                  <a:gd name="T11" fmla="*/ 3 h 108"/>
                  <a:gd name="T12" fmla="*/ 69 w 72"/>
                  <a:gd name="T13" fmla="*/ 8 h 108"/>
                  <a:gd name="T14" fmla="*/ 35 w 72"/>
                  <a:gd name="T15" fmla="*/ 15 h 108"/>
                  <a:gd name="T16" fmla="*/ 8 w 72"/>
                  <a:gd name="T17" fmla="*/ 105 h 108"/>
                  <a:gd name="T18" fmla="*/ 4 w 72"/>
                  <a:gd name="T1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108">
                    <a:moveTo>
                      <a:pt x="4" y="108"/>
                    </a:moveTo>
                    <a:cubicBezTo>
                      <a:pt x="4" y="108"/>
                      <a:pt x="3" y="108"/>
                      <a:pt x="3" y="108"/>
                    </a:cubicBezTo>
                    <a:cubicBezTo>
                      <a:pt x="1" y="107"/>
                      <a:pt x="0" y="105"/>
                      <a:pt x="0" y="10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9" y="0"/>
                      <a:pt x="71" y="1"/>
                      <a:pt x="72" y="3"/>
                    </a:cubicBezTo>
                    <a:cubicBezTo>
                      <a:pt x="72" y="5"/>
                      <a:pt x="71" y="7"/>
                      <a:pt x="69" y="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7" y="107"/>
                      <a:pt x="6" y="108"/>
                      <a:pt x="4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42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r"/>
      </p:transition>
    </mc:Choice>
    <mc:Fallback xmlns="" xmlns:a16="http://schemas.microsoft.com/office/drawing/2014/main" xmlns:a14="http://schemas.microsoft.com/office/drawing/2010/main">
      <p:transition spd="slow" advClick="0" advTm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29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122C6FBB-B70F-4D2C-9340-74CBC7D77C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9240BE5-E758-4ED9-B0B2-264A27F6B208}"/>
              </a:ext>
            </a:extLst>
          </p:cNvPr>
          <p:cNvGrpSpPr/>
          <p:nvPr/>
        </p:nvGrpSpPr>
        <p:grpSpPr>
          <a:xfrm>
            <a:off x="1223133" y="1184401"/>
            <a:ext cx="4396616" cy="1578689"/>
            <a:chOff x="1223134" y="1184401"/>
            <a:chExt cx="4396616" cy="15786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BA8F5D-6584-46E7-AE22-F068D37C71C3}"/>
                </a:ext>
              </a:extLst>
            </p:cNvPr>
            <p:cNvSpPr txBox="1"/>
            <p:nvPr/>
          </p:nvSpPr>
          <p:spPr>
            <a:xfrm>
              <a:off x="1223134" y="1184401"/>
              <a:ext cx="43966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Healthy</a:t>
              </a:r>
            </a:p>
            <a:p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Delicious Food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0E4EBAC-98D0-4CFE-AF51-7CB49751BA7A}"/>
                </a:ext>
              </a:extLst>
            </p:cNvPr>
            <p:cNvGrpSpPr/>
            <p:nvPr/>
          </p:nvGrpSpPr>
          <p:grpSpPr>
            <a:xfrm>
              <a:off x="1358330" y="2763090"/>
              <a:ext cx="603250" cy="0"/>
              <a:chOff x="7150100" y="3662052"/>
              <a:chExt cx="603250" cy="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80BCBC-821E-44F5-98AD-AB5CF20A9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3E5B05-DF27-4C3D-B345-4448C5C850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30E952B-2F2D-4CDA-939A-6D4140646E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F4D4757-276A-4BAE-92A7-F3402D4DA9AA}"/>
              </a:ext>
            </a:extLst>
          </p:cNvPr>
          <p:cNvSpPr txBox="1"/>
          <p:nvPr/>
        </p:nvSpPr>
        <p:spPr>
          <a:xfrm>
            <a:off x="1223133" y="3082181"/>
            <a:ext cx="504050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58" name="Group 5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0701696-568E-44F7-A926-3429E778A7C5}"/>
              </a:ext>
            </a:extLst>
          </p:cNvPr>
          <p:cNvGrpSpPr/>
          <p:nvPr/>
        </p:nvGrpSpPr>
        <p:grpSpPr>
          <a:xfrm>
            <a:off x="1358329" y="4359416"/>
            <a:ext cx="1421699" cy="1421698"/>
            <a:chOff x="1358330" y="4359416"/>
            <a:chExt cx="1421698" cy="142169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7E02639-AA05-4606-8780-2A9294CDCF2C}"/>
                </a:ext>
              </a:extLst>
            </p:cNvPr>
            <p:cNvSpPr/>
            <p:nvPr/>
          </p:nvSpPr>
          <p:spPr>
            <a:xfrm>
              <a:off x="1358330" y="4359416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914400" dist="469900" dir="5400000" sx="77000" sy="77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7BFA8E-1504-4DDC-BD1F-98C07B737B47}"/>
                </a:ext>
              </a:extLst>
            </p:cNvPr>
            <p:cNvSpPr txBox="1"/>
            <p:nvPr/>
          </p:nvSpPr>
          <p:spPr>
            <a:xfrm>
              <a:off x="1471358" y="4686735"/>
              <a:ext cx="119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cs typeface="+mn-ea"/>
                  <a:sym typeface="+mn-lt"/>
                </a:rPr>
                <a:t>77%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782052-83B5-4873-A531-19CDF04D46B1}"/>
                </a:ext>
              </a:extLst>
            </p:cNvPr>
            <p:cNvSpPr txBox="1"/>
            <p:nvPr/>
          </p:nvSpPr>
          <p:spPr>
            <a:xfrm>
              <a:off x="1471358" y="5150063"/>
              <a:ext cx="1195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grpSp>
        <p:nvGrpSpPr>
          <p:cNvPr id="57" name="Group 5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730D00B-6D9B-4E8F-A10C-3C2AD96AD434}"/>
              </a:ext>
            </a:extLst>
          </p:cNvPr>
          <p:cNvGrpSpPr/>
          <p:nvPr/>
        </p:nvGrpSpPr>
        <p:grpSpPr>
          <a:xfrm>
            <a:off x="3032537" y="4359416"/>
            <a:ext cx="1421699" cy="1421698"/>
            <a:chOff x="3032537" y="4359416"/>
            <a:chExt cx="1421698" cy="142169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B942384-614E-40D4-B97C-63F4B2B8982C}"/>
                </a:ext>
              </a:extLst>
            </p:cNvPr>
            <p:cNvSpPr/>
            <p:nvPr/>
          </p:nvSpPr>
          <p:spPr>
            <a:xfrm>
              <a:off x="3032537" y="4359416"/>
              <a:ext cx="1421698" cy="14216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914400" dist="469900" dir="5400000" sx="77000" sy="77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8594B8-742E-4F5D-9A3C-A5D51DDAA855}"/>
                </a:ext>
              </a:extLst>
            </p:cNvPr>
            <p:cNvSpPr txBox="1"/>
            <p:nvPr/>
          </p:nvSpPr>
          <p:spPr>
            <a:xfrm>
              <a:off x="3145565" y="4686735"/>
              <a:ext cx="119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125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D36FFF-CCB4-46BC-897A-6C6E3D037C6E}"/>
                </a:ext>
              </a:extLst>
            </p:cNvPr>
            <p:cNvSpPr txBox="1"/>
            <p:nvPr/>
          </p:nvSpPr>
          <p:spPr>
            <a:xfrm>
              <a:off x="3145565" y="5150063"/>
              <a:ext cx="1195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grpSp>
        <p:nvGrpSpPr>
          <p:cNvPr id="56" name="Group 5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E2869DA-A4C1-4BB5-918B-E0421145F387}"/>
              </a:ext>
            </a:extLst>
          </p:cNvPr>
          <p:cNvGrpSpPr/>
          <p:nvPr/>
        </p:nvGrpSpPr>
        <p:grpSpPr>
          <a:xfrm>
            <a:off x="4706744" y="4359416"/>
            <a:ext cx="1421699" cy="1421698"/>
            <a:chOff x="4706744" y="4359416"/>
            <a:chExt cx="1421698" cy="142169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8D6C035-7DAF-412C-A281-A4514E61016B}"/>
                </a:ext>
              </a:extLst>
            </p:cNvPr>
            <p:cNvSpPr/>
            <p:nvPr/>
          </p:nvSpPr>
          <p:spPr>
            <a:xfrm>
              <a:off x="4706744" y="4359416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914400" dist="469900" dir="5400000" sx="77000" sy="77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7389A5-10F6-46DF-93FF-3C70F2600BE3}"/>
                </a:ext>
              </a:extLst>
            </p:cNvPr>
            <p:cNvSpPr txBox="1"/>
            <p:nvPr/>
          </p:nvSpPr>
          <p:spPr>
            <a:xfrm>
              <a:off x="4819772" y="4686735"/>
              <a:ext cx="119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cs typeface="+mn-ea"/>
                  <a:sym typeface="+mn-lt"/>
                </a:rPr>
                <a:t>24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12A0B4-79D1-4B42-B39C-E8A2696D5016}"/>
                </a:ext>
              </a:extLst>
            </p:cNvPr>
            <p:cNvSpPr txBox="1"/>
            <p:nvPr/>
          </p:nvSpPr>
          <p:spPr>
            <a:xfrm>
              <a:off x="4819772" y="5150063"/>
              <a:ext cx="1195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sp>
        <p:nvSpPr>
          <p:cNvPr id="6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38AE1E8C-CB84-419F-8333-27791E34B94B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4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B1D6640-B434-4045-9C6F-A58BAC718379}"/>
              </a:ext>
            </a:extLst>
          </p:cNvPr>
          <p:cNvGrpSpPr/>
          <p:nvPr/>
        </p:nvGrpSpPr>
        <p:grpSpPr>
          <a:xfrm>
            <a:off x="7005377" y="1184401"/>
            <a:ext cx="4004187" cy="1578689"/>
            <a:chOff x="7005376" y="1184401"/>
            <a:chExt cx="4004187" cy="1578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4D0880-AAB4-4A3B-A1D1-E9CFD80FD684}"/>
                </a:ext>
              </a:extLst>
            </p:cNvPr>
            <p:cNvSpPr txBox="1"/>
            <p:nvPr/>
          </p:nvSpPr>
          <p:spPr>
            <a:xfrm>
              <a:off x="7005376" y="1184401"/>
              <a:ext cx="40041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Food Slide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0706CB1-AA25-44F3-B3CF-105C9A4946A6}"/>
                </a:ext>
              </a:extLst>
            </p:cNvPr>
            <p:cNvGrpSpPr/>
            <p:nvPr/>
          </p:nvGrpSpPr>
          <p:grpSpPr>
            <a:xfrm>
              <a:off x="7140572" y="2763090"/>
              <a:ext cx="603250" cy="0"/>
              <a:chOff x="7150100" y="3662052"/>
              <a:chExt cx="603250" cy="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AF0F02-6E27-4F2D-B001-8C63316ED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349D49D-370D-41F1-B572-CA7723A5C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824A4-C7C8-4CCD-926D-3E0280C12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B074EE2-EAAB-4EB9-897D-5E7020F7B5EC}"/>
              </a:ext>
            </a:extLst>
          </p:cNvPr>
          <p:cNvSpPr txBox="1"/>
          <p:nvPr/>
        </p:nvSpPr>
        <p:spPr>
          <a:xfrm>
            <a:off x="7005376" y="3082182"/>
            <a:ext cx="400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5771213-A6A1-465A-8216-551D1DE15F0E}"/>
              </a:ext>
            </a:extLst>
          </p:cNvPr>
          <p:cNvGrpSpPr/>
          <p:nvPr/>
        </p:nvGrpSpPr>
        <p:grpSpPr>
          <a:xfrm>
            <a:off x="7005375" y="4573846"/>
            <a:ext cx="3923563" cy="1009034"/>
            <a:chOff x="1056970" y="4152900"/>
            <a:chExt cx="3923562" cy="100903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6CB7EC-9A38-4439-821A-52846FF97684}"/>
                </a:ext>
              </a:extLst>
            </p:cNvPr>
            <p:cNvSpPr/>
            <p:nvPr/>
          </p:nvSpPr>
          <p:spPr>
            <a:xfrm>
              <a:off x="1056970" y="4152900"/>
              <a:ext cx="3923562" cy="1009034"/>
            </a:xfrm>
            <a:prstGeom prst="roundRect">
              <a:avLst>
                <a:gd name="adj" fmla="val 13008"/>
              </a:avLst>
            </a:prstGeom>
            <a:solidFill>
              <a:srgbClr val="F5F9FC"/>
            </a:solidFill>
            <a:ln>
              <a:noFill/>
            </a:ln>
            <a:effectLst>
              <a:outerShdw blurRad="1155700" dist="800100" dir="2700000" sx="84000" sy="84000" algn="tl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06AA021-1DD2-4CA1-8C00-8F57068C4305}"/>
                </a:ext>
              </a:extLst>
            </p:cNvPr>
            <p:cNvSpPr/>
            <p:nvPr/>
          </p:nvSpPr>
          <p:spPr>
            <a:xfrm>
              <a:off x="1056970" y="4152900"/>
              <a:ext cx="2880030" cy="1009034"/>
            </a:xfrm>
            <a:prstGeom prst="roundRect">
              <a:avLst>
                <a:gd name="adj" fmla="val 13008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76200" dir="2700000" sx="98000" sy="98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21EE737-722B-417C-A943-7366E24CED4B}"/>
                </a:ext>
              </a:extLst>
            </p:cNvPr>
            <p:cNvGrpSpPr/>
            <p:nvPr/>
          </p:nvGrpSpPr>
          <p:grpSpPr>
            <a:xfrm>
              <a:off x="1254222" y="4314188"/>
              <a:ext cx="2880030" cy="707040"/>
              <a:chOff x="1166893" y="4243695"/>
              <a:chExt cx="2880030" cy="70704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59F9F1-48F2-4A13-9241-7B2782F92272}"/>
                  </a:ext>
                </a:extLst>
              </p:cNvPr>
              <p:cNvSpPr txBox="1"/>
              <p:nvPr/>
            </p:nvSpPr>
            <p:spPr>
              <a:xfrm>
                <a:off x="1166893" y="4636803"/>
                <a:ext cx="2485526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Chocolate donut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84F2F9-0BD3-4AFB-9966-0CED1E646758}"/>
                  </a:ext>
                </a:extLst>
              </p:cNvPr>
              <p:cNvSpPr txBox="1"/>
              <p:nvPr/>
            </p:nvSpPr>
            <p:spPr>
              <a:xfrm>
                <a:off x="1166893" y="4243695"/>
                <a:ext cx="2880030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Today’s </a:t>
                </a:r>
                <a:r>
                  <a:rPr lang="en-US" sz="2000" b="1" dirty="0" err="1">
                    <a:solidFill>
                      <a:schemeClr val="accent1"/>
                    </a:solidFill>
                    <a:cs typeface="+mn-ea"/>
                    <a:sym typeface="+mn-lt"/>
                  </a:rPr>
                  <a:t>Favourite</a:t>
                </a:r>
                <a:r>
                  <a:rPr lang="en-US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!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077B9-1EF2-4A1E-B734-62C4D0CBA205}"/>
                </a:ext>
              </a:extLst>
            </p:cNvPr>
            <p:cNvSpPr txBox="1"/>
            <p:nvPr/>
          </p:nvSpPr>
          <p:spPr>
            <a:xfrm>
              <a:off x="3979498" y="4181741"/>
              <a:ext cx="927447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aseline="70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$</a:t>
              </a:r>
              <a:r>
                <a:rPr lang="en-US" sz="4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pic>
        <p:nvPicPr>
          <p:cNvPr id="7" name="图片占位符 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F971166-9866-4B4E-9FAC-8EC98156BF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62205428-AEA2-47A8-8D3B-6BFC5EBFD34B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4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r"/>
      </p:transition>
    </mc:Choice>
    <mc:Fallback xmlns="" xmlns:a16="http://schemas.microsoft.com/office/drawing/2014/main" xmlns:a14="http://schemas.microsoft.com/office/drawing/2010/main">
      <p:transition spd="slow" advClick="0" advTm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F1C4DC7-D5AC-4476-8164-DFA482D0D051}"/>
              </a:ext>
            </a:extLst>
          </p:cNvPr>
          <p:cNvSpPr txBox="1"/>
          <p:nvPr/>
        </p:nvSpPr>
        <p:spPr>
          <a:xfrm>
            <a:off x="687323" y="3851167"/>
            <a:ext cx="2482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has taken possession of my entire soul, like these sweet mornings of spring which I enjoy with my whole heart. </a:t>
            </a:r>
          </a:p>
        </p:txBody>
      </p: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1E944A4-22C0-4E93-AF1C-EBA4AFD28266}"/>
              </a:ext>
            </a:extLst>
          </p:cNvPr>
          <p:cNvGrpSpPr/>
          <p:nvPr/>
        </p:nvGrpSpPr>
        <p:grpSpPr>
          <a:xfrm>
            <a:off x="628330" y="1596466"/>
            <a:ext cx="3368483" cy="2006365"/>
            <a:chOff x="628331" y="1596464"/>
            <a:chExt cx="3368482" cy="20063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7C801A-F2EB-4652-9FF5-8AFCB3E6B5EF}"/>
                </a:ext>
              </a:extLst>
            </p:cNvPr>
            <p:cNvSpPr txBox="1"/>
            <p:nvPr/>
          </p:nvSpPr>
          <p:spPr>
            <a:xfrm>
              <a:off x="628331" y="1596464"/>
              <a:ext cx="33684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bg1"/>
                  </a:solidFill>
                  <a:effectLst>
                    <a:outerShdw blurRad="482600" dist="241300" dir="5400000" sx="80000" sy="80000" algn="t" rotWithShape="0">
                      <a:prstClr val="black">
                        <a:alpha val="22000"/>
                      </a:prstClr>
                    </a:outerShdw>
                  </a:effectLst>
                  <a:cs typeface="+mn-ea"/>
                  <a:sym typeface="+mn-lt"/>
                </a:rPr>
                <a:t>20k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83FF7-F358-42FC-9DC0-CD6EB356C581}"/>
                </a:ext>
              </a:extLst>
            </p:cNvPr>
            <p:cNvSpPr txBox="1"/>
            <p:nvPr/>
          </p:nvSpPr>
          <p:spPr>
            <a:xfrm>
              <a:off x="687323" y="3215031"/>
              <a:ext cx="2789418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ORIGINAL FOOD</a:t>
              </a:r>
            </a:p>
          </p:txBody>
        </p:sp>
      </p:grp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D56D427-2CCA-4F55-9CE0-6B6A6AB84CA1}"/>
              </a:ext>
            </a:extLst>
          </p:cNvPr>
          <p:cNvGrpSpPr/>
          <p:nvPr/>
        </p:nvGrpSpPr>
        <p:grpSpPr>
          <a:xfrm>
            <a:off x="9030693" y="2082381"/>
            <a:ext cx="2315259" cy="1717683"/>
            <a:chOff x="9030693" y="2082380"/>
            <a:chExt cx="2315258" cy="17176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D706F8-D23B-4548-9586-89948C39CA1D}"/>
                </a:ext>
              </a:extLst>
            </p:cNvPr>
            <p:cNvGrpSpPr/>
            <p:nvPr/>
          </p:nvGrpSpPr>
          <p:grpSpPr>
            <a:xfrm>
              <a:off x="9030693" y="2495480"/>
              <a:ext cx="2315258" cy="1304583"/>
              <a:chOff x="9030693" y="2495480"/>
              <a:chExt cx="2315258" cy="130458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5A7C8-8A16-43AA-8EDE-9A40FB0013B2}"/>
                  </a:ext>
                </a:extLst>
              </p:cNvPr>
              <p:cNvSpPr txBox="1"/>
              <p:nvPr/>
            </p:nvSpPr>
            <p:spPr>
              <a:xfrm>
                <a:off x="9030693" y="2495480"/>
                <a:ext cx="2315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Nice dessert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7C810D-A63D-42CC-8D94-B9464E58A02A}"/>
                  </a:ext>
                </a:extLst>
              </p:cNvPr>
              <p:cNvSpPr txBox="1"/>
              <p:nvPr/>
            </p:nvSpPr>
            <p:spPr>
              <a:xfrm>
                <a:off x="9030693" y="2821334"/>
                <a:ext cx="2315258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soul, like these sweet mornings.</a:t>
                </a:r>
              </a:p>
            </p:txBody>
          </p:sp>
        </p:grp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780C71E1-E155-4064-8606-690F26624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92" y="2082380"/>
              <a:ext cx="305476" cy="305476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6665B06-AD23-4CE1-8559-D0E500113415}"/>
              </a:ext>
            </a:extLst>
          </p:cNvPr>
          <p:cNvGrpSpPr/>
          <p:nvPr/>
        </p:nvGrpSpPr>
        <p:grpSpPr>
          <a:xfrm>
            <a:off x="9030693" y="4141537"/>
            <a:ext cx="2315259" cy="1720245"/>
            <a:chOff x="9030693" y="4141536"/>
            <a:chExt cx="2315258" cy="172024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818BF9F-B1C7-4411-AC57-48DD999869A4}"/>
                </a:ext>
              </a:extLst>
            </p:cNvPr>
            <p:cNvGrpSpPr/>
            <p:nvPr/>
          </p:nvGrpSpPr>
          <p:grpSpPr>
            <a:xfrm>
              <a:off x="9030693" y="4557198"/>
              <a:ext cx="2315258" cy="1304583"/>
              <a:chOff x="9030693" y="2495480"/>
              <a:chExt cx="2315258" cy="130458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2C207-E8FC-4EE0-AD5C-F60F5FC68F12}"/>
                  </a:ext>
                </a:extLst>
              </p:cNvPr>
              <p:cNvSpPr txBox="1"/>
              <p:nvPr/>
            </p:nvSpPr>
            <p:spPr>
              <a:xfrm>
                <a:off x="9030693" y="2495480"/>
                <a:ext cx="2315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Delicious food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CD913E-CEE8-4CD7-8DF6-C1A45AC2D9FF}"/>
                  </a:ext>
                </a:extLst>
              </p:cNvPr>
              <p:cNvSpPr txBox="1"/>
              <p:nvPr/>
            </p:nvSpPr>
            <p:spPr>
              <a:xfrm>
                <a:off x="9030693" y="2821334"/>
                <a:ext cx="2315258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soul, like these sweet mornings.</a:t>
                </a:r>
              </a:p>
            </p:txBody>
          </p:sp>
        </p:grp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ECEC9ED-7DC3-4844-BA4F-A0A196AAC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805" y="4141536"/>
              <a:ext cx="308345" cy="311213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7" name="图片占位符 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846473D-8E85-430D-8733-9DB3A10B9A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541E6FC8-D420-4B78-A75F-4A65C1CE1078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6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 xmlns:a16="http://schemas.microsoft.com/office/drawing/2014/main" xmlns:a14="http://schemas.microsoft.com/office/drawing/2010/main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DF01A6F-7307-4965-97FD-02F6480CB9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43A149C-A27C-4602-9173-1447F0129655}"/>
              </a:ext>
            </a:extLst>
          </p:cNvPr>
          <p:cNvSpPr/>
          <p:nvPr/>
        </p:nvSpPr>
        <p:spPr>
          <a:xfrm>
            <a:off x="0" y="2"/>
            <a:ext cx="7924800" cy="6857997"/>
          </a:xfrm>
          <a:prstGeom prst="rect">
            <a:avLst/>
          </a:prstGeom>
          <a:solidFill>
            <a:srgbClr val="0B0F28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2" name="Group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963C220-5641-4369-A61E-6261900C3DEC}"/>
              </a:ext>
            </a:extLst>
          </p:cNvPr>
          <p:cNvGrpSpPr/>
          <p:nvPr/>
        </p:nvGrpSpPr>
        <p:grpSpPr>
          <a:xfrm>
            <a:off x="4201763" y="1202983"/>
            <a:ext cx="3140581" cy="1288407"/>
            <a:chOff x="4201762" y="1323425"/>
            <a:chExt cx="3140581" cy="128840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1547A9B-E9C6-49C0-A61E-F68FBF68D66B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9F0DE09-5794-415F-8518-29BEE177F514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ADC0AB-C254-4BF1-B48F-95E7086A65C7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B8BB7D-C910-431B-837B-3CC318374EF0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00CF1F2-D7E1-4561-BA52-8EE20C5DBFEA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3908B40D-8A11-4AFE-AD53-DED523AD74A1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549">
                <a:extLst>
                  <a:ext uri="{FF2B5EF4-FFF2-40B4-BE49-F238E27FC236}">
                    <a16:creationId xmlns:a16="http://schemas.microsoft.com/office/drawing/2014/main" id="{13993DB0-0C18-45C5-8DF1-64159E837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Group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2C4363C-2573-48BC-B6C8-EF55AF2824F8}"/>
              </a:ext>
            </a:extLst>
          </p:cNvPr>
          <p:cNvGrpSpPr/>
          <p:nvPr/>
        </p:nvGrpSpPr>
        <p:grpSpPr>
          <a:xfrm>
            <a:off x="582459" y="1202983"/>
            <a:ext cx="3140581" cy="1288407"/>
            <a:chOff x="4201762" y="1323425"/>
            <a:chExt cx="3140581" cy="128840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1EE2DD9-B331-4816-ACC8-D9F1C9C00CEE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B623867-5446-49FD-8619-3695004A025F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CCEA50F-6A30-4143-8944-B922308C6F1F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6752963-9596-4914-AAD4-CD02E1A68DF3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2B620B7-7D5E-4D83-81B0-C31FADD7D7A9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F93A5F1-724A-4DD7-9778-394CEDBAAF8A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4549">
                <a:extLst>
                  <a:ext uri="{FF2B5EF4-FFF2-40B4-BE49-F238E27FC236}">
                    <a16:creationId xmlns:a16="http://schemas.microsoft.com/office/drawing/2014/main" id="{840FFFDA-4BDC-428C-95A9-01B30350B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43A8690-EBB5-4BB9-867D-B759617EC399}"/>
              </a:ext>
            </a:extLst>
          </p:cNvPr>
          <p:cNvGrpSpPr/>
          <p:nvPr/>
        </p:nvGrpSpPr>
        <p:grpSpPr>
          <a:xfrm>
            <a:off x="4201763" y="2857365"/>
            <a:ext cx="3140581" cy="1288407"/>
            <a:chOff x="4201762" y="1323425"/>
            <a:chExt cx="3140581" cy="1288407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CDB08C7-EC28-4767-AFE8-0DA393E7E404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9E0E1C1-3DC5-4746-AABF-57820F51BC90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5783421-1A22-4163-80FB-0FA4ACBE0167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04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ECA23B8-C9E1-4E57-8FAB-600BC7A286FE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58EC8B7-8AA8-4563-AE77-BA96ABA6DE9A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DC95B21B-7642-4D94-A4F3-061430EA3E06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4549">
                <a:extLst>
                  <a:ext uri="{FF2B5EF4-FFF2-40B4-BE49-F238E27FC236}">
                    <a16:creationId xmlns:a16="http://schemas.microsoft.com/office/drawing/2014/main" id="{4DE42370-E327-447F-9E71-127BC898B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Group 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E89F8CF-5735-46C3-A150-9E7AF46B2763}"/>
              </a:ext>
            </a:extLst>
          </p:cNvPr>
          <p:cNvGrpSpPr/>
          <p:nvPr/>
        </p:nvGrpSpPr>
        <p:grpSpPr>
          <a:xfrm>
            <a:off x="582459" y="2857365"/>
            <a:ext cx="3140581" cy="1288407"/>
            <a:chOff x="4201762" y="1323425"/>
            <a:chExt cx="3140581" cy="1288407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788330AE-C8E0-46AB-BAF7-3B4CB5C1468D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67450B8-6C8D-4BF9-BE91-1B54A331BDED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E470E9-8104-4A1D-A07C-6CAEECB6C1B5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21B80C-4EE6-4EC8-979E-920D43576154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73FF80-077E-481D-85D4-A367205BC69C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B2C05642-97F8-444C-9338-6F2DF2025CFA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549">
                <a:extLst>
                  <a:ext uri="{FF2B5EF4-FFF2-40B4-BE49-F238E27FC236}">
                    <a16:creationId xmlns:a16="http://schemas.microsoft.com/office/drawing/2014/main" id="{D4D89388-8503-4D7B-91D0-0731C9854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Group 6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17E6F62-6F77-4BD9-A655-4C60CDAEA6F4}"/>
              </a:ext>
            </a:extLst>
          </p:cNvPr>
          <p:cNvGrpSpPr/>
          <p:nvPr/>
        </p:nvGrpSpPr>
        <p:grpSpPr>
          <a:xfrm>
            <a:off x="4201763" y="4482722"/>
            <a:ext cx="3140581" cy="1288407"/>
            <a:chOff x="4201762" y="1323425"/>
            <a:chExt cx="3140581" cy="1288407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916E3F13-B57F-4597-BABF-03AB447780B4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BD41155-EFDF-4A22-BDD6-E8A54D4272C2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739F7A1-8D17-4BDD-9D63-9D739DA432E8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06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5440FF4-3DF2-4A94-8479-103ADBB06E0C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45B3C5C-B2F6-4BE8-AA8E-87C19EC4CC13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1D64E17-F0C1-41F2-8E44-BD81485F3A75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4549">
                <a:extLst>
                  <a:ext uri="{FF2B5EF4-FFF2-40B4-BE49-F238E27FC236}">
                    <a16:creationId xmlns:a16="http://schemas.microsoft.com/office/drawing/2014/main" id="{82E4A611-6800-43DD-A3CD-B04DBC0EC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Group 7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D1CB137-9D4B-48DA-8AE4-07AD0E1ED329}"/>
              </a:ext>
            </a:extLst>
          </p:cNvPr>
          <p:cNvGrpSpPr/>
          <p:nvPr/>
        </p:nvGrpSpPr>
        <p:grpSpPr>
          <a:xfrm>
            <a:off x="582459" y="4482722"/>
            <a:ext cx="3140581" cy="1288407"/>
            <a:chOff x="4201762" y="1323425"/>
            <a:chExt cx="3140581" cy="1288407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716D40F2-F7C5-41CF-9365-8CCF3671F6FF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4760C24-FAE6-4A5E-A678-505701DFF2AC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7129AE6-BF02-4D48-BF0C-2E5F17C99FE1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05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1A35694-E9DB-479E-8006-5FF7EE28E958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B776663-4B7E-43EE-9E7C-63B1B916BA1D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E3B7C1F6-6F81-45DA-88DA-B98A1099B536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4549">
                <a:extLst>
                  <a:ext uri="{FF2B5EF4-FFF2-40B4-BE49-F238E27FC236}">
                    <a16:creationId xmlns:a16="http://schemas.microsoft.com/office/drawing/2014/main" id="{48044D25-CDA1-476E-90E4-4F04B5780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7118CC5-7DBC-4B36-B86D-C99B67941E72}"/>
              </a:ext>
            </a:extLst>
          </p:cNvPr>
          <p:cNvGrpSpPr/>
          <p:nvPr/>
        </p:nvGrpSpPr>
        <p:grpSpPr>
          <a:xfrm>
            <a:off x="8403055" y="1702735"/>
            <a:ext cx="3173963" cy="1578689"/>
            <a:chOff x="8403055" y="1702734"/>
            <a:chExt cx="3173962" cy="15786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88A0CD-293E-4EC5-BAC3-A7753C99F7C9}"/>
                </a:ext>
              </a:extLst>
            </p:cNvPr>
            <p:cNvSpPr txBox="1"/>
            <p:nvPr/>
          </p:nvSpPr>
          <p:spPr>
            <a:xfrm>
              <a:off x="8403055" y="1702734"/>
              <a:ext cx="31739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Main</a:t>
              </a:r>
            </a:p>
            <a:p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Features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D79E98-7F9A-4543-ABB2-4508CEAEF755}"/>
                </a:ext>
              </a:extLst>
            </p:cNvPr>
            <p:cNvGrpSpPr/>
            <p:nvPr/>
          </p:nvGrpSpPr>
          <p:grpSpPr>
            <a:xfrm>
              <a:off x="8538250" y="3281423"/>
              <a:ext cx="603250" cy="0"/>
              <a:chOff x="7150100" y="3662052"/>
              <a:chExt cx="603250" cy="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093B872-0324-4913-8AE6-A73FBDD32E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0BDF7D7-E86F-47A4-950A-26B4FEEE53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D368F07-E997-49A3-A138-912D0F200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C1D991C-4EC8-4D9E-B7EC-C57C4A8E9C32}"/>
              </a:ext>
            </a:extLst>
          </p:cNvPr>
          <p:cNvGrpSpPr/>
          <p:nvPr/>
        </p:nvGrpSpPr>
        <p:grpSpPr>
          <a:xfrm>
            <a:off x="8403053" y="3600514"/>
            <a:ext cx="3173963" cy="1575335"/>
            <a:chOff x="8403054" y="3600513"/>
            <a:chExt cx="3173962" cy="15753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16B846-B34A-4350-B44C-CC090D5B99DA}"/>
                </a:ext>
              </a:extLst>
            </p:cNvPr>
            <p:cNvSpPr txBox="1"/>
            <p:nvPr/>
          </p:nvSpPr>
          <p:spPr>
            <a:xfrm>
              <a:off x="8403054" y="3975519"/>
              <a:ext cx="31739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soul, like these sweet mornings of spring which I enjoy with my whole heart. I am alone, and feel the charm of existence in this spot.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DCDC4B-049B-4B34-962A-88202E04429B}"/>
                </a:ext>
              </a:extLst>
            </p:cNvPr>
            <p:cNvSpPr txBox="1"/>
            <p:nvPr/>
          </p:nvSpPr>
          <p:spPr>
            <a:xfrm>
              <a:off x="8403054" y="3600513"/>
              <a:ext cx="3050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Delicious food</a:t>
              </a:r>
            </a:p>
          </p:txBody>
        </p:sp>
      </p:grpSp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099432D3-12B9-4A98-BBF4-90891E9A0C37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r"/>
      </p:transition>
    </mc:Choice>
    <mc:Fallback xmlns="" xmlns:a16="http://schemas.microsoft.com/office/drawing/2014/main" xmlns:a14="http://schemas.microsoft.com/office/drawing/2010/main">
      <p:transition spd="slow" advClick="0" advTm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4C12D9A-3C80-4FC4-8A2D-F3D4E4C319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D8BEF2B-53D4-48F4-A2A4-6DB367DFAD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690D3AE-7B50-4E3F-9481-E9409B8631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图片占位符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5CA0244-DEC0-40AB-B723-2106BC591A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2" name="Freeform: Shape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F08A4DB-26AE-405F-A960-22DFED59FFB8}"/>
              </a:ext>
            </a:extLst>
          </p:cNvPr>
          <p:cNvSpPr/>
          <p:nvPr/>
        </p:nvSpPr>
        <p:spPr>
          <a:xfrm>
            <a:off x="502921" y="5442158"/>
            <a:ext cx="5425440" cy="914355"/>
          </a:xfrm>
          <a:custGeom>
            <a:avLst/>
            <a:gdLst>
              <a:gd name="connsiteX0" fmla="*/ 0 w 5425440"/>
              <a:gd name="connsiteY0" fmla="*/ 0 h 914355"/>
              <a:gd name="connsiteX1" fmla="*/ 5425440 w 5425440"/>
              <a:gd name="connsiteY1" fmla="*/ 0 h 914355"/>
              <a:gd name="connsiteX2" fmla="*/ 5425440 w 5425440"/>
              <a:gd name="connsiteY2" fmla="*/ 724554 h 914355"/>
              <a:gd name="connsiteX3" fmla="*/ 5235639 w 5425440"/>
              <a:gd name="connsiteY3" fmla="*/ 914355 h 914355"/>
              <a:gd name="connsiteX4" fmla="*/ 189801 w 5425440"/>
              <a:gd name="connsiteY4" fmla="*/ 914355 h 914355"/>
              <a:gd name="connsiteX5" fmla="*/ 0 w 5425440"/>
              <a:gd name="connsiteY5" fmla="*/ 724554 h 9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5">
                <a:moveTo>
                  <a:pt x="0" y="0"/>
                </a:moveTo>
                <a:lnTo>
                  <a:pt x="5425440" y="0"/>
                </a:lnTo>
                <a:lnTo>
                  <a:pt x="5425440" y="724554"/>
                </a:lnTo>
                <a:cubicBezTo>
                  <a:pt x="5425440" y="829378"/>
                  <a:pt x="5340463" y="914355"/>
                  <a:pt x="5235639" y="914355"/>
                </a:cubicBezTo>
                <a:lnTo>
                  <a:pt x="189801" y="914355"/>
                </a:lnTo>
                <a:cubicBezTo>
                  <a:pt x="84977" y="914355"/>
                  <a:pt x="0" y="829378"/>
                  <a:pt x="0" y="724554"/>
                </a:cubicBezTo>
                <a:close/>
              </a:path>
            </a:pathLst>
          </a:custGeom>
          <a:solidFill>
            <a:srgbClr val="0B0F28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Freeform: Shape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F31DAB6-EEB5-4BAA-B1B3-4456BE020D72}"/>
              </a:ext>
            </a:extLst>
          </p:cNvPr>
          <p:cNvSpPr/>
          <p:nvPr/>
        </p:nvSpPr>
        <p:spPr>
          <a:xfrm>
            <a:off x="6263640" y="2347483"/>
            <a:ext cx="5425440" cy="914354"/>
          </a:xfrm>
          <a:custGeom>
            <a:avLst/>
            <a:gdLst>
              <a:gd name="connsiteX0" fmla="*/ 0 w 5425440"/>
              <a:gd name="connsiteY0" fmla="*/ 0 h 914354"/>
              <a:gd name="connsiteX1" fmla="*/ 5425440 w 5425440"/>
              <a:gd name="connsiteY1" fmla="*/ 0 h 914354"/>
              <a:gd name="connsiteX2" fmla="*/ 5425440 w 5425440"/>
              <a:gd name="connsiteY2" fmla="*/ 724553 h 914354"/>
              <a:gd name="connsiteX3" fmla="*/ 5235639 w 5425440"/>
              <a:gd name="connsiteY3" fmla="*/ 914354 h 914354"/>
              <a:gd name="connsiteX4" fmla="*/ 189801 w 5425440"/>
              <a:gd name="connsiteY4" fmla="*/ 914354 h 914354"/>
              <a:gd name="connsiteX5" fmla="*/ 0 w 5425440"/>
              <a:gd name="connsiteY5" fmla="*/ 724553 h 9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4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0B0F28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Freeform: Shape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EEF2DED-CD72-40AE-93AF-3B4B170C7870}"/>
              </a:ext>
            </a:extLst>
          </p:cNvPr>
          <p:cNvSpPr/>
          <p:nvPr/>
        </p:nvSpPr>
        <p:spPr>
          <a:xfrm>
            <a:off x="502921" y="2347483"/>
            <a:ext cx="5425440" cy="914354"/>
          </a:xfrm>
          <a:custGeom>
            <a:avLst/>
            <a:gdLst>
              <a:gd name="connsiteX0" fmla="*/ 0 w 5425440"/>
              <a:gd name="connsiteY0" fmla="*/ 0 h 914354"/>
              <a:gd name="connsiteX1" fmla="*/ 5425440 w 5425440"/>
              <a:gd name="connsiteY1" fmla="*/ 0 h 914354"/>
              <a:gd name="connsiteX2" fmla="*/ 5425440 w 5425440"/>
              <a:gd name="connsiteY2" fmla="*/ 724553 h 914354"/>
              <a:gd name="connsiteX3" fmla="*/ 5235639 w 5425440"/>
              <a:gd name="connsiteY3" fmla="*/ 914354 h 914354"/>
              <a:gd name="connsiteX4" fmla="*/ 189801 w 5425440"/>
              <a:gd name="connsiteY4" fmla="*/ 914354 h 914354"/>
              <a:gd name="connsiteX5" fmla="*/ 0 w 5425440"/>
              <a:gd name="connsiteY5" fmla="*/ 724553 h 9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4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0B0F28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5" name="Freeform: Shape 4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49DFEBF-1D73-495F-AC7F-FEC98D68B759}"/>
              </a:ext>
            </a:extLst>
          </p:cNvPr>
          <p:cNvSpPr/>
          <p:nvPr/>
        </p:nvSpPr>
        <p:spPr>
          <a:xfrm>
            <a:off x="6263640" y="5442155"/>
            <a:ext cx="5425440" cy="914354"/>
          </a:xfrm>
          <a:custGeom>
            <a:avLst/>
            <a:gdLst>
              <a:gd name="connsiteX0" fmla="*/ 0 w 5425440"/>
              <a:gd name="connsiteY0" fmla="*/ 0 h 914354"/>
              <a:gd name="connsiteX1" fmla="*/ 5425440 w 5425440"/>
              <a:gd name="connsiteY1" fmla="*/ 0 h 914354"/>
              <a:gd name="connsiteX2" fmla="*/ 5425440 w 5425440"/>
              <a:gd name="connsiteY2" fmla="*/ 724553 h 914354"/>
              <a:gd name="connsiteX3" fmla="*/ 5235639 w 5425440"/>
              <a:gd name="connsiteY3" fmla="*/ 914354 h 914354"/>
              <a:gd name="connsiteX4" fmla="*/ 189801 w 5425440"/>
              <a:gd name="connsiteY4" fmla="*/ 914354 h 914354"/>
              <a:gd name="connsiteX5" fmla="*/ 0 w 5425440"/>
              <a:gd name="connsiteY5" fmla="*/ 724553 h 9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4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0B0F28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8" name="Group 3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EC6AD62-F620-42DF-9228-6E7A6AF0ECC4}"/>
              </a:ext>
            </a:extLst>
          </p:cNvPr>
          <p:cNvGrpSpPr/>
          <p:nvPr/>
        </p:nvGrpSpPr>
        <p:grpSpPr>
          <a:xfrm>
            <a:off x="6579500" y="5609318"/>
            <a:ext cx="4334307" cy="828560"/>
            <a:chOff x="6579499" y="5594570"/>
            <a:chExt cx="4334307" cy="82856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B00063-80FC-4F6C-AEFC-B06431308179}"/>
                </a:ext>
              </a:extLst>
            </p:cNvPr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Good place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FE9515-7511-48F6-991A-C09B172F5707}"/>
                </a:ext>
              </a:extLst>
            </p:cNvPr>
            <p:cNvSpPr txBox="1"/>
            <p:nvPr/>
          </p:nvSpPr>
          <p:spPr>
            <a:xfrm>
              <a:off x="6579499" y="5887599"/>
              <a:ext cx="433430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id="46" name="Group 4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0A399F2-8608-4C2C-B6AB-982024972AAF}"/>
              </a:ext>
            </a:extLst>
          </p:cNvPr>
          <p:cNvGrpSpPr/>
          <p:nvPr/>
        </p:nvGrpSpPr>
        <p:grpSpPr>
          <a:xfrm>
            <a:off x="6579500" y="2511470"/>
            <a:ext cx="4334307" cy="828560"/>
            <a:chOff x="6579499" y="5594570"/>
            <a:chExt cx="4334307" cy="82856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78DEC4-02EB-4D5F-AA3A-6109BE0C7FC4}"/>
                </a:ext>
              </a:extLst>
            </p:cNvPr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Fresh Fruits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7FACC9-2712-4AB4-AAF2-CEC49B08F948}"/>
                </a:ext>
              </a:extLst>
            </p:cNvPr>
            <p:cNvSpPr txBox="1"/>
            <p:nvPr/>
          </p:nvSpPr>
          <p:spPr>
            <a:xfrm>
              <a:off x="6579499" y="5887599"/>
              <a:ext cx="433430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id="49" name="Group 4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041714E-7D40-4B73-B935-0396A63DA9CC}"/>
              </a:ext>
            </a:extLst>
          </p:cNvPr>
          <p:cNvGrpSpPr/>
          <p:nvPr/>
        </p:nvGrpSpPr>
        <p:grpSpPr>
          <a:xfrm>
            <a:off x="806558" y="5609318"/>
            <a:ext cx="4334307" cy="828560"/>
            <a:chOff x="6579499" y="5594570"/>
            <a:chExt cx="4334307" cy="82856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09BC93-3209-416E-ADC9-BC8C2B69329C}"/>
                </a:ext>
              </a:extLst>
            </p:cNvPr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Hot pizza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97A6C3-A735-43CB-AB1A-87C7F82C4EF7}"/>
                </a:ext>
              </a:extLst>
            </p:cNvPr>
            <p:cNvSpPr txBox="1"/>
            <p:nvPr/>
          </p:nvSpPr>
          <p:spPr>
            <a:xfrm>
              <a:off x="6579499" y="5887599"/>
              <a:ext cx="433430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id="52" name="Group 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27ADD40-6906-49CB-A379-B0667830AB05}"/>
              </a:ext>
            </a:extLst>
          </p:cNvPr>
          <p:cNvGrpSpPr/>
          <p:nvPr/>
        </p:nvGrpSpPr>
        <p:grpSpPr>
          <a:xfrm>
            <a:off x="806558" y="2511470"/>
            <a:ext cx="4334307" cy="828560"/>
            <a:chOff x="6579499" y="5594570"/>
            <a:chExt cx="4334307" cy="82856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8D8555-9BEA-47B7-A037-F143C0E94D9E}"/>
                </a:ext>
              </a:extLst>
            </p:cNvPr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Vanilla food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AD226D-4378-4FA3-866B-6A9A4FD83121}"/>
                </a:ext>
              </a:extLst>
            </p:cNvPr>
            <p:cNvSpPr txBox="1"/>
            <p:nvPr/>
          </p:nvSpPr>
          <p:spPr>
            <a:xfrm>
              <a:off x="6579499" y="5887599"/>
              <a:ext cx="433430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id="106" name="Group 10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B9517E8-6893-405F-AD0E-4DC3EF7A68B6}"/>
              </a:ext>
            </a:extLst>
          </p:cNvPr>
          <p:cNvGrpSpPr/>
          <p:nvPr/>
        </p:nvGrpSpPr>
        <p:grpSpPr>
          <a:xfrm>
            <a:off x="5081559" y="5134979"/>
            <a:ext cx="614351" cy="614350"/>
            <a:chOff x="5081559" y="5134979"/>
            <a:chExt cx="614350" cy="61435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64898CF-D208-4E66-8BFA-7607C88D4558}"/>
                </a:ext>
              </a:extLst>
            </p:cNvPr>
            <p:cNvSpPr/>
            <p:nvPr/>
          </p:nvSpPr>
          <p:spPr>
            <a:xfrm>
              <a:off x="5081559" y="5134979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EDD5C180-E736-4B8A-A93B-3EB619B9F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5680" y="5317955"/>
              <a:ext cx="246109" cy="248398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4" name="Group 10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E61310E-6493-4F1B-8AD2-442C02353D62}"/>
              </a:ext>
            </a:extLst>
          </p:cNvPr>
          <p:cNvGrpSpPr/>
          <p:nvPr/>
        </p:nvGrpSpPr>
        <p:grpSpPr>
          <a:xfrm>
            <a:off x="10842278" y="2043402"/>
            <a:ext cx="614351" cy="614350"/>
            <a:chOff x="10842278" y="2043402"/>
            <a:chExt cx="614350" cy="61435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D966DC-A35F-4A79-BD28-9B524FFD947B}"/>
                </a:ext>
              </a:extLst>
            </p:cNvPr>
            <p:cNvSpPr/>
            <p:nvPr/>
          </p:nvSpPr>
          <p:spPr>
            <a:xfrm>
              <a:off x="10842278" y="2043402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BD481FF0-B88F-4E5E-94AF-AFDB4A6F4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2964" y="2224088"/>
              <a:ext cx="252978" cy="252978"/>
            </a:xfrm>
            <a:custGeom>
              <a:avLst/>
              <a:gdLst>
                <a:gd name="T0" fmla="*/ 220 w 224"/>
                <a:gd name="T1" fmla="*/ 22 h 224"/>
                <a:gd name="T2" fmla="*/ 201 w 224"/>
                <a:gd name="T3" fmla="*/ 22 h 224"/>
                <a:gd name="T4" fmla="*/ 201 w 224"/>
                <a:gd name="T5" fmla="*/ 3 h 224"/>
                <a:gd name="T6" fmla="*/ 197 w 224"/>
                <a:gd name="T7" fmla="*/ 0 h 224"/>
                <a:gd name="T8" fmla="*/ 197 w 224"/>
                <a:gd name="T9" fmla="*/ 0 h 224"/>
                <a:gd name="T10" fmla="*/ 193 w 224"/>
                <a:gd name="T11" fmla="*/ 3 h 224"/>
                <a:gd name="T12" fmla="*/ 193 w 224"/>
                <a:gd name="T13" fmla="*/ 16 h 224"/>
                <a:gd name="T14" fmla="*/ 190 w 224"/>
                <a:gd name="T15" fmla="*/ 13 h 224"/>
                <a:gd name="T16" fmla="*/ 177 w 224"/>
                <a:gd name="T17" fmla="*/ 8 h 224"/>
                <a:gd name="T18" fmla="*/ 158 w 224"/>
                <a:gd name="T19" fmla="*/ 16 h 224"/>
                <a:gd name="T20" fmla="*/ 17 w 224"/>
                <a:gd name="T21" fmla="*/ 158 h 224"/>
                <a:gd name="T22" fmla="*/ 14 w 224"/>
                <a:gd name="T23" fmla="*/ 188 h 224"/>
                <a:gd name="T24" fmla="*/ 18 w 224"/>
                <a:gd name="T25" fmla="*/ 192 h 224"/>
                <a:gd name="T26" fmla="*/ 4 w 224"/>
                <a:gd name="T27" fmla="*/ 192 h 224"/>
                <a:gd name="T28" fmla="*/ 4 w 224"/>
                <a:gd name="T29" fmla="*/ 192 h 224"/>
                <a:gd name="T30" fmla="*/ 0 w 224"/>
                <a:gd name="T31" fmla="*/ 196 h 224"/>
                <a:gd name="T32" fmla="*/ 4 w 224"/>
                <a:gd name="T33" fmla="*/ 200 h 224"/>
                <a:gd name="T34" fmla="*/ 23 w 224"/>
                <a:gd name="T35" fmla="*/ 200 h 224"/>
                <a:gd name="T36" fmla="*/ 23 w 224"/>
                <a:gd name="T37" fmla="*/ 219 h 224"/>
                <a:gd name="T38" fmla="*/ 27 w 224"/>
                <a:gd name="T39" fmla="*/ 224 h 224"/>
                <a:gd name="T40" fmla="*/ 27 w 224"/>
                <a:gd name="T41" fmla="*/ 224 h 224"/>
                <a:gd name="T42" fmla="*/ 31 w 224"/>
                <a:gd name="T43" fmla="*/ 219 h 224"/>
                <a:gd name="T44" fmla="*/ 31 w 224"/>
                <a:gd name="T45" fmla="*/ 205 h 224"/>
                <a:gd name="T46" fmla="*/ 36 w 224"/>
                <a:gd name="T47" fmla="*/ 210 h 224"/>
                <a:gd name="T48" fmla="*/ 51 w 224"/>
                <a:gd name="T49" fmla="*/ 216 h 224"/>
                <a:gd name="T50" fmla="*/ 68 w 224"/>
                <a:gd name="T51" fmla="*/ 209 h 224"/>
                <a:gd name="T52" fmla="*/ 209 w 224"/>
                <a:gd name="T53" fmla="*/ 67 h 224"/>
                <a:gd name="T54" fmla="*/ 211 w 224"/>
                <a:gd name="T55" fmla="*/ 34 h 224"/>
                <a:gd name="T56" fmla="*/ 207 w 224"/>
                <a:gd name="T57" fmla="*/ 30 h 224"/>
                <a:gd name="T58" fmla="*/ 220 w 224"/>
                <a:gd name="T59" fmla="*/ 30 h 224"/>
                <a:gd name="T60" fmla="*/ 224 w 224"/>
                <a:gd name="T61" fmla="*/ 26 h 224"/>
                <a:gd name="T62" fmla="*/ 220 w 224"/>
                <a:gd name="T63" fmla="*/ 22 h 224"/>
                <a:gd name="T64" fmla="*/ 204 w 224"/>
                <a:gd name="T65" fmla="*/ 62 h 224"/>
                <a:gd name="T66" fmla="*/ 62 w 224"/>
                <a:gd name="T67" fmla="*/ 203 h 224"/>
                <a:gd name="T68" fmla="*/ 42 w 224"/>
                <a:gd name="T69" fmla="*/ 204 h 224"/>
                <a:gd name="T70" fmla="*/ 20 w 224"/>
                <a:gd name="T71" fmla="*/ 182 h 224"/>
                <a:gd name="T72" fmla="*/ 22 w 224"/>
                <a:gd name="T73" fmla="*/ 164 h 224"/>
                <a:gd name="T74" fmla="*/ 164 w 224"/>
                <a:gd name="T75" fmla="*/ 22 h 224"/>
                <a:gd name="T76" fmla="*/ 177 w 224"/>
                <a:gd name="T77" fmla="*/ 16 h 224"/>
                <a:gd name="T78" fmla="*/ 184 w 224"/>
                <a:gd name="T79" fmla="*/ 18 h 224"/>
                <a:gd name="T80" fmla="*/ 187 w 224"/>
                <a:gd name="T81" fmla="*/ 21 h 224"/>
                <a:gd name="T82" fmla="*/ 187 w 224"/>
                <a:gd name="T83" fmla="*/ 21 h 224"/>
                <a:gd name="T84" fmla="*/ 201 w 224"/>
                <a:gd name="T85" fmla="*/ 36 h 224"/>
                <a:gd name="T86" fmla="*/ 201 w 224"/>
                <a:gd name="T87" fmla="*/ 36 h 224"/>
                <a:gd name="T88" fmla="*/ 206 w 224"/>
                <a:gd name="T89" fmla="*/ 40 h 224"/>
                <a:gd name="T90" fmla="*/ 204 w 224"/>
                <a:gd name="T91" fmla="*/ 62 h 224"/>
                <a:gd name="T92" fmla="*/ 131 w 224"/>
                <a:gd name="T93" fmla="*/ 72 h 224"/>
                <a:gd name="T94" fmla="*/ 32 w 224"/>
                <a:gd name="T95" fmla="*/ 171 h 224"/>
                <a:gd name="T96" fmla="*/ 32 w 224"/>
                <a:gd name="T97" fmla="*/ 177 h 224"/>
                <a:gd name="T98" fmla="*/ 34 w 224"/>
                <a:gd name="T99" fmla="*/ 178 h 224"/>
                <a:gd name="T100" fmla="*/ 37 w 224"/>
                <a:gd name="T101" fmla="*/ 177 h 224"/>
                <a:gd name="T102" fmla="*/ 136 w 224"/>
                <a:gd name="T103" fmla="*/ 78 h 224"/>
                <a:gd name="T104" fmla="*/ 136 w 224"/>
                <a:gd name="T105" fmla="*/ 72 h 224"/>
                <a:gd name="T106" fmla="*/ 131 w 224"/>
                <a:gd name="T10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7" name="Group 10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8684559-C791-46F4-9E48-649B5AE58EC9}"/>
              </a:ext>
            </a:extLst>
          </p:cNvPr>
          <p:cNvGrpSpPr/>
          <p:nvPr/>
        </p:nvGrpSpPr>
        <p:grpSpPr>
          <a:xfrm>
            <a:off x="5081559" y="2043402"/>
            <a:ext cx="614351" cy="614350"/>
            <a:chOff x="5081559" y="2043402"/>
            <a:chExt cx="614350" cy="61435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F925D66-F776-4DF1-8C3A-47865845C768}"/>
                </a:ext>
              </a:extLst>
            </p:cNvPr>
            <p:cNvSpPr/>
            <p:nvPr/>
          </p:nvSpPr>
          <p:spPr>
            <a:xfrm>
              <a:off x="5081559" y="2043402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F0B824B9-8DE3-40D4-A2D3-70AEBA34F4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6824" y="2228667"/>
              <a:ext cx="243820" cy="243820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5" name="Group 10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59FB24C-1849-4B8A-BB57-BFC28F1216E3}"/>
              </a:ext>
            </a:extLst>
          </p:cNvPr>
          <p:cNvGrpSpPr/>
          <p:nvPr/>
        </p:nvGrpSpPr>
        <p:grpSpPr>
          <a:xfrm>
            <a:off x="10842278" y="5134979"/>
            <a:ext cx="614351" cy="614350"/>
            <a:chOff x="10842278" y="5134979"/>
            <a:chExt cx="614350" cy="61435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D43AA54-CF17-4DB4-B482-CF1EAD2AA2B7}"/>
                </a:ext>
              </a:extLst>
            </p:cNvPr>
            <p:cNvSpPr/>
            <p:nvPr/>
          </p:nvSpPr>
          <p:spPr>
            <a:xfrm>
              <a:off x="10842278" y="5134979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5" name="Gruppieren 329">
              <a:extLst>
                <a:ext uri="{FF2B5EF4-FFF2-40B4-BE49-F238E27FC236}">
                  <a16:creationId xmlns:a16="http://schemas.microsoft.com/office/drawing/2014/main" id="{8B98BB94-C03B-45A2-B665-9E3E360E471B}"/>
                </a:ext>
              </a:extLst>
            </p:cNvPr>
            <p:cNvGrpSpPr/>
            <p:nvPr/>
          </p:nvGrpSpPr>
          <p:grpSpPr>
            <a:xfrm>
              <a:off x="11052154" y="5307080"/>
              <a:ext cx="194598" cy="270148"/>
              <a:chOff x="3440906" y="5202237"/>
              <a:chExt cx="269875" cy="374650"/>
            </a:xfrm>
            <a:solidFill>
              <a:schemeClr val="bg1"/>
            </a:solidFill>
          </p:grpSpPr>
          <p:sp>
            <p:nvSpPr>
              <p:cNvPr id="96" name="Freeform 198">
                <a:extLst>
                  <a:ext uri="{FF2B5EF4-FFF2-40B4-BE49-F238E27FC236}">
                    <a16:creationId xmlns:a16="http://schemas.microsoft.com/office/drawing/2014/main" id="{73237D5A-BF10-47D7-B546-FCABD770C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0906" y="5308599"/>
                <a:ext cx="201613" cy="268288"/>
              </a:xfrm>
              <a:custGeom>
                <a:avLst/>
                <a:gdLst>
                  <a:gd name="T0" fmla="*/ 106 w 128"/>
                  <a:gd name="T1" fmla="*/ 172 h 172"/>
                  <a:gd name="T2" fmla="*/ 22 w 128"/>
                  <a:gd name="T3" fmla="*/ 172 h 172"/>
                  <a:gd name="T4" fmla="*/ 0 w 128"/>
                  <a:gd name="T5" fmla="*/ 150 h 172"/>
                  <a:gd name="T6" fmla="*/ 0 w 128"/>
                  <a:gd name="T7" fmla="*/ 0 h 172"/>
                  <a:gd name="T8" fmla="*/ 128 w 128"/>
                  <a:gd name="T9" fmla="*/ 0 h 172"/>
                  <a:gd name="T10" fmla="*/ 128 w 128"/>
                  <a:gd name="T11" fmla="*/ 150 h 172"/>
                  <a:gd name="T12" fmla="*/ 106 w 128"/>
                  <a:gd name="T13" fmla="*/ 172 h 172"/>
                  <a:gd name="T14" fmla="*/ 8 w 128"/>
                  <a:gd name="T15" fmla="*/ 8 h 172"/>
                  <a:gd name="T16" fmla="*/ 8 w 128"/>
                  <a:gd name="T17" fmla="*/ 150 h 172"/>
                  <a:gd name="T18" fmla="*/ 22 w 128"/>
                  <a:gd name="T19" fmla="*/ 164 h 172"/>
                  <a:gd name="T20" fmla="*/ 106 w 128"/>
                  <a:gd name="T21" fmla="*/ 164 h 172"/>
                  <a:gd name="T22" fmla="*/ 120 w 128"/>
                  <a:gd name="T23" fmla="*/ 150 h 172"/>
                  <a:gd name="T24" fmla="*/ 120 w 128"/>
                  <a:gd name="T25" fmla="*/ 8 h 172"/>
                  <a:gd name="T26" fmla="*/ 8 w 128"/>
                  <a:gd name="T27" fmla="*/ 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72">
                    <a:moveTo>
                      <a:pt x="106" y="172"/>
                    </a:moveTo>
                    <a:cubicBezTo>
                      <a:pt x="22" y="172"/>
                      <a:pt x="22" y="172"/>
                      <a:pt x="22" y="172"/>
                    </a:cubicBezTo>
                    <a:cubicBezTo>
                      <a:pt x="10" y="172"/>
                      <a:pt x="0" y="162"/>
                      <a:pt x="0" y="1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50"/>
                      <a:pt x="128" y="150"/>
                      <a:pt x="128" y="150"/>
                    </a:cubicBezTo>
                    <a:cubicBezTo>
                      <a:pt x="128" y="162"/>
                      <a:pt x="118" y="172"/>
                      <a:pt x="106" y="172"/>
                    </a:cubicBezTo>
                    <a:close/>
                    <a:moveTo>
                      <a:pt x="8" y="8"/>
                    </a:move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58"/>
                      <a:pt x="14" y="164"/>
                      <a:pt x="22" y="164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14" y="164"/>
                      <a:pt x="120" y="158"/>
                      <a:pt x="120" y="150"/>
                    </a:cubicBezTo>
                    <a:cubicBezTo>
                      <a:pt x="120" y="8"/>
                      <a:pt x="120" y="8"/>
                      <a:pt x="120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99">
                <a:extLst>
                  <a:ext uri="{FF2B5EF4-FFF2-40B4-BE49-F238E27FC236}">
                    <a16:creationId xmlns:a16="http://schemas.microsoft.com/office/drawing/2014/main" id="{CCB10192-0F27-4B28-8293-EB1857C47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9818" y="5333999"/>
                <a:ext cx="80963" cy="200025"/>
              </a:xfrm>
              <a:custGeom>
                <a:avLst/>
                <a:gdLst>
                  <a:gd name="T0" fmla="*/ 4 w 52"/>
                  <a:gd name="T1" fmla="*/ 128 h 128"/>
                  <a:gd name="T2" fmla="*/ 0 w 52"/>
                  <a:gd name="T3" fmla="*/ 128 h 128"/>
                  <a:gd name="T4" fmla="*/ 0 w 52"/>
                  <a:gd name="T5" fmla="*/ 104 h 128"/>
                  <a:gd name="T6" fmla="*/ 4 w 52"/>
                  <a:gd name="T7" fmla="*/ 104 h 128"/>
                  <a:gd name="T8" fmla="*/ 28 w 52"/>
                  <a:gd name="T9" fmla="*/ 80 h 128"/>
                  <a:gd name="T10" fmla="*/ 28 w 52"/>
                  <a:gd name="T11" fmla="*/ 48 h 128"/>
                  <a:gd name="T12" fmla="*/ 4 w 52"/>
                  <a:gd name="T13" fmla="*/ 24 h 128"/>
                  <a:gd name="T14" fmla="*/ 0 w 52"/>
                  <a:gd name="T15" fmla="*/ 24 h 128"/>
                  <a:gd name="T16" fmla="*/ 0 w 52"/>
                  <a:gd name="T17" fmla="*/ 0 h 128"/>
                  <a:gd name="T18" fmla="*/ 4 w 52"/>
                  <a:gd name="T19" fmla="*/ 0 h 128"/>
                  <a:gd name="T20" fmla="*/ 52 w 52"/>
                  <a:gd name="T21" fmla="*/ 48 h 128"/>
                  <a:gd name="T22" fmla="*/ 52 w 52"/>
                  <a:gd name="T23" fmla="*/ 80 h 128"/>
                  <a:gd name="T24" fmla="*/ 4 w 52"/>
                  <a:gd name="T25" fmla="*/ 128 h 128"/>
                  <a:gd name="T26" fmla="*/ 8 w 52"/>
                  <a:gd name="T27" fmla="*/ 112 h 128"/>
                  <a:gd name="T28" fmla="*/ 8 w 52"/>
                  <a:gd name="T29" fmla="*/ 120 h 128"/>
                  <a:gd name="T30" fmla="*/ 44 w 52"/>
                  <a:gd name="T31" fmla="*/ 80 h 128"/>
                  <a:gd name="T32" fmla="*/ 44 w 52"/>
                  <a:gd name="T33" fmla="*/ 48 h 128"/>
                  <a:gd name="T34" fmla="*/ 8 w 52"/>
                  <a:gd name="T35" fmla="*/ 8 h 128"/>
                  <a:gd name="T36" fmla="*/ 8 w 52"/>
                  <a:gd name="T37" fmla="*/ 16 h 128"/>
                  <a:gd name="T38" fmla="*/ 36 w 52"/>
                  <a:gd name="T39" fmla="*/ 48 h 128"/>
                  <a:gd name="T40" fmla="*/ 36 w 52"/>
                  <a:gd name="T41" fmla="*/ 80 h 128"/>
                  <a:gd name="T42" fmla="*/ 8 w 52"/>
                  <a:gd name="T43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28">
                    <a:moveTo>
                      <a:pt x="4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17" y="104"/>
                      <a:pt x="28" y="93"/>
                      <a:pt x="28" y="8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35"/>
                      <a:pt x="17" y="24"/>
                      <a:pt x="4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0" y="0"/>
                      <a:pt x="52" y="22"/>
                      <a:pt x="52" y="4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106"/>
                      <a:pt x="30" y="128"/>
                      <a:pt x="4" y="128"/>
                    </a:cubicBezTo>
                    <a:close/>
                    <a:moveTo>
                      <a:pt x="8" y="112"/>
                    </a:moveTo>
                    <a:cubicBezTo>
                      <a:pt x="8" y="120"/>
                      <a:pt x="8" y="120"/>
                      <a:pt x="8" y="120"/>
                    </a:cubicBezTo>
                    <a:cubicBezTo>
                      <a:pt x="28" y="118"/>
                      <a:pt x="44" y="101"/>
                      <a:pt x="44" y="80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27"/>
                      <a:pt x="28" y="10"/>
                      <a:pt x="8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24" y="18"/>
                      <a:pt x="36" y="32"/>
                      <a:pt x="36" y="48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96"/>
                      <a:pt x="24" y="110"/>
                      <a:pt x="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200">
                <a:extLst>
                  <a:ext uri="{FF2B5EF4-FFF2-40B4-BE49-F238E27FC236}">
                    <a16:creationId xmlns:a16="http://schemas.microsoft.com/office/drawing/2014/main" id="{EF707E2A-BDF6-4148-AE8D-14E633207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906" y="5202237"/>
                <a:ext cx="26988" cy="50800"/>
              </a:xfrm>
              <a:custGeom>
                <a:avLst/>
                <a:gdLst>
                  <a:gd name="T0" fmla="*/ 12 w 17"/>
                  <a:gd name="T1" fmla="*/ 32 h 32"/>
                  <a:gd name="T2" fmla="*/ 10 w 17"/>
                  <a:gd name="T3" fmla="*/ 32 h 32"/>
                  <a:gd name="T4" fmla="*/ 0 w 17"/>
                  <a:gd name="T5" fmla="*/ 15 h 32"/>
                  <a:gd name="T6" fmla="*/ 11 w 17"/>
                  <a:gd name="T7" fmla="*/ 0 h 32"/>
                  <a:gd name="T8" fmla="*/ 16 w 17"/>
                  <a:gd name="T9" fmla="*/ 3 h 32"/>
                  <a:gd name="T10" fmla="*/ 13 w 17"/>
                  <a:gd name="T11" fmla="*/ 8 h 32"/>
                  <a:gd name="T12" fmla="*/ 8 w 17"/>
                  <a:gd name="T13" fmla="*/ 15 h 32"/>
                  <a:gd name="T14" fmla="*/ 14 w 17"/>
                  <a:gd name="T15" fmla="*/ 24 h 32"/>
                  <a:gd name="T16" fmla="*/ 16 w 17"/>
                  <a:gd name="T17" fmla="*/ 30 h 32"/>
                  <a:gd name="T18" fmla="*/ 12 w 17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01">
                <a:extLst>
                  <a:ext uri="{FF2B5EF4-FFF2-40B4-BE49-F238E27FC236}">
                    <a16:creationId xmlns:a16="http://schemas.microsoft.com/office/drawing/2014/main" id="{1D89C8B9-9795-4470-B944-258B8E0F6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018" y="5238749"/>
                <a:ext cx="26988" cy="50800"/>
              </a:xfrm>
              <a:custGeom>
                <a:avLst/>
                <a:gdLst>
                  <a:gd name="T0" fmla="*/ 5 w 17"/>
                  <a:gd name="T1" fmla="*/ 33 h 33"/>
                  <a:gd name="T2" fmla="*/ 1 w 17"/>
                  <a:gd name="T3" fmla="*/ 30 h 33"/>
                  <a:gd name="T4" fmla="*/ 4 w 17"/>
                  <a:gd name="T5" fmla="*/ 25 h 33"/>
                  <a:gd name="T6" fmla="*/ 9 w 17"/>
                  <a:gd name="T7" fmla="*/ 18 h 33"/>
                  <a:gd name="T8" fmla="*/ 3 w 17"/>
                  <a:gd name="T9" fmla="*/ 9 h 33"/>
                  <a:gd name="T10" fmla="*/ 1 w 17"/>
                  <a:gd name="T11" fmla="*/ 3 h 33"/>
                  <a:gd name="T12" fmla="*/ 7 w 17"/>
                  <a:gd name="T13" fmla="*/ 1 h 33"/>
                  <a:gd name="T14" fmla="*/ 17 w 17"/>
                  <a:gd name="T15" fmla="*/ 18 h 33"/>
                  <a:gd name="T16" fmla="*/ 6 w 17"/>
                  <a:gd name="T17" fmla="*/ 33 h 33"/>
                  <a:gd name="T18" fmla="*/ 5 w 17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3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02">
                <a:extLst>
                  <a:ext uri="{FF2B5EF4-FFF2-40B4-BE49-F238E27FC236}">
                    <a16:creationId xmlns:a16="http://schemas.microsoft.com/office/drawing/2014/main" id="{5D58EA5A-4A14-4248-A56C-B88746A7C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106" y="5202237"/>
                <a:ext cx="25400" cy="50800"/>
              </a:xfrm>
              <a:custGeom>
                <a:avLst/>
                <a:gdLst>
                  <a:gd name="T0" fmla="*/ 12 w 17"/>
                  <a:gd name="T1" fmla="*/ 32 h 32"/>
                  <a:gd name="T2" fmla="*/ 10 w 17"/>
                  <a:gd name="T3" fmla="*/ 32 h 32"/>
                  <a:gd name="T4" fmla="*/ 0 w 17"/>
                  <a:gd name="T5" fmla="*/ 15 h 32"/>
                  <a:gd name="T6" fmla="*/ 11 w 17"/>
                  <a:gd name="T7" fmla="*/ 0 h 32"/>
                  <a:gd name="T8" fmla="*/ 16 w 17"/>
                  <a:gd name="T9" fmla="*/ 3 h 32"/>
                  <a:gd name="T10" fmla="*/ 13 w 17"/>
                  <a:gd name="T11" fmla="*/ 8 h 32"/>
                  <a:gd name="T12" fmla="*/ 8 w 17"/>
                  <a:gd name="T13" fmla="*/ 15 h 32"/>
                  <a:gd name="T14" fmla="*/ 14 w 17"/>
                  <a:gd name="T15" fmla="*/ 24 h 32"/>
                  <a:gd name="T16" fmla="*/ 16 w 17"/>
                  <a:gd name="T17" fmla="*/ 30 h 32"/>
                  <a:gd name="T18" fmla="*/ 12 w 17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03">
                <a:extLst>
                  <a:ext uri="{FF2B5EF4-FFF2-40B4-BE49-F238E27FC236}">
                    <a16:creationId xmlns:a16="http://schemas.microsoft.com/office/drawing/2014/main" id="{D88A3F01-FEDC-4E5F-A1D2-C6EE29F22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218" y="5238749"/>
                <a:ext cx="25400" cy="50800"/>
              </a:xfrm>
              <a:custGeom>
                <a:avLst/>
                <a:gdLst>
                  <a:gd name="T0" fmla="*/ 5 w 17"/>
                  <a:gd name="T1" fmla="*/ 33 h 33"/>
                  <a:gd name="T2" fmla="*/ 1 w 17"/>
                  <a:gd name="T3" fmla="*/ 30 h 33"/>
                  <a:gd name="T4" fmla="*/ 4 w 17"/>
                  <a:gd name="T5" fmla="*/ 25 h 33"/>
                  <a:gd name="T6" fmla="*/ 9 w 17"/>
                  <a:gd name="T7" fmla="*/ 18 h 33"/>
                  <a:gd name="T8" fmla="*/ 3 w 17"/>
                  <a:gd name="T9" fmla="*/ 9 h 33"/>
                  <a:gd name="T10" fmla="*/ 1 w 17"/>
                  <a:gd name="T11" fmla="*/ 3 h 33"/>
                  <a:gd name="T12" fmla="*/ 7 w 17"/>
                  <a:gd name="T13" fmla="*/ 1 h 33"/>
                  <a:gd name="T14" fmla="*/ 17 w 17"/>
                  <a:gd name="T15" fmla="*/ 18 h 33"/>
                  <a:gd name="T16" fmla="*/ 6 w 17"/>
                  <a:gd name="T17" fmla="*/ 33 h 33"/>
                  <a:gd name="T18" fmla="*/ 5 w 17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3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04">
                <a:extLst>
                  <a:ext uri="{FF2B5EF4-FFF2-40B4-BE49-F238E27FC236}">
                    <a16:creationId xmlns:a16="http://schemas.microsoft.com/office/drawing/2014/main" id="{5FBFBE08-EF08-4531-B0E5-B474052EA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718" y="5202237"/>
                <a:ext cx="26988" cy="50800"/>
              </a:xfrm>
              <a:custGeom>
                <a:avLst/>
                <a:gdLst>
                  <a:gd name="T0" fmla="*/ 12 w 17"/>
                  <a:gd name="T1" fmla="*/ 32 h 32"/>
                  <a:gd name="T2" fmla="*/ 10 w 17"/>
                  <a:gd name="T3" fmla="*/ 32 h 32"/>
                  <a:gd name="T4" fmla="*/ 0 w 17"/>
                  <a:gd name="T5" fmla="*/ 15 h 32"/>
                  <a:gd name="T6" fmla="*/ 11 w 17"/>
                  <a:gd name="T7" fmla="*/ 0 h 32"/>
                  <a:gd name="T8" fmla="*/ 16 w 17"/>
                  <a:gd name="T9" fmla="*/ 3 h 32"/>
                  <a:gd name="T10" fmla="*/ 13 w 17"/>
                  <a:gd name="T11" fmla="*/ 8 h 32"/>
                  <a:gd name="T12" fmla="*/ 8 w 17"/>
                  <a:gd name="T13" fmla="*/ 15 h 32"/>
                  <a:gd name="T14" fmla="*/ 14 w 17"/>
                  <a:gd name="T15" fmla="*/ 24 h 32"/>
                  <a:gd name="T16" fmla="*/ 16 w 17"/>
                  <a:gd name="T17" fmla="*/ 30 h 32"/>
                  <a:gd name="T18" fmla="*/ 12 w 17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06">
                <a:extLst>
                  <a:ext uri="{FF2B5EF4-FFF2-40B4-BE49-F238E27FC236}">
                    <a16:creationId xmlns:a16="http://schemas.microsoft.com/office/drawing/2014/main" id="{BE9B2882-0133-4CD5-930F-9B0F9AB9B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830" y="5238749"/>
                <a:ext cx="26988" cy="50800"/>
              </a:xfrm>
              <a:custGeom>
                <a:avLst/>
                <a:gdLst>
                  <a:gd name="T0" fmla="*/ 5 w 17"/>
                  <a:gd name="T1" fmla="*/ 33 h 33"/>
                  <a:gd name="T2" fmla="*/ 1 w 17"/>
                  <a:gd name="T3" fmla="*/ 30 h 33"/>
                  <a:gd name="T4" fmla="*/ 4 w 17"/>
                  <a:gd name="T5" fmla="*/ 25 h 33"/>
                  <a:gd name="T6" fmla="*/ 9 w 17"/>
                  <a:gd name="T7" fmla="*/ 18 h 33"/>
                  <a:gd name="T8" fmla="*/ 3 w 17"/>
                  <a:gd name="T9" fmla="*/ 9 h 33"/>
                  <a:gd name="T10" fmla="*/ 1 w 17"/>
                  <a:gd name="T11" fmla="*/ 3 h 33"/>
                  <a:gd name="T12" fmla="*/ 7 w 17"/>
                  <a:gd name="T13" fmla="*/ 1 h 33"/>
                  <a:gd name="T14" fmla="*/ 17 w 17"/>
                  <a:gd name="T15" fmla="*/ 18 h 33"/>
                  <a:gd name="T16" fmla="*/ 6 w 17"/>
                  <a:gd name="T17" fmla="*/ 33 h 33"/>
                  <a:gd name="T18" fmla="*/ 5 w 17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3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0B2FD786-764B-49B9-87B9-95F1534F1DC2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1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/>
      </p:transition>
    </mc:Choice>
    <mc:Fallback xmlns="" xmlns:a16="http://schemas.microsoft.com/office/drawing/2014/main" xmlns:a14="http://schemas.microsoft.com/office/drawing/2010/main">
      <p:transition spd="slow" advClick="0" advTm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3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5视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ggslide.com">
  <a:themeElements>
    <a:clrScheme name="#Va 00 A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A28"/>
      </a:accent1>
      <a:accent2>
        <a:srgbClr val="FFAD53"/>
      </a:accent2>
      <a:accent3>
        <a:srgbClr val="CC7B20"/>
      </a:accent3>
      <a:accent4>
        <a:srgbClr val="A9651B"/>
      </a:accent4>
      <a:accent5>
        <a:srgbClr val="7F5F3A"/>
      </a:accent5>
      <a:accent6>
        <a:srgbClr val="7F4D14"/>
      </a:accent6>
      <a:hlink>
        <a:srgbClr val="0563C1"/>
      </a:hlink>
      <a:folHlink>
        <a:srgbClr val="954F72"/>
      </a:folHlink>
    </a:clrScheme>
    <a:fontScheme name="3gwsqtw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gwsqtw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eeppt7.com">
  <a:themeElements>
    <a:clrScheme name="#Va 00 A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A28"/>
      </a:accent1>
      <a:accent2>
        <a:srgbClr val="FFAD53"/>
      </a:accent2>
      <a:accent3>
        <a:srgbClr val="CC7B20"/>
      </a:accent3>
      <a:accent4>
        <a:srgbClr val="A9651B"/>
      </a:accent4>
      <a:accent5>
        <a:srgbClr val="7F5F3A"/>
      </a:accent5>
      <a:accent6>
        <a:srgbClr val="7F4D14"/>
      </a:accent6>
      <a:hlink>
        <a:srgbClr val="0563C1"/>
      </a:hlink>
      <a:folHlink>
        <a:srgbClr val="954F72"/>
      </a:folHlink>
    </a:clrScheme>
    <a:fontScheme name="3gwsqtw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_7b1dac89e7d195523061f1c0316ecb71>
  <_7b1dac89e7d195523061f1c0316ecb71 xmlns="">e7d195523061f1c0c2b73831c94a3edc981f60e396d3e182073EE1468018468A7F192AE5E5CD515B6C3125F8AF6E4EE646174E8CF0B46FD19828DCE8CDA3B3A044A74F0E769C5FA8CB87AB6FC303C8BA3785FAC64AF5424772B7EF45D2BF96457F3B35A343EE4AD5A5C69DB31954CB170549E036BF2626A5F06C0210B3B9BA94CA877B2DCBC1A1A91F12B33E699AB57D</_7b1dac89e7d195523061f1c0316ecb71>
</e7d195523061f1c0>
</file>

<file path=customXml/itemProps1.xml><?xml version="1.0" encoding="utf-8"?>
<ds:datastoreItem xmlns:ds="http://schemas.openxmlformats.org/officeDocument/2006/customXml" ds:itemID="{9EAD3A37-A7BA-4B60-B285-990FF59531A8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1879</Words>
  <Application>Microsoft Office PowerPoint</Application>
  <PresentationFormat>宽屏</PresentationFormat>
  <Paragraphs>324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微软雅黑</vt:lpstr>
      <vt:lpstr>Arial</vt:lpstr>
      <vt:lpstr>Calibri</vt:lpstr>
      <vt:lpstr>www.ggslide.com</vt:lpstr>
      <vt:lpstr>www.freeppt7.com</vt:lpstr>
      <vt:lpstr>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欧美商务</dc:title>
  <dc:creator>第一PPT</dc:creator>
  <cp:keywords>www.1ppt.com</cp:keywords>
  <dc:description>www.1ppt.com</dc:description>
  <cp:lastModifiedBy>之灵</cp:lastModifiedBy>
  <cp:revision>376</cp:revision>
  <dcterms:created xsi:type="dcterms:W3CDTF">2018-03-26T02:21:27Z</dcterms:created>
  <dcterms:modified xsi:type="dcterms:W3CDTF">2022-08-26T03:54:13Z</dcterms:modified>
</cp:coreProperties>
</file>