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tags/tag3.xml" ContentType="application/vnd.openxmlformats-officedocument.presentationml.tags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28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77" r:id="rId12"/>
    <p:sldId id="265" r:id="rId13"/>
    <p:sldId id="266" r:id="rId14"/>
    <p:sldId id="267" r:id="rId15"/>
    <p:sldId id="268" r:id="rId16"/>
    <p:sldId id="278" r:id="rId17"/>
    <p:sldId id="269" r:id="rId18"/>
    <p:sldId id="270" r:id="rId19"/>
    <p:sldId id="271" r:id="rId20"/>
    <p:sldId id="272" r:id="rId21"/>
    <p:sldId id="279" r:id="rId22"/>
    <p:sldId id="273" r:id="rId23"/>
    <p:sldId id="274" r:id="rId24"/>
    <p:sldId id="275" r:id="rId25"/>
    <p:sldId id="276" r:id="rId26"/>
    <p:sldId id="280" r:id="rId27"/>
  </p:sldIdLst>
  <p:sldSz cx="12192000" cy="6858000"/>
  <p:notesSz cx="6858000" cy="9144000"/>
  <p:custDataLst>
    <p:tags r:id="rId2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B2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715" autoAdjust="0"/>
    <p:restoredTop sz="94660"/>
  </p:normalViewPr>
  <p:slideViewPr>
    <p:cSldViewPr snapToGrid="0">
      <p:cViewPr varScale="1">
        <p:scale>
          <a:sx n="69" d="100"/>
          <a:sy n="69" d="100"/>
        </p:scale>
        <p:origin x="750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E26A94-18D0-4D15-93C6-16F0FEDCE313}" type="datetimeFigureOut">
              <a:rPr lang="zh-CN" altLang="en-US" smtClean="0"/>
              <a:t>2022/8/27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576411-4A4D-40C4-A4E4-0F287022834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81650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576411-4A4D-40C4-A4E4-0F287022834F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293393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576411-4A4D-40C4-A4E4-0F287022834F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073852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576411-4A4D-40C4-A4E4-0F287022834F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056132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576411-4A4D-40C4-A4E4-0F287022834F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65996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576411-4A4D-40C4-A4E4-0F287022834F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7472016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576411-4A4D-40C4-A4E4-0F287022834F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6850892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576411-4A4D-40C4-A4E4-0F287022834F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4941477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576411-4A4D-40C4-A4E4-0F287022834F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8927523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576411-4A4D-40C4-A4E4-0F287022834F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6661214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576411-4A4D-40C4-A4E4-0F287022834F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382256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576411-4A4D-40C4-A4E4-0F287022834F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48377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576411-4A4D-40C4-A4E4-0F287022834F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6315513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576411-4A4D-40C4-A4E4-0F287022834F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5951811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576411-4A4D-40C4-A4E4-0F287022834F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1557877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576411-4A4D-40C4-A4E4-0F287022834F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168136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576411-4A4D-40C4-A4E4-0F287022834F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391554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576411-4A4D-40C4-A4E4-0F287022834F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9152851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576411-4A4D-40C4-A4E4-0F287022834F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288809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576411-4A4D-40C4-A4E4-0F287022834F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491717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576411-4A4D-40C4-A4E4-0F287022834F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56622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576411-4A4D-40C4-A4E4-0F287022834F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974057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576411-4A4D-40C4-A4E4-0F287022834F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127547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576411-4A4D-40C4-A4E4-0F287022834F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045955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576411-4A4D-40C4-A4E4-0F287022834F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329977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576411-4A4D-40C4-A4E4-0F287022834F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90717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hangye/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9211A65F-6332-482C-AA78-8C49D451096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图片 7" descr="图片包含 雨伞&#10;&#10;已生成高可信度的说明">
            <a:extLst>
              <a:ext uri="{FF2B5EF4-FFF2-40B4-BE49-F238E27FC236}">
                <a16:creationId xmlns:a16="http://schemas.microsoft.com/office/drawing/2014/main" id="{1C3B55C8-54FA-479C-925A-66AD6CA8419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09650" y="-4511493"/>
            <a:ext cx="13201650" cy="14446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494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C7F5833-991B-4B6E-98C1-274C5252CB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84D1459E-52EB-4604-85A1-47BBA152B67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F5E8B275-0C86-4505-9149-CD4F72F33E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5E5F3EC8-1DF4-4E13-9146-913A5E6DB8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6D252-EBCC-45EC-B202-CEED031EF163}" type="datetimeFigureOut">
              <a:rPr lang="zh-CN" altLang="en-US" smtClean="0"/>
              <a:t>2022/8/27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D272B61-FA58-44CD-B8A5-B8732BD913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57860A0F-B90C-4B28-AE24-F9C51D1B81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94D91-DBE7-4446-A94E-5E9C51E619B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55087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8946452-A00C-46A2-AA79-277BF28BD7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900BBA7A-C7E0-4ACE-80B0-82196ABEED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258A4A3-4D39-4D09-B835-E5026CA4CA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6D252-EBCC-45EC-B202-CEED031EF163}" type="datetimeFigureOut">
              <a:rPr lang="zh-CN" altLang="en-US" smtClean="0"/>
              <a:t>2022/8/27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03E1F2F-1CA6-4F0F-B662-733C7E8C21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98A88B2-53E8-4965-9343-8768E2A3F6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94D91-DBE7-4446-A94E-5E9C51E619B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54069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D9195EF1-AB42-4E15-AFCD-2FC841985F6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F1FDD40D-E22A-462B-8E4A-BA07E0885F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6036620-1A5E-46CC-9830-C978D10FB8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6D252-EBCC-45EC-B202-CEED031EF163}" type="datetimeFigureOut">
              <a:rPr lang="zh-CN" altLang="en-US" smtClean="0"/>
              <a:t>2022/8/27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7515353-901E-4253-9AE8-68C91B3096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2210C30-61D4-4C88-8FFF-2582BF4B7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94D91-DBE7-4446-A94E-5E9C51E619B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3930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2022/8/27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37875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2022/8/27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2320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44308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24DF8E8E-6F55-423F-9929-69D3FBDCCB9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图片 10" descr="图片包含 雨伞&#10;&#10;已生成高可信度的说明">
            <a:extLst>
              <a:ext uri="{FF2B5EF4-FFF2-40B4-BE49-F238E27FC236}">
                <a16:creationId xmlns:a16="http://schemas.microsoft.com/office/drawing/2014/main" id="{BA0BF345-7CF6-46CD-9754-2A27DF14F52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25742" y="-4291352"/>
            <a:ext cx="8052812" cy="8811889"/>
          </a:xfrm>
          <a:prstGeom prst="rect">
            <a:avLst/>
          </a:prstGeom>
        </p:spPr>
      </p:pic>
      <p:pic>
        <p:nvPicPr>
          <p:cNvPr id="12" name="图片 11" descr="图片包含 雨伞&#10;&#10;已生成高可信度的说明">
            <a:extLst>
              <a:ext uri="{FF2B5EF4-FFF2-40B4-BE49-F238E27FC236}">
                <a16:creationId xmlns:a16="http://schemas.microsoft.com/office/drawing/2014/main" id="{D92AC1C9-5B10-469E-AD31-17B1DB191AB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0"/>
            <a:ext cx="8052812" cy="8811889"/>
          </a:xfrm>
          <a:prstGeom prst="rect">
            <a:avLst/>
          </a:prstGeom>
        </p:spPr>
      </p:pic>
      <p:cxnSp>
        <p:nvCxnSpPr>
          <p:cNvPr id="13" name="直接连接符 12">
            <a:extLst>
              <a:ext uri="{FF2B5EF4-FFF2-40B4-BE49-F238E27FC236}">
                <a16:creationId xmlns:a16="http://schemas.microsoft.com/office/drawing/2014/main" id="{54684F37-E2FC-40F5-B841-54E6CACB401A}"/>
              </a:ext>
            </a:extLst>
          </p:cNvPr>
          <p:cNvCxnSpPr>
            <a:cxnSpLocks/>
          </p:cNvCxnSpPr>
          <p:nvPr userDrawn="1"/>
        </p:nvCxnSpPr>
        <p:spPr>
          <a:xfrm flipH="1">
            <a:off x="258147" y="114592"/>
            <a:ext cx="1094792" cy="1094792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矩形 14">
            <a:extLst>
              <a:ext uri="{FF2B5EF4-FFF2-40B4-BE49-F238E27FC236}">
                <a16:creationId xmlns:a16="http://schemas.microsoft.com/office/drawing/2014/main" id="{36BC0781-4440-45C4-9E57-506F1A66B011}"/>
              </a:ext>
            </a:extLst>
          </p:cNvPr>
          <p:cNvSpPr/>
          <p:nvPr userDrawn="1"/>
        </p:nvSpPr>
        <p:spPr>
          <a:xfrm>
            <a:off x="832528" y="530379"/>
            <a:ext cx="22154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en-US" altLang="zh-CN" sz="2400" b="1" dirty="0">
                <a:solidFill>
                  <a:schemeClr val="bg1"/>
                </a:solidFill>
              </a:rPr>
              <a:t>Add title text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2199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7BE3E1B-D82F-4729-B5F7-B0B1D3D66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09A2E3B-0A8B-499C-ACF6-ED214BFD7C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CBA4C1B-9238-4668-ABE9-2C2C38CE29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6D252-EBCC-45EC-B202-CEED031EF163}" type="datetimeFigureOut">
              <a:rPr lang="zh-CN" altLang="en-US" smtClean="0"/>
              <a:t>2022/8/27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018994-7967-4B9C-844E-68E5C7ADF1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1F29926-C1AA-4E3A-B8B6-9C3C1B30CD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94D91-DBE7-4446-A94E-5E9C51E619B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56220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B4CC36F-E469-45F8-9A43-C933352FC2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A3D8F55-A918-41C3-B0F8-A2EE47A07FD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0AFBFD02-AEF1-4FD2-ABBC-352C89DF7F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7E983863-ECF4-4065-BC09-F5EC9EC9BC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6D252-EBCC-45EC-B202-CEED031EF163}" type="datetimeFigureOut">
              <a:rPr lang="zh-CN" altLang="en-US" smtClean="0"/>
              <a:t>2022/8/27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EEE5D5F-F88C-4B2D-9B34-1DDA04D371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9DD3EF9-58F7-481F-A8CE-15AFB72638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94D91-DBE7-4446-A94E-5E9C51E619B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42329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E38135A-A9B5-4718-BA36-155DF9201A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198A2B9-6C3F-4CE6-BBD0-6A74ACBED1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98072910-CC67-4CB6-985A-AB96535439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67159194-56A2-46B6-9D03-9E896AF01B7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ECD3BD34-E5FE-4951-9435-365775BFB8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41262BF3-B00C-45A9-9C03-9966C9DAC8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6D252-EBCC-45EC-B202-CEED031EF163}" type="datetimeFigureOut">
              <a:rPr lang="zh-CN" altLang="en-US" smtClean="0"/>
              <a:t>2022/8/27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D623A888-6DE0-469B-A6D1-B9F46DA02E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11DF96B5-D412-4952-91B8-6652632A0D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94D91-DBE7-4446-A94E-5E9C51E619B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87036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E38135A-A9B5-4718-BA36-155DF9201A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198A2B9-6C3F-4CE6-BBD0-6A74ACBED1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98072910-CC67-4CB6-985A-AB96535439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67159194-56A2-46B6-9D03-9E896AF01B7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ECD3BD34-E5FE-4951-9435-365775BFB8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41262BF3-B00C-45A9-9C03-9966C9DAC8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6D252-EBCC-45EC-B202-CEED031EF163}" type="datetimeFigureOut">
              <a:rPr lang="zh-CN" altLang="en-US" smtClean="0"/>
              <a:t>2022/8/27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D623A888-6DE0-469B-A6D1-B9F46DA02E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11DF96B5-D412-4952-91B8-6652632A0D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94D91-DBE7-4446-A94E-5E9C51E619BE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833647" y="6739570"/>
            <a:ext cx="1440159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dirty="0">
                <a:solidFill>
                  <a:prstClr val="black"/>
                </a:solidFill>
                <a:latin typeface="微软雅黑" panose="020B0503020204020204" pitchFamily="34" charset="-122"/>
                <a:hlinkClick r:id="rId2"/>
              </a:rPr>
              <a:t>行业</a:t>
            </a:r>
            <a:r>
              <a:rPr lang="en-US" altLang="zh-CN" sz="100" dirty="0">
                <a:solidFill>
                  <a:prstClr val="black"/>
                </a:solidFill>
                <a:latin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>
                <a:solidFill>
                  <a:prstClr val="black"/>
                </a:solidFill>
                <a:latin typeface="微软雅黑" panose="020B0503020204020204" pitchFamily="34" charset="-122"/>
                <a:hlinkClick r:id="rId2"/>
              </a:rPr>
              <a:t>模板</a:t>
            </a:r>
            <a:r>
              <a:rPr lang="en-US" altLang="zh-CN" sz="100" dirty="0">
                <a:solidFill>
                  <a:prstClr val="black"/>
                </a:solidFill>
                <a:latin typeface="微软雅黑" panose="020B0503020204020204" pitchFamily="34" charset="-122"/>
              </a:rPr>
              <a:t>http://www.1ppt.com/hangye/</a:t>
            </a:r>
          </a:p>
        </p:txBody>
      </p:sp>
    </p:spTree>
    <p:extLst>
      <p:ext uri="{BB962C8B-B14F-4D97-AF65-F5344CB8AC3E}">
        <p14:creationId xmlns:p14="http://schemas.microsoft.com/office/powerpoint/2010/main" val="2295526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3792063-30B5-43BB-BA36-B7A6D83895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FA314312-F3A2-44F2-861D-3D98169307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6D252-EBCC-45EC-B202-CEED031EF163}" type="datetimeFigureOut">
              <a:rPr lang="zh-CN" altLang="en-US" smtClean="0"/>
              <a:t>2022/8/27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A514999E-1491-41C2-8299-B5811C22F0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7442A469-8766-49D7-86D1-D9ADD744D9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94D91-DBE7-4446-A94E-5E9C51E619B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05805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D0298FE3-81E2-49E5-93F7-1554E59C22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6D252-EBCC-45EC-B202-CEED031EF163}" type="datetimeFigureOut">
              <a:rPr lang="zh-CN" altLang="en-US" smtClean="0"/>
              <a:t>2022/8/27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893D09B5-885A-402C-91C7-77A3EDF769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A958A6B-DBDD-4D18-8542-FF912150B7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94D91-DBE7-4446-A94E-5E9C51E619B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34283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B4A55D0-E7F0-4837-8A04-C5A44AD226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CFB9B73-9DC1-4E31-B99F-2E02621CF2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BE29D040-D2F6-4BDE-BC68-1586213401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C567AA2-CA19-497A-8BA2-E39E1CC919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6D252-EBCC-45EC-B202-CEED031EF163}" type="datetimeFigureOut">
              <a:rPr lang="zh-CN" altLang="en-US" smtClean="0"/>
              <a:t>2022/8/27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30F65D4-16DA-4AC3-8BB0-57A01C70E7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E984667-7A96-45C8-809F-8F93BE1E66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94D91-DBE7-4446-A94E-5E9C51E619B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71664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06101513-53A0-417D-A14A-AC42DD091A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8C7EC1F-E03C-48D2-9C33-D0E0EA84E6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EF71CCD-998F-4F05-9E62-6A133AFDFE6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66D252-EBCC-45EC-B202-CEED031EF163}" type="datetimeFigureOut">
              <a:rPr lang="zh-CN" altLang="en-US" smtClean="0"/>
              <a:t>2022/8/27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0620FB6-96C1-4F25-B39F-EFEC88B9E2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BE74F3F-4E3F-4D0D-82C4-3A80CF7EB5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894D91-DBE7-4446-A94E-5E9C51E619B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474992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60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96891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hyperlink" Target="https://www.ggslide.com/" TargetMode="Externa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6" Type="http://schemas.openxmlformats.org/officeDocument/2006/relationships/hyperlink" Target="https://www.ggslide.com/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图片包含 爬行动物, 恐龙, 动物&#10;&#10;已生成极高可信度的说明">
            <a:extLst>
              <a:ext uri="{FF2B5EF4-FFF2-40B4-BE49-F238E27FC236}">
                <a16:creationId xmlns:a16="http://schemas.microsoft.com/office/drawing/2014/main" id="{F728F29A-0447-4417-8623-586FAA92170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椭圆 5">
            <a:extLst>
              <a:ext uri="{FF2B5EF4-FFF2-40B4-BE49-F238E27FC236}">
                <a16:creationId xmlns:a16="http://schemas.microsoft.com/office/drawing/2014/main" id="{5E9E2DFB-776C-4B97-961B-90500C2F3267}"/>
              </a:ext>
            </a:extLst>
          </p:cNvPr>
          <p:cNvSpPr/>
          <p:nvPr/>
        </p:nvSpPr>
        <p:spPr>
          <a:xfrm>
            <a:off x="3750907" y="463364"/>
            <a:ext cx="4836424" cy="4836424"/>
          </a:xfrm>
          <a:prstGeom prst="ellipse">
            <a:avLst/>
          </a:prstGeom>
          <a:gradFill flip="none" rotWithShape="1">
            <a:gsLst>
              <a:gs pos="32000">
                <a:schemeClr val="tx1"/>
              </a:gs>
              <a:gs pos="58000">
                <a:schemeClr val="tx1">
                  <a:alpha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46DA71E7-79B0-4CFB-8F68-98771B6713A5}"/>
              </a:ext>
            </a:extLst>
          </p:cNvPr>
          <p:cNvCxnSpPr/>
          <p:nvPr/>
        </p:nvCxnSpPr>
        <p:spPr>
          <a:xfrm flipH="1">
            <a:off x="715347" y="83975"/>
            <a:ext cx="4665306" cy="466530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5AB10A0A-CE54-4B55-8DB3-0AA69CF376E7}"/>
              </a:ext>
            </a:extLst>
          </p:cNvPr>
          <p:cNvCxnSpPr>
            <a:cxnSpLocks/>
          </p:cNvCxnSpPr>
          <p:nvPr/>
        </p:nvCxnSpPr>
        <p:spPr>
          <a:xfrm flipH="1">
            <a:off x="6096000" y="824205"/>
            <a:ext cx="5800529" cy="580053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本框 11">
            <a:extLst>
              <a:ext uri="{FF2B5EF4-FFF2-40B4-BE49-F238E27FC236}">
                <a16:creationId xmlns:a16="http://schemas.microsoft.com/office/drawing/2014/main" id="{AD923C94-0D3E-4433-B670-814467ED0710}"/>
              </a:ext>
            </a:extLst>
          </p:cNvPr>
          <p:cNvSpPr txBox="1"/>
          <p:nvPr/>
        </p:nvSpPr>
        <p:spPr>
          <a:xfrm>
            <a:off x="2151712" y="2374106"/>
            <a:ext cx="809696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SCI-Tech PPT templates</a:t>
            </a:r>
            <a:endParaRPr lang="zh-CN" altLang="en-US"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96F7ACFB-FD71-46CE-BB7E-3D58F2163D11}"/>
              </a:ext>
            </a:extLst>
          </p:cNvPr>
          <p:cNvSpPr txBox="1"/>
          <p:nvPr/>
        </p:nvSpPr>
        <p:spPr>
          <a:xfrm>
            <a:off x="4794100" y="951041"/>
            <a:ext cx="2823209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8800" dirty="0">
                <a:gradFill>
                  <a:gsLst>
                    <a:gs pos="0">
                      <a:srgbClr val="F0C76A"/>
                    </a:gs>
                    <a:gs pos="100000">
                      <a:srgbClr val="CC6F62"/>
                    </a:gs>
                  </a:gsLst>
                  <a:lin ang="2400000" scaled="0"/>
                </a:gradFill>
                <a:cs typeface="+mn-ea"/>
                <a:sym typeface="+mn-lt"/>
              </a:rPr>
              <a:t>202X</a:t>
            </a:r>
            <a:endParaRPr lang="zh-CN" altLang="en-US" sz="8800" dirty="0">
              <a:gradFill>
                <a:gsLst>
                  <a:gs pos="0">
                    <a:srgbClr val="F0C76A"/>
                  </a:gs>
                  <a:gs pos="100000">
                    <a:srgbClr val="CC6F62"/>
                  </a:gs>
                </a:gsLst>
                <a:lin ang="2400000" scaled="0"/>
              </a:gradFill>
              <a:cs typeface="+mn-ea"/>
              <a:sym typeface="+mn-lt"/>
            </a:endParaRPr>
          </a:p>
        </p:txBody>
      </p:sp>
      <p:cxnSp>
        <p:nvCxnSpPr>
          <p:cNvPr id="15" name="直接连接符 14">
            <a:extLst>
              <a:ext uri="{FF2B5EF4-FFF2-40B4-BE49-F238E27FC236}">
                <a16:creationId xmlns:a16="http://schemas.microsoft.com/office/drawing/2014/main" id="{414AF399-535A-43D6-902A-35B3C8C9ADA0}"/>
              </a:ext>
            </a:extLst>
          </p:cNvPr>
          <p:cNvCxnSpPr/>
          <p:nvPr/>
        </p:nvCxnSpPr>
        <p:spPr>
          <a:xfrm>
            <a:off x="4124131" y="3388200"/>
            <a:ext cx="415212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本框 15">
            <a:extLst>
              <a:ext uri="{FF2B5EF4-FFF2-40B4-BE49-F238E27FC236}">
                <a16:creationId xmlns:a16="http://schemas.microsoft.com/office/drawing/2014/main" id="{DC5A2E4A-B061-44F9-B32C-126824EBAA8C}"/>
              </a:ext>
            </a:extLst>
          </p:cNvPr>
          <p:cNvSpPr txBox="1"/>
          <p:nvPr/>
        </p:nvSpPr>
        <p:spPr>
          <a:xfrm>
            <a:off x="4124131" y="3569349"/>
            <a:ext cx="41521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Insert the Subtitle of Your Presentation</a:t>
            </a:r>
          </a:p>
        </p:txBody>
      </p:sp>
      <p:pic>
        <p:nvPicPr>
          <p:cNvPr id="18" name="图片 17" descr="图片包含 雨伞&#10;&#10;已生成高可信度的说明">
            <a:extLst>
              <a:ext uri="{FF2B5EF4-FFF2-40B4-BE49-F238E27FC236}">
                <a16:creationId xmlns:a16="http://schemas.microsoft.com/office/drawing/2014/main" id="{B6A6985E-40CA-47F6-8E7B-6B082B1A2D1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06692" y="-4577102"/>
            <a:ext cx="8052812" cy="8811889"/>
          </a:xfrm>
          <a:prstGeom prst="rect">
            <a:avLst/>
          </a:prstGeom>
        </p:spPr>
      </p:pic>
      <p:pic>
        <p:nvPicPr>
          <p:cNvPr id="19" name="图片 18" descr="图片包含 雨伞&#10;&#10;已生成高可信度的说明">
            <a:extLst>
              <a:ext uri="{FF2B5EF4-FFF2-40B4-BE49-F238E27FC236}">
                <a16:creationId xmlns:a16="http://schemas.microsoft.com/office/drawing/2014/main" id="{311C53C2-B46B-472C-8C32-576A973CC2F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3717" y="117511"/>
            <a:ext cx="8052812" cy="8811889"/>
          </a:xfrm>
          <a:prstGeom prst="rect">
            <a:avLst/>
          </a:prstGeom>
        </p:spPr>
      </p:pic>
      <p:sp>
        <p:nvSpPr>
          <p:cNvPr id="20" name="椭圆 19">
            <a:extLst>
              <a:ext uri="{FF2B5EF4-FFF2-40B4-BE49-F238E27FC236}">
                <a16:creationId xmlns:a16="http://schemas.microsoft.com/office/drawing/2014/main" id="{03C21BAC-B891-49B4-9199-0FED9231D1C3}"/>
              </a:ext>
            </a:extLst>
          </p:cNvPr>
          <p:cNvSpPr/>
          <p:nvPr/>
        </p:nvSpPr>
        <p:spPr>
          <a:xfrm>
            <a:off x="3732349" y="1660030"/>
            <a:ext cx="436275" cy="436275"/>
          </a:xfrm>
          <a:prstGeom prst="ellipse">
            <a:avLst/>
          </a:prstGeom>
          <a:gradFill>
            <a:gsLst>
              <a:gs pos="0">
                <a:srgbClr val="F0C76A"/>
              </a:gs>
              <a:gs pos="100000">
                <a:srgbClr val="CC6F62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b="1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21" name="椭圆 20">
            <a:extLst>
              <a:ext uri="{FF2B5EF4-FFF2-40B4-BE49-F238E27FC236}">
                <a16:creationId xmlns:a16="http://schemas.microsoft.com/office/drawing/2014/main" id="{A00B4A3A-6A13-48FE-A032-E3031032A4A8}"/>
              </a:ext>
            </a:extLst>
          </p:cNvPr>
          <p:cNvSpPr/>
          <p:nvPr/>
        </p:nvSpPr>
        <p:spPr>
          <a:xfrm>
            <a:off x="7989139" y="4277567"/>
            <a:ext cx="212834" cy="212834"/>
          </a:xfrm>
          <a:prstGeom prst="ellipse">
            <a:avLst/>
          </a:prstGeom>
          <a:gradFill>
            <a:gsLst>
              <a:gs pos="0">
                <a:srgbClr val="F0C76A"/>
              </a:gs>
              <a:gs pos="100000">
                <a:srgbClr val="CC6F62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b="1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22" name="椭圆 21">
            <a:extLst>
              <a:ext uri="{FF2B5EF4-FFF2-40B4-BE49-F238E27FC236}">
                <a16:creationId xmlns:a16="http://schemas.microsoft.com/office/drawing/2014/main" id="{2595C87D-B3A6-4334-9D9C-4B4EFF32669E}"/>
              </a:ext>
            </a:extLst>
          </p:cNvPr>
          <p:cNvSpPr/>
          <p:nvPr/>
        </p:nvSpPr>
        <p:spPr>
          <a:xfrm>
            <a:off x="9935702" y="2478191"/>
            <a:ext cx="212834" cy="212834"/>
          </a:xfrm>
          <a:prstGeom prst="ellipse">
            <a:avLst/>
          </a:prstGeom>
          <a:gradFill>
            <a:gsLst>
              <a:gs pos="0">
                <a:srgbClr val="F0C76A"/>
              </a:gs>
              <a:gs pos="100000">
                <a:srgbClr val="CC6F62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b="1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23" name="椭圆 22">
            <a:extLst>
              <a:ext uri="{FF2B5EF4-FFF2-40B4-BE49-F238E27FC236}">
                <a16:creationId xmlns:a16="http://schemas.microsoft.com/office/drawing/2014/main" id="{F2109DF1-1561-4977-A801-E9A5EF398064}"/>
              </a:ext>
            </a:extLst>
          </p:cNvPr>
          <p:cNvSpPr/>
          <p:nvPr/>
        </p:nvSpPr>
        <p:spPr>
          <a:xfrm>
            <a:off x="2209957" y="3077028"/>
            <a:ext cx="212834" cy="212834"/>
          </a:xfrm>
          <a:prstGeom prst="ellipse">
            <a:avLst/>
          </a:prstGeom>
          <a:gradFill>
            <a:gsLst>
              <a:gs pos="0">
                <a:srgbClr val="F0C76A"/>
              </a:gs>
              <a:gs pos="100000">
                <a:srgbClr val="CC6F62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b="1">
              <a:solidFill>
                <a:prstClr val="white"/>
              </a:solidFill>
              <a:cs typeface="+mn-ea"/>
              <a:sym typeface="+mn-lt"/>
            </a:endParaRPr>
          </a:p>
        </p:txBody>
      </p:sp>
      <p:pic>
        <p:nvPicPr>
          <p:cNvPr id="2" name="图片 1" descr="图片1">
            <a:extLst>
              <a:ext uri="{FF2B5EF4-FFF2-40B4-BE49-F238E27FC236}">
                <a16:creationId xmlns:a16="http://schemas.microsoft.com/office/drawing/2014/main" id="{F3F5ACD2-1D85-EE43-0C47-6549671141FE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10364043" y="479330"/>
            <a:ext cx="1280160" cy="426720"/>
          </a:xfrm>
          <a:prstGeom prst="rect">
            <a:avLst/>
          </a:prstGeom>
        </p:spPr>
      </p:pic>
      <p:grpSp>
        <p:nvGrpSpPr>
          <p:cNvPr id="4" name="组合 3">
            <a:extLst>
              <a:ext uri="{FF2B5EF4-FFF2-40B4-BE49-F238E27FC236}">
                <a16:creationId xmlns:a16="http://schemas.microsoft.com/office/drawing/2014/main" id="{80D0A515-57E2-A97E-02B9-8F4B86168B8C}"/>
              </a:ext>
            </a:extLst>
          </p:cNvPr>
          <p:cNvGrpSpPr/>
          <p:nvPr/>
        </p:nvGrpSpPr>
        <p:grpSpPr>
          <a:xfrm>
            <a:off x="4168624" y="6491154"/>
            <a:ext cx="4463200" cy="448689"/>
            <a:chOff x="7915949" y="7286422"/>
            <a:chExt cx="4515468" cy="323446"/>
          </a:xfrm>
        </p:grpSpPr>
        <p:sp>
          <p:nvSpPr>
            <p:cNvPr id="7" name="TextBox 3">
              <a:hlinkClick r:id="rId7"/>
              <a:extLst>
                <a:ext uri="{FF2B5EF4-FFF2-40B4-BE49-F238E27FC236}">
                  <a16:creationId xmlns:a16="http://schemas.microsoft.com/office/drawing/2014/main" id="{9AB38ED2-DA91-20E4-0CC0-12130F672C76}"/>
                </a:ext>
              </a:extLst>
            </p:cNvPr>
            <p:cNvSpPr txBox="1"/>
            <p:nvPr/>
          </p:nvSpPr>
          <p:spPr>
            <a:xfrm>
              <a:off x="9409066" y="7286422"/>
              <a:ext cx="302235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400" dirty="0">
                  <a:solidFill>
                    <a:schemeClr val="bg1">
                      <a:lumMod val="75000"/>
                    </a:schemeClr>
                  </a:solidFill>
                  <a:cs typeface="Arial" panose="020B0604020202020204" pitchFamily="34" charset="0"/>
                  <a:hlinkClick r:id="rId7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https://www.ggslide.com</a:t>
              </a:r>
              <a:endParaRPr lang="ko-KR" altLang="en-US" sz="1400" dirty="0">
                <a:solidFill>
                  <a:schemeClr val="bg1">
                    <a:lumMod val="75000"/>
                  </a:scheme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0" name="文本框 9">
              <a:extLst>
                <a:ext uri="{FF2B5EF4-FFF2-40B4-BE49-F238E27FC236}">
                  <a16:creationId xmlns:a16="http://schemas.microsoft.com/office/drawing/2014/main" id="{40B32AFE-F9B5-8D29-D7A8-4E336EF5200F}"/>
                </a:ext>
              </a:extLst>
            </p:cNvPr>
            <p:cNvSpPr txBox="1"/>
            <p:nvPr/>
          </p:nvSpPr>
          <p:spPr>
            <a:xfrm>
              <a:off x="7915949" y="7302091"/>
              <a:ext cx="2673928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</a:rPr>
                <a:t>Remember our URL: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19179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9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0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2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3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5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6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8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/>
      <p:bldP spid="13" grpId="0"/>
      <p:bldP spid="16" grpId="0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>
            <a:extLst>
              <a:ext uri="{FF2B5EF4-FFF2-40B4-BE49-F238E27FC236}">
                <a16:creationId xmlns:a16="http://schemas.microsoft.com/office/drawing/2014/main" id="{DDE499BF-D5C7-41BB-963D-64E2A702452B}"/>
              </a:ext>
            </a:extLst>
          </p:cNvPr>
          <p:cNvSpPr/>
          <p:nvPr/>
        </p:nvSpPr>
        <p:spPr>
          <a:xfrm>
            <a:off x="3858208" y="824205"/>
            <a:ext cx="4475583" cy="4475583"/>
          </a:xfrm>
          <a:prstGeom prst="ellipse">
            <a:avLst/>
          </a:prstGeom>
          <a:gradFill flip="none" rotWithShape="1">
            <a:gsLst>
              <a:gs pos="32000">
                <a:schemeClr val="tx1"/>
              </a:gs>
              <a:gs pos="58000">
                <a:schemeClr val="tx1">
                  <a:alpha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cxnSp>
        <p:nvCxnSpPr>
          <p:cNvPr id="3" name="直接连接符 2">
            <a:extLst>
              <a:ext uri="{FF2B5EF4-FFF2-40B4-BE49-F238E27FC236}">
                <a16:creationId xmlns:a16="http://schemas.microsoft.com/office/drawing/2014/main" id="{BF6A75CE-1CEE-4870-8892-C1B5426B6ABF}"/>
              </a:ext>
            </a:extLst>
          </p:cNvPr>
          <p:cNvCxnSpPr/>
          <p:nvPr/>
        </p:nvCxnSpPr>
        <p:spPr>
          <a:xfrm flipH="1">
            <a:off x="715347" y="83975"/>
            <a:ext cx="4665306" cy="466530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接连接符 3">
            <a:extLst>
              <a:ext uri="{FF2B5EF4-FFF2-40B4-BE49-F238E27FC236}">
                <a16:creationId xmlns:a16="http://schemas.microsoft.com/office/drawing/2014/main" id="{F90D25A8-42D9-46DB-B88C-1D6160CCA250}"/>
              </a:ext>
            </a:extLst>
          </p:cNvPr>
          <p:cNvCxnSpPr>
            <a:cxnSpLocks/>
          </p:cNvCxnSpPr>
          <p:nvPr/>
        </p:nvCxnSpPr>
        <p:spPr>
          <a:xfrm flipH="1">
            <a:off x="6096000" y="824205"/>
            <a:ext cx="5800529" cy="580053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本框 8">
            <a:extLst>
              <a:ext uri="{FF2B5EF4-FFF2-40B4-BE49-F238E27FC236}">
                <a16:creationId xmlns:a16="http://schemas.microsoft.com/office/drawing/2014/main" id="{B7134768-E5FA-401A-AF8F-457733A9C612}"/>
              </a:ext>
            </a:extLst>
          </p:cNvPr>
          <p:cNvSpPr txBox="1"/>
          <p:nvPr/>
        </p:nvSpPr>
        <p:spPr>
          <a:xfrm>
            <a:off x="4998583" y="1216299"/>
            <a:ext cx="242374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7200" dirty="0">
                <a:gradFill>
                  <a:gsLst>
                    <a:gs pos="0">
                      <a:srgbClr val="F0C76A"/>
                    </a:gs>
                    <a:gs pos="100000">
                      <a:srgbClr val="CC6F62"/>
                    </a:gs>
                  </a:gsLst>
                  <a:lin ang="2400000" scaled="0"/>
                </a:gradFill>
                <a:cs typeface="+mn-ea"/>
                <a:sym typeface="+mn-lt"/>
              </a:rPr>
              <a:t>TWO</a:t>
            </a:r>
            <a:endParaRPr lang="zh-CN" altLang="en-US" sz="7200" dirty="0">
              <a:gradFill>
                <a:gsLst>
                  <a:gs pos="0">
                    <a:srgbClr val="F0C76A"/>
                  </a:gs>
                  <a:gs pos="100000">
                    <a:srgbClr val="CC6F62"/>
                  </a:gs>
                </a:gsLst>
                <a:lin ang="2400000" scaled="0"/>
              </a:gradFill>
              <a:cs typeface="+mn-ea"/>
              <a:sym typeface="+mn-lt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1C6F9321-C617-439E-8196-2933DFF9B6A8}"/>
              </a:ext>
            </a:extLst>
          </p:cNvPr>
          <p:cNvSpPr/>
          <p:nvPr/>
        </p:nvSpPr>
        <p:spPr>
          <a:xfrm>
            <a:off x="4791560" y="2466430"/>
            <a:ext cx="2819400" cy="8720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1" name="椭圆 10">
            <a:extLst>
              <a:ext uri="{FF2B5EF4-FFF2-40B4-BE49-F238E27FC236}">
                <a16:creationId xmlns:a16="http://schemas.microsoft.com/office/drawing/2014/main" id="{F970EB7D-F6A8-4583-815C-6AA25F0131D7}"/>
              </a:ext>
            </a:extLst>
          </p:cNvPr>
          <p:cNvSpPr/>
          <p:nvPr/>
        </p:nvSpPr>
        <p:spPr>
          <a:xfrm>
            <a:off x="7865958" y="4171833"/>
            <a:ext cx="212834" cy="212834"/>
          </a:xfrm>
          <a:prstGeom prst="ellipse">
            <a:avLst/>
          </a:prstGeom>
          <a:gradFill>
            <a:gsLst>
              <a:gs pos="0">
                <a:srgbClr val="F0C76A"/>
              </a:gs>
              <a:gs pos="100000">
                <a:srgbClr val="CC6F62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b="1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2" name="椭圆 11">
            <a:extLst>
              <a:ext uri="{FF2B5EF4-FFF2-40B4-BE49-F238E27FC236}">
                <a16:creationId xmlns:a16="http://schemas.microsoft.com/office/drawing/2014/main" id="{C0756CF6-78B8-4D1D-B025-1A9E4A69E291}"/>
              </a:ext>
            </a:extLst>
          </p:cNvPr>
          <p:cNvSpPr/>
          <p:nvPr/>
        </p:nvSpPr>
        <p:spPr>
          <a:xfrm>
            <a:off x="4113658" y="5078599"/>
            <a:ext cx="410912" cy="410912"/>
          </a:xfrm>
          <a:prstGeom prst="ellipse">
            <a:avLst/>
          </a:prstGeom>
          <a:gradFill>
            <a:gsLst>
              <a:gs pos="0">
                <a:srgbClr val="F0C76A"/>
              </a:gs>
              <a:gs pos="100000">
                <a:srgbClr val="CC6F62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b="1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3" name="椭圆 12">
            <a:extLst>
              <a:ext uri="{FF2B5EF4-FFF2-40B4-BE49-F238E27FC236}">
                <a16:creationId xmlns:a16="http://schemas.microsoft.com/office/drawing/2014/main" id="{0E02E245-A585-4D20-9FCF-1DC08958928C}"/>
              </a:ext>
            </a:extLst>
          </p:cNvPr>
          <p:cNvSpPr/>
          <p:nvPr/>
        </p:nvSpPr>
        <p:spPr>
          <a:xfrm>
            <a:off x="3135377" y="2416628"/>
            <a:ext cx="279919" cy="279919"/>
          </a:xfrm>
          <a:prstGeom prst="ellipse">
            <a:avLst/>
          </a:prstGeom>
          <a:gradFill>
            <a:gsLst>
              <a:gs pos="0">
                <a:srgbClr val="F0C76A"/>
              </a:gs>
              <a:gs pos="100000">
                <a:srgbClr val="CC6F62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b="1">
              <a:solidFill>
                <a:prstClr val="white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31917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/>
      <p:bldP spid="10" grpId="0"/>
      <p:bldP spid="11" grpId="0" animBg="1"/>
      <p:bldP spid="12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>
            <a:extLst>
              <a:ext uri="{FF2B5EF4-FFF2-40B4-BE49-F238E27FC236}">
                <a16:creationId xmlns:a16="http://schemas.microsoft.com/office/drawing/2014/main" id="{8318CEA0-66BC-4994-BD62-6908DB9EC4F1}"/>
              </a:ext>
            </a:extLst>
          </p:cNvPr>
          <p:cNvGrpSpPr/>
          <p:nvPr/>
        </p:nvGrpSpPr>
        <p:grpSpPr>
          <a:xfrm>
            <a:off x="4388989" y="1969504"/>
            <a:ext cx="3267992" cy="3305831"/>
            <a:chOff x="4379658" y="2212100"/>
            <a:chExt cx="3267992" cy="3305831"/>
          </a:xfrm>
        </p:grpSpPr>
        <p:sp>
          <p:nvSpPr>
            <p:cNvPr id="3" name="Freeform 5">
              <a:extLst>
                <a:ext uri="{FF2B5EF4-FFF2-40B4-BE49-F238E27FC236}">
                  <a16:creationId xmlns:a16="http://schemas.microsoft.com/office/drawing/2014/main" id="{DEDDFDAE-B0BF-4E31-8A34-88470FB89EE6}"/>
                </a:ext>
              </a:extLst>
            </p:cNvPr>
            <p:cNvSpPr>
              <a:spLocks/>
            </p:cNvSpPr>
            <p:nvPr/>
          </p:nvSpPr>
          <p:spPr bwMode="auto">
            <a:xfrm>
              <a:off x="5725641" y="2216149"/>
              <a:ext cx="1913128" cy="1652124"/>
            </a:xfrm>
            <a:custGeom>
              <a:avLst/>
              <a:gdLst>
                <a:gd name="T0" fmla="*/ 305 w 1888"/>
                <a:gd name="T1" fmla="*/ 1630 h 1630"/>
                <a:gd name="T2" fmla="*/ 901 w 1888"/>
                <a:gd name="T3" fmla="*/ 1344 h 1630"/>
                <a:gd name="T4" fmla="*/ 721 w 1888"/>
                <a:gd name="T5" fmla="*/ 1253 h 1630"/>
                <a:gd name="T6" fmla="*/ 1182 w 1888"/>
                <a:gd name="T7" fmla="*/ 772 h 1630"/>
                <a:gd name="T8" fmla="*/ 1834 w 1888"/>
                <a:gd name="T9" fmla="*/ 635 h 1630"/>
                <a:gd name="T10" fmla="*/ 1888 w 1888"/>
                <a:gd name="T11" fmla="*/ 32 h 1630"/>
                <a:gd name="T12" fmla="*/ 888 w 1888"/>
                <a:gd name="T13" fmla="*/ 244 h 1630"/>
                <a:gd name="T14" fmla="*/ 180 w 1888"/>
                <a:gd name="T15" fmla="*/ 982 h 1630"/>
                <a:gd name="T16" fmla="*/ 0 w 1888"/>
                <a:gd name="T17" fmla="*/ 892 h 1630"/>
                <a:gd name="T18" fmla="*/ 305 w 1888"/>
                <a:gd name="T19" fmla="*/ 1630 h 16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88" h="1630">
                  <a:moveTo>
                    <a:pt x="305" y="1630"/>
                  </a:moveTo>
                  <a:cubicBezTo>
                    <a:pt x="489" y="1467"/>
                    <a:pt x="699" y="1371"/>
                    <a:pt x="901" y="1344"/>
                  </a:cubicBezTo>
                  <a:cubicBezTo>
                    <a:pt x="721" y="1253"/>
                    <a:pt x="721" y="1253"/>
                    <a:pt x="721" y="1253"/>
                  </a:cubicBezTo>
                  <a:cubicBezTo>
                    <a:pt x="822" y="1052"/>
                    <a:pt x="985" y="882"/>
                    <a:pt x="1182" y="772"/>
                  </a:cubicBezTo>
                  <a:cubicBezTo>
                    <a:pt x="1379" y="662"/>
                    <a:pt x="1608" y="614"/>
                    <a:pt x="1834" y="635"/>
                  </a:cubicBezTo>
                  <a:cubicBezTo>
                    <a:pt x="1888" y="32"/>
                    <a:pt x="1888" y="32"/>
                    <a:pt x="1888" y="32"/>
                  </a:cubicBezTo>
                  <a:cubicBezTo>
                    <a:pt x="1545" y="0"/>
                    <a:pt x="1189" y="75"/>
                    <a:pt x="888" y="244"/>
                  </a:cubicBezTo>
                  <a:cubicBezTo>
                    <a:pt x="585" y="412"/>
                    <a:pt x="336" y="672"/>
                    <a:pt x="180" y="982"/>
                  </a:cubicBezTo>
                  <a:cubicBezTo>
                    <a:pt x="0" y="892"/>
                    <a:pt x="0" y="892"/>
                    <a:pt x="0" y="892"/>
                  </a:cubicBezTo>
                  <a:cubicBezTo>
                    <a:pt x="42" y="1184"/>
                    <a:pt x="154" y="1437"/>
                    <a:pt x="305" y="1630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chemeClr val="tx1">
                    <a:alpha val="0"/>
                  </a:schemeClr>
                </a:gs>
                <a:gs pos="0">
                  <a:schemeClr val="tx1">
                    <a:lumMod val="65000"/>
                    <a:lumOff val="3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4" name="Freeform 6">
              <a:extLst>
                <a:ext uri="{FF2B5EF4-FFF2-40B4-BE49-F238E27FC236}">
                  <a16:creationId xmlns:a16="http://schemas.microsoft.com/office/drawing/2014/main" id="{851CAA38-C355-48D7-B6EF-039AA6299B2C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9658" y="2227442"/>
              <a:ext cx="1652123" cy="1913129"/>
            </a:xfrm>
            <a:custGeom>
              <a:avLst/>
              <a:gdLst>
                <a:gd name="T0" fmla="*/ 1630 w 1630"/>
                <a:gd name="T1" fmla="*/ 1583 h 1888"/>
                <a:gd name="T2" fmla="*/ 1344 w 1630"/>
                <a:gd name="T3" fmla="*/ 987 h 1888"/>
                <a:gd name="T4" fmla="*/ 1253 w 1630"/>
                <a:gd name="T5" fmla="*/ 1167 h 1888"/>
                <a:gd name="T6" fmla="*/ 772 w 1630"/>
                <a:gd name="T7" fmla="*/ 706 h 1888"/>
                <a:gd name="T8" fmla="*/ 635 w 1630"/>
                <a:gd name="T9" fmla="*/ 55 h 1888"/>
                <a:gd name="T10" fmla="*/ 32 w 1630"/>
                <a:gd name="T11" fmla="*/ 0 h 1888"/>
                <a:gd name="T12" fmla="*/ 244 w 1630"/>
                <a:gd name="T13" fmla="*/ 1000 h 1888"/>
                <a:gd name="T14" fmla="*/ 982 w 1630"/>
                <a:gd name="T15" fmla="*/ 1708 h 1888"/>
                <a:gd name="T16" fmla="*/ 892 w 1630"/>
                <a:gd name="T17" fmla="*/ 1888 h 1888"/>
                <a:gd name="T18" fmla="*/ 1630 w 1630"/>
                <a:gd name="T19" fmla="*/ 1583 h 18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30" h="1888">
                  <a:moveTo>
                    <a:pt x="1630" y="1583"/>
                  </a:moveTo>
                  <a:cubicBezTo>
                    <a:pt x="1467" y="1399"/>
                    <a:pt x="1371" y="1189"/>
                    <a:pt x="1344" y="987"/>
                  </a:cubicBezTo>
                  <a:cubicBezTo>
                    <a:pt x="1253" y="1167"/>
                    <a:pt x="1253" y="1167"/>
                    <a:pt x="1253" y="1167"/>
                  </a:cubicBezTo>
                  <a:cubicBezTo>
                    <a:pt x="1052" y="1067"/>
                    <a:pt x="882" y="903"/>
                    <a:pt x="772" y="706"/>
                  </a:cubicBezTo>
                  <a:cubicBezTo>
                    <a:pt x="662" y="509"/>
                    <a:pt x="614" y="280"/>
                    <a:pt x="635" y="55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0" y="343"/>
                    <a:pt x="75" y="699"/>
                    <a:pt x="244" y="1000"/>
                  </a:cubicBezTo>
                  <a:cubicBezTo>
                    <a:pt x="412" y="1303"/>
                    <a:pt x="672" y="1553"/>
                    <a:pt x="982" y="1708"/>
                  </a:cubicBezTo>
                  <a:cubicBezTo>
                    <a:pt x="892" y="1888"/>
                    <a:pt x="892" y="1888"/>
                    <a:pt x="892" y="1888"/>
                  </a:cubicBezTo>
                  <a:cubicBezTo>
                    <a:pt x="1184" y="1847"/>
                    <a:pt x="1437" y="1734"/>
                    <a:pt x="1630" y="1583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chemeClr val="tx1">
                    <a:alpha val="0"/>
                  </a:schemeClr>
                </a:gs>
                <a:gs pos="0">
                  <a:schemeClr val="tx1">
                    <a:lumMod val="65000"/>
                    <a:lumOff val="3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5" name="Freeform 7">
              <a:extLst>
                <a:ext uri="{FF2B5EF4-FFF2-40B4-BE49-F238E27FC236}">
                  <a16:creationId xmlns:a16="http://schemas.microsoft.com/office/drawing/2014/main" id="{FC31E77D-D63A-47BB-B0FC-E0788C53FD92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8538" y="3865807"/>
              <a:ext cx="1913128" cy="1652124"/>
            </a:xfrm>
            <a:custGeom>
              <a:avLst/>
              <a:gdLst>
                <a:gd name="T0" fmla="*/ 1583 w 1888"/>
                <a:gd name="T1" fmla="*/ 0 h 1630"/>
                <a:gd name="T2" fmla="*/ 987 w 1888"/>
                <a:gd name="T3" fmla="*/ 286 h 1630"/>
                <a:gd name="T4" fmla="*/ 1167 w 1888"/>
                <a:gd name="T5" fmla="*/ 377 h 1630"/>
                <a:gd name="T6" fmla="*/ 706 w 1888"/>
                <a:gd name="T7" fmla="*/ 858 h 1630"/>
                <a:gd name="T8" fmla="*/ 54 w 1888"/>
                <a:gd name="T9" fmla="*/ 995 h 1630"/>
                <a:gd name="T10" fmla="*/ 0 w 1888"/>
                <a:gd name="T11" fmla="*/ 1598 h 1630"/>
                <a:gd name="T12" fmla="*/ 1000 w 1888"/>
                <a:gd name="T13" fmla="*/ 1386 h 1630"/>
                <a:gd name="T14" fmla="*/ 1708 w 1888"/>
                <a:gd name="T15" fmla="*/ 648 h 1630"/>
                <a:gd name="T16" fmla="*/ 1888 w 1888"/>
                <a:gd name="T17" fmla="*/ 738 h 1630"/>
                <a:gd name="T18" fmla="*/ 1583 w 1888"/>
                <a:gd name="T19" fmla="*/ 0 h 16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88" h="1630">
                  <a:moveTo>
                    <a:pt x="1583" y="0"/>
                  </a:moveTo>
                  <a:cubicBezTo>
                    <a:pt x="1399" y="163"/>
                    <a:pt x="1189" y="259"/>
                    <a:pt x="987" y="286"/>
                  </a:cubicBezTo>
                  <a:cubicBezTo>
                    <a:pt x="1167" y="377"/>
                    <a:pt x="1167" y="377"/>
                    <a:pt x="1167" y="377"/>
                  </a:cubicBezTo>
                  <a:cubicBezTo>
                    <a:pt x="1066" y="578"/>
                    <a:pt x="903" y="748"/>
                    <a:pt x="706" y="858"/>
                  </a:cubicBezTo>
                  <a:cubicBezTo>
                    <a:pt x="509" y="968"/>
                    <a:pt x="280" y="1016"/>
                    <a:pt x="54" y="995"/>
                  </a:cubicBezTo>
                  <a:cubicBezTo>
                    <a:pt x="0" y="1598"/>
                    <a:pt x="0" y="1598"/>
                    <a:pt x="0" y="1598"/>
                  </a:cubicBezTo>
                  <a:cubicBezTo>
                    <a:pt x="343" y="1630"/>
                    <a:pt x="699" y="1556"/>
                    <a:pt x="1000" y="1386"/>
                  </a:cubicBezTo>
                  <a:cubicBezTo>
                    <a:pt x="1302" y="1218"/>
                    <a:pt x="1552" y="958"/>
                    <a:pt x="1708" y="648"/>
                  </a:cubicBezTo>
                  <a:cubicBezTo>
                    <a:pt x="1888" y="738"/>
                    <a:pt x="1888" y="738"/>
                    <a:pt x="1888" y="738"/>
                  </a:cubicBezTo>
                  <a:cubicBezTo>
                    <a:pt x="1846" y="446"/>
                    <a:pt x="1734" y="193"/>
                    <a:pt x="1583" y="0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chemeClr val="tx1">
                    <a:alpha val="0"/>
                  </a:schemeClr>
                </a:gs>
                <a:gs pos="0">
                  <a:schemeClr val="tx1">
                    <a:lumMod val="65000"/>
                    <a:lumOff val="3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6" name="Freeform 8">
              <a:extLst>
                <a:ext uri="{FF2B5EF4-FFF2-40B4-BE49-F238E27FC236}">
                  <a16:creationId xmlns:a16="http://schemas.microsoft.com/office/drawing/2014/main" id="{CFF18007-290B-4270-87C5-3FB63DE18D89}"/>
                </a:ext>
              </a:extLst>
            </p:cNvPr>
            <p:cNvSpPr>
              <a:spLocks/>
            </p:cNvSpPr>
            <p:nvPr/>
          </p:nvSpPr>
          <p:spPr bwMode="auto">
            <a:xfrm>
              <a:off x="5995527" y="3593508"/>
              <a:ext cx="1652123" cy="1913129"/>
            </a:xfrm>
            <a:custGeom>
              <a:avLst/>
              <a:gdLst>
                <a:gd name="T0" fmla="*/ 0 w 1630"/>
                <a:gd name="T1" fmla="*/ 305 h 1888"/>
                <a:gd name="T2" fmla="*/ 286 w 1630"/>
                <a:gd name="T3" fmla="*/ 901 h 1888"/>
                <a:gd name="T4" fmla="*/ 377 w 1630"/>
                <a:gd name="T5" fmla="*/ 721 h 1888"/>
                <a:gd name="T6" fmla="*/ 858 w 1630"/>
                <a:gd name="T7" fmla="*/ 1182 h 1888"/>
                <a:gd name="T8" fmla="*/ 995 w 1630"/>
                <a:gd name="T9" fmla="*/ 1833 h 1888"/>
                <a:gd name="T10" fmla="*/ 1598 w 1630"/>
                <a:gd name="T11" fmla="*/ 1888 h 1888"/>
                <a:gd name="T12" fmla="*/ 1386 w 1630"/>
                <a:gd name="T13" fmla="*/ 888 h 1888"/>
                <a:gd name="T14" fmla="*/ 648 w 1630"/>
                <a:gd name="T15" fmla="*/ 180 h 1888"/>
                <a:gd name="T16" fmla="*/ 738 w 1630"/>
                <a:gd name="T17" fmla="*/ 0 h 1888"/>
                <a:gd name="T18" fmla="*/ 0 w 1630"/>
                <a:gd name="T19" fmla="*/ 305 h 18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30" h="1888">
                  <a:moveTo>
                    <a:pt x="0" y="305"/>
                  </a:moveTo>
                  <a:cubicBezTo>
                    <a:pt x="163" y="489"/>
                    <a:pt x="259" y="699"/>
                    <a:pt x="286" y="901"/>
                  </a:cubicBezTo>
                  <a:cubicBezTo>
                    <a:pt x="377" y="721"/>
                    <a:pt x="377" y="721"/>
                    <a:pt x="377" y="721"/>
                  </a:cubicBezTo>
                  <a:cubicBezTo>
                    <a:pt x="578" y="821"/>
                    <a:pt x="748" y="985"/>
                    <a:pt x="858" y="1182"/>
                  </a:cubicBezTo>
                  <a:cubicBezTo>
                    <a:pt x="968" y="1379"/>
                    <a:pt x="1016" y="1608"/>
                    <a:pt x="995" y="1833"/>
                  </a:cubicBezTo>
                  <a:cubicBezTo>
                    <a:pt x="1598" y="1888"/>
                    <a:pt x="1598" y="1888"/>
                    <a:pt x="1598" y="1888"/>
                  </a:cubicBezTo>
                  <a:cubicBezTo>
                    <a:pt x="1630" y="1545"/>
                    <a:pt x="1555" y="1189"/>
                    <a:pt x="1386" y="888"/>
                  </a:cubicBezTo>
                  <a:cubicBezTo>
                    <a:pt x="1218" y="585"/>
                    <a:pt x="958" y="335"/>
                    <a:pt x="648" y="180"/>
                  </a:cubicBezTo>
                  <a:cubicBezTo>
                    <a:pt x="738" y="0"/>
                    <a:pt x="738" y="0"/>
                    <a:pt x="738" y="0"/>
                  </a:cubicBezTo>
                  <a:cubicBezTo>
                    <a:pt x="446" y="42"/>
                    <a:pt x="193" y="154"/>
                    <a:pt x="0" y="305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chemeClr val="tx1">
                    <a:alpha val="0"/>
                  </a:schemeClr>
                </a:gs>
                <a:gs pos="0">
                  <a:schemeClr val="tx1">
                    <a:lumMod val="65000"/>
                    <a:lumOff val="3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B9430712-B510-4E51-B827-4B6F418439F9}"/>
                </a:ext>
              </a:extLst>
            </p:cNvPr>
            <p:cNvSpPr>
              <a:spLocks/>
            </p:cNvSpPr>
            <p:nvPr/>
          </p:nvSpPr>
          <p:spPr bwMode="auto">
            <a:xfrm>
              <a:off x="5811792" y="2212100"/>
              <a:ext cx="1689481" cy="1458988"/>
            </a:xfrm>
            <a:custGeom>
              <a:avLst/>
              <a:gdLst>
                <a:gd name="T0" fmla="*/ 305 w 1888"/>
                <a:gd name="T1" fmla="*/ 1630 h 1630"/>
                <a:gd name="T2" fmla="*/ 901 w 1888"/>
                <a:gd name="T3" fmla="*/ 1344 h 1630"/>
                <a:gd name="T4" fmla="*/ 721 w 1888"/>
                <a:gd name="T5" fmla="*/ 1253 h 1630"/>
                <a:gd name="T6" fmla="*/ 1182 w 1888"/>
                <a:gd name="T7" fmla="*/ 772 h 1630"/>
                <a:gd name="T8" fmla="*/ 1834 w 1888"/>
                <a:gd name="T9" fmla="*/ 635 h 1630"/>
                <a:gd name="T10" fmla="*/ 1888 w 1888"/>
                <a:gd name="T11" fmla="*/ 32 h 1630"/>
                <a:gd name="T12" fmla="*/ 888 w 1888"/>
                <a:gd name="T13" fmla="*/ 244 h 1630"/>
                <a:gd name="T14" fmla="*/ 180 w 1888"/>
                <a:gd name="T15" fmla="*/ 982 h 1630"/>
                <a:gd name="T16" fmla="*/ 0 w 1888"/>
                <a:gd name="T17" fmla="*/ 892 h 1630"/>
                <a:gd name="T18" fmla="*/ 305 w 1888"/>
                <a:gd name="T19" fmla="*/ 1630 h 16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88" h="1630">
                  <a:moveTo>
                    <a:pt x="305" y="1630"/>
                  </a:moveTo>
                  <a:cubicBezTo>
                    <a:pt x="489" y="1467"/>
                    <a:pt x="699" y="1371"/>
                    <a:pt x="901" y="1344"/>
                  </a:cubicBezTo>
                  <a:cubicBezTo>
                    <a:pt x="721" y="1253"/>
                    <a:pt x="721" y="1253"/>
                    <a:pt x="721" y="1253"/>
                  </a:cubicBezTo>
                  <a:cubicBezTo>
                    <a:pt x="822" y="1052"/>
                    <a:pt x="985" y="882"/>
                    <a:pt x="1182" y="772"/>
                  </a:cubicBezTo>
                  <a:cubicBezTo>
                    <a:pt x="1379" y="662"/>
                    <a:pt x="1608" y="614"/>
                    <a:pt x="1834" y="635"/>
                  </a:cubicBezTo>
                  <a:cubicBezTo>
                    <a:pt x="1888" y="32"/>
                    <a:pt x="1888" y="32"/>
                    <a:pt x="1888" y="32"/>
                  </a:cubicBezTo>
                  <a:cubicBezTo>
                    <a:pt x="1545" y="0"/>
                    <a:pt x="1189" y="75"/>
                    <a:pt x="888" y="244"/>
                  </a:cubicBezTo>
                  <a:cubicBezTo>
                    <a:pt x="585" y="412"/>
                    <a:pt x="336" y="672"/>
                    <a:pt x="180" y="982"/>
                  </a:cubicBezTo>
                  <a:cubicBezTo>
                    <a:pt x="0" y="892"/>
                    <a:pt x="0" y="892"/>
                    <a:pt x="0" y="892"/>
                  </a:cubicBezTo>
                  <a:cubicBezTo>
                    <a:pt x="42" y="1184"/>
                    <a:pt x="154" y="1437"/>
                    <a:pt x="305" y="1630"/>
                  </a:cubicBezTo>
                  <a:close/>
                </a:path>
              </a:pathLst>
            </a:custGeom>
            <a:gradFill>
              <a:gsLst>
                <a:gs pos="0">
                  <a:srgbClr val="F0C76A"/>
                </a:gs>
                <a:gs pos="100000">
                  <a:srgbClr val="CC6F62"/>
                </a:gs>
              </a:gsLst>
              <a:lin ang="2400000" scaled="0"/>
            </a:gradFill>
            <a:ln>
              <a:noFill/>
            </a:ln>
            <a:effectLst>
              <a:outerShdw blurRad="152400" dir="5400000" sx="90000" sy="-19000" rotWithShape="0">
                <a:prstClr val="black">
                  <a:alpha val="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0AAAF07C-F64C-4DC7-AC49-82A7859B8B1A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0553" y="2238649"/>
              <a:ext cx="1458988" cy="1689482"/>
            </a:xfrm>
            <a:custGeom>
              <a:avLst/>
              <a:gdLst>
                <a:gd name="T0" fmla="*/ 1630 w 1630"/>
                <a:gd name="T1" fmla="*/ 1583 h 1888"/>
                <a:gd name="T2" fmla="*/ 1344 w 1630"/>
                <a:gd name="T3" fmla="*/ 987 h 1888"/>
                <a:gd name="T4" fmla="*/ 1253 w 1630"/>
                <a:gd name="T5" fmla="*/ 1167 h 1888"/>
                <a:gd name="T6" fmla="*/ 772 w 1630"/>
                <a:gd name="T7" fmla="*/ 706 h 1888"/>
                <a:gd name="T8" fmla="*/ 635 w 1630"/>
                <a:gd name="T9" fmla="*/ 55 h 1888"/>
                <a:gd name="T10" fmla="*/ 32 w 1630"/>
                <a:gd name="T11" fmla="*/ 0 h 1888"/>
                <a:gd name="T12" fmla="*/ 244 w 1630"/>
                <a:gd name="T13" fmla="*/ 1000 h 1888"/>
                <a:gd name="T14" fmla="*/ 982 w 1630"/>
                <a:gd name="T15" fmla="*/ 1708 h 1888"/>
                <a:gd name="T16" fmla="*/ 892 w 1630"/>
                <a:gd name="T17" fmla="*/ 1888 h 1888"/>
                <a:gd name="T18" fmla="*/ 1630 w 1630"/>
                <a:gd name="T19" fmla="*/ 1583 h 18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30" h="1888">
                  <a:moveTo>
                    <a:pt x="1630" y="1583"/>
                  </a:moveTo>
                  <a:cubicBezTo>
                    <a:pt x="1467" y="1399"/>
                    <a:pt x="1371" y="1189"/>
                    <a:pt x="1344" y="987"/>
                  </a:cubicBezTo>
                  <a:cubicBezTo>
                    <a:pt x="1253" y="1167"/>
                    <a:pt x="1253" y="1167"/>
                    <a:pt x="1253" y="1167"/>
                  </a:cubicBezTo>
                  <a:cubicBezTo>
                    <a:pt x="1052" y="1067"/>
                    <a:pt x="882" y="903"/>
                    <a:pt x="772" y="706"/>
                  </a:cubicBezTo>
                  <a:cubicBezTo>
                    <a:pt x="662" y="509"/>
                    <a:pt x="614" y="280"/>
                    <a:pt x="635" y="55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0" y="343"/>
                    <a:pt x="75" y="699"/>
                    <a:pt x="244" y="1000"/>
                  </a:cubicBezTo>
                  <a:cubicBezTo>
                    <a:pt x="412" y="1303"/>
                    <a:pt x="672" y="1553"/>
                    <a:pt x="982" y="1708"/>
                  </a:cubicBezTo>
                  <a:cubicBezTo>
                    <a:pt x="892" y="1888"/>
                    <a:pt x="892" y="1888"/>
                    <a:pt x="892" y="1888"/>
                  </a:cubicBezTo>
                  <a:cubicBezTo>
                    <a:pt x="1184" y="1847"/>
                    <a:pt x="1437" y="1734"/>
                    <a:pt x="1630" y="1583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85000"/>
                  </a:schemeClr>
                </a:gs>
                <a:gs pos="100000">
                  <a:schemeClr val="tx1">
                    <a:lumMod val="75000"/>
                    <a:lumOff val="25000"/>
                  </a:schemeClr>
                </a:gs>
              </a:gsLst>
              <a:lin ang="2400000" scaled="0"/>
            </a:gradFill>
            <a:ln>
              <a:noFill/>
            </a:ln>
            <a:effectLst>
              <a:outerShdw blurRad="152400" dir="5400000" sx="90000" sy="-19000" rotWithShape="0">
                <a:prstClr val="black">
                  <a:alpha val="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785B46F5-1696-4D0C-A120-4268307EEB27}"/>
                </a:ext>
              </a:extLst>
            </p:cNvPr>
            <p:cNvSpPr>
              <a:spLocks/>
            </p:cNvSpPr>
            <p:nvPr/>
          </p:nvSpPr>
          <p:spPr bwMode="auto">
            <a:xfrm>
              <a:off x="4474689" y="3861759"/>
              <a:ext cx="1689481" cy="1458988"/>
            </a:xfrm>
            <a:custGeom>
              <a:avLst/>
              <a:gdLst>
                <a:gd name="T0" fmla="*/ 1583 w 1888"/>
                <a:gd name="T1" fmla="*/ 0 h 1630"/>
                <a:gd name="T2" fmla="*/ 987 w 1888"/>
                <a:gd name="T3" fmla="*/ 286 h 1630"/>
                <a:gd name="T4" fmla="*/ 1167 w 1888"/>
                <a:gd name="T5" fmla="*/ 377 h 1630"/>
                <a:gd name="T6" fmla="*/ 706 w 1888"/>
                <a:gd name="T7" fmla="*/ 858 h 1630"/>
                <a:gd name="T8" fmla="*/ 54 w 1888"/>
                <a:gd name="T9" fmla="*/ 995 h 1630"/>
                <a:gd name="T10" fmla="*/ 0 w 1888"/>
                <a:gd name="T11" fmla="*/ 1598 h 1630"/>
                <a:gd name="T12" fmla="*/ 1000 w 1888"/>
                <a:gd name="T13" fmla="*/ 1386 h 1630"/>
                <a:gd name="T14" fmla="*/ 1708 w 1888"/>
                <a:gd name="T15" fmla="*/ 648 h 1630"/>
                <a:gd name="T16" fmla="*/ 1888 w 1888"/>
                <a:gd name="T17" fmla="*/ 738 h 1630"/>
                <a:gd name="T18" fmla="*/ 1583 w 1888"/>
                <a:gd name="T19" fmla="*/ 0 h 16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88" h="1630">
                  <a:moveTo>
                    <a:pt x="1583" y="0"/>
                  </a:moveTo>
                  <a:cubicBezTo>
                    <a:pt x="1399" y="163"/>
                    <a:pt x="1189" y="259"/>
                    <a:pt x="987" y="286"/>
                  </a:cubicBezTo>
                  <a:cubicBezTo>
                    <a:pt x="1167" y="377"/>
                    <a:pt x="1167" y="377"/>
                    <a:pt x="1167" y="377"/>
                  </a:cubicBezTo>
                  <a:cubicBezTo>
                    <a:pt x="1066" y="578"/>
                    <a:pt x="903" y="748"/>
                    <a:pt x="706" y="858"/>
                  </a:cubicBezTo>
                  <a:cubicBezTo>
                    <a:pt x="509" y="968"/>
                    <a:pt x="280" y="1016"/>
                    <a:pt x="54" y="995"/>
                  </a:cubicBezTo>
                  <a:cubicBezTo>
                    <a:pt x="0" y="1598"/>
                    <a:pt x="0" y="1598"/>
                    <a:pt x="0" y="1598"/>
                  </a:cubicBezTo>
                  <a:cubicBezTo>
                    <a:pt x="343" y="1630"/>
                    <a:pt x="699" y="1556"/>
                    <a:pt x="1000" y="1386"/>
                  </a:cubicBezTo>
                  <a:cubicBezTo>
                    <a:pt x="1302" y="1218"/>
                    <a:pt x="1552" y="958"/>
                    <a:pt x="1708" y="648"/>
                  </a:cubicBezTo>
                  <a:cubicBezTo>
                    <a:pt x="1888" y="738"/>
                    <a:pt x="1888" y="738"/>
                    <a:pt x="1888" y="738"/>
                  </a:cubicBezTo>
                  <a:cubicBezTo>
                    <a:pt x="1846" y="446"/>
                    <a:pt x="1734" y="193"/>
                    <a:pt x="1583" y="0"/>
                  </a:cubicBezTo>
                  <a:close/>
                </a:path>
              </a:pathLst>
            </a:custGeom>
            <a:gradFill>
              <a:gsLst>
                <a:gs pos="0">
                  <a:srgbClr val="F0C76A"/>
                </a:gs>
                <a:gs pos="100000">
                  <a:srgbClr val="CC6F62"/>
                </a:gs>
              </a:gsLst>
              <a:lin ang="2400000" scaled="0"/>
            </a:gradFill>
            <a:ln>
              <a:noFill/>
            </a:ln>
            <a:effectLst>
              <a:outerShdw blurRad="152400" dir="5400000" sx="90000" sy="-19000" rotWithShape="0">
                <a:prstClr val="black">
                  <a:alpha val="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28002234-6B6E-45EF-982D-8CD33DC25D77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6422" y="3604716"/>
              <a:ext cx="1458988" cy="1689482"/>
            </a:xfrm>
            <a:custGeom>
              <a:avLst/>
              <a:gdLst>
                <a:gd name="T0" fmla="*/ 0 w 1630"/>
                <a:gd name="T1" fmla="*/ 305 h 1888"/>
                <a:gd name="T2" fmla="*/ 286 w 1630"/>
                <a:gd name="T3" fmla="*/ 901 h 1888"/>
                <a:gd name="T4" fmla="*/ 377 w 1630"/>
                <a:gd name="T5" fmla="*/ 721 h 1888"/>
                <a:gd name="T6" fmla="*/ 858 w 1630"/>
                <a:gd name="T7" fmla="*/ 1182 h 1888"/>
                <a:gd name="T8" fmla="*/ 995 w 1630"/>
                <a:gd name="T9" fmla="*/ 1833 h 1888"/>
                <a:gd name="T10" fmla="*/ 1598 w 1630"/>
                <a:gd name="T11" fmla="*/ 1888 h 1888"/>
                <a:gd name="T12" fmla="*/ 1386 w 1630"/>
                <a:gd name="T13" fmla="*/ 888 h 1888"/>
                <a:gd name="T14" fmla="*/ 648 w 1630"/>
                <a:gd name="T15" fmla="*/ 180 h 1888"/>
                <a:gd name="T16" fmla="*/ 738 w 1630"/>
                <a:gd name="T17" fmla="*/ 0 h 1888"/>
                <a:gd name="T18" fmla="*/ 0 w 1630"/>
                <a:gd name="T19" fmla="*/ 305 h 18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30" h="1888">
                  <a:moveTo>
                    <a:pt x="0" y="305"/>
                  </a:moveTo>
                  <a:cubicBezTo>
                    <a:pt x="163" y="489"/>
                    <a:pt x="259" y="699"/>
                    <a:pt x="286" y="901"/>
                  </a:cubicBezTo>
                  <a:cubicBezTo>
                    <a:pt x="377" y="721"/>
                    <a:pt x="377" y="721"/>
                    <a:pt x="377" y="721"/>
                  </a:cubicBezTo>
                  <a:cubicBezTo>
                    <a:pt x="578" y="821"/>
                    <a:pt x="748" y="985"/>
                    <a:pt x="858" y="1182"/>
                  </a:cubicBezTo>
                  <a:cubicBezTo>
                    <a:pt x="968" y="1379"/>
                    <a:pt x="1016" y="1608"/>
                    <a:pt x="995" y="1833"/>
                  </a:cubicBezTo>
                  <a:cubicBezTo>
                    <a:pt x="1598" y="1888"/>
                    <a:pt x="1598" y="1888"/>
                    <a:pt x="1598" y="1888"/>
                  </a:cubicBezTo>
                  <a:cubicBezTo>
                    <a:pt x="1630" y="1545"/>
                    <a:pt x="1555" y="1189"/>
                    <a:pt x="1386" y="888"/>
                  </a:cubicBezTo>
                  <a:cubicBezTo>
                    <a:pt x="1218" y="585"/>
                    <a:pt x="958" y="335"/>
                    <a:pt x="648" y="180"/>
                  </a:cubicBezTo>
                  <a:cubicBezTo>
                    <a:pt x="738" y="0"/>
                    <a:pt x="738" y="0"/>
                    <a:pt x="738" y="0"/>
                  </a:cubicBezTo>
                  <a:cubicBezTo>
                    <a:pt x="446" y="42"/>
                    <a:pt x="193" y="154"/>
                    <a:pt x="0" y="305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8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2400000" scaled="0"/>
            </a:gradFill>
            <a:ln>
              <a:noFill/>
            </a:ln>
            <a:effectLst>
              <a:outerShdw blurRad="152400" dir="5400000" sx="90000" sy="-19000" rotWithShape="0">
                <a:prstClr val="black">
                  <a:alpha val="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7D62A960-9983-476E-9AD4-BAB78A629CC5}"/>
                </a:ext>
              </a:extLst>
            </p:cNvPr>
            <p:cNvSpPr/>
            <p:nvPr/>
          </p:nvSpPr>
          <p:spPr>
            <a:xfrm>
              <a:off x="5319429" y="3336277"/>
              <a:ext cx="470000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000" dirty="0">
                  <a:solidFill>
                    <a:prstClr val="white"/>
                  </a:solidFill>
                  <a:cs typeface="+mn-ea"/>
                  <a:sym typeface="+mn-lt"/>
                </a:rPr>
                <a:t>01</a:t>
              </a:r>
              <a:endParaRPr lang="zh-CN" altLang="en-US" sz="200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BBA8A655-BC0D-479A-A0A1-E2F53D852CC6}"/>
                </a:ext>
              </a:extLst>
            </p:cNvPr>
            <p:cNvSpPr/>
            <p:nvPr/>
          </p:nvSpPr>
          <p:spPr>
            <a:xfrm>
              <a:off x="5606563" y="4073361"/>
              <a:ext cx="470000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000" dirty="0">
                  <a:solidFill>
                    <a:prstClr val="white"/>
                  </a:solidFill>
                  <a:cs typeface="+mn-ea"/>
                  <a:sym typeface="+mn-lt"/>
                </a:rPr>
                <a:t>02</a:t>
              </a:r>
              <a:endParaRPr lang="zh-CN" altLang="en-US" sz="200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7DEE5CFD-1722-4EE7-ADE6-9EE053C8C7A7}"/>
                </a:ext>
              </a:extLst>
            </p:cNvPr>
            <p:cNvSpPr/>
            <p:nvPr/>
          </p:nvSpPr>
          <p:spPr>
            <a:xfrm>
              <a:off x="6331760" y="3801783"/>
              <a:ext cx="470000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000" dirty="0">
                  <a:solidFill>
                    <a:prstClr val="white"/>
                  </a:solidFill>
                  <a:cs typeface="+mn-ea"/>
                  <a:sym typeface="+mn-lt"/>
                </a:rPr>
                <a:t>03</a:t>
              </a:r>
              <a:endParaRPr lang="zh-CN" altLang="en-US" sz="200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97DC7FFC-C88C-4C46-B337-79463D9D6B8D}"/>
                </a:ext>
              </a:extLst>
            </p:cNvPr>
            <p:cNvSpPr/>
            <p:nvPr/>
          </p:nvSpPr>
          <p:spPr>
            <a:xfrm>
              <a:off x="5987980" y="3076284"/>
              <a:ext cx="470000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000" dirty="0">
                  <a:solidFill>
                    <a:prstClr val="white"/>
                  </a:solidFill>
                  <a:cs typeface="+mn-ea"/>
                  <a:sym typeface="+mn-lt"/>
                </a:rPr>
                <a:t>04</a:t>
              </a:r>
              <a:endParaRPr lang="zh-CN" altLang="en-US" sz="200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96090402-D2D1-492A-800E-F0F9CE24B004}"/>
                </a:ext>
              </a:extLst>
            </p:cNvPr>
            <p:cNvSpPr/>
            <p:nvPr/>
          </p:nvSpPr>
          <p:spPr>
            <a:xfrm rot="3600000">
              <a:off x="4526107" y="2909503"/>
              <a:ext cx="870751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400" dirty="0">
                  <a:solidFill>
                    <a:prstClr val="white"/>
                  </a:solidFill>
                  <a:cs typeface="+mn-ea"/>
                  <a:sym typeface="+mn-lt"/>
                </a:rPr>
                <a:t>title here</a:t>
              </a:r>
              <a:endParaRPr lang="zh-CN" altLang="en-US" sz="140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695FD139-EA93-46CA-8D14-4507FD2F0C17}"/>
                </a:ext>
              </a:extLst>
            </p:cNvPr>
            <p:cNvSpPr/>
            <p:nvPr/>
          </p:nvSpPr>
          <p:spPr>
            <a:xfrm rot="3600000">
              <a:off x="6583192" y="4295568"/>
              <a:ext cx="870751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400" dirty="0">
                  <a:solidFill>
                    <a:prstClr val="white"/>
                  </a:solidFill>
                  <a:cs typeface="+mn-ea"/>
                  <a:sym typeface="+mn-lt"/>
                </a:rPr>
                <a:t>title here</a:t>
              </a:r>
              <a:endParaRPr lang="zh-CN" altLang="en-US" sz="140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17" name="矩形 16">
              <a:extLst>
                <a:ext uri="{FF2B5EF4-FFF2-40B4-BE49-F238E27FC236}">
                  <a16:creationId xmlns:a16="http://schemas.microsoft.com/office/drawing/2014/main" id="{B3E05406-4C76-4480-B7EB-BF71FBF0394A}"/>
                </a:ext>
              </a:extLst>
            </p:cNvPr>
            <p:cNvSpPr/>
            <p:nvPr/>
          </p:nvSpPr>
          <p:spPr>
            <a:xfrm rot="19800000">
              <a:off x="4874330" y="4654136"/>
              <a:ext cx="870751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400" dirty="0">
                  <a:solidFill>
                    <a:prstClr val="white"/>
                  </a:solidFill>
                  <a:cs typeface="+mn-ea"/>
                  <a:sym typeface="+mn-lt"/>
                </a:rPr>
                <a:t>title here</a:t>
              </a:r>
              <a:endParaRPr lang="zh-CN" altLang="en-US" sz="140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18" name="矩形 17">
              <a:extLst>
                <a:ext uri="{FF2B5EF4-FFF2-40B4-BE49-F238E27FC236}">
                  <a16:creationId xmlns:a16="http://schemas.microsoft.com/office/drawing/2014/main" id="{47204F39-602E-4D25-A7CD-7BF45DC1AF9A}"/>
                </a:ext>
              </a:extLst>
            </p:cNvPr>
            <p:cNvSpPr/>
            <p:nvPr/>
          </p:nvSpPr>
          <p:spPr>
            <a:xfrm rot="19800000">
              <a:off x="6227454" y="2582123"/>
              <a:ext cx="870751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400" dirty="0">
                  <a:solidFill>
                    <a:prstClr val="white"/>
                  </a:solidFill>
                  <a:cs typeface="+mn-ea"/>
                  <a:sym typeface="+mn-lt"/>
                </a:rPr>
                <a:t>title here</a:t>
              </a:r>
              <a:endParaRPr lang="zh-CN" altLang="en-US" sz="140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9" name="Rectangle 89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>
            <a:extLst>
              <a:ext uri="{FF2B5EF4-FFF2-40B4-BE49-F238E27FC236}">
                <a16:creationId xmlns:a16="http://schemas.microsoft.com/office/drawing/2014/main" id="{3B6DB2FD-D466-4CCE-AD39-4DCE8107C856}"/>
              </a:ext>
            </a:extLst>
          </p:cNvPr>
          <p:cNvSpPr/>
          <p:nvPr/>
        </p:nvSpPr>
        <p:spPr>
          <a:xfrm>
            <a:off x="7904986" y="1602867"/>
            <a:ext cx="3035757" cy="846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400" b="1" dirty="0">
                <a:solidFill>
                  <a:srgbClr val="F0C76A"/>
                </a:solidFill>
                <a:cs typeface="+mn-ea"/>
                <a:sym typeface="+mn-lt"/>
              </a:rPr>
              <a:t>Key Words Here</a:t>
            </a:r>
            <a:endParaRPr lang="en-US" sz="1050" dirty="0">
              <a:solidFill>
                <a:srgbClr val="F0C76A"/>
              </a:solidFill>
              <a:cs typeface="+mn-ea"/>
              <a:sym typeface="+mn-lt"/>
            </a:endParaRPr>
          </a:p>
          <a:p>
            <a:r>
              <a:rPr lang="en-US" sz="1050" dirty="0">
                <a:solidFill>
                  <a:prstClr val="white"/>
                </a:solidFill>
                <a:cs typeface="+mn-ea"/>
                <a:sym typeface="+mn-lt"/>
              </a:rPr>
              <a:t>Click here to add text content, such as keywords, some brief introductions, etc.</a:t>
            </a:r>
          </a:p>
        </p:txBody>
      </p:sp>
      <p:sp>
        <p:nvSpPr>
          <p:cNvPr id="20" name="Rectangle 89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>
            <a:extLst>
              <a:ext uri="{FF2B5EF4-FFF2-40B4-BE49-F238E27FC236}">
                <a16:creationId xmlns:a16="http://schemas.microsoft.com/office/drawing/2014/main" id="{06615D9B-7CB8-4D33-B71B-14D482FAA3D5}"/>
              </a:ext>
            </a:extLst>
          </p:cNvPr>
          <p:cNvSpPr/>
          <p:nvPr/>
        </p:nvSpPr>
        <p:spPr>
          <a:xfrm>
            <a:off x="7871693" y="4446080"/>
            <a:ext cx="3035757" cy="846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400" b="1" dirty="0">
                <a:solidFill>
                  <a:srgbClr val="F0C76A"/>
                </a:solidFill>
                <a:cs typeface="+mn-ea"/>
                <a:sym typeface="+mn-lt"/>
              </a:rPr>
              <a:t>Key Words Here</a:t>
            </a:r>
            <a:endParaRPr lang="en-US" sz="1050" dirty="0">
              <a:solidFill>
                <a:srgbClr val="F0C76A"/>
              </a:solidFill>
              <a:cs typeface="+mn-ea"/>
              <a:sym typeface="+mn-lt"/>
            </a:endParaRPr>
          </a:p>
          <a:p>
            <a:r>
              <a:rPr lang="en-US" sz="1050" dirty="0">
                <a:solidFill>
                  <a:prstClr val="white"/>
                </a:solidFill>
                <a:cs typeface="+mn-ea"/>
                <a:sym typeface="+mn-lt"/>
              </a:rPr>
              <a:t>Click here to add text content, such as keywords, some brief introductions, etc.</a:t>
            </a:r>
          </a:p>
        </p:txBody>
      </p:sp>
      <p:sp>
        <p:nvSpPr>
          <p:cNvPr id="21" name="Rectangle 89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>
            <a:extLst>
              <a:ext uri="{FF2B5EF4-FFF2-40B4-BE49-F238E27FC236}">
                <a16:creationId xmlns:a16="http://schemas.microsoft.com/office/drawing/2014/main" id="{EAC1B194-6C40-41D8-8A5B-026744AA126B}"/>
              </a:ext>
            </a:extLst>
          </p:cNvPr>
          <p:cNvSpPr/>
          <p:nvPr/>
        </p:nvSpPr>
        <p:spPr>
          <a:xfrm>
            <a:off x="1014218" y="1602867"/>
            <a:ext cx="3035757" cy="846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200000"/>
              </a:lnSpc>
            </a:pPr>
            <a:r>
              <a:rPr lang="en-US" altLang="zh-CN" sz="1400" b="1" dirty="0">
                <a:solidFill>
                  <a:srgbClr val="F0C76A"/>
                </a:solidFill>
                <a:cs typeface="+mn-ea"/>
                <a:sym typeface="+mn-lt"/>
              </a:rPr>
              <a:t>Key Words Here</a:t>
            </a:r>
            <a:endParaRPr lang="en-US" sz="1050" dirty="0">
              <a:solidFill>
                <a:srgbClr val="F0C76A"/>
              </a:solidFill>
              <a:cs typeface="+mn-ea"/>
              <a:sym typeface="+mn-lt"/>
            </a:endParaRPr>
          </a:p>
          <a:p>
            <a:pPr algn="r"/>
            <a:r>
              <a:rPr lang="en-US" sz="1050" dirty="0">
                <a:solidFill>
                  <a:prstClr val="white"/>
                </a:solidFill>
                <a:cs typeface="+mn-ea"/>
                <a:sym typeface="+mn-lt"/>
              </a:rPr>
              <a:t>Click here to add text content, such as keywords, some brief introductions, etc.</a:t>
            </a:r>
          </a:p>
        </p:txBody>
      </p:sp>
      <p:sp>
        <p:nvSpPr>
          <p:cNvPr id="22" name="Rectangle 89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>
            <a:extLst>
              <a:ext uri="{FF2B5EF4-FFF2-40B4-BE49-F238E27FC236}">
                <a16:creationId xmlns:a16="http://schemas.microsoft.com/office/drawing/2014/main" id="{51456931-2467-43CD-9D19-F4B47E881671}"/>
              </a:ext>
            </a:extLst>
          </p:cNvPr>
          <p:cNvSpPr/>
          <p:nvPr/>
        </p:nvSpPr>
        <p:spPr>
          <a:xfrm>
            <a:off x="892642" y="4446080"/>
            <a:ext cx="3035757" cy="846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200000"/>
              </a:lnSpc>
            </a:pPr>
            <a:r>
              <a:rPr lang="en-US" altLang="zh-CN" sz="1400" b="1" dirty="0">
                <a:solidFill>
                  <a:srgbClr val="F0C76A"/>
                </a:solidFill>
                <a:cs typeface="+mn-ea"/>
                <a:sym typeface="+mn-lt"/>
              </a:rPr>
              <a:t>Key Words Here</a:t>
            </a:r>
            <a:endParaRPr lang="en-US" sz="1050" dirty="0">
              <a:solidFill>
                <a:srgbClr val="F0C76A"/>
              </a:solidFill>
              <a:cs typeface="+mn-ea"/>
              <a:sym typeface="+mn-lt"/>
            </a:endParaRPr>
          </a:p>
          <a:p>
            <a:pPr algn="r"/>
            <a:r>
              <a:rPr lang="en-US" sz="1050" dirty="0">
                <a:solidFill>
                  <a:prstClr val="white"/>
                </a:solidFill>
                <a:cs typeface="+mn-ea"/>
                <a:sym typeface="+mn-lt"/>
              </a:rPr>
              <a:t>Click here to add text content, such as keywords, some brief introductions, etc.</a:t>
            </a:r>
          </a:p>
        </p:txBody>
      </p:sp>
      <p:sp>
        <p:nvSpPr>
          <p:cNvPr id="23" name="任意多边形 35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>
            <a:extLst>
              <a:ext uri="{FF2B5EF4-FFF2-40B4-BE49-F238E27FC236}">
                <a16:creationId xmlns:a16="http://schemas.microsoft.com/office/drawing/2014/main" id="{CECC0B2A-5351-43C6-A1E9-FADCFF880D0B}"/>
              </a:ext>
            </a:extLst>
          </p:cNvPr>
          <p:cNvSpPr/>
          <p:nvPr/>
        </p:nvSpPr>
        <p:spPr>
          <a:xfrm rot="5400000" flipV="1">
            <a:off x="3692549" y="2250903"/>
            <a:ext cx="834605" cy="60788"/>
          </a:xfrm>
          <a:custGeom>
            <a:avLst/>
            <a:gdLst>
              <a:gd name="connsiteX0" fmla="*/ 0 w 3125338"/>
              <a:gd name="connsiteY0" fmla="*/ 0 h 0"/>
              <a:gd name="connsiteX1" fmla="*/ 3125338 w 3125338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125338">
                <a:moveTo>
                  <a:pt x="0" y="0"/>
                </a:moveTo>
                <a:lnTo>
                  <a:pt x="3125338" y="0"/>
                </a:lnTo>
              </a:path>
            </a:pathLst>
          </a:custGeom>
          <a:noFill/>
          <a:ln>
            <a:gradFill>
              <a:gsLst>
                <a:gs pos="0">
                  <a:srgbClr val="C99115"/>
                </a:gs>
                <a:gs pos="100000">
                  <a:srgbClr val="C99115">
                    <a:alpha val="0"/>
                  </a:srgbClr>
                </a:gs>
              </a:gsLst>
              <a:lin ang="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24" name="任意多边形 36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>
            <a:extLst>
              <a:ext uri="{FF2B5EF4-FFF2-40B4-BE49-F238E27FC236}">
                <a16:creationId xmlns:a16="http://schemas.microsoft.com/office/drawing/2014/main" id="{45498DFC-F451-49F6-98D6-A60BF44B021F}"/>
              </a:ext>
            </a:extLst>
          </p:cNvPr>
          <p:cNvSpPr/>
          <p:nvPr/>
        </p:nvSpPr>
        <p:spPr>
          <a:xfrm rot="5400000" flipV="1">
            <a:off x="7366087" y="2250902"/>
            <a:ext cx="834605" cy="60788"/>
          </a:xfrm>
          <a:custGeom>
            <a:avLst/>
            <a:gdLst>
              <a:gd name="connsiteX0" fmla="*/ 0 w 3125338"/>
              <a:gd name="connsiteY0" fmla="*/ 0 h 0"/>
              <a:gd name="connsiteX1" fmla="*/ 3125338 w 3125338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125338">
                <a:moveTo>
                  <a:pt x="0" y="0"/>
                </a:moveTo>
                <a:lnTo>
                  <a:pt x="3125338" y="0"/>
                </a:lnTo>
              </a:path>
            </a:pathLst>
          </a:custGeom>
          <a:noFill/>
          <a:ln>
            <a:gradFill>
              <a:gsLst>
                <a:gs pos="0">
                  <a:srgbClr val="C99115"/>
                </a:gs>
                <a:gs pos="100000">
                  <a:srgbClr val="C99115">
                    <a:alpha val="0"/>
                  </a:srgbClr>
                </a:gs>
              </a:gsLst>
              <a:lin ang="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25" name="任意多边形 37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>
            <a:extLst>
              <a:ext uri="{FF2B5EF4-FFF2-40B4-BE49-F238E27FC236}">
                <a16:creationId xmlns:a16="http://schemas.microsoft.com/office/drawing/2014/main" id="{ED9E4E6A-AD19-458A-BA18-E31545889221}"/>
              </a:ext>
            </a:extLst>
          </p:cNvPr>
          <p:cNvSpPr/>
          <p:nvPr/>
        </p:nvSpPr>
        <p:spPr>
          <a:xfrm rot="16200000" flipV="1">
            <a:off x="3631760" y="4844770"/>
            <a:ext cx="834605" cy="60788"/>
          </a:xfrm>
          <a:custGeom>
            <a:avLst/>
            <a:gdLst>
              <a:gd name="connsiteX0" fmla="*/ 0 w 3125338"/>
              <a:gd name="connsiteY0" fmla="*/ 0 h 0"/>
              <a:gd name="connsiteX1" fmla="*/ 3125338 w 3125338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125338">
                <a:moveTo>
                  <a:pt x="0" y="0"/>
                </a:moveTo>
                <a:lnTo>
                  <a:pt x="3125338" y="0"/>
                </a:lnTo>
              </a:path>
            </a:pathLst>
          </a:custGeom>
          <a:noFill/>
          <a:ln>
            <a:gradFill>
              <a:gsLst>
                <a:gs pos="0">
                  <a:srgbClr val="C99115"/>
                </a:gs>
                <a:gs pos="100000">
                  <a:srgbClr val="C99115">
                    <a:alpha val="0"/>
                  </a:srgbClr>
                </a:gs>
              </a:gsLst>
              <a:lin ang="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26" name="任意多边形 38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>
            <a:extLst>
              <a:ext uri="{FF2B5EF4-FFF2-40B4-BE49-F238E27FC236}">
                <a16:creationId xmlns:a16="http://schemas.microsoft.com/office/drawing/2014/main" id="{5D04F1C4-FCEC-49FC-8EA8-20621E4E1BC1}"/>
              </a:ext>
            </a:extLst>
          </p:cNvPr>
          <p:cNvSpPr/>
          <p:nvPr/>
        </p:nvSpPr>
        <p:spPr>
          <a:xfrm rot="16200000" flipV="1">
            <a:off x="7393581" y="4844769"/>
            <a:ext cx="834605" cy="60788"/>
          </a:xfrm>
          <a:custGeom>
            <a:avLst/>
            <a:gdLst>
              <a:gd name="connsiteX0" fmla="*/ 0 w 3125338"/>
              <a:gd name="connsiteY0" fmla="*/ 0 h 0"/>
              <a:gd name="connsiteX1" fmla="*/ 3125338 w 3125338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125338">
                <a:moveTo>
                  <a:pt x="0" y="0"/>
                </a:moveTo>
                <a:lnTo>
                  <a:pt x="3125338" y="0"/>
                </a:lnTo>
              </a:path>
            </a:pathLst>
          </a:custGeom>
          <a:noFill/>
          <a:ln>
            <a:gradFill>
              <a:gsLst>
                <a:gs pos="0">
                  <a:srgbClr val="C99115"/>
                </a:gs>
                <a:gs pos="100000">
                  <a:srgbClr val="C99115">
                    <a:alpha val="0"/>
                  </a:srgbClr>
                </a:gs>
              </a:gsLst>
              <a:lin ang="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77190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3" presetClass="path" presetSubtype="0" accel="50000" decel="5000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1.875E-6 0.06481 L 1.875E-6 4.44444E-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241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3" presetClass="path" presetSubtype="0" accel="50000" decel="5000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3.75E-6 -0.08311 L -3.75E-6 3.7037E-6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144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3" presetClass="path" presetSubtype="0" accel="50000" decel="5000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2.08333E-7 -0.08311 L -2.08333E-7 3.7037E-6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144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22" presetClass="entr" presetSubtype="2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3" presetClass="path" presetSubtype="0" accel="50000" decel="5000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2.08333E-7 0.06481 L -2.08333E-7 4.44444E-6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241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9" presetClass="entr" presetSubtype="0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2" grpId="0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>
            <a:extLst>
              <a:ext uri="{FF2B5EF4-FFF2-40B4-BE49-F238E27FC236}">
                <a16:creationId xmlns:a16="http://schemas.microsoft.com/office/drawing/2014/main" id="{045EA35A-1A35-400A-9DB2-C9385DBE0FE8}"/>
              </a:ext>
            </a:extLst>
          </p:cNvPr>
          <p:cNvGrpSpPr/>
          <p:nvPr/>
        </p:nvGrpSpPr>
        <p:grpSpPr>
          <a:xfrm>
            <a:off x="9614805" y="1575506"/>
            <a:ext cx="1029944" cy="1029944"/>
            <a:chOff x="9614805" y="1575506"/>
            <a:chExt cx="1029944" cy="1029944"/>
          </a:xfrm>
        </p:grpSpPr>
        <p:sp>
          <p:nvSpPr>
            <p:cNvPr id="3" name="Freeform 22">
              <a:extLst>
                <a:ext uri="{FF2B5EF4-FFF2-40B4-BE49-F238E27FC236}">
                  <a16:creationId xmlns:a16="http://schemas.microsoft.com/office/drawing/2014/main" id="{866FB42A-A9FA-4726-BC9E-EF7536645EF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889929" y="1575506"/>
              <a:ext cx="754820" cy="754820"/>
            </a:xfrm>
            <a:custGeom>
              <a:avLst/>
              <a:gdLst>
                <a:gd name="T0" fmla="*/ 44 w 63"/>
                <a:gd name="T1" fmla="*/ 7 h 63"/>
                <a:gd name="T2" fmla="*/ 26 w 63"/>
                <a:gd name="T3" fmla="*/ 18 h 63"/>
                <a:gd name="T4" fmla="*/ 2 w 63"/>
                <a:gd name="T5" fmla="*/ 41 h 63"/>
                <a:gd name="T6" fmla="*/ 2 w 63"/>
                <a:gd name="T7" fmla="*/ 49 h 63"/>
                <a:gd name="T8" fmla="*/ 14 w 63"/>
                <a:gd name="T9" fmla="*/ 61 h 63"/>
                <a:gd name="T10" fmla="*/ 22 w 63"/>
                <a:gd name="T11" fmla="*/ 61 h 63"/>
                <a:gd name="T12" fmla="*/ 45 w 63"/>
                <a:gd name="T13" fmla="*/ 37 h 63"/>
                <a:gd name="T14" fmla="*/ 56 w 63"/>
                <a:gd name="T15" fmla="*/ 19 h 63"/>
                <a:gd name="T16" fmla="*/ 63 w 63"/>
                <a:gd name="T17" fmla="*/ 0 h 63"/>
                <a:gd name="T18" fmla="*/ 44 w 63"/>
                <a:gd name="T19" fmla="*/ 7 h 63"/>
                <a:gd name="T20" fmla="*/ 43 w 63"/>
                <a:gd name="T21" fmla="*/ 31 h 63"/>
                <a:gd name="T22" fmla="*/ 32 w 63"/>
                <a:gd name="T23" fmla="*/ 31 h 63"/>
                <a:gd name="T24" fmla="*/ 32 w 63"/>
                <a:gd name="T25" fmla="*/ 20 h 63"/>
                <a:gd name="T26" fmla="*/ 43 w 63"/>
                <a:gd name="T27" fmla="*/ 20 h 63"/>
                <a:gd name="T28" fmla="*/ 43 w 63"/>
                <a:gd name="T29" fmla="*/ 3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3" h="63">
                  <a:moveTo>
                    <a:pt x="44" y="7"/>
                  </a:moveTo>
                  <a:cubicBezTo>
                    <a:pt x="38" y="9"/>
                    <a:pt x="30" y="14"/>
                    <a:pt x="26" y="18"/>
                  </a:cubicBezTo>
                  <a:cubicBezTo>
                    <a:pt x="2" y="41"/>
                    <a:pt x="2" y="41"/>
                    <a:pt x="2" y="41"/>
                  </a:cubicBezTo>
                  <a:cubicBezTo>
                    <a:pt x="0" y="43"/>
                    <a:pt x="0" y="47"/>
                    <a:pt x="2" y="49"/>
                  </a:cubicBezTo>
                  <a:cubicBezTo>
                    <a:pt x="14" y="61"/>
                    <a:pt x="14" y="61"/>
                    <a:pt x="14" y="61"/>
                  </a:cubicBezTo>
                  <a:cubicBezTo>
                    <a:pt x="16" y="63"/>
                    <a:pt x="20" y="63"/>
                    <a:pt x="22" y="61"/>
                  </a:cubicBezTo>
                  <a:cubicBezTo>
                    <a:pt x="45" y="37"/>
                    <a:pt x="45" y="37"/>
                    <a:pt x="45" y="37"/>
                  </a:cubicBezTo>
                  <a:cubicBezTo>
                    <a:pt x="49" y="33"/>
                    <a:pt x="55" y="25"/>
                    <a:pt x="56" y="19"/>
                  </a:cubicBezTo>
                  <a:cubicBezTo>
                    <a:pt x="63" y="0"/>
                    <a:pt x="63" y="0"/>
                    <a:pt x="63" y="0"/>
                  </a:cubicBezTo>
                  <a:lnTo>
                    <a:pt x="44" y="7"/>
                  </a:lnTo>
                  <a:close/>
                  <a:moveTo>
                    <a:pt x="43" y="31"/>
                  </a:moveTo>
                  <a:cubicBezTo>
                    <a:pt x="40" y="35"/>
                    <a:pt x="35" y="35"/>
                    <a:pt x="32" y="31"/>
                  </a:cubicBezTo>
                  <a:cubicBezTo>
                    <a:pt x="28" y="28"/>
                    <a:pt x="28" y="23"/>
                    <a:pt x="32" y="20"/>
                  </a:cubicBezTo>
                  <a:cubicBezTo>
                    <a:pt x="35" y="17"/>
                    <a:pt x="40" y="17"/>
                    <a:pt x="43" y="20"/>
                  </a:cubicBezTo>
                  <a:cubicBezTo>
                    <a:pt x="47" y="23"/>
                    <a:pt x="47" y="28"/>
                    <a:pt x="43" y="31"/>
                  </a:cubicBezTo>
                  <a:close/>
                </a:path>
              </a:pathLst>
            </a:custGeom>
            <a:gradFill>
              <a:gsLst>
                <a:gs pos="0">
                  <a:srgbClr val="F0C76A"/>
                </a:gs>
                <a:gs pos="100000">
                  <a:srgbClr val="CC6F62"/>
                </a:gs>
              </a:gsLst>
              <a:lin ang="7800000" scaled="0"/>
            </a:gradFill>
            <a:ln>
              <a:noFill/>
            </a:ln>
            <a:effectLst>
              <a:outerShdw blurRad="127000" dist="254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4" name="Freeform 23">
              <a:extLst>
                <a:ext uri="{FF2B5EF4-FFF2-40B4-BE49-F238E27FC236}">
                  <a16:creationId xmlns:a16="http://schemas.microsoft.com/office/drawing/2014/main" id="{93186202-D652-4B84-9583-5A5B80713BB8}"/>
                </a:ext>
              </a:extLst>
            </p:cNvPr>
            <p:cNvSpPr>
              <a:spLocks/>
            </p:cNvSpPr>
            <p:nvPr/>
          </p:nvSpPr>
          <p:spPr bwMode="auto">
            <a:xfrm>
              <a:off x="9614805" y="1871791"/>
              <a:ext cx="345664" cy="310394"/>
            </a:xfrm>
            <a:custGeom>
              <a:avLst/>
              <a:gdLst>
                <a:gd name="T0" fmla="*/ 10 w 29"/>
                <a:gd name="T1" fmla="*/ 24 h 26"/>
                <a:gd name="T2" fmla="*/ 29 w 29"/>
                <a:gd name="T3" fmla="*/ 5 h 26"/>
                <a:gd name="T4" fmla="*/ 14 w 29"/>
                <a:gd name="T5" fmla="*/ 5 h 26"/>
                <a:gd name="T6" fmla="*/ 2 w 29"/>
                <a:gd name="T7" fmla="*/ 16 h 26"/>
                <a:gd name="T8" fmla="*/ 2 w 29"/>
                <a:gd name="T9" fmla="*/ 24 h 26"/>
                <a:gd name="T10" fmla="*/ 10 w 29"/>
                <a:gd name="T11" fmla="*/ 24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6">
                  <a:moveTo>
                    <a:pt x="10" y="24"/>
                  </a:moveTo>
                  <a:cubicBezTo>
                    <a:pt x="29" y="5"/>
                    <a:pt x="29" y="5"/>
                    <a:pt x="29" y="5"/>
                  </a:cubicBezTo>
                  <a:cubicBezTo>
                    <a:pt x="25" y="0"/>
                    <a:pt x="18" y="0"/>
                    <a:pt x="14" y="5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0" y="18"/>
                    <a:pt x="0" y="22"/>
                    <a:pt x="2" y="24"/>
                  </a:cubicBezTo>
                  <a:cubicBezTo>
                    <a:pt x="4" y="26"/>
                    <a:pt x="8" y="26"/>
                    <a:pt x="10" y="24"/>
                  </a:cubicBezTo>
                  <a:close/>
                </a:path>
              </a:pathLst>
            </a:custGeom>
            <a:gradFill>
              <a:gsLst>
                <a:gs pos="0">
                  <a:srgbClr val="F0C76A"/>
                </a:gs>
                <a:gs pos="100000">
                  <a:srgbClr val="CC6F62"/>
                </a:gs>
              </a:gsLst>
              <a:lin ang="7800000" scaled="0"/>
            </a:gradFill>
            <a:ln>
              <a:noFill/>
            </a:ln>
            <a:effectLst>
              <a:outerShdw blurRad="127000" dist="254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5" name="Freeform 24">
              <a:extLst>
                <a:ext uri="{FF2B5EF4-FFF2-40B4-BE49-F238E27FC236}">
                  <a16:creationId xmlns:a16="http://schemas.microsoft.com/office/drawing/2014/main" id="{90FFF280-FBD2-4585-9BF3-49E1FA4B5D5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31017" y="2259786"/>
              <a:ext cx="317446" cy="345664"/>
            </a:xfrm>
            <a:custGeom>
              <a:avLst/>
              <a:gdLst>
                <a:gd name="T0" fmla="*/ 2 w 26"/>
                <a:gd name="T1" fmla="*/ 19 h 29"/>
                <a:gd name="T2" fmla="*/ 2 w 26"/>
                <a:gd name="T3" fmla="*/ 27 h 29"/>
                <a:gd name="T4" fmla="*/ 10 w 26"/>
                <a:gd name="T5" fmla="*/ 27 h 29"/>
                <a:gd name="T6" fmla="*/ 22 w 26"/>
                <a:gd name="T7" fmla="*/ 15 h 29"/>
                <a:gd name="T8" fmla="*/ 22 w 26"/>
                <a:gd name="T9" fmla="*/ 0 h 29"/>
                <a:gd name="T10" fmla="*/ 2 w 26"/>
                <a:gd name="T11" fmla="*/ 1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29">
                  <a:moveTo>
                    <a:pt x="2" y="19"/>
                  </a:moveTo>
                  <a:cubicBezTo>
                    <a:pt x="0" y="21"/>
                    <a:pt x="0" y="25"/>
                    <a:pt x="2" y="27"/>
                  </a:cubicBezTo>
                  <a:cubicBezTo>
                    <a:pt x="4" y="29"/>
                    <a:pt x="8" y="29"/>
                    <a:pt x="10" y="27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6" y="11"/>
                    <a:pt x="26" y="4"/>
                    <a:pt x="22" y="0"/>
                  </a:cubicBezTo>
                  <a:lnTo>
                    <a:pt x="2" y="19"/>
                  </a:lnTo>
                  <a:close/>
                </a:path>
              </a:pathLst>
            </a:custGeom>
            <a:gradFill>
              <a:gsLst>
                <a:gs pos="0">
                  <a:srgbClr val="F0C76A"/>
                </a:gs>
                <a:gs pos="100000">
                  <a:srgbClr val="CC6F62"/>
                </a:gs>
              </a:gsLst>
              <a:lin ang="7800000" scaled="0"/>
            </a:gradFill>
            <a:ln>
              <a:noFill/>
            </a:ln>
            <a:effectLst>
              <a:outerShdw blurRad="127000" dist="254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6" name="Freeform 25">
              <a:extLst>
                <a:ext uri="{FF2B5EF4-FFF2-40B4-BE49-F238E27FC236}">
                  <a16:creationId xmlns:a16="http://schemas.microsoft.com/office/drawing/2014/main" id="{95AC8C7E-FCF5-4078-9BFC-880AC49D0831}"/>
                </a:ext>
              </a:extLst>
            </p:cNvPr>
            <p:cNvSpPr>
              <a:spLocks/>
            </p:cNvSpPr>
            <p:nvPr/>
          </p:nvSpPr>
          <p:spPr bwMode="auto">
            <a:xfrm>
              <a:off x="9889929" y="2161024"/>
              <a:ext cx="169306" cy="169306"/>
            </a:xfrm>
            <a:custGeom>
              <a:avLst/>
              <a:gdLst>
                <a:gd name="T0" fmla="*/ 1 w 14"/>
                <a:gd name="T1" fmla="*/ 2 h 14"/>
                <a:gd name="T2" fmla="*/ 1 w 14"/>
                <a:gd name="T3" fmla="*/ 6 h 14"/>
                <a:gd name="T4" fmla="*/ 9 w 14"/>
                <a:gd name="T5" fmla="*/ 13 h 14"/>
                <a:gd name="T6" fmla="*/ 12 w 14"/>
                <a:gd name="T7" fmla="*/ 13 h 14"/>
                <a:gd name="T8" fmla="*/ 14 w 14"/>
                <a:gd name="T9" fmla="*/ 11 h 14"/>
                <a:gd name="T10" fmla="*/ 3 w 14"/>
                <a:gd name="T11" fmla="*/ 0 h 14"/>
                <a:gd name="T12" fmla="*/ 1 w 14"/>
                <a:gd name="T13" fmla="*/ 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14">
                  <a:moveTo>
                    <a:pt x="1" y="2"/>
                  </a:moveTo>
                  <a:cubicBezTo>
                    <a:pt x="0" y="3"/>
                    <a:pt x="0" y="4"/>
                    <a:pt x="1" y="6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0" y="14"/>
                    <a:pt x="11" y="14"/>
                    <a:pt x="12" y="13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3" y="0"/>
                    <a:pt x="3" y="0"/>
                    <a:pt x="3" y="0"/>
                  </a:cubicBezTo>
                  <a:lnTo>
                    <a:pt x="1" y="2"/>
                  </a:lnTo>
                  <a:close/>
                </a:path>
              </a:pathLst>
            </a:custGeom>
            <a:gradFill>
              <a:gsLst>
                <a:gs pos="0">
                  <a:srgbClr val="F0C76A"/>
                </a:gs>
                <a:gs pos="100000">
                  <a:srgbClr val="CC6F62"/>
                </a:gs>
              </a:gsLst>
              <a:lin ang="7800000" scaled="0"/>
            </a:gradFill>
            <a:ln>
              <a:noFill/>
            </a:ln>
            <a:effectLst>
              <a:outerShdw blurRad="127000" dist="254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7" name="Freeform 26">
              <a:extLst>
                <a:ext uri="{FF2B5EF4-FFF2-40B4-BE49-F238E27FC236}">
                  <a16:creationId xmlns:a16="http://schemas.microsoft.com/office/drawing/2014/main" id="{824C4D4A-A1B9-4043-A8EB-B3AB945F8370}"/>
                </a:ext>
              </a:extLst>
            </p:cNvPr>
            <p:cNvSpPr>
              <a:spLocks/>
            </p:cNvSpPr>
            <p:nvPr/>
          </p:nvSpPr>
          <p:spPr bwMode="auto">
            <a:xfrm>
              <a:off x="9650079" y="2259786"/>
              <a:ext cx="338612" cy="331555"/>
            </a:xfrm>
            <a:custGeom>
              <a:avLst/>
              <a:gdLst>
                <a:gd name="T0" fmla="*/ 0 w 28"/>
                <a:gd name="T1" fmla="*/ 28 h 28"/>
                <a:gd name="T2" fmla="*/ 22 w 28"/>
                <a:gd name="T3" fmla="*/ 6 h 28"/>
                <a:gd name="T4" fmla="*/ 0 w 28"/>
                <a:gd name="T5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" h="28">
                  <a:moveTo>
                    <a:pt x="0" y="28"/>
                  </a:moveTo>
                  <a:cubicBezTo>
                    <a:pt x="11" y="22"/>
                    <a:pt x="28" y="11"/>
                    <a:pt x="22" y="6"/>
                  </a:cubicBezTo>
                  <a:cubicBezTo>
                    <a:pt x="17" y="0"/>
                    <a:pt x="6" y="17"/>
                    <a:pt x="0" y="28"/>
                  </a:cubicBezTo>
                  <a:close/>
                </a:path>
              </a:pathLst>
            </a:custGeom>
            <a:gradFill>
              <a:gsLst>
                <a:gs pos="0">
                  <a:srgbClr val="F0C76A"/>
                </a:gs>
                <a:gs pos="100000">
                  <a:srgbClr val="CC6F62"/>
                </a:gs>
              </a:gsLst>
              <a:lin ang="7800000" scaled="0"/>
            </a:gradFill>
            <a:ln>
              <a:noFill/>
            </a:ln>
            <a:effectLst>
              <a:outerShdw blurRad="127000" dist="254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8" name="组合 7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>
            <a:extLst>
              <a:ext uri="{FF2B5EF4-FFF2-40B4-BE49-F238E27FC236}">
                <a16:creationId xmlns:a16="http://schemas.microsoft.com/office/drawing/2014/main" id="{9BBD0170-C67D-4A8F-ABC2-0322353A7251}"/>
              </a:ext>
            </a:extLst>
          </p:cNvPr>
          <p:cNvGrpSpPr/>
          <p:nvPr/>
        </p:nvGrpSpPr>
        <p:grpSpPr>
          <a:xfrm>
            <a:off x="1597024" y="3317977"/>
            <a:ext cx="985223" cy="985223"/>
            <a:chOff x="1597024" y="3317977"/>
            <a:chExt cx="985223" cy="985223"/>
          </a:xfrm>
        </p:grpSpPr>
        <p:sp>
          <p:nvSpPr>
            <p:cNvPr id="9" name="椭圆 8">
              <a:extLst>
                <a:ext uri="{FF2B5EF4-FFF2-40B4-BE49-F238E27FC236}">
                  <a16:creationId xmlns:a16="http://schemas.microsoft.com/office/drawing/2014/main" id="{F52B48F8-297F-4756-8AA3-7C2AF60DB59C}"/>
                </a:ext>
              </a:extLst>
            </p:cNvPr>
            <p:cNvSpPr/>
            <p:nvPr/>
          </p:nvSpPr>
          <p:spPr>
            <a:xfrm>
              <a:off x="1597024" y="3317977"/>
              <a:ext cx="985223" cy="985223"/>
            </a:xfrm>
            <a:prstGeom prst="ellipse">
              <a:avLst/>
            </a:prstGeom>
            <a:gradFill>
              <a:gsLst>
                <a:gs pos="0">
                  <a:schemeClr val="bg1">
                    <a:lumMod val="8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7800000" scaled="0"/>
            </a:gradFill>
            <a:ln>
              <a:noFill/>
            </a:ln>
            <a:effectLst>
              <a:outerShdw blurRad="127000" dist="254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grpSp>
          <p:nvGrpSpPr>
            <p:cNvPr id="10" name="组合 9">
              <a:extLst>
                <a:ext uri="{FF2B5EF4-FFF2-40B4-BE49-F238E27FC236}">
                  <a16:creationId xmlns:a16="http://schemas.microsoft.com/office/drawing/2014/main" id="{6DAD2474-60D7-4243-BA8C-A796D54A52DE}"/>
                </a:ext>
              </a:extLst>
            </p:cNvPr>
            <p:cNvGrpSpPr/>
            <p:nvPr/>
          </p:nvGrpSpPr>
          <p:grpSpPr>
            <a:xfrm>
              <a:off x="1784396" y="3502100"/>
              <a:ext cx="554888" cy="558173"/>
              <a:chOff x="1725613" y="5727700"/>
              <a:chExt cx="268287" cy="269875"/>
            </a:xfrm>
          </p:grpSpPr>
          <p:sp>
            <p:nvSpPr>
              <p:cNvPr id="11" name="Freeform 10">
                <a:extLst>
                  <a:ext uri="{FF2B5EF4-FFF2-40B4-BE49-F238E27FC236}">
                    <a16:creationId xmlns:a16="http://schemas.microsoft.com/office/drawing/2014/main" id="{2B7EEE1D-2F98-4701-A73F-2E13C67804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66888" y="5757863"/>
                <a:ext cx="31750" cy="31750"/>
              </a:xfrm>
              <a:custGeom>
                <a:avLst/>
                <a:gdLst>
                  <a:gd name="T0" fmla="*/ 10 w 12"/>
                  <a:gd name="T1" fmla="*/ 6 h 12"/>
                  <a:gd name="T2" fmla="*/ 6 w 12"/>
                  <a:gd name="T3" fmla="*/ 2 h 12"/>
                  <a:gd name="T4" fmla="*/ 2 w 12"/>
                  <a:gd name="T5" fmla="*/ 2 h 12"/>
                  <a:gd name="T6" fmla="*/ 2 w 12"/>
                  <a:gd name="T7" fmla="*/ 6 h 12"/>
                  <a:gd name="T8" fmla="*/ 6 w 12"/>
                  <a:gd name="T9" fmla="*/ 10 h 12"/>
                  <a:gd name="T10" fmla="*/ 10 w 12"/>
                  <a:gd name="T11" fmla="*/ 10 h 12"/>
                  <a:gd name="T12" fmla="*/ 10 w 12"/>
                  <a:gd name="T13" fmla="*/ 6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12">
                    <a:moveTo>
                      <a:pt x="10" y="6"/>
                    </a:moveTo>
                    <a:cubicBezTo>
                      <a:pt x="6" y="2"/>
                      <a:pt x="6" y="2"/>
                      <a:pt x="6" y="2"/>
                    </a:cubicBezTo>
                    <a:cubicBezTo>
                      <a:pt x="5" y="0"/>
                      <a:pt x="3" y="0"/>
                      <a:pt x="2" y="2"/>
                    </a:cubicBezTo>
                    <a:cubicBezTo>
                      <a:pt x="0" y="3"/>
                      <a:pt x="0" y="5"/>
                      <a:pt x="2" y="6"/>
                    </a:cubicBezTo>
                    <a:cubicBezTo>
                      <a:pt x="6" y="10"/>
                      <a:pt x="6" y="10"/>
                      <a:pt x="6" y="10"/>
                    </a:cubicBezTo>
                    <a:cubicBezTo>
                      <a:pt x="7" y="12"/>
                      <a:pt x="9" y="12"/>
                      <a:pt x="10" y="10"/>
                    </a:cubicBezTo>
                    <a:cubicBezTo>
                      <a:pt x="12" y="9"/>
                      <a:pt x="12" y="7"/>
                      <a:pt x="10" y="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2" name="Freeform 11">
                <a:extLst>
                  <a:ext uri="{FF2B5EF4-FFF2-40B4-BE49-F238E27FC236}">
                    <a16:creationId xmlns:a16="http://schemas.microsoft.com/office/drawing/2014/main" id="{4B8F31E4-D8DA-4FAD-B353-DCB2421119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25613" y="5846763"/>
                <a:ext cx="33337" cy="15875"/>
              </a:xfrm>
              <a:custGeom>
                <a:avLst/>
                <a:gdLst>
                  <a:gd name="T0" fmla="*/ 9 w 12"/>
                  <a:gd name="T1" fmla="*/ 0 h 6"/>
                  <a:gd name="T2" fmla="*/ 3 w 12"/>
                  <a:gd name="T3" fmla="*/ 0 h 6"/>
                  <a:gd name="T4" fmla="*/ 0 w 12"/>
                  <a:gd name="T5" fmla="*/ 3 h 6"/>
                  <a:gd name="T6" fmla="*/ 3 w 12"/>
                  <a:gd name="T7" fmla="*/ 6 h 6"/>
                  <a:gd name="T8" fmla="*/ 9 w 12"/>
                  <a:gd name="T9" fmla="*/ 6 h 6"/>
                  <a:gd name="T10" fmla="*/ 12 w 12"/>
                  <a:gd name="T11" fmla="*/ 3 h 6"/>
                  <a:gd name="T12" fmla="*/ 9 w 12"/>
                  <a:gd name="T13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6">
                    <a:moveTo>
                      <a:pt x="9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1"/>
                      <a:pt x="0" y="3"/>
                    </a:cubicBezTo>
                    <a:cubicBezTo>
                      <a:pt x="0" y="5"/>
                      <a:pt x="1" y="6"/>
                      <a:pt x="3" y="6"/>
                    </a:cubicBezTo>
                    <a:cubicBezTo>
                      <a:pt x="9" y="6"/>
                      <a:pt x="9" y="6"/>
                      <a:pt x="9" y="6"/>
                    </a:cubicBezTo>
                    <a:cubicBezTo>
                      <a:pt x="11" y="6"/>
                      <a:pt x="12" y="5"/>
                      <a:pt x="12" y="3"/>
                    </a:cubicBezTo>
                    <a:cubicBezTo>
                      <a:pt x="12" y="1"/>
                      <a:pt x="11" y="0"/>
                      <a:pt x="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3" name="Freeform 12">
                <a:extLst>
                  <a:ext uri="{FF2B5EF4-FFF2-40B4-BE49-F238E27FC236}">
                    <a16:creationId xmlns:a16="http://schemas.microsoft.com/office/drawing/2014/main" id="{F33CD7D2-B8C7-48E8-AD57-36C09F21E2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0563" y="5862638"/>
                <a:ext cx="33337" cy="15875"/>
              </a:xfrm>
              <a:custGeom>
                <a:avLst/>
                <a:gdLst>
                  <a:gd name="T0" fmla="*/ 9 w 12"/>
                  <a:gd name="T1" fmla="*/ 0 h 6"/>
                  <a:gd name="T2" fmla="*/ 3 w 12"/>
                  <a:gd name="T3" fmla="*/ 0 h 6"/>
                  <a:gd name="T4" fmla="*/ 0 w 12"/>
                  <a:gd name="T5" fmla="*/ 3 h 6"/>
                  <a:gd name="T6" fmla="*/ 3 w 12"/>
                  <a:gd name="T7" fmla="*/ 6 h 6"/>
                  <a:gd name="T8" fmla="*/ 9 w 12"/>
                  <a:gd name="T9" fmla="*/ 6 h 6"/>
                  <a:gd name="T10" fmla="*/ 12 w 12"/>
                  <a:gd name="T11" fmla="*/ 3 h 6"/>
                  <a:gd name="T12" fmla="*/ 9 w 12"/>
                  <a:gd name="T13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6">
                    <a:moveTo>
                      <a:pt x="9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1"/>
                      <a:pt x="0" y="3"/>
                    </a:cubicBezTo>
                    <a:cubicBezTo>
                      <a:pt x="0" y="5"/>
                      <a:pt x="1" y="6"/>
                      <a:pt x="3" y="6"/>
                    </a:cubicBezTo>
                    <a:cubicBezTo>
                      <a:pt x="9" y="6"/>
                      <a:pt x="9" y="6"/>
                      <a:pt x="9" y="6"/>
                    </a:cubicBezTo>
                    <a:cubicBezTo>
                      <a:pt x="11" y="6"/>
                      <a:pt x="12" y="5"/>
                      <a:pt x="12" y="3"/>
                    </a:cubicBezTo>
                    <a:cubicBezTo>
                      <a:pt x="12" y="1"/>
                      <a:pt x="11" y="0"/>
                      <a:pt x="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4" name="Freeform 13">
                <a:extLst>
                  <a:ext uri="{FF2B5EF4-FFF2-40B4-BE49-F238E27FC236}">
                    <a16:creationId xmlns:a16="http://schemas.microsoft.com/office/drawing/2014/main" id="{EBCDE9DD-E68E-4929-8CDC-A591BD3985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33575" y="5770563"/>
                <a:ext cx="30162" cy="30162"/>
              </a:xfrm>
              <a:custGeom>
                <a:avLst/>
                <a:gdLst>
                  <a:gd name="T0" fmla="*/ 10 w 11"/>
                  <a:gd name="T1" fmla="*/ 1 h 11"/>
                  <a:gd name="T2" fmla="*/ 5 w 11"/>
                  <a:gd name="T3" fmla="*/ 1 h 11"/>
                  <a:gd name="T4" fmla="*/ 1 w 11"/>
                  <a:gd name="T5" fmla="*/ 5 h 11"/>
                  <a:gd name="T6" fmla="*/ 1 w 11"/>
                  <a:gd name="T7" fmla="*/ 10 h 11"/>
                  <a:gd name="T8" fmla="*/ 5 w 11"/>
                  <a:gd name="T9" fmla="*/ 10 h 11"/>
                  <a:gd name="T10" fmla="*/ 10 w 11"/>
                  <a:gd name="T11" fmla="*/ 5 h 11"/>
                  <a:gd name="T12" fmla="*/ 10 w 11"/>
                  <a:gd name="T13" fmla="*/ 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" h="11">
                    <a:moveTo>
                      <a:pt x="10" y="1"/>
                    </a:moveTo>
                    <a:cubicBezTo>
                      <a:pt x="9" y="0"/>
                      <a:pt x="7" y="0"/>
                      <a:pt x="5" y="1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0" y="7"/>
                      <a:pt x="0" y="9"/>
                      <a:pt x="1" y="10"/>
                    </a:cubicBezTo>
                    <a:cubicBezTo>
                      <a:pt x="2" y="11"/>
                      <a:pt x="4" y="11"/>
                      <a:pt x="5" y="10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11" y="4"/>
                      <a:pt x="11" y="2"/>
                      <a:pt x="1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5" name="Freeform 14">
                <a:extLst>
                  <a:ext uri="{FF2B5EF4-FFF2-40B4-BE49-F238E27FC236}">
                    <a16:creationId xmlns:a16="http://schemas.microsoft.com/office/drawing/2014/main" id="{4A62E2E3-9E3F-4423-9739-C9542382B1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60550" y="5727700"/>
                <a:ext cx="17462" cy="34925"/>
              </a:xfrm>
              <a:custGeom>
                <a:avLst/>
                <a:gdLst>
                  <a:gd name="T0" fmla="*/ 3 w 6"/>
                  <a:gd name="T1" fmla="*/ 13 h 13"/>
                  <a:gd name="T2" fmla="*/ 5 w 6"/>
                  <a:gd name="T3" fmla="*/ 12 h 13"/>
                  <a:gd name="T4" fmla="*/ 6 w 6"/>
                  <a:gd name="T5" fmla="*/ 10 h 13"/>
                  <a:gd name="T6" fmla="*/ 6 w 6"/>
                  <a:gd name="T7" fmla="*/ 3 h 13"/>
                  <a:gd name="T8" fmla="*/ 3 w 6"/>
                  <a:gd name="T9" fmla="*/ 0 h 13"/>
                  <a:gd name="T10" fmla="*/ 0 w 6"/>
                  <a:gd name="T11" fmla="*/ 2 h 13"/>
                  <a:gd name="T12" fmla="*/ 0 w 6"/>
                  <a:gd name="T13" fmla="*/ 3 h 13"/>
                  <a:gd name="T14" fmla="*/ 0 w 6"/>
                  <a:gd name="T15" fmla="*/ 10 h 13"/>
                  <a:gd name="T16" fmla="*/ 3 w 6"/>
                  <a:gd name="T17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" h="13">
                    <a:moveTo>
                      <a:pt x="3" y="13"/>
                    </a:moveTo>
                    <a:cubicBezTo>
                      <a:pt x="3" y="13"/>
                      <a:pt x="4" y="12"/>
                      <a:pt x="5" y="12"/>
                    </a:cubicBezTo>
                    <a:cubicBezTo>
                      <a:pt x="5" y="11"/>
                      <a:pt x="6" y="11"/>
                      <a:pt x="6" y="10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2"/>
                      <a:pt x="4" y="0"/>
                      <a:pt x="3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1"/>
                      <a:pt x="1" y="13"/>
                      <a:pt x="3" y="1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6" name="Freeform 15">
                <a:extLst>
                  <a:ext uri="{FF2B5EF4-FFF2-40B4-BE49-F238E27FC236}">
                    <a16:creationId xmlns:a16="http://schemas.microsoft.com/office/drawing/2014/main" id="{4A7E7A3E-DA32-453D-AEF9-BB181F4326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93875" y="5794375"/>
                <a:ext cx="131762" cy="152400"/>
              </a:xfrm>
              <a:custGeom>
                <a:avLst/>
                <a:gdLst>
                  <a:gd name="T0" fmla="*/ 25 w 49"/>
                  <a:gd name="T1" fmla="*/ 0 h 56"/>
                  <a:gd name="T2" fmla="*/ 0 w 49"/>
                  <a:gd name="T3" fmla="*/ 25 h 56"/>
                  <a:gd name="T4" fmla="*/ 12 w 49"/>
                  <a:gd name="T5" fmla="*/ 46 h 56"/>
                  <a:gd name="T6" fmla="*/ 12 w 49"/>
                  <a:gd name="T7" fmla="*/ 56 h 56"/>
                  <a:gd name="T8" fmla="*/ 37 w 49"/>
                  <a:gd name="T9" fmla="*/ 56 h 56"/>
                  <a:gd name="T10" fmla="*/ 37 w 49"/>
                  <a:gd name="T11" fmla="*/ 46 h 56"/>
                  <a:gd name="T12" fmla="*/ 49 w 49"/>
                  <a:gd name="T13" fmla="*/ 25 h 56"/>
                  <a:gd name="T14" fmla="*/ 25 w 49"/>
                  <a:gd name="T15" fmla="*/ 0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56">
                    <a:moveTo>
                      <a:pt x="25" y="0"/>
                    </a:moveTo>
                    <a:cubicBezTo>
                      <a:pt x="11" y="0"/>
                      <a:pt x="0" y="11"/>
                      <a:pt x="0" y="25"/>
                    </a:cubicBezTo>
                    <a:cubicBezTo>
                      <a:pt x="0" y="34"/>
                      <a:pt x="5" y="42"/>
                      <a:pt x="12" y="46"/>
                    </a:cubicBezTo>
                    <a:cubicBezTo>
                      <a:pt x="12" y="56"/>
                      <a:pt x="12" y="56"/>
                      <a:pt x="12" y="56"/>
                    </a:cubicBezTo>
                    <a:cubicBezTo>
                      <a:pt x="37" y="56"/>
                      <a:pt x="37" y="56"/>
                      <a:pt x="37" y="56"/>
                    </a:cubicBezTo>
                    <a:cubicBezTo>
                      <a:pt x="37" y="46"/>
                      <a:pt x="37" y="46"/>
                      <a:pt x="37" y="46"/>
                    </a:cubicBezTo>
                    <a:cubicBezTo>
                      <a:pt x="44" y="42"/>
                      <a:pt x="49" y="34"/>
                      <a:pt x="49" y="25"/>
                    </a:cubicBezTo>
                    <a:cubicBezTo>
                      <a:pt x="49" y="11"/>
                      <a:pt x="38" y="0"/>
                      <a:pt x="2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7" name="Freeform 16">
                <a:extLst>
                  <a:ext uri="{FF2B5EF4-FFF2-40B4-BE49-F238E27FC236}">
                    <a16:creationId xmlns:a16="http://schemas.microsoft.com/office/drawing/2014/main" id="{B0262C48-27CF-4606-A3BE-6435ECB6CC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25625" y="5962650"/>
                <a:ext cx="68262" cy="34925"/>
              </a:xfrm>
              <a:custGeom>
                <a:avLst/>
                <a:gdLst>
                  <a:gd name="T0" fmla="*/ 0 w 25"/>
                  <a:gd name="T1" fmla="*/ 6 h 13"/>
                  <a:gd name="T2" fmla="*/ 7 w 25"/>
                  <a:gd name="T3" fmla="*/ 6 h 13"/>
                  <a:gd name="T4" fmla="*/ 6 w 25"/>
                  <a:gd name="T5" fmla="*/ 7 h 13"/>
                  <a:gd name="T6" fmla="*/ 13 w 25"/>
                  <a:gd name="T7" fmla="*/ 13 h 13"/>
                  <a:gd name="T8" fmla="*/ 19 w 25"/>
                  <a:gd name="T9" fmla="*/ 7 h 13"/>
                  <a:gd name="T10" fmla="*/ 19 w 25"/>
                  <a:gd name="T11" fmla="*/ 6 h 13"/>
                  <a:gd name="T12" fmla="*/ 25 w 25"/>
                  <a:gd name="T13" fmla="*/ 6 h 13"/>
                  <a:gd name="T14" fmla="*/ 25 w 25"/>
                  <a:gd name="T15" fmla="*/ 0 h 13"/>
                  <a:gd name="T16" fmla="*/ 0 w 25"/>
                  <a:gd name="T17" fmla="*/ 0 h 13"/>
                  <a:gd name="T18" fmla="*/ 0 w 25"/>
                  <a:gd name="T19" fmla="*/ 6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5" h="13">
                    <a:moveTo>
                      <a:pt x="0" y="6"/>
                    </a:moveTo>
                    <a:cubicBezTo>
                      <a:pt x="7" y="6"/>
                      <a:pt x="7" y="6"/>
                      <a:pt x="7" y="6"/>
                    </a:cubicBezTo>
                    <a:cubicBezTo>
                      <a:pt x="6" y="7"/>
                      <a:pt x="6" y="7"/>
                      <a:pt x="6" y="7"/>
                    </a:cubicBezTo>
                    <a:cubicBezTo>
                      <a:pt x="6" y="10"/>
                      <a:pt x="9" y="13"/>
                      <a:pt x="13" y="13"/>
                    </a:cubicBezTo>
                    <a:cubicBezTo>
                      <a:pt x="16" y="13"/>
                      <a:pt x="19" y="10"/>
                      <a:pt x="19" y="7"/>
                    </a:cubicBezTo>
                    <a:cubicBezTo>
                      <a:pt x="19" y="6"/>
                      <a:pt x="19" y="6"/>
                      <a:pt x="19" y="6"/>
                    </a:cubicBezTo>
                    <a:cubicBezTo>
                      <a:pt x="25" y="6"/>
                      <a:pt x="25" y="6"/>
                      <a:pt x="25" y="6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8" name="组合 17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>
            <a:extLst>
              <a:ext uri="{FF2B5EF4-FFF2-40B4-BE49-F238E27FC236}">
                <a16:creationId xmlns:a16="http://schemas.microsoft.com/office/drawing/2014/main" id="{F5B1AF8F-9169-40DE-9F53-2F0A105B90D7}"/>
              </a:ext>
            </a:extLst>
          </p:cNvPr>
          <p:cNvGrpSpPr/>
          <p:nvPr/>
        </p:nvGrpSpPr>
        <p:grpSpPr>
          <a:xfrm>
            <a:off x="7442057" y="3648925"/>
            <a:ext cx="985223" cy="985223"/>
            <a:chOff x="7442057" y="3648925"/>
            <a:chExt cx="985223" cy="985223"/>
          </a:xfrm>
        </p:grpSpPr>
        <p:sp>
          <p:nvSpPr>
            <p:cNvPr id="19" name="椭圆 18">
              <a:extLst>
                <a:ext uri="{FF2B5EF4-FFF2-40B4-BE49-F238E27FC236}">
                  <a16:creationId xmlns:a16="http://schemas.microsoft.com/office/drawing/2014/main" id="{D7CDA936-5A45-4294-B275-F145063A321D}"/>
                </a:ext>
              </a:extLst>
            </p:cNvPr>
            <p:cNvSpPr/>
            <p:nvPr/>
          </p:nvSpPr>
          <p:spPr>
            <a:xfrm flipH="1">
              <a:off x="7442057" y="3648925"/>
              <a:ext cx="985223" cy="985223"/>
            </a:xfrm>
            <a:prstGeom prst="ellipse">
              <a:avLst/>
            </a:prstGeom>
            <a:gradFill>
              <a:gsLst>
                <a:gs pos="0">
                  <a:srgbClr val="F0C76A"/>
                </a:gs>
                <a:gs pos="100000">
                  <a:srgbClr val="CC6F62"/>
                </a:gs>
              </a:gsLst>
              <a:lin ang="7800000" scaled="0"/>
            </a:gradFill>
            <a:ln>
              <a:noFill/>
            </a:ln>
            <a:effectLst>
              <a:outerShdw blurRad="127000" dist="254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grpSp>
          <p:nvGrpSpPr>
            <p:cNvPr id="20" name="组合 19">
              <a:extLst>
                <a:ext uri="{FF2B5EF4-FFF2-40B4-BE49-F238E27FC236}">
                  <a16:creationId xmlns:a16="http://schemas.microsoft.com/office/drawing/2014/main" id="{C93B97A8-9D2A-4405-BE5C-1955A7A6728F}"/>
                </a:ext>
              </a:extLst>
            </p:cNvPr>
            <p:cNvGrpSpPr/>
            <p:nvPr/>
          </p:nvGrpSpPr>
          <p:grpSpPr>
            <a:xfrm>
              <a:off x="7708091" y="3915777"/>
              <a:ext cx="453154" cy="451518"/>
              <a:chOff x="5287964" y="2994026"/>
              <a:chExt cx="879475" cy="876300"/>
            </a:xfrm>
            <a:solidFill>
              <a:schemeClr val="bg1"/>
            </a:solidFill>
          </p:grpSpPr>
          <p:sp>
            <p:nvSpPr>
              <p:cNvPr id="21" name="Freeform 75">
                <a:extLst>
                  <a:ext uri="{FF2B5EF4-FFF2-40B4-BE49-F238E27FC236}">
                    <a16:creationId xmlns:a16="http://schemas.microsoft.com/office/drawing/2014/main" id="{28FDFC3C-0957-485A-A1FD-B36EA5C045F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287964" y="3076576"/>
                <a:ext cx="796925" cy="793750"/>
              </a:xfrm>
              <a:custGeom>
                <a:avLst/>
                <a:gdLst>
                  <a:gd name="T0" fmla="*/ 105 w 211"/>
                  <a:gd name="T1" fmla="*/ 211 h 211"/>
                  <a:gd name="T2" fmla="*/ 211 w 211"/>
                  <a:gd name="T3" fmla="*/ 106 h 211"/>
                  <a:gd name="T4" fmla="*/ 198 w 211"/>
                  <a:gd name="T5" fmla="*/ 56 h 211"/>
                  <a:gd name="T6" fmla="*/ 196 w 211"/>
                  <a:gd name="T7" fmla="*/ 56 h 211"/>
                  <a:gd name="T8" fmla="*/ 194 w 211"/>
                  <a:gd name="T9" fmla="*/ 56 h 211"/>
                  <a:gd name="T10" fmla="*/ 181 w 211"/>
                  <a:gd name="T11" fmla="*/ 55 h 211"/>
                  <a:gd name="T12" fmla="*/ 171 w 211"/>
                  <a:gd name="T13" fmla="*/ 65 h 211"/>
                  <a:gd name="T14" fmla="*/ 183 w 211"/>
                  <a:gd name="T15" fmla="*/ 106 h 211"/>
                  <a:gd name="T16" fmla="*/ 105 w 211"/>
                  <a:gd name="T17" fmla="*/ 183 h 211"/>
                  <a:gd name="T18" fmla="*/ 28 w 211"/>
                  <a:gd name="T19" fmla="*/ 106 h 211"/>
                  <a:gd name="T20" fmla="*/ 105 w 211"/>
                  <a:gd name="T21" fmla="*/ 28 h 211"/>
                  <a:gd name="T22" fmla="*/ 146 w 211"/>
                  <a:gd name="T23" fmla="*/ 40 h 211"/>
                  <a:gd name="T24" fmla="*/ 155 w 211"/>
                  <a:gd name="T25" fmla="*/ 31 h 211"/>
                  <a:gd name="T26" fmla="*/ 154 w 211"/>
                  <a:gd name="T27" fmla="*/ 16 h 211"/>
                  <a:gd name="T28" fmla="*/ 154 w 211"/>
                  <a:gd name="T29" fmla="*/ 12 h 211"/>
                  <a:gd name="T30" fmla="*/ 105 w 211"/>
                  <a:gd name="T31" fmla="*/ 0 h 211"/>
                  <a:gd name="T32" fmla="*/ 0 w 211"/>
                  <a:gd name="T33" fmla="*/ 106 h 211"/>
                  <a:gd name="T34" fmla="*/ 105 w 211"/>
                  <a:gd name="T35" fmla="*/ 211 h 211"/>
                  <a:gd name="T36" fmla="*/ 105 w 211"/>
                  <a:gd name="T37" fmla="*/ 211 h 211"/>
                  <a:gd name="T38" fmla="*/ 105 w 211"/>
                  <a:gd name="T39" fmla="*/ 211 h 2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11" h="211">
                    <a:moveTo>
                      <a:pt x="105" y="211"/>
                    </a:moveTo>
                    <a:cubicBezTo>
                      <a:pt x="164" y="211"/>
                      <a:pt x="211" y="164"/>
                      <a:pt x="211" y="106"/>
                    </a:cubicBezTo>
                    <a:cubicBezTo>
                      <a:pt x="211" y="88"/>
                      <a:pt x="206" y="71"/>
                      <a:pt x="198" y="56"/>
                    </a:cubicBezTo>
                    <a:cubicBezTo>
                      <a:pt x="198" y="56"/>
                      <a:pt x="197" y="56"/>
                      <a:pt x="196" y="56"/>
                    </a:cubicBezTo>
                    <a:cubicBezTo>
                      <a:pt x="195" y="56"/>
                      <a:pt x="195" y="56"/>
                      <a:pt x="194" y="56"/>
                    </a:cubicBezTo>
                    <a:cubicBezTo>
                      <a:pt x="181" y="55"/>
                      <a:pt x="181" y="55"/>
                      <a:pt x="181" y="55"/>
                    </a:cubicBezTo>
                    <a:cubicBezTo>
                      <a:pt x="171" y="65"/>
                      <a:pt x="171" y="65"/>
                      <a:pt x="171" y="65"/>
                    </a:cubicBezTo>
                    <a:cubicBezTo>
                      <a:pt x="179" y="77"/>
                      <a:pt x="183" y="91"/>
                      <a:pt x="183" y="106"/>
                    </a:cubicBezTo>
                    <a:cubicBezTo>
                      <a:pt x="183" y="149"/>
                      <a:pt x="148" y="183"/>
                      <a:pt x="105" y="183"/>
                    </a:cubicBezTo>
                    <a:cubicBezTo>
                      <a:pt x="62" y="183"/>
                      <a:pt x="28" y="149"/>
                      <a:pt x="28" y="106"/>
                    </a:cubicBezTo>
                    <a:cubicBezTo>
                      <a:pt x="28" y="63"/>
                      <a:pt x="62" y="28"/>
                      <a:pt x="105" y="28"/>
                    </a:cubicBezTo>
                    <a:cubicBezTo>
                      <a:pt x="120" y="28"/>
                      <a:pt x="134" y="32"/>
                      <a:pt x="146" y="40"/>
                    </a:cubicBezTo>
                    <a:cubicBezTo>
                      <a:pt x="155" y="31"/>
                      <a:pt x="155" y="31"/>
                      <a:pt x="155" y="31"/>
                    </a:cubicBezTo>
                    <a:cubicBezTo>
                      <a:pt x="154" y="16"/>
                      <a:pt x="154" y="16"/>
                      <a:pt x="154" y="16"/>
                    </a:cubicBezTo>
                    <a:cubicBezTo>
                      <a:pt x="154" y="14"/>
                      <a:pt x="154" y="13"/>
                      <a:pt x="154" y="12"/>
                    </a:cubicBezTo>
                    <a:cubicBezTo>
                      <a:pt x="139" y="5"/>
                      <a:pt x="123" y="0"/>
                      <a:pt x="105" y="0"/>
                    </a:cubicBezTo>
                    <a:cubicBezTo>
                      <a:pt x="47" y="0"/>
                      <a:pt x="0" y="48"/>
                      <a:pt x="0" y="106"/>
                    </a:cubicBezTo>
                    <a:cubicBezTo>
                      <a:pt x="0" y="164"/>
                      <a:pt x="47" y="211"/>
                      <a:pt x="105" y="211"/>
                    </a:cubicBezTo>
                    <a:close/>
                    <a:moveTo>
                      <a:pt x="105" y="211"/>
                    </a:moveTo>
                    <a:cubicBezTo>
                      <a:pt x="105" y="211"/>
                      <a:pt x="105" y="211"/>
                      <a:pt x="105" y="211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2" name="Freeform 76">
                <a:extLst>
                  <a:ext uri="{FF2B5EF4-FFF2-40B4-BE49-F238E27FC236}">
                    <a16:creationId xmlns:a16="http://schemas.microsoft.com/office/drawing/2014/main" id="{9B7AAD71-36A5-4D48-A137-E954768DCB6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487989" y="3279776"/>
                <a:ext cx="392113" cy="392113"/>
              </a:xfrm>
              <a:custGeom>
                <a:avLst/>
                <a:gdLst>
                  <a:gd name="T0" fmla="*/ 52 w 104"/>
                  <a:gd name="T1" fmla="*/ 25 h 104"/>
                  <a:gd name="T2" fmla="*/ 54 w 104"/>
                  <a:gd name="T3" fmla="*/ 25 h 104"/>
                  <a:gd name="T4" fmla="*/ 74 w 104"/>
                  <a:gd name="T5" fmla="*/ 5 h 104"/>
                  <a:gd name="T6" fmla="*/ 74 w 104"/>
                  <a:gd name="T7" fmla="*/ 5 h 104"/>
                  <a:gd name="T8" fmla="*/ 52 w 104"/>
                  <a:gd name="T9" fmla="*/ 0 h 104"/>
                  <a:gd name="T10" fmla="*/ 0 w 104"/>
                  <a:gd name="T11" fmla="*/ 52 h 104"/>
                  <a:gd name="T12" fmla="*/ 52 w 104"/>
                  <a:gd name="T13" fmla="*/ 104 h 104"/>
                  <a:gd name="T14" fmla="*/ 104 w 104"/>
                  <a:gd name="T15" fmla="*/ 52 h 104"/>
                  <a:gd name="T16" fmla="*/ 99 w 104"/>
                  <a:gd name="T17" fmla="*/ 30 h 104"/>
                  <a:gd name="T18" fmla="*/ 99 w 104"/>
                  <a:gd name="T19" fmla="*/ 30 h 104"/>
                  <a:gd name="T20" fmla="*/ 79 w 104"/>
                  <a:gd name="T21" fmla="*/ 50 h 104"/>
                  <a:gd name="T22" fmla="*/ 79 w 104"/>
                  <a:gd name="T23" fmla="*/ 52 h 104"/>
                  <a:gd name="T24" fmla="*/ 52 w 104"/>
                  <a:gd name="T25" fmla="*/ 79 h 104"/>
                  <a:gd name="T26" fmla="*/ 25 w 104"/>
                  <a:gd name="T27" fmla="*/ 52 h 104"/>
                  <a:gd name="T28" fmla="*/ 52 w 104"/>
                  <a:gd name="T29" fmla="*/ 25 h 104"/>
                  <a:gd name="T30" fmla="*/ 52 w 104"/>
                  <a:gd name="T31" fmla="*/ 25 h 104"/>
                  <a:gd name="T32" fmla="*/ 52 w 104"/>
                  <a:gd name="T33" fmla="*/ 25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04" h="104">
                    <a:moveTo>
                      <a:pt x="52" y="25"/>
                    </a:moveTo>
                    <a:cubicBezTo>
                      <a:pt x="53" y="25"/>
                      <a:pt x="54" y="25"/>
                      <a:pt x="54" y="25"/>
                    </a:cubicBezTo>
                    <a:cubicBezTo>
                      <a:pt x="74" y="5"/>
                      <a:pt x="74" y="5"/>
                      <a:pt x="74" y="5"/>
                    </a:cubicBezTo>
                    <a:cubicBezTo>
                      <a:pt x="74" y="5"/>
                      <a:pt x="74" y="5"/>
                      <a:pt x="74" y="5"/>
                    </a:cubicBezTo>
                    <a:cubicBezTo>
                      <a:pt x="68" y="2"/>
                      <a:pt x="60" y="0"/>
                      <a:pt x="52" y="0"/>
                    </a:cubicBezTo>
                    <a:cubicBezTo>
                      <a:pt x="24" y="0"/>
                      <a:pt x="0" y="23"/>
                      <a:pt x="0" y="52"/>
                    </a:cubicBezTo>
                    <a:cubicBezTo>
                      <a:pt x="0" y="81"/>
                      <a:pt x="24" y="104"/>
                      <a:pt x="52" y="104"/>
                    </a:cubicBezTo>
                    <a:cubicBezTo>
                      <a:pt x="81" y="104"/>
                      <a:pt x="104" y="81"/>
                      <a:pt x="104" y="52"/>
                    </a:cubicBezTo>
                    <a:cubicBezTo>
                      <a:pt x="104" y="44"/>
                      <a:pt x="102" y="37"/>
                      <a:pt x="99" y="30"/>
                    </a:cubicBezTo>
                    <a:cubicBezTo>
                      <a:pt x="99" y="30"/>
                      <a:pt x="99" y="30"/>
                      <a:pt x="99" y="30"/>
                    </a:cubicBezTo>
                    <a:cubicBezTo>
                      <a:pt x="79" y="50"/>
                      <a:pt x="79" y="50"/>
                      <a:pt x="79" y="50"/>
                    </a:cubicBezTo>
                    <a:cubicBezTo>
                      <a:pt x="79" y="50"/>
                      <a:pt x="79" y="51"/>
                      <a:pt x="79" y="52"/>
                    </a:cubicBezTo>
                    <a:cubicBezTo>
                      <a:pt x="79" y="67"/>
                      <a:pt x="67" y="79"/>
                      <a:pt x="52" y="79"/>
                    </a:cubicBezTo>
                    <a:cubicBezTo>
                      <a:pt x="37" y="79"/>
                      <a:pt x="25" y="67"/>
                      <a:pt x="25" y="52"/>
                    </a:cubicBezTo>
                    <a:cubicBezTo>
                      <a:pt x="25" y="37"/>
                      <a:pt x="37" y="25"/>
                      <a:pt x="52" y="25"/>
                    </a:cubicBezTo>
                    <a:close/>
                    <a:moveTo>
                      <a:pt x="52" y="25"/>
                    </a:moveTo>
                    <a:cubicBezTo>
                      <a:pt x="52" y="25"/>
                      <a:pt x="52" y="25"/>
                      <a:pt x="52" y="25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3" name="Freeform 77">
                <a:extLst>
                  <a:ext uri="{FF2B5EF4-FFF2-40B4-BE49-F238E27FC236}">
                    <a16:creationId xmlns:a16="http://schemas.microsoft.com/office/drawing/2014/main" id="{68C5D5B5-BC38-441C-81AA-3D36DE16F61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722939" y="2994026"/>
                <a:ext cx="444500" cy="441325"/>
              </a:xfrm>
              <a:custGeom>
                <a:avLst/>
                <a:gdLst>
                  <a:gd name="T0" fmla="*/ 99 w 118"/>
                  <a:gd name="T1" fmla="*/ 32 h 117"/>
                  <a:gd name="T2" fmla="*/ 105 w 118"/>
                  <a:gd name="T3" fmla="*/ 26 h 117"/>
                  <a:gd name="T4" fmla="*/ 105 w 118"/>
                  <a:gd name="T5" fmla="*/ 17 h 117"/>
                  <a:gd name="T6" fmla="*/ 101 w 118"/>
                  <a:gd name="T7" fmla="*/ 13 h 117"/>
                  <a:gd name="T8" fmla="*/ 96 w 118"/>
                  <a:gd name="T9" fmla="*/ 11 h 117"/>
                  <a:gd name="T10" fmla="*/ 92 w 118"/>
                  <a:gd name="T11" fmla="*/ 13 h 117"/>
                  <a:gd name="T12" fmla="*/ 85 w 118"/>
                  <a:gd name="T13" fmla="*/ 19 h 117"/>
                  <a:gd name="T14" fmla="*/ 84 w 118"/>
                  <a:gd name="T15" fmla="*/ 2 h 117"/>
                  <a:gd name="T16" fmla="*/ 82 w 118"/>
                  <a:gd name="T17" fmla="*/ 0 h 117"/>
                  <a:gd name="T18" fmla="*/ 80 w 118"/>
                  <a:gd name="T19" fmla="*/ 1 h 117"/>
                  <a:gd name="T20" fmla="*/ 54 w 118"/>
                  <a:gd name="T21" fmla="*/ 26 h 117"/>
                  <a:gd name="T22" fmla="*/ 51 w 118"/>
                  <a:gd name="T23" fmla="*/ 35 h 117"/>
                  <a:gd name="T24" fmla="*/ 51 w 118"/>
                  <a:gd name="T25" fmla="*/ 36 h 117"/>
                  <a:gd name="T26" fmla="*/ 52 w 118"/>
                  <a:gd name="T27" fmla="*/ 52 h 117"/>
                  <a:gd name="T28" fmla="*/ 43 w 118"/>
                  <a:gd name="T29" fmla="*/ 62 h 117"/>
                  <a:gd name="T30" fmla="*/ 26 w 118"/>
                  <a:gd name="T31" fmla="*/ 78 h 117"/>
                  <a:gd name="T32" fmla="*/ 26 w 118"/>
                  <a:gd name="T33" fmla="*/ 79 h 117"/>
                  <a:gd name="T34" fmla="*/ 10 w 118"/>
                  <a:gd name="T35" fmla="*/ 95 h 117"/>
                  <a:gd name="T36" fmla="*/ 2 w 118"/>
                  <a:gd name="T37" fmla="*/ 102 h 117"/>
                  <a:gd name="T38" fmla="*/ 1 w 118"/>
                  <a:gd name="T39" fmla="*/ 106 h 117"/>
                  <a:gd name="T40" fmla="*/ 0 w 118"/>
                  <a:gd name="T41" fmla="*/ 111 h 117"/>
                  <a:gd name="T42" fmla="*/ 6 w 118"/>
                  <a:gd name="T43" fmla="*/ 117 h 117"/>
                  <a:gd name="T44" fmla="*/ 6 w 118"/>
                  <a:gd name="T45" fmla="*/ 117 h 117"/>
                  <a:gd name="T46" fmla="*/ 12 w 118"/>
                  <a:gd name="T47" fmla="*/ 117 h 117"/>
                  <a:gd name="T48" fmla="*/ 16 w 118"/>
                  <a:gd name="T49" fmla="*/ 115 h 117"/>
                  <a:gd name="T50" fmla="*/ 66 w 118"/>
                  <a:gd name="T51" fmla="*/ 65 h 117"/>
                  <a:gd name="T52" fmla="*/ 81 w 118"/>
                  <a:gd name="T53" fmla="*/ 66 h 117"/>
                  <a:gd name="T54" fmla="*/ 82 w 118"/>
                  <a:gd name="T55" fmla="*/ 66 h 117"/>
                  <a:gd name="T56" fmla="*/ 83 w 118"/>
                  <a:gd name="T57" fmla="*/ 66 h 117"/>
                  <a:gd name="T58" fmla="*/ 91 w 118"/>
                  <a:gd name="T59" fmla="*/ 63 h 117"/>
                  <a:gd name="T60" fmla="*/ 116 w 118"/>
                  <a:gd name="T61" fmla="*/ 37 h 117"/>
                  <a:gd name="T62" fmla="*/ 115 w 118"/>
                  <a:gd name="T63" fmla="*/ 33 h 117"/>
                  <a:gd name="T64" fmla="*/ 99 w 118"/>
                  <a:gd name="T65" fmla="*/ 32 h 117"/>
                  <a:gd name="T66" fmla="*/ 99 w 118"/>
                  <a:gd name="T67" fmla="*/ 32 h 117"/>
                  <a:gd name="T68" fmla="*/ 99 w 118"/>
                  <a:gd name="T69" fmla="*/ 32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18" h="117">
                    <a:moveTo>
                      <a:pt x="99" y="32"/>
                    </a:moveTo>
                    <a:cubicBezTo>
                      <a:pt x="105" y="26"/>
                      <a:pt x="105" y="26"/>
                      <a:pt x="105" y="26"/>
                    </a:cubicBezTo>
                    <a:cubicBezTo>
                      <a:pt x="108" y="24"/>
                      <a:pt x="108" y="20"/>
                      <a:pt x="105" y="17"/>
                    </a:cubicBezTo>
                    <a:cubicBezTo>
                      <a:pt x="101" y="13"/>
                      <a:pt x="101" y="13"/>
                      <a:pt x="101" y="13"/>
                    </a:cubicBezTo>
                    <a:cubicBezTo>
                      <a:pt x="100" y="12"/>
                      <a:pt x="98" y="11"/>
                      <a:pt x="96" y="11"/>
                    </a:cubicBezTo>
                    <a:cubicBezTo>
                      <a:pt x="95" y="11"/>
                      <a:pt x="93" y="12"/>
                      <a:pt x="92" y="13"/>
                    </a:cubicBezTo>
                    <a:cubicBezTo>
                      <a:pt x="85" y="19"/>
                      <a:pt x="85" y="19"/>
                      <a:pt x="85" y="19"/>
                    </a:cubicBezTo>
                    <a:cubicBezTo>
                      <a:pt x="84" y="2"/>
                      <a:pt x="84" y="2"/>
                      <a:pt x="84" y="2"/>
                    </a:cubicBezTo>
                    <a:cubicBezTo>
                      <a:pt x="84" y="1"/>
                      <a:pt x="83" y="0"/>
                      <a:pt x="82" y="0"/>
                    </a:cubicBezTo>
                    <a:cubicBezTo>
                      <a:pt x="81" y="0"/>
                      <a:pt x="80" y="0"/>
                      <a:pt x="80" y="1"/>
                    </a:cubicBezTo>
                    <a:cubicBezTo>
                      <a:pt x="54" y="26"/>
                      <a:pt x="54" y="26"/>
                      <a:pt x="54" y="26"/>
                    </a:cubicBezTo>
                    <a:cubicBezTo>
                      <a:pt x="52" y="29"/>
                      <a:pt x="51" y="32"/>
                      <a:pt x="51" y="35"/>
                    </a:cubicBezTo>
                    <a:cubicBezTo>
                      <a:pt x="51" y="36"/>
                      <a:pt x="51" y="36"/>
                      <a:pt x="51" y="36"/>
                    </a:cubicBezTo>
                    <a:cubicBezTo>
                      <a:pt x="52" y="52"/>
                      <a:pt x="52" y="52"/>
                      <a:pt x="52" y="52"/>
                    </a:cubicBezTo>
                    <a:cubicBezTo>
                      <a:pt x="43" y="62"/>
                      <a:pt x="43" y="62"/>
                      <a:pt x="43" y="62"/>
                    </a:cubicBezTo>
                    <a:cubicBezTo>
                      <a:pt x="26" y="78"/>
                      <a:pt x="26" y="78"/>
                      <a:pt x="26" y="78"/>
                    </a:cubicBezTo>
                    <a:cubicBezTo>
                      <a:pt x="26" y="79"/>
                      <a:pt x="26" y="79"/>
                      <a:pt x="26" y="79"/>
                    </a:cubicBezTo>
                    <a:cubicBezTo>
                      <a:pt x="10" y="95"/>
                      <a:pt x="10" y="95"/>
                      <a:pt x="10" y="95"/>
                    </a:cubicBezTo>
                    <a:cubicBezTo>
                      <a:pt x="2" y="102"/>
                      <a:pt x="2" y="102"/>
                      <a:pt x="2" y="102"/>
                    </a:cubicBezTo>
                    <a:cubicBezTo>
                      <a:pt x="1" y="103"/>
                      <a:pt x="1" y="104"/>
                      <a:pt x="1" y="106"/>
                    </a:cubicBezTo>
                    <a:cubicBezTo>
                      <a:pt x="0" y="111"/>
                      <a:pt x="0" y="111"/>
                      <a:pt x="0" y="111"/>
                    </a:cubicBezTo>
                    <a:cubicBezTo>
                      <a:pt x="0" y="115"/>
                      <a:pt x="3" y="117"/>
                      <a:pt x="6" y="117"/>
                    </a:cubicBezTo>
                    <a:cubicBezTo>
                      <a:pt x="6" y="117"/>
                      <a:pt x="6" y="117"/>
                      <a:pt x="6" y="117"/>
                    </a:cubicBezTo>
                    <a:cubicBezTo>
                      <a:pt x="12" y="117"/>
                      <a:pt x="12" y="117"/>
                      <a:pt x="12" y="117"/>
                    </a:cubicBezTo>
                    <a:cubicBezTo>
                      <a:pt x="14" y="117"/>
                      <a:pt x="15" y="116"/>
                      <a:pt x="16" y="115"/>
                    </a:cubicBezTo>
                    <a:cubicBezTo>
                      <a:pt x="66" y="65"/>
                      <a:pt x="66" y="65"/>
                      <a:pt x="66" y="65"/>
                    </a:cubicBezTo>
                    <a:cubicBezTo>
                      <a:pt x="81" y="66"/>
                      <a:pt x="81" y="66"/>
                      <a:pt x="81" y="66"/>
                    </a:cubicBezTo>
                    <a:cubicBezTo>
                      <a:pt x="82" y="66"/>
                      <a:pt x="82" y="66"/>
                      <a:pt x="82" y="66"/>
                    </a:cubicBezTo>
                    <a:cubicBezTo>
                      <a:pt x="82" y="66"/>
                      <a:pt x="82" y="66"/>
                      <a:pt x="83" y="66"/>
                    </a:cubicBezTo>
                    <a:cubicBezTo>
                      <a:pt x="86" y="66"/>
                      <a:pt x="89" y="65"/>
                      <a:pt x="91" y="63"/>
                    </a:cubicBezTo>
                    <a:cubicBezTo>
                      <a:pt x="116" y="37"/>
                      <a:pt x="116" y="37"/>
                      <a:pt x="116" y="37"/>
                    </a:cubicBezTo>
                    <a:cubicBezTo>
                      <a:pt x="118" y="36"/>
                      <a:pt x="117" y="33"/>
                      <a:pt x="115" y="33"/>
                    </a:cubicBezTo>
                    <a:lnTo>
                      <a:pt x="99" y="32"/>
                    </a:lnTo>
                    <a:close/>
                    <a:moveTo>
                      <a:pt x="99" y="32"/>
                    </a:moveTo>
                    <a:cubicBezTo>
                      <a:pt x="99" y="32"/>
                      <a:pt x="99" y="32"/>
                      <a:pt x="99" y="32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24" name="组合 23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>
            <a:extLst>
              <a:ext uri="{FF2B5EF4-FFF2-40B4-BE49-F238E27FC236}">
                <a16:creationId xmlns:a16="http://schemas.microsoft.com/office/drawing/2014/main" id="{C843FD90-F904-41F0-9F12-D07C0123D3DD}"/>
              </a:ext>
            </a:extLst>
          </p:cNvPr>
          <p:cNvGrpSpPr/>
          <p:nvPr/>
        </p:nvGrpSpPr>
        <p:grpSpPr>
          <a:xfrm>
            <a:off x="5446762" y="2772836"/>
            <a:ext cx="985223" cy="985223"/>
            <a:chOff x="5446762" y="2772836"/>
            <a:chExt cx="985223" cy="985223"/>
          </a:xfrm>
        </p:grpSpPr>
        <p:sp>
          <p:nvSpPr>
            <p:cNvPr id="25" name="椭圆 24">
              <a:extLst>
                <a:ext uri="{FF2B5EF4-FFF2-40B4-BE49-F238E27FC236}">
                  <a16:creationId xmlns:a16="http://schemas.microsoft.com/office/drawing/2014/main" id="{AB45FAC6-87D8-42FA-8A09-A3B35CFF9009}"/>
                </a:ext>
              </a:extLst>
            </p:cNvPr>
            <p:cNvSpPr/>
            <p:nvPr/>
          </p:nvSpPr>
          <p:spPr>
            <a:xfrm rot="2711270" flipH="1">
              <a:off x="5446762" y="2772836"/>
              <a:ext cx="985223" cy="985223"/>
            </a:xfrm>
            <a:prstGeom prst="ellipse">
              <a:avLst/>
            </a:prstGeom>
            <a:gradFill>
              <a:gsLst>
                <a:gs pos="0">
                  <a:schemeClr val="bg1">
                    <a:lumMod val="8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7800000" scaled="0"/>
            </a:gradFill>
            <a:ln>
              <a:noFill/>
            </a:ln>
            <a:effectLst>
              <a:outerShdw blurRad="127000" dist="254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grpSp>
          <p:nvGrpSpPr>
            <p:cNvPr id="26" name="组合 25">
              <a:extLst>
                <a:ext uri="{FF2B5EF4-FFF2-40B4-BE49-F238E27FC236}">
                  <a16:creationId xmlns:a16="http://schemas.microsoft.com/office/drawing/2014/main" id="{EE27F4D6-A366-4236-BAFD-D8E6D4264F03}"/>
                </a:ext>
              </a:extLst>
            </p:cNvPr>
            <p:cNvGrpSpPr/>
            <p:nvPr/>
          </p:nvGrpSpPr>
          <p:grpSpPr>
            <a:xfrm>
              <a:off x="5651478" y="3024422"/>
              <a:ext cx="524087" cy="498584"/>
              <a:chOff x="6323014" y="4870451"/>
              <a:chExt cx="652463" cy="620713"/>
            </a:xfrm>
            <a:solidFill>
              <a:schemeClr val="bg1"/>
            </a:solidFill>
          </p:grpSpPr>
          <p:sp>
            <p:nvSpPr>
              <p:cNvPr id="27" name="Freeform 81">
                <a:extLst>
                  <a:ext uri="{FF2B5EF4-FFF2-40B4-BE49-F238E27FC236}">
                    <a16:creationId xmlns:a16="http://schemas.microsoft.com/office/drawing/2014/main" id="{E368F655-FE20-4236-8862-82BA4F884E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89739" y="4870451"/>
                <a:ext cx="185738" cy="185738"/>
              </a:xfrm>
              <a:custGeom>
                <a:avLst/>
                <a:gdLst>
                  <a:gd name="T0" fmla="*/ 38 w 49"/>
                  <a:gd name="T1" fmla="*/ 11 h 49"/>
                  <a:gd name="T2" fmla="*/ 3 w 49"/>
                  <a:gd name="T3" fmla="*/ 7 h 49"/>
                  <a:gd name="T4" fmla="*/ 2 w 49"/>
                  <a:gd name="T5" fmla="*/ 15 h 49"/>
                  <a:gd name="T6" fmla="*/ 34 w 49"/>
                  <a:gd name="T7" fmla="*/ 47 h 49"/>
                  <a:gd name="T8" fmla="*/ 42 w 49"/>
                  <a:gd name="T9" fmla="*/ 46 h 49"/>
                  <a:gd name="T10" fmla="*/ 38 w 49"/>
                  <a:gd name="T11" fmla="*/ 11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9" h="49">
                    <a:moveTo>
                      <a:pt x="38" y="11"/>
                    </a:moveTo>
                    <a:cubicBezTo>
                      <a:pt x="28" y="2"/>
                      <a:pt x="14" y="0"/>
                      <a:pt x="3" y="7"/>
                    </a:cubicBezTo>
                    <a:cubicBezTo>
                      <a:pt x="0" y="9"/>
                      <a:pt x="0" y="13"/>
                      <a:pt x="2" y="15"/>
                    </a:cubicBezTo>
                    <a:cubicBezTo>
                      <a:pt x="34" y="47"/>
                      <a:pt x="34" y="47"/>
                      <a:pt x="34" y="47"/>
                    </a:cubicBezTo>
                    <a:cubicBezTo>
                      <a:pt x="36" y="49"/>
                      <a:pt x="40" y="49"/>
                      <a:pt x="42" y="46"/>
                    </a:cubicBezTo>
                    <a:cubicBezTo>
                      <a:pt x="49" y="35"/>
                      <a:pt x="47" y="21"/>
                      <a:pt x="38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8" name="Freeform 82">
                <a:extLst>
                  <a:ext uri="{FF2B5EF4-FFF2-40B4-BE49-F238E27FC236}">
                    <a16:creationId xmlns:a16="http://schemas.microsoft.com/office/drawing/2014/main" id="{9C5292E0-43B7-44CE-BE8B-7DC58182BDE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364289" y="4924426"/>
                <a:ext cx="554038" cy="566738"/>
              </a:xfrm>
              <a:custGeom>
                <a:avLst/>
                <a:gdLst>
                  <a:gd name="T0" fmla="*/ 134 w 147"/>
                  <a:gd name="T1" fmla="*/ 115 h 151"/>
                  <a:gd name="T2" fmla="*/ 147 w 147"/>
                  <a:gd name="T3" fmla="*/ 72 h 151"/>
                  <a:gd name="T4" fmla="*/ 75 w 147"/>
                  <a:gd name="T5" fmla="*/ 0 h 151"/>
                  <a:gd name="T6" fmla="*/ 74 w 147"/>
                  <a:gd name="T7" fmla="*/ 0 h 151"/>
                  <a:gd name="T8" fmla="*/ 3 w 147"/>
                  <a:gd name="T9" fmla="*/ 72 h 151"/>
                  <a:gd name="T10" fmla="*/ 15 w 147"/>
                  <a:gd name="T11" fmla="*/ 112 h 151"/>
                  <a:gd name="T12" fmla="*/ 2 w 147"/>
                  <a:gd name="T13" fmla="*/ 137 h 151"/>
                  <a:gd name="T14" fmla="*/ 6 w 147"/>
                  <a:gd name="T15" fmla="*/ 150 h 151"/>
                  <a:gd name="T16" fmla="*/ 11 w 147"/>
                  <a:gd name="T17" fmla="*/ 151 h 151"/>
                  <a:gd name="T18" fmla="*/ 20 w 147"/>
                  <a:gd name="T19" fmla="*/ 146 h 151"/>
                  <a:gd name="T20" fmla="*/ 29 w 147"/>
                  <a:gd name="T21" fmla="*/ 128 h 151"/>
                  <a:gd name="T22" fmla="*/ 74 w 147"/>
                  <a:gd name="T23" fmla="*/ 145 h 151"/>
                  <a:gd name="T24" fmla="*/ 75 w 147"/>
                  <a:gd name="T25" fmla="*/ 145 h 151"/>
                  <a:gd name="T26" fmla="*/ 119 w 147"/>
                  <a:gd name="T27" fmla="*/ 129 h 151"/>
                  <a:gd name="T28" fmla="*/ 127 w 147"/>
                  <a:gd name="T29" fmla="*/ 146 h 151"/>
                  <a:gd name="T30" fmla="*/ 136 w 147"/>
                  <a:gd name="T31" fmla="*/ 151 h 151"/>
                  <a:gd name="T32" fmla="*/ 141 w 147"/>
                  <a:gd name="T33" fmla="*/ 150 h 151"/>
                  <a:gd name="T34" fmla="*/ 145 w 147"/>
                  <a:gd name="T35" fmla="*/ 137 h 151"/>
                  <a:gd name="T36" fmla="*/ 134 w 147"/>
                  <a:gd name="T37" fmla="*/ 115 h 151"/>
                  <a:gd name="T38" fmla="*/ 75 w 147"/>
                  <a:gd name="T39" fmla="*/ 125 h 151"/>
                  <a:gd name="T40" fmla="*/ 74 w 147"/>
                  <a:gd name="T41" fmla="*/ 125 h 151"/>
                  <a:gd name="T42" fmla="*/ 22 w 147"/>
                  <a:gd name="T43" fmla="*/ 72 h 151"/>
                  <a:gd name="T44" fmla="*/ 74 w 147"/>
                  <a:gd name="T45" fmla="*/ 20 h 151"/>
                  <a:gd name="T46" fmla="*/ 75 w 147"/>
                  <a:gd name="T47" fmla="*/ 19 h 151"/>
                  <a:gd name="T48" fmla="*/ 128 w 147"/>
                  <a:gd name="T49" fmla="*/ 72 h 151"/>
                  <a:gd name="T50" fmla="*/ 75 w 147"/>
                  <a:gd name="T51" fmla="*/ 125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7" h="151">
                    <a:moveTo>
                      <a:pt x="134" y="115"/>
                    </a:moveTo>
                    <a:cubicBezTo>
                      <a:pt x="142" y="103"/>
                      <a:pt x="147" y="88"/>
                      <a:pt x="147" y="72"/>
                    </a:cubicBezTo>
                    <a:cubicBezTo>
                      <a:pt x="147" y="32"/>
                      <a:pt x="115" y="0"/>
                      <a:pt x="75" y="0"/>
                    </a:cubicBezTo>
                    <a:cubicBezTo>
                      <a:pt x="75" y="0"/>
                      <a:pt x="74" y="0"/>
                      <a:pt x="74" y="0"/>
                    </a:cubicBezTo>
                    <a:cubicBezTo>
                      <a:pt x="35" y="0"/>
                      <a:pt x="3" y="33"/>
                      <a:pt x="3" y="72"/>
                    </a:cubicBezTo>
                    <a:cubicBezTo>
                      <a:pt x="3" y="87"/>
                      <a:pt x="7" y="101"/>
                      <a:pt x="15" y="112"/>
                    </a:cubicBezTo>
                    <a:cubicBezTo>
                      <a:pt x="2" y="137"/>
                      <a:pt x="2" y="137"/>
                      <a:pt x="2" y="137"/>
                    </a:cubicBezTo>
                    <a:cubicBezTo>
                      <a:pt x="0" y="142"/>
                      <a:pt x="2" y="148"/>
                      <a:pt x="6" y="150"/>
                    </a:cubicBezTo>
                    <a:cubicBezTo>
                      <a:pt x="8" y="151"/>
                      <a:pt x="9" y="151"/>
                      <a:pt x="11" y="151"/>
                    </a:cubicBezTo>
                    <a:cubicBezTo>
                      <a:pt x="14" y="151"/>
                      <a:pt x="18" y="149"/>
                      <a:pt x="20" y="146"/>
                    </a:cubicBezTo>
                    <a:cubicBezTo>
                      <a:pt x="29" y="128"/>
                      <a:pt x="29" y="128"/>
                      <a:pt x="29" y="128"/>
                    </a:cubicBezTo>
                    <a:cubicBezTo>
                      <a:pt x="41" y="138"/>
                      <a:pt x="57" y="145"/>
                      <a:pt x="74" y="145"/>
                    </a:cubicBezTo>
                    <a:cubicBezTo>
                      <a:pt x="74" y="145"/>
                      <a:pt x="75" y="145"/>
                      <a:pt x="75" y="145"/>
                    </a:cubicBezTo>
                    <a:cubicBezTo>
                      <a:pt x="92" y="145"/>
                      <a:pt x="107" y="139"/>
                      <a:pt x="119" y="129"/>
                    </a:cubicBezTo>
                    <a:cubicBezTo>
                      <a:pt x="127" y="146"/>
                      <a:pt x="127" y="146"/>
                      <a:pt x="127" y="146"/>
                    </a:cubicBezTo>
                    <a:cubicBezTo>
                      <a:pt x="129" y="149"/>
                      <a:pt x="133" y="151"/>
                      <a:pt x="136" y="151"/>
                    </a:cubicBezTo>
                    <a:cubicBezTo>
                      <a:pt x="138" y="151"/>
                      <a:pt x="139" y="151"/>
                      <a:pt x="141" y="150"/>
                    </a:cubicBezTo>
                    <a:cubicBezTo>
                      <a:pt x="145" y="148"/>
                      <a:pt x="147" y="142"/>
                      <a:pt x="145" y="137"/>
                    </a:cubicBezTo>
                    <a:lnTo>
                      <a:pt x="134" y="115"/>
                    </a:lnTo>
                    <a:close/>
                    <a:moveTo>
                      <a:pt x="75" y="125"/>
                    </a:moveTo>
                    <a:cubicBezTo>
                      <a:pt x="75" y="125"/>
                      <a:pt x="74" y="125"/>
                      <a:pt x="74" y="125"/>
                    </a:cubicBezTo>
                    <a:cubicBezTo>
                      <a:pt x="45" y="125"/>
                      <a:pt x="22" y="101"/>
                      <a:pt x="22" y="72"/>
                    </a:cubicBezTo>
                    <a:cubicBezTo>
                      <a:pt x="22" y="43"/>
                      <a:pt x="45" y="20"/>
                      <a:pt x="74" y="20"/>
                    </a:cubicBezTo>
                    <a:cubicBezTo>
                      <a:pt x="74" y="20"/>
                      <a:pt x="75" y="19"/>
                      <a:pt x="75" y="19"/>
                    </a:cubicBezTo>
                    <a:cubicBezTo>
                      <a:pt x="104" y="19"/>
                      <a:pt x="128" y="43"/>
                      <a:pt x="128" y="72"/>
                    </a:cubicBezTo>
                    <a:cubicBezTo>
                      <a:pt x="128" y="102"/>
                      <a:pt x="104" y="125"/>
                      <a:pt x="75" y="12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9" name="Freeform 83">
                <a:extLst>
                  <a:ext uri="{FF2B5EF4-FFF2-40B4-BE49-F238E27FC236}">
                    <a16:creationId xmlns:a16="http://schemas.microsoft.com/office/drawing/2014/main" id="{08545269-2BF1-4486-9351-44498AC4D9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34151" y="5092701"/>
                <a:ext cx="131763" cy="236538"/>
              </a:xfrm>
              <a:custGeom>
                <a:avLst/>
                <a:gdLst>
                  <a:gd name="T0" fmla="*/ 30 w 35"/>
                  <a:gd name="T1" fmla="*/ 0 h 63"/>
                  <a:gd name="T2" fmla="*/ 29 w 35"/>
                  <a:gd name="T3" fmla="*/ 0 h 63"/>
                  <a:gd name="T4" fmla="*/ 24 w 35"/>
                  <a:gd name="T5" fmla="*/ 6 h 63"/>
                  <a:gd name="T6" fmla="*/ 24 w 35"/>
                  <a:gd name="T7" fmla="*/ 27 h 63"/>
                  <a:gd name="T8" fmla="*/ 2 w 35"/>
                  <a:gd name="T9" fmla="*/ 54 h 63"/>
                  <a:gd name="T10" fmla="*/ 3 w 35"/>
                  <a:gd name="T11" fmla="*/ 61 h 63"/>
                  <a:gd name="T12" fmla="*/ 6 w 35"/>
                  <a:gd name="T13" fmla="*/ 63 h 63"/>
                  <a:gd name="T14" fmla="*/ 10 w 35"/>
                  <a:gd name="T15" fmla="*/ 61 h 63"/>
                  <a:gd name="T16" fmla="*/ 29 w 35"/>
                  <a:gd name="T17" fmla="*/ 39 h 63"/>
                  <a:gd name="T18" fmla="*/ 33 w 35"/>
                  <a:gd name="T19" fmla="*/ 34 h 63"/>
                  <a:gd name="T20" fmla="*/ 35 w 35"/>
                  <a:gd name="T21" fmla="*/ 29 h 63"/>
                  <a:gd name="T22" fmla="*/ 35 w 35"/>
                  <a:gd name="T23" fmla="*/ 6 h 63"/>
                  <a:gd name="T24" fmla="*/ 30 w 35"/>
                  <a:gd name="T25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5" h="63">
                    <a:moveTo>
                      <a:pt x="30" y="0"/>
                    </a:moveTo>
                    <a:cubicBezTo>
                      <a:pt x="30" y="0"/>
                      <a:pt x="29" y="0"/>
                      <a:pt x="29" y="0"/>
                    </a:cubicBezTo>
                    <a:cubicBezTo>
                      <a:pt x="26" y="1"/>
                      <a:pt x="24" y="3"/>
                      <a:pt x="24" y="6"/>
                    </a:cubicBezTo>
                    <a:cubicBezTo>
                      <a:pt x="24" y="27"/>
                      <a:pt x="24" y="27"/>
                      <a:pt x="24" y="27"/>
                    </a:cubicBezTo>
                    <a:cubicBezTo>
                      <a:pt x="2" y="54"/>
                      <a:pt x="2" y="54"/>
                      <a:pt x="2" y="54"/>
                    </a:cubicBezTo>
                    <a:cubicBezTo>
                      <a:pt x="0" y="56"/>
                      <a:pt x="0" y="59"/>
                      <a:pt x="3" y="61"/>
                    </a:cubicBezTo>
                    <a:cubicBezTo>
                      <a:pt x="4" y="62"/>
                      <a:pt x="5" y="63"/>
                      <a:pt x="6" y="63"/>
                    </a:cubicBezTo>
                    <a:cubicBezTo>
                      <a:pt x="8" y="63"/>
                      <a:pt x="9" y="62"/>
                      <a:pt x="10" y="61"/>
                    </a:cubicBezTo>
                    <a:cubicBezTo>
                      <a:pt x="29" y="39"/>
                      <a:pt x="29" y="39"/>
                      <a:pt x="29" y="39"/>
                    </a:cubicBezTo>
                    <a:cubicBezTo>
                      <a:pt x="33" y="34"/>
                      <a:pt x="33" y="34"/>
                      <a:pt x="33" y="34"/>
                    </a:cubicBezTo>
                    <a:cubicBezTo>
                      <a:pt x="35" y="33"/>
                      <a:pt x="35" y="31"/>
                      <a:pt x="35" y="29"/>
                    </a:cubicBezTo>
                    <a:cubicBezTo>
                      <a:pt x="35" y="6"/>
                      <a:pt x="35" y="6"/>
                      <a:pt x="35" y="6"/>
                    </a:cubicBezTo>
                    <a:cubicBezTo>
                      <a:pt x="35" y="3"/>
                      <a:pt x="33" y="0"/>
                      <a:pt x="3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0" name="Freeform 84">
                <a:extLst>
                  <a:ext uri="{FF2B5EF4-FFF2-40B4-BE49-F238E27FC236}">
                    <a16:creationId xmlns:a16="http://schemas.microsoft.com/office/drawing/2014/main" id="{75386391-3595-4FA6-86B8-EFCF295730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23014" y="4870451"/>
                <a:ext cx="184150" cy="185738"/>
              </a:xfrm>
              <a:custGeom>
                <a:avLst/>
                <a:gdLst>
                  <a:gd name="T0" fmla="*/ 11 w 49"/>
                  <a:gd name="T1" fmla="*/ 11 h 49"/>
                  <a:gd name="T2" fmla="*/ 7 w 49"/>
                  <a:gd name="T3" fmla="*/ 46 h 49"/>
                  <a:gd name="T4" fmla="*/ 14 w 49"/>
                  <a:gd name="T5" fmla="*/ 47 h 49"/>
                  <a:gd name="T6" fmla="*/ 46 w 49"/>
                  <a:gd name="T7" fmla="*/ 15 h 49"/>
                  <a:gd name="T8" fmla="*/ 45 w 49"/>
                  <a:gd name="T9" fmla="*/ 7 h 49"/>
                  <a:gd name="T10" fmla="*/ 11 w 49"/>
                  <a:gd name="T11" fmla="*/ 11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9" h="49">
                    <a:moveTo>
                      <a:pt x="11" y="11"/>
                    </a:moveTo>
                    <a:cubicBezTo>
                      <a:pt x="1" y="21"/>
                      <a:pt x="0" y="35"/>
                      <a:pt x="7" y="46"/>
                    </a:cubicBezTo>
                    <a:cubicBezTo>
                      <a:pt x="9" y="49"/>
                      <a:pt x="12" y="49"/>
                      <a:pt x="14" y="47"/>
                    </a:cubicBezTo>
                    <a:cubicBezTo>
                      <a:pt x="46" y="15"/>
                      <a:pt x="46" y="15"/>
                      <a:pt x="46" y="15"/>
                    </a:cubicBezTo>
                    <a:cubicBezTo>
                      <a:pt x="49" y="13"/>
                      <a:pt x="48" y="9"/>
                      <a:pt x="45" y="7"/>
                    </a:cubicBezTo>
                    <a:cubicBezTo>
                      <a:pt x="35" y="0"/>
                      <a:pt x="20" y="2"/>
                      <a:pt x="11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31" name="组合 30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>
            <a:extLst>
              <a:ext uri="{FF2B5EF4-FFF2-40B4-BE49-F238E27FC236}">
                <a16:creationId xmlns:a16="http://schemas.microsoft.com/office/drawing/2014/main" id="{F201F2CC-B6B0-4E3D-914E-DCE0B9DD0E83}"/>
              </a:ext>
            </a:extLst>
          </p:cNvPr>
          <p:cNvGrpSpPr/>
          <p:nvPr/>
        </p:nvGrpSpPr>
        <p:grpSpPr>
          <a:xfrm>
            <a:off x="3430168" y="4559774"/>
            <a:ext cx="985223" cy="985223"/>
            <a:chOff x="3430168" y="4559774"/>
            <a:chExt cx="985223" cy="985223"/>
          </a:xfrm>
        </p:grpSpPr>
        <p:sp>
          <p:nvSpPr>
            <p:cNvPr id="32" name="椭圆 31">
              <a:extLst>
                <a:ext uri="{FF2B5EF4-FFF2-40B4-BE49-F238E27FC236}">
                  <a16:creationId xmlns:a16="http://schemas.microsoft.com/office/drawing/2014/main" id="{013BF57E-385A-4973-B9B9-D71355CF5A72}"/>
                </a:ext>
              </a:extLst>
            </p:cNvPr>
            <p:cNvSpPr/>
            <p:nvPr/>
          </p:nvSpPr>
          <p:spPr>
            <a:xfrm rot="18888730">
              <a:off x="3430168" y="4559774"/>
              <a:ext cx="985223" cy="985223"/>
            </a:xfrm>
            <a:prstGeom prst="ellipse">
              <a:avLst/>
            </a:prstGeom>
            <a:gradFill>
              <a:gsLst>
                <a:gs pos="0">
                  <a:srgbClr val="F0C76A"/>
                </a:gs>
                <a:gs pos="100000">
                  <a:srgbClr val="CC6F62"/>
                </a:gs>
              </a:gsLst>
              <a:lin ang="7800000" scaled="0"/>
            </a:gradFill>
            <a:ln>
              <a:noFill/>
            </a:ln>
            <a:effectLst>
              <a:outerShdw blurRad="127000" dist="254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grpSp>
          <p:nvGrpSpPr>
            <p:cNvPr id="33" name="Group 4">
              <a:extLst>
                <a:ext uri="{FF2B5EF4-FFF2-40B4-BE49-F238E27FC236}">
                  <a16:creationId xmlns:a16="http://schemas.microsoft.com/office/drawing/2014/main" id="{D6847E22-FE73-4C5C-A34C-E16734175EBA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3680845" y="4835351"/>
              <a:ext cx="461588" cy="453764"/>
              <a:chOff x="3722" y="2043"/>
              <a:chExt cx="236" cy="232"/>
            </a:xfrm>
            <a:solidFill>
              <a:schemeClr val="bg1"/>
            </a:solidFill>
          </p:grpSpPr>
          <p:sp>
            <p:nvSpPr>
              <p:cNvPr id="34" name="Freeform 5">
                <a:extLst>
                  <a:ext uri="{FF2B5EF4-FFF2-40B4-BE49-F238E27FC236}">
                    <a16:creationId xmlns:a16="http://schemas.microsoft.com/office/drawing/2014/main" id="{734A1EC4-8E6B-4C3B-8BD7-4E00E85D7E1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810" y="2089"/>
                <a:ext cx="14" cy="32"/>
              </a:xfrm>
              <a:custGeom>
                <a:avLst/>
                <a:gdLst>
                  <a:gd name="T0" fmla="*/ 4 w 6"/>
                  <a:gd name="T1" fmla="*/ 0 h 13"/>
                  <a:gd name="T2" fmla="*/ 2 w 6"/>
                  <a:gd name="T3" fmla="*/ 0 h 13"/>
                  <a:gd name="T4" fmla="*/ 0 w 6"/>
                  <a:gd name="T5" fmla="*/ 2 h 13"/>
                  <a:gd name="T6" fmla="*/ 0 w 6"/>
                  <a:gd name="T7" fmla="*/ 13 h 13"/>
                  <a:gd name="T8" fmla="*/ 6 w 6"/>
                  <a:gd name="T9" fmla="*/ 13 h 13"/>
                  <a:gd name="T10" fmla="*/ 6 w 6"/>
                  <a:gd name="T11" fmla="*/ 2 h 13"/>
                  <a:gd name="T12" fmla="*/ 4 w 6"/>
                  <a:gd name="T13" fmla="*/ 0 h 13"/>
                  <a:gd name="T14" fmla="*/ 4 w 6"/>
                  <a:gd name="T15" fmla="*/ 0 h 13"/>
                  <a:gd name="T16" fmla="*/ 4 w 6"/>
                  <a:gd name="T17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" h="13">
                    <a:moveTo>
                      <a:pt x="4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6" y="13"/>
                      <a:pt x="6" y="13"/>
                      <a:pt x="6" y="13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1"/>
                      <a:pt x="5" y="0"/>
                      <a:pt x="4" y="0"/>
                    </a:cubicBezTo>
                    <a:close/>
                    <a:moveTo>
                      <a:pt x="4" y="0"/>
                    </a:moveTo>
                    <a:cubicBezTo>
                      <a:pt x="4" y="0"/>
                      <a:pt x="4" y="0"/>
                      <a:pt x="4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5" name="Freeform 6">
                <a:extLst>
                  <a:ext uri="{FF2B5EF4-FFF2-40B4-BE49-F238E27FC236}">
                    <a16:creationId xmlns:a16="http://schemas.microsoft.com/office/drawing/2014/main" id="{AED7AEEB-07A6-4A77-BD19-7EB359C7C21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853" y="2089"/>
                <a:ext cx="17" cy="32"/>
              </a:xfrm>
              <a:custGeom>
                <a:avLst/>
                <a:gdLst>
                  <a:gd name="T0" fmla="*/ 4 w 7"/>
                  <a:gd name="T1" fmla="*/ 0 h 13"/>
                  <a:gd name="T2" fmla="*/ 3 w 7"/>
                  <a:gd name="T3" fmla="*/ 0 h 13"/>
                  <a:gd name="T4" fmla="*/ 0 w 7"/>
                  <a:gd name="T5" fmla="*/ 2 h 13"/>
                  <a:gd name="T6" fmla="*/ 0 w 7"/>
                  <a:gd name="T7" fmla="*/ 13 h 13"/>
                  <a:gd name="T8" fmla="*/ 7 w 7"/>
                  <a:gd name="T9" fmla="*/ 13 h 13"/>
                  <a:gd name="T10" fmla="*/ 7 w 7"/>
                  <a:gd name="T11" fmla="*/ 2 h 13"/>
                  <a:gd name="T12" fmla="*/ 4 w 7"/>
                  <a:gd name="T13" fmla="*/ 0 h 13"/>
                  <a:gd name="T14" fmla="*/ 4 w 7"/>
                  <a:gd name="T15" fmla="*/ 0 h 13"/>
                  <a:gd name="T16" fmla="*/ 4 w 7"/>
                  <a:gd name="T17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" h="13">
                    <a:moveTo>
                      <a:pt x="4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7" y="1"/>
                      <a:pt x="6" y="0"/>
                      <a:pt x="4" y="0"/>
                    </a:cubicBezTo>
                    <a:close/>
                    <a:moveTo>
                      <a:pt x="4" y="0"/>
                    </a:moveTo>
                    <a:cubicBezTo>
                      <a:pt x="4" y="0"/>
                      <a:pt x="4" y="0"/>
                      <a:pt x="4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6" name="Freeform 7">
                <a:extLst>
                  <a:ext uri="{FF2B5EF4-FFF2-40B4-BE49-F238E27FC236}">
                    <a16:creationId xmlns:a16="http://schemas.microsoft.com/office/drawing/2014/main" id="{1285F04F-ADF6-4BA3-B734-D0D249D522E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722" y="2043"/>
                <a:ext cx="236" cy="232"/>
              </a:xfrm>
              <a:custGeom>
                <a:avLst/>
                <a:gdLst>
                  <a:gd name="T0" fmla="*/ 48 w 97"/>
                  <a:gd name="T1" fmla="*/ 0 h 95"/>
                  <a:gd name="T2" fmla="*/ 0 w 97"/>
                  <a:gd name="T3" fmla="*/ 49 h 95"/>
                  <a:gd name="T4" fmla="*/ 14 w 97"/>
                  <a:gd name="T5" fmla="*/ 83 h 95"/>
                  <a:gd name="T6" fmla="*/ 33 w 97"/>
                  <a:gd name="T7" fmla="*/ 95 h 95"/>
                  <a:gd name="T8" fmla="*/ 35 w 97"/>
                  <a:gd name="T9" fmla="*/ 95 h 95"/>
                  <a:gd name="T10" fmla="*/ 39 w 97"/>
                  <a:gd name="T11" fmla="*/ 92 h 95"/>
                  <a:gd name="T12" fmla="*/ 36 w 97"/>
                  <a:gd name="T13" fmla="*/ 86 h 95"/>
                  <a:gd name="T14" fmla="*/ 20 w 97"/>
                  <a:gd name="T15" fmla="*/ 76 h 95"/>
                  <a:gd name="T16" fmla="*/ 9 w 97"/>
                  <a:gd name="T17" fmla="*/ 49 h 95"/>
                  <a:gd name="T18" fmla="*/ 48 w 97"/>
                  <a:gd name="T19" fmla="*/ 9 h 95"/>
                  <a:gd name="T20" fmla="*/ 87 w 97"/>
                  <a:gd name="T21" fmla="*/ 49 h 95"/>
                  <a:gd name="T22" fmla="*/ 76 w 97"/>
                  <a:gd name="T23" fmla="*/ 76 h 95"/>
                  <a:gd name="T24" fmla="*/ 62 w 97"/>
                  <a:gd name="T25" fmla="*/ 84 h 95"/>
                  <a:gd name="T26" fmla="*/ 57 w 97"/>
                  <a:gd name="T27" fmla="*/ 82 h 95"/>
                  <a:gd name="T28" fmla="*/ 53 w 97"/>
                  <a:gd name="T29" fmla="*/ 65 h 95"/>
                  <a:gd name="T30" fmla="*/ 67 w 97"/>
                  <a:gd name="T31" fmla="*/ 50 h 95"/>
                  <a:gd name="T32" fmla="*/ 67 w 97"/>
                  <a:gd name="T33" fmla="*/ 35 h 95"/>
                  <a:gd name="T34" fmla="*/ 29 w 97"/>
                  <a:gd name="T35" fmla="*/ 35 h 95"/>
                  <a:gd name="T36" fmla="*/ 29 w 97"/>
                  <a:gd name="T37" fmla="*/ 50 h 95"/>
                  <a:gd name="T38" fmla="*/ 43 w 97"/>
                  <a:gd name="T39" fmla="*/ 65 h 95"/>
                  <a:gd name="T40" fmla="*/ 50 w 97"/>
                  <a:gd name="T41" fmla="*/ 88 h 95"/>
                  <a:gd name="T42" fmla="*/ 62 w 97"/>
                  <a:gd name="T43" fmla="*/ 93 h 95"/>
                  <a:gd name="T44" fmla="*/ 82 w 97"/>
                  <a:gd name="T45" fmla="*/ 83 h 95"/>
                  <a:gd name="T46" fmla="*/ 83 w 97"/>
                  <a:gd name="T47" fmla="*/ 83 h 95"/>
                  <a:gd name="T48" fmla="*/ 97 w 97"/>
                  <a:gd name="T49" fmla="*/ 49 h 95"/>
                  <a:gd name="T50" fmla="*/ 48 w 97"/>
                  <a:gd name="T51" fmla="*/ 0 h 95"/>
                  <a:gd name="T52" fmla="*/ 48 w 97"/>
                  <a:gd name="T53" fmla="*/ 0 h 95"/>
                  <a:gd name="T54" fmla="*/ 48 w 97"/>
                  <a:gd name="T55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97" h="95">
                    <a:moveTo>
                      <a:pt x="48" y="0"/>
                    </a:moveTo>
                    <a:cubicBezTo>
                      <a:pt x="21" y="0"/>
                      <a:pt x="0" y="22"/>
                      <a:pt x="0" y="49"/>
                    </a:cubicBezTo>
                    <a:cubicBezTo>
                      <a:pt x="0" y="61"/>
                      <a:pt x="5" y="74"/>
                      <a:pt x="14" y="83"/>
                    </a:cubicBezTo>
                    <a:cubicBezTo>
                      <a:pt x="19" y="88"/>
                      <a:pt x="26" y="92"/>
                      <a:pt x="33" y="95"/>
                    </a:cubicBezTo>
                    <a:cubicBezTo>
                      <a:pt x="34" y="95"/>
                      <a:pt x="34" y="95"/>
                      <a:pt x="35" y="95"/>
                    </a:cubicBezTo>
                    <a:cubicBezTo>
                      <a:pt x="37" y="95"/>
                      <a:pt x="38" y="94"/>
                      <a:pt x="39" y="92"/>
                    </a:cubicBezTo>
                    <a:cubicBezTo>
                      <a:pt x="40" y="89"/>
                      <a:pt x="39" y="87"/>
                      <a:pt x="36" y="86"/>
                    </a:cubicBezTo>
                    <a:cubicBezTo>
                      <a:pt x="30" y="84"/>
                      <a:pt x="25" y="81"/>
                      <a:pt x="20" y="76"/>
                    </a:cubicBezTo>
                    <a:cubicBezTo>
                      <a:pt x="13" y="69"/>
                      <a:pt x="9" y="59"/>
                      <a:pt x="9" y="49"/>
                    </a:cubicBezTo>
                    <a:cubicBezTo>
                      <a:pt x="9" y="27"/>
                      <a:pt x="27" y="9"/>
                      <a:pt x="48" y="9"/>
                    </a:cubicBezTo>
                    <a:cubicBezTo>
                      <a:pt x="70" y="9"/>
                      <a:pt x="87" y="27"/>
                      <a:pt x="87" y="49"/>
                    </a:cubicBezTo>
                    <a:cubicBezTo>
                      <a:pt x="87" y="59"/>
                      <a:pt x="83" y="69"/>
                      <a:pt x="76" y="76"/>
                    </a:cubicBezTo>
                    <a:cubicBezTo>
                      <a:pt x="73" y="79"/>
                      <a:pt x="66" y="84"/>
                      <a:pt x="62" y="84"/>
                    </a:cubicBezTo>
                    <a:cubicBezTo>
                      <a:pt x="60" y="84"/>
                      <a:pt x="58" y="83"/>
                      <a:pt x="57" y="82"/>
                    </a:cubicBezTo>
                    <a:cubicBezTo>
                      <a:pt x="53" y="78"/>
                      <a:pt x="53" y="70"/>
                      <a:pt x="53" y="65"/>
                    </a:cubicBezTo>
                    <a:cubicBezTo>
                      <a:pt x="61" y="65"/>
                      <a:pt x="67" y="58"/>
                      <a:pt x="67" y="50"/>
                    </a:cubicBezTo>
                    <a:cubicBezTo>
                      <a:pt x="67" y="35"/>
                      <a:pt x="67" y="35"/>
                      <a:pt x="67" y="35"/>
                    </a:cubicBezTo>
                    <a:cubicBezTo>
                      <a:pt x="29" y="35"/>
                      <a:pt x="29" y="35"/>
                      <a:pt x="29" y="35"/>
                    </a:cubicBezTo>
                    <a:cubicBezTo>
                      <a:pt x="29" y="50"/>
                      <a:pt x="29" y="50"/>
                      <a:pt x="29" y="50"/>
                    </a:cubicBezTo>
                    <a:cubicBezTo>
                      <a:pt x="29" y="58"/>
                      <a:pt x="35" y="65"/>
                      <a:pt x="43" y="65"/>
                    </a:cubicBezTo>
                    <a:cubicBezTo>
                      <a:pt x="43" y="71"/>
                      <a:pt x="44" y="82"/>
                      <a:pt x="50" y="88"/>
                    </a:cubicBezTo>
                    <a:cubicBezTo>
                      <a:pt x="53" y="91"/>
                      <a:pt x="57" y="93"/>
                      <a:pt x="62" y="93"/>
                    </a:cubicBezTo>
                    <a:cubicBezTo>
                      <a:pt x="71" y="93"/>
                      <a:pt x="81" y="84"/>
                      <a:pt x="82" y="83"/>
                    </a:cubicBezTo>
                    <a:cubicBezTo>
                      <a:pt x="83" y="83"/>
                      <a:pt x="83" y="83"/>
                      <a:pt x="83" y="83"/>
                    </a:cubicBezTo>
                    <a:cubicBezTo>
                      <a:pt x="92" y="74"/>
                      <a:pt x="97" y="62"/>
                      <a:pt x="97" y="49"/>
                    </a:cubicBezTo>
                    <a:cubicBezTo>
                      <a:pt x="97" y="22"/>
                      <a:pt x="75" y="0"/>
                      <a:pt x="48" y="0"/>
                    </a:cubicBezTo>
                    <a:close/>
                    <a:moveTo>
                      <a:pt x="48" y="0"/>
                    </a:moveTo>
                    <a:cubicBezTo>
                      <a:pt x="48" y="0"/>
                      <a:pt x="48" y="0"/>
                      <a:pt x="48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</p:grpSp>
      </p:grpSp>
      <p:sp>
        <p:nvSpPr>
          <p:cNvPr id="37" name="任意多边形 38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>
            <a:extLst>
              <a:ext uri="{FF2B5EF4-FFF2-40B4-BE49-F238E27FC236}">
                <a16:creationId xmlns:a16="http://schemas.microsoft.com/office/drawing/2014/main" id="{F705F93E-A9FD-4DCE-9379-9D43F851B6AA}"/>
              </a:ext>
            </a:extLst>
          </p:cNvPr>
          <p:cNvSpPr/>
          <p:nvPr/>
        </p:nvSpPr>
        <p:spPr>
          <a:xfrm rot="13500000" flipV="1">
            <a:off x="2548100" y="4382705"/>
            <a:ext cx="834605" cy="60788"/>
          </a:xfrm>
          <a:custGeom>
            <a:avLst/>
            <a:gdLst>
              <a:gd name="connsiteX0" fmla="*/ 0 w 3125338"/>
              <a:gd name="connsiteY0" fmla="*/ 0 h 0"/>
              <a:gd name="connsiteX1" fmla="*/ 3125338 w 3125338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125338">
                <a:moveTo>
                  <a:pt x="0" y="0"/>
                </a:moveTo>
                <a:lnTo>
                  <a:pt x="3125338" y="0"/>
                </a:lnTo>
              </a:path>
            </a:pathLst>
          </a:custGeom>
          <a:noFill/>
          <a:ln>
            <a:gradFill>
              <a:gsLst>
                <a:gs pos="0">
                  <a:srgbClr val="C99115"/>
                </a:gs>
                <a:gs pos="100000">
                  <a:srgbClr val="C99115">
                    <a:alpha val="0"/>
                  </a:srgbClr>
                </a:gs>
              </a:gsLst>
              <a:lin ang="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38" name="任意多边形 39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>
            <a:extLst>
              <a:ext uri="{FF2B5EF4-FFF2-40B4-BE49-F238E27FC236}">
                <a16:creationId xmlns:a16="http://schemas.microsoft.com/office/drawing/2014/main" id="{9A08018F-8516-428C-B87E-F62029CCEB8A}"/>
              </a:ext>
            </a:extLst>
          </p:cNvPr>
          <p:cNvSpPr/>
          <p:nvPr/>
        </p:nvSpPr>
        <p:spPr>
          <a:xfrm rot="8100000" flipV="1">
            <a:off x="4220098" y="4234396"/>
            <a:ext cx="1194883" cy="167846"/>
          </a:xfrm>
          <a:custGeom>
            <a:avLst/>
            <a:gdLst>
              <a:gd name="connsiteX0" fmla="*/ 0 w 3125338"/>
              <a:gd name="connsiteY0" fmla="*/ 0 h 0"/>
              <a:gd name="connsiteX1" fmla="*/ 3125338 w 3125338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125338">
                <a:moveTo>
                  <a:pt x="0" y="0"/>
                </a:moveTo>
                <a:lnTo>
                  <a:pt x="3125338" y="0"/>
                </a:lnTo>
              </a:path>
            </a:pathLst>
          </a:custGeom>
          <a:noFill/>
          <a:ln>
            <a:gradFill>
              <a:gsLst>
                <a:gs pos="0">
                  <a:srgbClr val="C99115"/>
                </a:gs>
                <a:gs pos="100000">
                  <a:srgbClr val="C99115">
                    <a:alpha val="0"/>
                  </a:srgbClr>
                </a:gs>
              </a:gsLst>
              <a:lin ang="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39" name="任意多边形 40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>
            <a:extLst>
              <a:ext uri="{FF2B5EF4-FFF2-40B4-BE49-F238E27FC236}">
                <a16:creationId xmlns:a16="http://schemas.microsoft.com/office/drawing/2014/main" id="{58A513F1-71D2-4EA1-88BE-E5EA088B8EA3}"/>
              </a:ext>
            </a:extLst>
          </p:cNvPr>
          <p:cNvSpPr/>
          <p:nvPr/>
        </p:nvSpPr>
        <p:spPr>
          <a:xfrm rot="13500000" flipV="1">
            <a:off x="6442848" y="3609608"/>
            <a:ext cx="834605" cy="60788"/>
          </a:xfrm>
          <a:custGeom>
            <a:avLst/>
            <a:gdLst>
              <a:gd name="connsiteX0" fmla="*/ 0 w 3125338"/>
              <a:gd name="connsiteY0" fmla="*/ 0 h 0"/>
              <a:gd name="connsiteX1" fmla="*/ 3125338 w 3125338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125338">
                <a:moveTo>
                  <a:pt x="0" y="0"/>
                </a:moveTo>
                <a:lnTo>
                  <a:pt x="3125338" y="0"/>
                </a:lnTo>
              </a:path>
            </a:pathLst>
          </a:custGeom>
          <a:noFill/>
          <a:ln>
            <a:gradFill>
              <a:gsLst>
                <a:gs pos="0">
                  <a:srgbClr val="C99115"/>
                </a:gs>
                <a:gs pos="100000">
                  <a:srgbClr val="C99115">
                    <a:alpha val="0"/>
                  </a:srgbClr>
                </a:gs>
              </a:gsLst>
              <a:lin ang="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40" name="任意多边形 41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>
            <a:extLst>
              <a:ext uri="{FF2B5EF4-FFF2-40B4-BE49-F238E27FC236}">
                <a16:creationId xmlns:a16="http://schemas.microsoft.com/office/drawing/2014/main" id="{47EB3C0C-50DF-4726-84A0-08F8399C9E61}"/>
              </a:ext>
            </a:extLst>
          </p:cNvPr>
          <p:cNvSpPr/>
          <p:nvPr/>
        </p:nvSpPr>
        <p:spPr>
          <a:xfrm rot="7913339">
            <a:off x="8195034" y="3206788"/>
            <a:ext cx="1536809" cy="117449"/>
          </a:xfrm>
          <a:custGeom>
            <a:avLst/>
            <a:gdLst>
              <a:gd name="connsiteX0" fmla="*/ 0 w 3125338"/>
              <a:gd name="connsiteY0" fmla="*/ 0 h 0"/>
              <a:gd name="connsiteX1" fmla="*/ 3125338 w 3125338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125338">
                <a:moveTo>
                  <a:pt x="0" y="0"/>
                </a:moveTo>
                <a:lnTo>
                  <a:pt x="3125338" y="0"/>
                </a:lnTo>
              </a:path>
            </a:pathLst>
          </a:custGeom>
          <a:noFill/>
          <a:ln>
            <a:gradFill>
              <a:gsLst>
                <a:gs pos="0">
                  <a:srgbClr val="C99115"/>
                </a:gs>
                <a:gs pos="100000">
                  <a:srgbClr val="C99115">
                    <a:alpha val="0"/>
                  </a:srgbClr>
                </a:gs>
              </a:gsLst>
              <a:lin ang="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41" name="Rectangle 89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>
            <a:extLst>
              <a:ext uri="{FF2B5EF4-FFF2-40B4-BE49-F238E27FC236}">
                <a16:creationId xmlns:a16="http://schemas.microsoft.com/office/drawing/2014/main" id="{D8340C65-B9DF-4B10-B0D2-94194F280FA8}"/>
              </a:ext>
            </a:extLst>
          </p:cNvPr>
          <p:cNvSpPr/>
          <p:nvPr/>
        </p:nvSpPr>
        <p:spPr>
          <a:xfrm>
            <a:off x="1526386" y="1950567"/>
            <a:ext cx="3035757" cy="846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400" b="1" dirty="0">
                <a:solidFill>
                  <a:srgbClr val="F0C76A"/>
                </a:solidFill>
                <a:cs typeface="+mn-ea"/>
                <a:sym typeface="+mn-lt"/>
              </a:rPr>
              <a:t>Key Words Here</a:t>
            </a:r>
            <a:endParaRPr lang="en-US" sz="1050" dirty="0">
              <a:solidFill>
                <a:srgbClr val="F0C76A"/>
              </a:solidFill>
              <a:cs typeface="+mn-ea"/>
              <a:sym typeface="+mn-lt"/>
            </a:endParaRPr>
          </a:p>
          <a:p>
            <a:r>
              <a:rPr lang="en-US" sz="1050" dirty="0">
                <a:solidFill>
                  <a:prstClr val="white"/>
                </a:solidFill>
                <a:cs typeface="+mn-ea"/>
                <a:sym typeface="+mn-lt"/>
              </a:rPr>
              <a:t>Click here to add text content, such as keywords, some brief introductions, etc.</a:t>
            </a:r>
          </a:p>
        </p:txBody>
      </p:sp>
      <p:sp>
        <p:nvSpPr>
          <p:cNvPr id="42" name="Rectangle 89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>
            <a:extLst>
              <a:ext uri="{FF2B5EF4-FFF2-40B4-BE49-F238E27FC236}">
                <a16:creationId xmlns:a16="http://schemas.microsoft.com/office/drawing/2014/main" id="{9EBE87F9-4F4D-4022-82AE-76FD4B5C64B3}"/>
              </a:ext>
            </a:extLst>
          </p:cNvPr>
          <p:cNvSpPr/>
          <p:nvPr/>
        </p:nvSpPr>
        <p:spPr>
          <a:xfrm>
            <a:off x="4684745" y="4804125"/>
            <a:ext cx="3035757" cy="846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400" b="1" dirty="0">
                <a:solidFill>
                  <a:srgbClr val="F0C76A"/>
                </a:solidFill>
                <a:cs typeface="+mn-ea"/>
                <a:sym typeface="+mn-lt"/>
              </a:rPr>
              <a:t>Key Words Here</a:t>
            </a:r>
            <a:endParaRPr lang="en-US" sz="1050" dirty="0">
              <a:solidFill>
                <a:srgbClr val="F0C76A"/>
              </a:solidFill>
              <a:cs typeface="+mn-ea"/>
              <a:sym typeface="+mn-lt"/>
            </a:endParaRPr>
          </a:p>
          <a:p>
            <a:r>
              <a:rPr lang="en-US" sz="1050" dirty="0">
                <a:solidFill>
                  <a:prstClr val="white"/>
                </a:solidFill>
                <a:cs typeface="+mn-ea"/>
                <a:sym typeface="+mn-lt"/>
              </a:rPr>
              <a:t>Click here to add text content, such as keywords, some brief introductions, etc.</a:t>
            </a:r>
          </a:p>
        </p:txBody>
      </p:sp>
      <p:sp>
        <p:nvSpPr>
          <p:cNvPr id="43" name="Rectangle 89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>
            <a:extLst>
              <a:ext uri="{FF2B5EF4-FFF2-40B4-BE49-F238E27FC236}">
                <a16:creationId xmlns:a16="http://schemas.microsoft.com/office/drawing/2014/main" id="{CE2380D1-36FE-4DEF-A655-C5031564B952}"/>
              </a:ext>
            </a:extLst>
          </p:cNvPr>
          <p:cNvSpPr/>
          <p:nvPr/>
        </p:nvSpPr>
        <p:spPr>
          <a:xfrm>
            <a:off x="5688483" y="1677298"/>
            <a:ext cx="3035757" cy="846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400" b="1" dirty="0">
                <a:solidFill>
                  <a:srgbClr val="F0C76A"/>
                </a:solidFill>
                <a:cs typeface="+mn-ea"/>
                <a:sym typeface="+mn-lt"/>
              </a:rPr>
              <a:t>Key Words Here</a:t>
            </a:r>
            <a:endParaRPr lang="en-US" sz="1050" dirty="0">
              <a:solidFill>
                <a:srgbClr val="F0C76A"/>
              </a:solidFill>
              <a:cs typeface="+mn-ea"/>
              <a:sym typeface="+mn-lt"/>
            </a:endParaRPr>
          </a:p>
          <a:p>
            <a:r>
              <a:rPr lang="en-US" sz="1050" dirty="0">
                <a:solidFill>
                  <a:prstClr val="white"/>
                </a:solidFill>
                <a:cs typeface="+mn-ea"/>
                <a:sym typeface="+mn-lt"/>
              </a:rPr>
              <a:t>Click here to add text content, such as keywords, some brief introductions, etc.</a:t>
            </a:r>
          </a:p>
        </p:txBody>
      </p:sp>
      <p:sp>
        <p:nvSpPr>
          <p:cNvPr id="44" name="Rectangle 89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>
            <a:extLst>
              <a:ext uri="{FF2B5EF4-FFF2-40B4-BE49-F238E27FC236}">
                <a16:creationId xmlns:a16="http://schemas.microsoft.com/office/drawing/2014/main" id="{AB7181FF-17F7-49F9-B874-5368CB9044FD}"/>
              </a:ext>
            </a:extLst>
          </p:cNvPr>
          <p:cNvSpPr/>
          <p:nvPr/>
        </p:nvSpPr>
        <p:spPr>
          <a:xfrm>
            <a:off x="8301506" y="4376924"/>
            <a:ext cx="3035757" cy="846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400" b="1" dirty="0">
                <a:solidFill>
                  <a:srgbClr val="F0C76A"/>
                </a:solidFill>
                <a:cs typeface="+mn-ea"/>
                <a:sym typeface="+mn-lt"/>
              </a:rPr>
              <a:t>Key Words Here</a:t>
            </a:r>
            <a:endParaRPr lang="en-US" sz="1050" dirty="0">
              <a:solidFill>
                <a:srgbClr val="F0C76A"/>
              </a:solidFill>
              <a:cs typeface="+mn-ea"/>
              <a:sym typeface="+mn-lt"/>
            </a:endParaRPr>
          </a:p>
          <a:p>
            <a:r>
              <a:rPr lang="en-US" sz="1050" dirty="0">
                <a:solidFill>
                  <a:prstClr val="white"/>
                </a:solidFill>
                <a:cs typeface="+mn-ea"/>
                <a:sym typeface="+mn-lt"/>
              </a:rPr>
              <a:t>Click here to add text content, such as keywords, some brief introductions, etc.</a:t>
            </a:r>
          </a:p>
        </p:txBody>
      </p:sp>
    </p:spTree>
    <p:extLst>
      <p:ext uri="{BB962C8B-B14F-4D97-AF65-F5344CB8AC3E}">
        <p14:creationId xmlns:p14="http://schemas.microsoft.com/office/powerpoint/2010/main" val="2860971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3" presetClass="path" presetSubtype="0" accel="50000" decel="5000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0.03177 -0.05556 L 8.33333E-7 1.48148E-6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89" y="2778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3" presetClass="path" presetSubtype="0" accel="50000" decel="5000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0.03177 -0.05556 L 8.33333E-7 1.48148E-6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89" y="2778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3" presetClass="path" presetSubtype="0" accel="50000" decel="5000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0.04088 0.07407 L -2.08333E-6 3.7037E-7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44" y="-3704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63" presetClass="path" presetSubtype="0" accel="50000" decel="5000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0.04088 0.07407 L -2.08333E-6 3.7037E-7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44" y="-3704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63" presetClass="path" presetSubtype="0" accel="50000" decel="5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0.04088 0.07407 L -2.08333E-6 3.7037E-7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44" y="-37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/>
      <p:bldP spid="42" grpId="0"/>
      <p:bldP spid="43" grpId="0"/>
      <p:bldP spid="4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52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>
            <a:extLst>
              <a:ext uri="{FF2B5EF4-FFF2-40B4-BE49-F238E27FC236}">
                <a16:creationId xmlns:a16="http://schemas.microsoft.com/office/drawing/2014/main" id="{4EE53519-D8BC-4FF6-A3EF-1DFAD6FDE6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28116" y="4717636"/>
            <a:ext cx="1035367" cy="974500"/>
          </a:xfrm>
          <a:prstGeom prst="roundRect">
            <a:avLst>
              <a:gd name="adj" fmla="val 9375"/>
            </a:avLst>
          </a:prstGeom>
          <a:gradFill>
            <a:gsLst>
              <a:gs pos="0">
                <a:schemeClr val="bg1">
                  <a:lumMod val="85000"/>
                </a:schemeClr>
              </a:gs>
              <a:gs pos="100000">
                <a:schemeClr val="tx1">
                  <a:lumMod val="85000"/>
                  <a:lumOff val="15000"/>
                </a:schemeClr>
              </a:gs>
            </a:gsLst>
            <a:lin ang="2400000" scaled="0"/>
          </a:gradFill>
          <a:ln>
            <a:noFill/>
          </a:ln>
          <a:effectLst>
            <a:outerShdw blurRad="152400" dir="5400000" sx="90000" sy="-19000" rotWithShape="0">
              <a:prstClr val="black">
                <a:alpha val="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id-ID">
                <a:solidFill>
                  <a:prstClr val="white"/>
                </a:solidFill>
                <a:cs typeface="+mn-ea"/>
                <a:sym typeface="+mn-lt"/>
              </a:rPr>
              <a:t>04</a:t>
            </a:r>
            <a:endParaRPr lang="id-ID" altLang="id-ID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3" name="Rounded Rectangle 55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>
            <a:extLst>
              <a:ext uri="{FF2B5EF4-FFF2-40B4-BE49-F238E27FC236}">
                <a16:creationId xmlns:a16="http://schemas.microsoft.com/office/drawing/2014/main" id="{83206484-FCD3-4DD4-832D-2BE873BFC9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1732" y="3743136"/>
            <a:ext cx="1035367" cy="974500"/>
          </a:xfrm>
          <a:prstGeom prst="roundRect">
            <a:avLst>
              <a:gd name="adj" fmla="val 9375"/>
            </a:avLst>
          </a:prstGeom>
          <a:gradFill>
            <a:gsLst>
              <a:gs pos="0">
                <a:schemeClr val="bg1">
                  <a:lumMod val="85000"/>
                </a:schemeClr>
              </a:gs>
              <a:gs pos="100000">
                <a:schemeClr val="tx1">
                  <a:lumMod val="85000"/>
                  <a:lumOff val="15000"/>
                </a:schemeClr>
              </a:gs>
            </a:gsLst>
            <a:lin ang="2400000" scaled="0"/>
          </a:gradFill>
          <a:ln>
            <a:noFill/>
          </a:ln>
          <a:effectLst>
            <a:outerShdw blurRad="152400" dir="5400000" sx="90000" sy="-19000" rotWithShape="0">
              <a:prstClr val="black">
                <a:alpha val="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id-ID">
                <a:solidFill>
                  <a:prstClr val="white"/>
                </a:solidFill>
                <a:cs typeface="+mn-ea"/>
                <a:sym typeface="+mn-lt"/>
              </a:rPr>
              <a:t>03</a:t>
            </a:r>
            <a:endParaRPr lang="id-ID" altLang="id-ID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4" name="Rounded Rectangle 58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>
            <a:extLst>
              <a:ext uri="{FF2B5EF4-FFF2-40B4-BE49-F238E27FC236}">
                <a16:creationId xmlns:a16="http://schemas.microsoft.com/office/drawing/2014/main" id="{CC87BF64-0E23-48F3-B1F9-F9C30ABD6F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6309" y="2768638"/>
            <a:ext cx="1035367" cy="974500"/>
          </a:xfrm>
          <a:prstGeom prst="roundRect">
            <a:avLst>
              <a:gd name="adj" fmla="val 9375"/>
            </a:avLst>
          </a:prstGeom>
          <a:gradFill>
            <a:gsLst>
              <a:gs pos="0">
                <a:schemeClr val="bg1">
                  <a:lumMod val="85000"/>
                </a:schemeClr>
              </a:gs>
              <a:gs pos="100000">
                <a:schemeClr val="tx1">
                  <a:lumMod val="85000"/>
                  <a:lumOff val="15000"/>
                </a:schemeClr>
              </a:gs>
            </a:gsLst>
            <a:lin ang="2400000" scaled="0"/>
          </a:gradFill>
          <a:ln>
            <a:noFill/>
          </a:ln>
          <a:effectLst>
            <a:outerShdw blurRad="152400" dir="5400000" sx="90000" sy="-19000" rotWithShape="0">
              <a:prstClr val="black">
                <a:alpha val="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id-ID">
                <a:solidFill>
                  <a:prstClr val="white"/>
                </a:solidFill>
                <a:cs typeface="+mn-ea"/>
                <a:sym typeface="+mn-lt"/>
              </a:rPr>
              <a:t>02</a:t>
            </a:r>
            <a:endParaRPr lang="id-ID" altLang="id-ID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5" name="Rounded Rectangle 61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>
            <a:extLst>
              <a:ext uri="{FF2B5EF4-FFF2-40B4-BE49-F238E27FC236}">
                <a16:creationId xmlns:a16="http://schemas.microsoft.com/office/drawing/2014/main" id="{F865C0F9-2D45-41FF-9FCC-DED6BC7CCF0E}"/>
              </a:ext>
            </a:extLst>
          </p:cNvPr>
          <p:cNvSpPr>
            <a:spLocks noChangeArrowheads="1"/>
          </p:cNvSpPr>
          <p:nvPr/>
        </p:nvSpPr>
        <p:spPr bwMode="auto">
          <a:xfrm rot="20684149">
            <a:off x="2688629" y="1848445"/>
            <a:ext cx="1035367" cy="974500"/>
          </a:xfrm>
          <a:prstGeom prst="roundRect">
            <a:avLst>
              <a:gd name="adj" fmla="val 9375"/>
            </a:avLst>
          </a:prstGeom>
          <a:gradFill>
            <a:gsLst>
              <a:gs pos="0">
                <a:schemeClr val="bg1">
                  <a:lumMod val="85000"/>
                </a:schemeClr>
              </a:gs>
              <a:gs pos="100000">
                <a:schemeClr val="tx1">
                  <a:lumMod val="85000"/>
                  <a:lumOff val="15000"/>
                </a:schemeClr>
              </a:gs>
            </a:gsLst>
            <a:lin ang="2400000" scaled="0"/>
          </a:gradFill>
          <a:ln>
            <a:noFill/>
          </a:ln>
          <a:effectLst>
            <a:outerShdw blurRad="152400" dir="5400000" sx="90000" sy="-19000" rotWithShape="0">
              <a:prstClr val="black">
                <a:alpha val="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id-ID">
                <a:solidFill>
                  <a:prstClr val="white"/>
                </a:solidFill>
                <a:cs typeface="+mn-ea"/>
                <a:sym typeface="+mn-lt"/>
              </a:rPr>
              <a:t>01</a:t>
            </a:r>
            <a:endParaRPr lang="id-ID" altLang="id-ID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grpSp>
        <p:nvGrpSpPr>
          <p:cNvPr id="6" name="Group 65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>
            <a:extLst>
              <a:ext uri="{FF2B5EF4-FFF2-40B4-BE49-F238E27FC236}">
                <a16:creationId xmlns:a16="http://schemas.microsoft.com/office/drawing/2014/main" id="{E2AC1B0D-C3B3-4660-8DF0-726F7BB28AF6}"/>
              </a:ext>
            </a:extLst>
          </p:cNvPr>
          <p:cNvGrpSpPr/>
          <p:nvPr/>
        </p:nvGrpSpPr>
        <p:grpSpPr>
          <a:xfrm>
            <a:off x="1608438" y="2424727"/>
            <a:ext cx="1677178" cy="3456263"/>
            <a:chOff x="1879600" y="2427657"/>
            <a:chExt cx="1931988" cy="3981365"/>
          </a:xfrm>
          <a:gradFill>
            <a:gsLst>
              <a:gs pos="0">
                <a:schemeClr val="bg1">
                  <a:lumMod val="85000"/>
                </a:schemeClr>
              </a:gs>
              <a:gs pos="100000">
                <a:schemeClr val="tx1">
                  <a:lumMod val="85000"/>
                  <a:lumOff val="15000"/>
                </a:schemeClr>
              </a:gs>
            </a:gsLst>
            <a:lin ang="7800000" scaled="0"/>
          </a:gradFill>
        </p:grpSpPr>
        <p:sp>
          <p:nvSpPr>
            <p:cNvPr id="7" name="Rounded Rectangle 66">
              <a:extLst>
                <a:ext uri="{FF2B5EF4-FFF2-40B4-BE49-F238E27FC236}">
                  <a16:creationId xmlns:a16="http://schemas.microsoft.com/office/drawing/2014/main" id="{6855464A-78DA-4988-B9FC-8AA764A1F92E}"/>
                </a:ext>
              </a:extLst>
            </p:cNvPr>
            <p:cNvSpPr/>
            <p:nvPr/>
          </p:nvSpPr>
          <p:spPr bwMode="auto">
            <a:xfrm rot="3296091" flipH="1">
              <a:off x="2526506" y="2275966"/>
              <a:ext cx="333375" cy="1627188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endParaRPr lang="id-ID" altLang="id-ID">
                <a:solidFill>
                  <a:prstClr val="white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8" name="Oval 67">
              <a:extLst>
                <a:ext uri="{FF2B5EF4-FFF2-40B4-BE49-F238E27FC236}">
                  <a16:creationId xmlns:a16="http://schemas.microsoft.com/office/drawing/2014/main" id="{AB54C83A-290E-49F6-A9B7-C947314448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79938" y="2427657"/>
              <a:ext cx="823038" cy="823069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endParaRPr lang="id-ID" altLang="id-ID">
                <a:solidFill>
                  <a:prstClr val="white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9" name="Rounded Rectangle 68">
              <a:extLst>
                <a:ext uri="{FF2B5EF4-FFF2-40B4-BE49-F238E27FC236}">
                  <a16:creationId xmlns:a16="http://schemas.microsoft.com/office/drawing/2014/main" id="{F29AD0B4-2E1D-4E36-874D-B9ABBFFA9D8E}"/>
                </a:ext>
              </a:extLst>
            </p:cNvPr>
            <p:cNvSpPr/>
            <p:nvPr/>
          </p:nvSpPr>
          <p:spPr bwMode="auto">
            <a:xfrm>
              <a:off x="1954213" y="3305460"/>
              <a:ext cx="674687" cy="1408112"/>
            </a:xfrm>
            <a:prstGeom prst="roundRect">
              <a:avLst>
                <a:gd name="adj" fmla="val 29870"/>
              </a:avLst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endParaRPr lang="id-ID" altLang="id-ID">
                <a:solidFill>
                  <a:prstClr val="white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0" name="Rounded Rectangle 69">
              <a:extLst>
                <a:ext uri="{FF2B5EF4-FFF2-40B4-BE49-F238E27FC236}">
                  <a16:creationId xmlns:a16="http://schemas.microsoft.com/office/drawing/2014/main" id="{FF02BB82-1175-4208-8AFC-CB732FEE9D03}"/>
                </a:ext>
              </a:extLst>
            </p:cNvPr>
            <p:cNvSpPr/>
            <p:nvPr/>
          </p:nvSpPr>
          <p:spPr bwMode="auto">
            <a:xfrm>
              <a:off x="1954213" y="4408772"/>
              <a:ext cx="373062" cy="2000250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endParaRPr lang="id-ID" altLang="id-ID">
                <a:solidFill>
                  <a:prstClr val="white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1" name="Rounded Rectangle 70">
              <a:extLst>
                <a:ext uri="{FF2B5EF4-FFF2-40B4-BE49-F238E27FC236}">
                  <a16:creationId xmlns:a16="http://schemas.microsoft.com/office/drawing/2014/main" id="{520CAFE7-CB82-4D75-9818-39709CA55457}"/>
                </a:ext>
              </a:extLst>
            </p:cNvPr>
            <p:cNvSpPr/>
            <p:nvPr/>
          </p:nvSpPr>
          <p:spPr bwMode="auto">
            <a:xfrm rot="20452300">
              <a:off x="2325688" y="4429410"/>
              <a:ext cx="371475" cy="774700"/>
            </a:xfrm>
            <a:prstGeom prst="roundRect">
              <a:avLst>
                <a:gd name="adj" fmla="val 40463"/>
              </a:avLst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endParaRPr lang="id-ID" altLang="id-ID">
                <a:solidFill>
                  <a:prstClr val="white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2" name="Rounded Rectangle 71">
              <a:extLst>
                <a:ext uri="{FF2B5EF4-FFF2-40B4-BE49-F238E27FC236}">
                  <a16:creationId xmlns:a16="http://schemas.microsoft.com/office/drawing/2014/main" id="{E9F21583-AC87-4201-99E7-D7C39AD5F11D}"/>
                </a:ext>
              </a:extLst>
            </p:cNvPr>
            <p:cNvSpPr/>
            <p:nvPr/>
          </p:nvSpPr>
          <p:spPr bwMode="auto">
            <a:xfrm rot="14513746">
              <a:off x="2885282" y="2583941"/>
              <a:ext cx="350837" cy="1501775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endParaRPr lang="id-ID" altLang="id-ID">
                <a:solidFill>
                  <a:prstClr val="white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3" name="Rounded Rectangle 72">
              <a:extLst>
                <a:ext uri="{FF2B5EF4-FFF2-40B4-BE49-F238E27FC236}">
                  <a16:creationId xmlns:a16="http://schemas.microsoft.com/office/drawing/2014/main" id="{C58E5C35-D5C3-4A1A-BD4D-07326612545F}"/>
                </a:ext>
              </a:extLst>
            </p:cNvPr>
            <p:cNvSpPr/>
            <p:nvPr/>
          </p:nvSpPr>
          <p:spPr bwMode="auto">
            <a:xfrm>
              <a:off x="2413000" y="4916772"/>
              <a:ext cx="373063" cy="1423988"/>
            </a:xfrm>
            <a:prstGeom prst="roundRect">
              <a:avLst>
                <a:gd name="adj" fmla="val 42456"/>
              </a:avLst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endParaRPr lang="id-ID" altLang="id-ID">
                <a:solidFill>
                  <a:prstClr val="white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14" name="Rectangle 89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>
            <a:extLst>
              <a:ext uri="{FF2B5EF4-FFF2-40B4-BE49-F238E27FC236}">
                <a16:creationId xmlns:a16="http://schemas.microsoft.com/office/drawing/2014/main" id="{40EB786A-580E-432A-B91E-B401788A2893}"/>
              </a:ext>
            </a:extLst>
          </p:cNvPr>
          <p:cNvSpPr/>
          <p:nvPr/>
        </p:nvSpPr>
        <p:spPr>
          <a:xfrm>
            <a:off x="6674982" y="1507649"/>
            <a:ext cx="3935359" cy="846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400" b="1" dirty="0">
                <a:solidFill>
                  <a:srgbClr val="F0C76A"/>
                </a:solidFill>
                <a:cs typeface="+mn-ea"/>
                <a:sym typeface="+mn-lt"/>
              </a:rPr>
              <a:t>Key Words Here</a:t>
            </a:r>
            <a:endParaRPr lang="en-US" sz="1050" dirty="0">
              <a:solidFill>
                <a:srgbClr val="F0C76A"/>
              </a:solidFill>
              <a:cs typeface="+mn-ea"/>
              <a:sym typeface="+mn-lt"/>
            </a:endParaRPr>
          </a:p>
          <a:p>
            <a:r>
              <a:rPr lang="en-US" sz="1050" dirty="0">
                <a:solidFill>
                  <a:prstClr val="white"/>
                </a:solidFill>
                <a:cs typeface="+mn-ea"/>
                <a:sym typeface="+mn-lt"/>
              </a:rPr>
              <a:t>Click here to add text content, such as keywords, some brief introductions, etc.</a:t>
            </a:r>
          </a:p>
        </p:txBody>
      </p:sp>
      <p:sp>
        <p:nvSpPr>
          <p:cNvPr id="15" name="Rectangle 89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>
            <a:extLst>
              <a:ext uri="{FF2B5EF4-FFF2-40B4-BE49-F238E27FC236}">
                <a16:creationId xmlns:a16="http://schemas.microsoft.com/office/drawing/2014/main" id="{D6B9176B-66E8-49DD-A3C5-05B91C7AC643}"/>
              </a:ext>
            </a:extLst>
          </p:cNvPr>
          <p:cNvSpPr/>
          <p:nvPr/>
        </p:nvSpPr>
        <p:spPr>
          <a:xfrm>
            <a:off x="6649961" y="2677159"/>
            <a:ext cx="3935359" cy="846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400" b="1" dirty="0">
                <a:solidFill>
                  <a:srgbClr val="F0C76A"/>
                </a:solidFill>
                <a:cs typeface="+mn-ea"/>
                <a:sym typeface="+mn-lt"/>
              </a:rPr>
              <a:t>Key Words Here</a:t>
            </a:r>
            <a:endParaRPr lang="en-US" sz="1050" dirty="0">
              <a:solidFill>
                <a:srgbClr val="F0C76A"/>
              </a:solidFill>
              <a:cs typeface="+mn-ea"/>
              <a:sym typeface="+mn-lt"/>
            </a:endParaRPr>
          </a:p>
          <a:p>
            <a:r>
              <a:rPr lang="en-US" sz="1050" dirty="0">
                <a:solidFill>
                  <a:prstClr val="white"/>
                </a:solidFill>
                <a:cs typeface="+mn-ea"/>
                <a:sym typeface="+mn-lt"/>
              </a:rPr>
              <a:t>Click here to add text content, such as keywords, some brief introductions, etc.</a:t>
            </a:r>
          </a:p>
        </p:txBody>
      </p:sp>
      <p:sp>
        <p:nvSpPr>
          <p:cNvPr id="16" name="Rectangle 89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>
            <a:extLst>
              <a:ext uri="{FF2B5EF4-FFF2-40B4-BE49-F238E27FC236}">
                <a16:creationId xmlns:a16="http://schemas.microsoft.com/office/drawing/2014/main" id="{9CE9A97F-0F52-4B8B-B72F-716A3AD25065}"/>
              </a:ext>
            </a:extLst>
          </p:cNvPr>
          <p:cNvSpPr/>
          <p:nvPr/>
        </p:nvSpPr>
        <p:spPr>
          <a:xfrm>
            <a:off x="6674982" y="3846669"/>
            <a:ext cx="3935359" cy="846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400" b="1" dirty="0">
                <a:solidFill>
                  <a:srgbClr val="F0C76A"/>
                </a:solidFill>
                <a:cs typeface="+mn-ea"/>
                <a:sym typeface="+mn-lt"/>
              </a:rPr>
              <a:t>Key Words Here</a:t>
            </a:r>
            <a:endParaRPr lang="en-US" sz="1050" dirty="0">
              <a:solidFill>
                <a:srgbClr val="F0C76A"/>
              </a:solidFill>
              <a:cs typeface="+mn-ea"/>
              <a:sym typeface="+mn-lt"/>
            </a:endParaRPr>
          </a:p>
          <a:p>
            <a:r>
              <a:rPr lang="en-US" sz="1050" dirty="0">
                <a:solidFill>
                  <a:prstClr val="white"/>
                </a:solidFill>
                <a:cs typeface="+mn-ea"/>
                <a:sym typeface="+mn-lt"/>
              </a:rPr>
              <a:t>Click here to add text content, such as keywords, some brief introductions, etc.</a:t>
            </a:r>
          </a:p>
        </p:txBody>
      </p:sp>
      <p:sp>
        <p:nvSpPr>
          <p:cNvPr id="17" name="Rectangle 89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>
            <a:extLst>
              <a:ext uri="{FF2B5EF4-FFF2-40B4-BE49-F238E27FC236}">
                <a16:creationId xmlns:a16="http://schemas.microsoft.com/office/drawing/2014/main" id="{B6C3353F-B440-4048-9BAA-4248CCB0FA0E}"/>
              </a:ext>
            </a:extLst>
          </p:cNvPr>
          <p:cNvSpPr/>
          <p:nvPr/>
        </p:nvSpPr>
        <p:spPr>
          <a:xfrm>
            <a:off x="6649961" y="5016179"/>
            <a:ext cx="3935359" cy="846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400" b="1" dirty="0">
                <a:solidFill>
                  <a:srgbClr val="F0C76A"/>
                </a:solidFill>
                <a:cs typeface="+mn-ea"/>
                <a:sym typeface="+mn-lt"/>
              </a:rPr>
              <a:t>Key Words Here</a:t>
            </a:r>
            <a:endParaRPr lang="en-US" sz="1050" dirty="0">
              <a:solidFill>
                <a:srgbClr val="F0C76A"/>
              </a:solidFill>
              <a:cs typeface="+mn-ea"/>
              <a:sym typeface="+mn-lt"/>
            </a:endParaRPr>
          </a:p>
          <a:p>
            <a:r>
              <a:rPr lang="en-US" sz="1050" dirty="0">
                <a:solidFill>
                  <a:prstClr val="white"/>
                </a:solidFill>
                <a:cs typeface="+mn-ea"/>
                <a:sym typeface="+mn-lt"/>
              </a:rPr>
              <a:t>Click here to add text content, such as keywords, some brief introductions, etc.</a:t>
            </a:r>
          </a:p>
        </p:txBody>
      </p:sp>
      <p:sp>
        <p:nvSpPr>
          <p:cNvPr id="18" name="任意多边形 27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>
            <a:extLst>
              <a:ext uri="{FF2B5EF4-FFF2-40B4-BE49-F238E27FC236}">
                <a16:creationId xmlns:a16="http://schemas.microsoft.com/office/drawing/2014/main" id="{0BF9DAF4-1A3F-4248-AE74-CC8B74594473}"/>
              </a:ext>
            </a:extLst>
          </p:cNvPr>
          <p:cNvSpPr/>
          <p:nvPr/>
        </p:nvSpPr>
        <p:spPr>
          <a:xfrm rot="5400000" flipV="1">
            <a:off x="6034217" y="2073837"/>
            <a:ext cx="748325" cy="113118"/>
          </a:xfrm>
          <a:custGeom>
            <a:avLst/>
            <a:gdLst>
              <a:gd name="connsiteX0" fmla="*/ 0 w 3125338"/>
              <a:gd name="connsiteY0" fmla="*/ 0 h 0"/>
              <a:gd name="connsiteX1" fmla="*/ 3125338 w 3125338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125338">
                <a:moveTo>
                  <a:pt x="0" y="0"/>
                </a:moveTo>
                <a:lnTo>
                  <a:pt x="3125338" y="0"/>
                </a:lnTo>
              </a:path>
            </a:pathLst>
          </a:custGeom>
          <a:noFill/>
          <a:ln>
            <a:gradFill>
              <a:gsLst>
                <a:gs pos="0">
                  <a:srgbClr val="C99115"/>
                </a:gs>
                <a:gs pos="100000">
                  <a:srgbClr val="C99115">
                    <a:alpha val="0"/>
                  </a:srgbClr>
                </a:gs>
              </a:gsLst>
              <a:lin ang="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9" name="任意多边形 28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>
            <a:extLst>
              <a:ext uri="{FF2B5EF4-FFF2-40B4-BE49-F238E27FC236}">
                <a16:creationId xmlns:a16="http://schemas.microsoft.com/office/drawing/2014/main" id="{331F68C6-E368-4A2F-842E-83A2C3821E55}"/>
              </a:ext>
            </a:extLst>
          </p:cNvPr>
          <p:cNvSpPr/>
          <p:nvPr/>
        </p:nvSpPr>
        <p:spPr>
          <a:xfrm rot="5400000" flipV="1">
            <a:off x="6034218" y="3221503"/>
            <a:ext cx="748325" cy="113118"/>
          </a:xfrm>
          <a:custGeom>
            <a:avLst/>
            <a:gdLst>
              <a:gd name="connsiteX0" fmla="*/ 0 w 3125338"/>
              <a:gd name="connsiteY0" fmla="*/ 0 h 0"/>
              <a:gd name="connsiteX1" fmla="*/ 3125338 w 3125338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125338">
                <a:moveTo>
                  <a:pt x="0" y="0"/>
                </a:moveTo>
                <a:lnTo>
                  <a:pt x="3125338" y="0"/>
                </a:lnTo>
              </a:path>
            </a:pathLst>
          </a:custGeom>
          <a:noFill/>
          <a:ln>
            <a:gradFill>
              <a:gsLst>
                <a:gs pos="0">
                  <a:srgbClr val="C99115"/>
                </a:gs>
                <a:gs pos="100000">
                  <a:srgbClr val="C99115">
                    <a:alpha val="0"/>
                  </a:srgbClr>
                </a:gs>
              </a:gsLst>
              <a:lin ang="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20" name="任意多边形 37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>
            <a:extLst>
              <a:ext uri="{FF2B5EF4-FFF2-40B4-BE49-F238E27FC236}">
                <a16:creationId xmlns:a16="http://schemas.microsoft.com/office/drawing/2014/main" id="{A2976247-CD68-4788-85E9-9A6D0577DE84}"/>
              </a:ext>
            </a:extLst>
          </p:cNvPr>
          <p:cNvSpPr/>
          <p:nvPr/>
        </p:nvSpPr>
        <p:spPr>
          <a:xfrm rot="5400000" flipV="1">
            <a:off x="6034217" y="4369169"/>
            <a:ext cx="748325" cy="113118"/>
          </a:xfrm>
          <a:custGeom>
            <a:avLst/>
            <a:gdLst>
              <a:gd name="connsiteX0" fmla="*/ 0 w 3125338"/>
              <a:gd name="connsiteY0" fmla="*/ 0 h 0"/>
              <a:gd name="connsiteX1" fmla="*/ 3125338 w 3125338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125338">
                <a:moveTo>
                  <a:pt x="0" y="0"/>
                </a:moveTo>
                <a:lnTo>
                  <a:pt x="3125338" y="0"/>
                </a:lnTo>
              </a:path>
            </a:pathLst>
          </a:custGeom>
          <a:noFill/>
          <a:ln>
            <a:gradFill>
              <a:gsLst>
                <a:gs pos="0">
                  <a:srgbClr val="C99115"/>
                </a:gs>
                <a:gs pos="100000">
                  <a:srgbClr val="C99115">
                    <a:alpha val="0"/>
                  </a:srgbClr>
                </a:gs>
              </a:gsLst>
              <a:lin ang="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21" name="任意多边形 38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>
            <a:extLst>
              <a:ext uri="{FF2B5EF4-FFF2-40B4-BE49-F238E27FC236}">
                <a16:creationId xmlns:a16="http://schemas.microsoft.com/office/drawing/2014/main" id="{FE9AAB40-1588-4D6F-9B44-CA2828E24958}"/>
              </a:ext>
            </a:extLst>
          </p:cNvPr>
          <p:cNvSpPr/>
          <p:nvPr/>
        </p:nvSpPr>
        <p:spPr>
          <a:xfrm rot="5400000" flipV="1">
            <a:off x="6034218" y="5516834"/>
            <a:ext cx="748325" cy="113118"/>
          </a:xfrm>
          <a:custGeom>
            <a:avLst/>
            <a:gdLst>
              <a:gd name="connsiteX0" fmla="*/ 0 w 3125338"/>
              <a:gd name="connsiteY0" fmla="*/ 0 h 0"/>
              <a:gd name="connsiteX1" fmla="*/ 3125338 w 3125338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125338">
                <a:moveTo>
                  <a:pt x="0" y="0"/>
                </a:moveTo>
                <a:lnTo>
                  <a:pt x="3125338" y="0"/>
                </a:lnTo>
              </a:path>
            </a:pathLst>
          </a:custGeom>
          <a:noFill/>
          <a:ln>
            <a:gradFill>
              <a:gsLst>
                <a:gs pos="0">
                  <a:srgbClr val="C99115"/>
                </a:gs>
                <a:gs pos="100000">
                  <a:srgbClr val="C99115">
                    <a:alpha val="0"/>
                  </a:srgbClr>
                </a:gs>
              </a:gsLst>
              <a:lin ang="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95762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10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49" presetClass="entr" presetSubtype="0" decel="100000" fill="hold" grpId="1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" dur="10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42" presetClass="path" presetSubtype="0" accel="50000" decel="50000" fill="hold" grpId="2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animMotion origin="layout" path="M 0.05652 0.09352 L -4.58333E-6 2.22222E-6 " pathEditMode="relative" rAng="0" ptsTypes="AA">
                                          <p:cBhvr>
                                            <p:cTn id="1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826" y="-467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8" presetID="53" presetClass="entr" presetSubtype="16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0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2" dur="10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49" presetClass="entr" presetSubtype="0" decel="100000" fill="hold" grpId="1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5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8" dur="10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" presetID="42" presetClass="path" presetSubtype="0" accel="50000" decel="50000" fill="hold" grpId="2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animMotion origin="layout" path="M 0.07239 0.08055 L 3.33333E-6 1.85185E-6 " pathEditMode="relative" rAng="0" ptsTypes="AA">
                                          <p:cBhvr>
                                            <p:cTn id="30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620" y="-4028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1" presetID="53" presetClass="entr" presetSubtype="16" fill="hold" grpId="0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3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5" dur="10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49" presetClass="entr" presetSubtype="0" decel="100000" fill="hold" grpId="1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8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1" dur="10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2" presetID="42" presetClass="path" presetSubtype="0" accel="50000" decel="50000" fill="hold" grpId="2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animMotion origin="layout" path="M 0.07239 0.04213 L 1.25E-6 1.48148E-6 " pathEditMode="relative" rAng="0" ptsTypes="AA">
                                          <p:cBhvr>
                                            <p:cTn id="43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620" y="-210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4" presetID="53" presetClass="entr" presetSubtype="16" fill="hold" grpId="0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6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8" dur="10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9" presetID="49" presetClass="entr" presetSubtype="0" decel="100000" fill="hold" grpId="1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1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4" dur="10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5" presetID="42" presetClass="path" presetSubtype="0" accel="50000" decel="50000" fill="hold" grpId="2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animMotion origin="layout" path="M 0.09492 0.03426 L -8.33333E-7 7.40741E-7 " pathEditMode="relative" rAng="0" ptsTypes="AA">
                                          <p:cBhvr>
                                            <p:cTn id="56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4753" y="-1713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57" presetID="2" presetClass="entr" presetSubtype="4" fill="hold" nodeType="withEffect" p14:presetBounceEnd="60000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59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60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1" presetID="22" presetClass="entr" presetSubtype="8" fill="hold" grpId="0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3" dur="10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4" presetID="22" presetClass="entr" presetSubtype="8" fill="hold" grpId="0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6" dur="10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7" presetID="22" presetClass="entr" presetSubtype="8" fill="hold" grpId="0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9" dur="10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0" presetID="22" presetClass="entr" presetSubtype="8" fill="hold" grpId="0" nodeType="withEffect">
                                      <p:stCondLst>
                                        <p:cond delay="275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2" dur="10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3" presetID="10" presetClass="entr" presetSubtype="0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5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6" presetID="63" presetClass="path" presetSubtype="0" accel="50000" decel="50000" fill="hold" grpId="1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animMotion origin="layout" path="M -0.00013 0.19004 L -8.33333E-7 1.85185E-6 " pathEditMode="relative" rAng="0" ptsTypes="AA">
                                          <p:cBhvr>
                                            <p:cTn id="77" dur="2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951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8" presetID="10" presetClass="entr" presetSubtype="0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0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1" presetID="63" presetClass="path" presetSubtype="0" accel="50000" decel="50000" fill="hold" grpId="1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animMotion origin="layout" path="M -0.00013 0.19005 L -8.33333E-7 7.40741E-7 " pathEditMode="relative" rAng="0" ptsTypes="AA">
                                          <p:cBhvr>
                                            <p:cTn id="82" dur="2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951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83" presetID="10" presetClass="entr" presetSubtype="0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5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6" presetID="63" presetClass="path" presetSubtype="0" accel="50000" decel="50000" fill="hold" grpId="1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animMotion origin="layout" path="M -0.00013 0.19005 L -8.33333E-7 1.11111E-6 " pathEditMode="relative" rAng="0" ptsTypes="AA">
                                          <p:cBhvr>
                                            <p:cTn id="87" dur="2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951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88" presetID="10" presetClass="entr" presetSubtype="0" fill="hold" grpId="0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8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0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1" presetID="63" presetClass="path" presetSubtype="0" accel="50000" decel="50000" fill="hold" grpId="1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animMotion origin="layout" path="M -0.00013 0.19005 L -8.33333E-7 0 " pathEditMode="relative" rAng="0" ptsTypes="AA">
                                          <p:cBhvr>
                                            <p:cTn id="92" dur="2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9514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2" grpId="1" animBg="1"/>
          <p:bldP spid="2" grpId="2" animBg="1"/>
          <p:bldP spid="3" grpId="0" animBg="1"/>
          <p:bldP spid="3" grpId="1" animBg="1"/>
          <p:bldP spid="3" grpId="2" animBg="1"/>
          <p:bldP spid="4" grpId="0" animBg="1"/>
          <p:bldP spid="4" grpId="1" animBg="1"/>
          <p:bldP spid="4" grpId="2" animBg="1"/>
          <p:bldP spid="5" grpId="0" animBg="1"/>
          <p:bldP spid="5" grpId="1" animBg="1"/>
          <p:bldP spid="5" grpId="2" animBg="1"/>
          <p:bldP spid="14" grpId="0"/>
          <p:bldP spid="15" grpId="0"/>
          <p:bldP spid="16" grpId="0"/>
          <p:bldP spid="17" grpId="0"/>
          <p:bldP spid="18" grpId="0" animBg="1"/>
          <p:bldP spid="18" grpId="1" animBg="1"/>
          <p:bldP spid="19" grpId="0" animBg="1"/>
          <p:bldP spid="19" grpId="1" animBg="1"/>
          <p:bldP spid="20" grpId="0" animBg="1"/>
          <p:bldP spid="20" grpId="1" animBg="1"/>
          <p:bldP spid="21" grpId="0" animBg="1"/>
          <p:bldP spid="21" grpId="1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10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49" presetClass="entr" presetSubtype="0" decel="100000" fill="hold" grpId="1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" dur="10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42" presetClass="path" presetSubtype="0" accel="50000" decel="50000" fill="hold" grpId="2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animMotion origin="layout" path="M 0.05652 0.09352 L -4.58333E-6 2.22222E-6 " pathEditMode="relative" rAng="0" ptsTypes="AA">
                                          <p:cBhvr>
                                            <p:cTn id="1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826" y="-467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8" presetID="53" presetClass="entr" presetSubtype="16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0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2" dur="10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49" presetClass="entr" presetSubtype="0" decel="100000" fill="hold" grpId="1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5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8" dur="10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" presetID="42" presetClass="path" presetSubtype="0" accel="50000" decel="50000" fill="hold" grpId="2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animMotion origin="layout" path="M 0.07239 0.08055 L 3.33333E-6 1.85185E-6 " pathEditMode="relative" rAng="0" ptsTypes="AA">
                                          <p:cBhvr>
                                            <p:cTn id="30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620" y="-4028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1" presetID="53" presetClass="entr" presetSubtype="16" fill="hold" grpId="0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3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5" dur="10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49" presetClass="entr" presetSubtype="0" decel="100000" fill="hold" grpId="1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8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1" dur="10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2" presetID="42" presetClass="path" presetSubtype="0" accel="50000" decel="50000" fill="hold" grpId="2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animMotion origin="layout" path="M 0.07239 0.04213 L 1.25E-6 1.48148E-6 " pathEditMode="relative" rAng="0" ptsTypes="AA">
                                          <p:cBhvr>
                                            <p:cTn id="43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620" y="-210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4" presetID="53" presetClass="entr" presetSubtype="16" fill="hold" grpId="0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6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8" dur="10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9" presetID="49" presetClass="entr" presetSubtype="0" decel="100000" fill="hold" grpId="1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1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4" dur="10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5" presetID="42" presetClass="path" presetSubtype="0" accel="50000" decel="50000" fill="hold" grpId="2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animMotion origin="layout" path="M 0.09492 0.03426 L -8.33333E-7 7.40741E-7 " pathEditMode="relative" rAng="0" ptsTypes="AA">
                                          <p:cBhvr>
                                            <p:cTn id="56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4753" y="-1713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57" presetID="2" presetClass="entr" presetSubtype="4" fill="hold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9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0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1" presetID="22" presetClass="entr" presetSubtype="8" fill="hold" grpId="0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3" dur="10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4" presetID="22" presetClass="entr" presetSubtype="8" fill="hold" grpId="0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6" dur="10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7" presetID="22" presetClass="entr" presetSubtype="8" fill="hold" grpId="0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9" dur="10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0" presetID="22" presetClass="entr" presetSubtype="8" fill="hold" grpId="0" nodeType="withEffect">
                                      <p:stCondLst>
                                        <p:cond delay="275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2" dur="10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3" presetID="10" presetClass="entr" presetSubtype="0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5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6" presetID="63" presetClass="path" presetSubtype="0" accel="50000" decel="50000" fill="hold" grpId="1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animMotion origin="layout" path="M -0.00013 0.19004 L -8.33333E-7 1.85185E-6 " pathEditMode="relative" rAng="0" ptsTypes="AA">
                                          <p:cBhvr>
                                            <p:cTn id="77" dur="2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951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8" presetID="10" presetClass="entr" presetSubtype="0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0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1" presetID="63" presetClass="path" presetSubtype="0" accel="50000" decel="50000" fill="hold" grpId="1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animMotion origin="layout" path="M -0.00013 0.19005 L -8.33333E-7 7.40741E-7 " pathEditMode="relative" rAng="0" ptsTypes="AA">
                                          <p:cBhvr>
                                            <p:cTn id="82" dur="2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951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83" presetID="10" presetClass="entr" presetSubtype="0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5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6" presetID="63" presetClass="path" presetSubtype="0" accel="50000" decel="50000" fill="hold" grpId="1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animMotion origin="layout" path="M -0.00013 0.19005 L -8.33333E-7 1.11111E-6 " pathEditMode="relative" rAng="0" ptsTypes="AA">
                                          <p:cBhvr>
                                            <p:cTn id="87" dur="2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951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88" presetID="10" presetClass="entr" presetSubtype="0" fill="hold" grpId="0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8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0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1" presetID="63" presetClass="path" presetSubtype="0" accel="50000" decel="50000" fill="hold" grpId="1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animMotion origin="layout" path="M -0.00013 0.19005 L -8.33333E-7 0 " pathEditMode="relative" rAng="0" ptsTypes="AA">
                                          <p:cBhvr>
                                            <p:cTn id="92" dur="2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9514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2" grpId="1" animBg="1"/>
          <p:bldP spid="2" grpId="2" animBg="1"/>
          <p:bldP spid="3" grpId="0" animBg="1"/>
          <p:bldP spid="3" grpId="1" animBg="1"/>
          <p:bldP spid="3" grpId="2" animBg="1"/>
          <p:bldP spid="4" grpId="0" animBg="1"/>
          <p:bldP spid="4" grpId="1" animBg="1"/>
          <p:bldP spid="4" grpId="2" animBg="1"/>
          <p:bldP spid="5" grpId="0" animBg="1"/>
          <p:bldP spid="5" grpId="1" animBg="1"/>
          <p:bldP spid="5" grpId="2" animBg="1"/>
          <p:bldP spid="14" grpId="0"/>
          <p:bldP spid="15" grpId="0"/>
          <p:bldP spid="16" grpId="0"/>
          <p:bldP spid="17" grpId="0"/>
          <p:bldP spid="18" grpId="0" animBg="1"/>
          <p:bldP spid="18" grpId="1" animBg="1"/>
          <p:bldP spid="19" grpId="0" animBg="1"/>
          <p:bldP spid="19" grpId="1" animBg="1"/>
          <p:bldP spid="20" grpId="0" animBg="1"/>
          <p:bldP spid="20" grpId="1" animBg="1"/>
          <p:bldP spid="21" grpId="0" animBg="1"/>
          <p:bldP spid="21" grpId="1" animBg="1"/>
        </p:bldLst>
      </p:timing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>
            <a:extLst>
              <a:ext uri="{FF2B5EF4-FFF2-40B4-BE49-F238E27FC236}">
                <a16:creationId xmlns:a16="http://schemas.microsoft.com/office/drawing/2014/main" id="{4FE9FCF9-A770-4CBF-AF60-5F06E5E31FA8}"/>
              </a:ext>
            </a:extLst>
          </p:cNvPr>
          <p:cNvGrpSpPr/>
          <p:nvPr/>
        </p:nvGrpSpPr>
        <p:grpSpPr>
          <a:xfrm>
            <a:off x="1530516" y="2035840"/>
            <a:ext cx="1409701" cy="1409701"/>
            <a:chOff x="6498772" y="3074931"/>
            <a:chExt cx="1409701" cy="1409701"/>
          </a:xfrm>
        </p:grpSpPr>
        <p:sp>
          <p:nvSpPr>
            <p:cNvPr id="3" name="Oval 3">
              <a:extLst>
                <a:ext uri="{FF2B5EF4-FFF2-40B4-BE49-F238E27FC236}">
                  <a16:creationId xmlns:a16="http://schemas.microsoft.com/office/drawing/2014/main" id="{399AFA6A-BC76-4E49-B4D9-FE4B5C2ACF4D}"/>
                </a:ext>
              </a:extLst>
            </p:cNvPr>
            <p:cNvSpPr/>
            <p:nvPr/>
          </p:nvSpPr>
          <p:spPr>
            <a:xfrm>
              <a:off x="6498772" y="3074931"/>
              <a:ext cx="1409701" cy="1409701"/>
            </a:xfrm>
            <a:prstGeom prst="ellipse">
              <a:avLst/>
            </a:prstGeom>
            <a:noFill/>
            <a:ln w="38100">
              <a:solidFill>
                <a:srgbClr val="EAB23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prstClr val="white"/>
                  </a:solidFill>
                  <a:cs typeface="+mn-ea"/>
                  <a:sym typeface="+mn-lt"/>
                </a:rPr>
                <a:t>85%</a:t>
              </a:r>
            </a:p>
            <a:p>
              <a:pPr algn="ctr"/>
              <a:r>
                <a:rPr lang="en-US" sz="900" dirty="0">
                  <a:solidFill>
                    <a:prstClr val="white"/>
                  </a:solidFill>
                  <a:cs typeface="+mn-ea"/>
                  <a:sym typeface="+mn-lt"/>
                </a:rPr>
                <a:t>Option 01</a:t>
              </a:r>
            </a:p>
          </p:txBody>
        </p:sp>
        <p:sp>
          <p:nvSpPr>
            <p:cNvPr id="4" name="Arc 16">
              <a:extLst>
                <a:ext uri="{FF2B5EF4-FFF2-40B4-BE49-F238E27FC236}">
                  <a16:creationId xmlns:a16="http://schemas.microsoft.com/office/drawing/2014/main" id="{10102F83-C897-498D-9C1C-AF94AB6F9514}"/>
                </a:ext>
              </a:extLst>
            </p:cNvPr>
            <p:cNvSpPr/>
            <p:nvPr/>
          </p:nvSpPr>
          <p:spPr>
            <a:xfrm>
              <a:off x="6498772" y="3074931"/>
              <a:ext cx="1409701" cy="1409701"/>
            </a:xfrm>
            <a:prstGeom prst="arc">
              <a:avLst>
                <a:gd name="adj1" fmla="val 16200000"/>
                <a:gd name="adj2" fmla="val 10611064"/>
              </a:avLst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" name="组合 4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>
            <a:extLst>
              <a:ext uri="{FF2B5EF4-FFF2-40B4-BE49-F238E27FC236}">
                <a16:creationId xmlns:a16="http://schemas.microsoft.com/office/drawing/2014/main" id="{798116C0-2438-4EBE-8D89-281A8F6C3415}"/>
              </a:ext>
            </a:extLst>
          </p:cNvPr>
          <p:cNvGrpSpPr/>
          <p:nvPr/>
        </p:nvGrpSpPr>
        <p:grpSpPr>
          <a:xfrm>
            <a:off x="6521446" y="2035840"/>
            <a:ext cx="1409701" cy="1409701"/>
            <a:chOff x="9699171" y="3074931"/>
            <a:chExt cx="1409701" cy="1409701"/>
          </a:xfrm>
        </p:grpSpPr>
        <p:sp>
          <p:nvSpPr>
            <p:cNvPr id="6" name="Oval 18">
              <a:extLst>
                <a:ext uri="{FF2B5EF4-FFF2-40B4-BE49-F238E27FC236}">
                  <a16:creationId xmlns:a16="http://schemas.microsoft.com/office/drawing/2014/main" id="{3DDD5BF2-B80D-40C4-B332-A6FB9EC5AD14}"/>
                </a:ext>
              </a:extLst>
            </p:cNvPr>
            <p:cNvSpPr/>
            <p:nvPr/>
          </p:nvSpPr>
          <p:spPr>
            <a:xfrm>
              <a:off x="9699171" y="3074931"/>
              <a:ext cx="1409701" cy="1409701"/>
            </a:xfrm>
            <a:prstGeom prst="ellipse">
              <a:avLst/>
            </a:prstGeom>
            <a:noFill/>
            <a:ln w="38100">
              <a:solidFill>
                <a:srgbClr val="EAB23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prstClr val="white"/>
                  </a:solidFill>
                  <a:cs typeface="+mn-ea"/>
                  <a:sym typeface="+mn-lt"/>
                </a:rPr>
                <a:t>90%</a:t>
              </a:r>
            </a:p>
            <a:p>
              <a:pPr algn="ctr"/>
              <a:r>
                <a:rPr lang="en-US" altLang="zh-CN" sz="900" dirty="0">
                  <a:solidFill>
                    <a:prstClr val="white"/>
                  </a:solidFill>
                  <a:cs typeface="+mn-ea"/>
                  <a:sym typeface="+mn-lt"/>
                </a:rPr>
                <a:t>Option 03</a:t>
              </a:r>
            </a:p>
          </p:txBody>
        </p:sp>
        <p:sp>
          <p:nvSpPr>
            <p:cNvPr id="7" name="Arc 19">
              <a:extLst>
                <a:ext uri="{FF2B5EF4-FFF2-40B4-BE49-F238E27FC236}">
                  <a16:creationId xmlns:a16="http://schemas.microsoft.com/office/drawing/2014/main" id="{6DAD5FF3-70FE-44F8-9E16-4D701676AFA1}"/>
                </a:ext>
              </a:extLst>
            </p:cNvPr>
            <p:cNvSpPr/>
            <p:nvPr/>
          </p:nvSpPr>
          <p:spPr>
            <a:xfrm>
              <a:off x="9699171" y="3074931"/>
              <a:ext cx="1409701" cy="1409701"/>
            </a:xfrm>
            <a:prstGeom prst="arc">
              <a:avLst>
                <a:gd name="adj1" fmla="val 16200000"/>
                <a:gd name="adj2" fmla="val 14824012"/>
              </a:avLst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8" name="组合 7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>
            <a:extLst>
              <a:ext uri="{FF2B5EF4-FFF2-40B4-BE49-F238E27FC236}">
                <a16:creationId xmlns:a16="http://schemas.microsoft.com/office/drawing/2014/main" id="{3AECAACC-AB5E-4250-AE7C-D9E4202C2FF8}"/>
              </a:ext>
            </a:extLst>
          </p:cNvPr>
          <p:cNvGrpSpPr/>
          <p:nvPr/>
        </p:nvGrpSpPr>
        <p:grpSpPr>
          <a:xfrm>
            <a:off x="4025981" y="3445541"/>
            <a:ext cx="1409701" cy="1409701"/>
            <a:chOff x="8098971" y="3074930"/>
            <a:chExt cx="1409701" cy="1409701"/>
          </a:xfrm>
        </p:grpSpPr>
        <p:sp>
          <p:nvSpPr>
            <p:cNvPr id="9" name="Oval 24">
              <a:extLst>
                <a:ext uri="{FF2B5EF4-FFF2-40B4-BE49-F238E27FC236}">
                  <a16:creationId xmlns:a16="http://schemas.microsoft.com/office/drawing/2014/main" id="{6B081268-B6B6-4760-9D22-62B99C060DFE}"/>
                </a:ext>
              </a:extLst>
            </p:cNvPr>
            <p:cNvSpPr/>
            <p:nvPr/>
          </p:nvSpPr>
          <p:spPr>
            <a:xfrm>
              <a:off x="8098971" y="3074930"/>
              <a:ext cx="1409701" cy="1409701"/>
            </a:xfrm>
            <a:prstGeom prst="ellipse">
              <a:avLst/>
            </a:prstGeom>
            <a:noFill/>
            <a:ln w="38100">
              <a:solidFill>
                <a:srgbClr val="EAB23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prstClr val="white"/>
                  </a:solidFill>
                  <a:cs typeface="+mn-ea"/>
                  <a:sym typeface="+mn-lt"/>
                </a:rPr>
                <a:t>15%</a:t>
              </a:r>
            </a:p>
            <a:p>
              <a:pPr algn="ctr"/>
              <a:r>
                <a:rPr lang="en-US" altLang="zh-CN" sz="900" dirty="0">
                  <a:solidFill>
                    <a:prstClr val="white"/>
                  </a:solidFill>
                  <a:cs typeface="+mn-ea"/>
                  <a:sym typeface="+mn-lt"/>
                </a:rPr>
                <a:t>Option 02</a:t>
              </a:r>
            </a:p>
          </p:txBody>
        </p:sp>
        <p:sp>
          <p:nvSpPr>
            <p:cNvPr id="10" name="Arc 25">
              <a:extLst>
                <a:ext uri="{FF2B5EF4-FFF2-40B4-BE49-F238E27FC236}">
                  <a16:creationId xmlns:a16="http://schemas.microsoft.com/office/drawing/2014/main" id="{92BFF11C-D6FC-4115-AEC4-09C2065ACD6D}"/>
                </a:ext>
              </a:extLst>
            </p:cNvPr>
            <p:cNvSpPr/>
            <p:nvPr/>
          </p:nvSpPr>
          <p:spPr>
            <a:xfrm>
              <a:off x="8098971" y="3074930"/>
              <a:ext cx="1409701" cy="1409701"/>
            </a:xfrm>
            <a:prstGeom prst="arc">
              <a:avLst>
                <a:gd name="adj1" fmla="val 16200000"/>
                <a:gd name="adj2" fmla="val 20328153"/>
              </a:avLst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1" name="组合 10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>
            <a:extLst>
              <a:ext uri="{FF2B5EF4-FFF2-40B4-BE49-F238E27FC236}">
                <a16:creationId xmlns:a16="http://schemas.microsoft.com/office/drawing/2014/main" id="{B1A0782B-03A7-448A-85CF-37040541926E}"/>
              </a:ext>
            </a:extLst>
          </p:cNvPr>
          <p:cNvGrpSpPr/>
          <p:nvPr/>
        </p:nvGrpSpPr>
        <p:grpSpPr>
          <a:xfrm>
            <a:off x="9016910" y="3445541"/>
            <a:ext cx="1409701" cy="1409701"/>
            <a:chOff x="9699171" y="3074931"/>
            <a:chExt cx="1409701" cy="1409701"/>
          </a:xfrm>
        </p:grpSpPr>
        <p:sp>
          <p:nvSpPr>
            <p:cNvPr id="12" name="Oval 18">
              <a:extLst>
                <a:ext uri="{FF2B5EF4-FFF2-40B4-BE49-F238E27FC236}">
                  <a16:creationId xmlns:a16="http://schemas.microsoft.com/office/drawing/2014/main" id="{A471D8D9-DE52-452D-B073-56F2DABB97D3}"/>
                </a:ext>
              </a:extLst>
            </p:cNvPr>
            <p:cNvSpPr/>
            <p:nvPr/>
          </p:nvSpPr>
          <p:spPr>
            <a:xfrm>
              <a:off x="9699171" y="3074931"/>
              <a:ext cx="1409701" cy="1409701"/>
            </a:xfrm>
            <a:prstGeom prst="ellipse">
              <a:avLst/>
            </a:prstGeom>
            <a:noFill/>
            <a:ln w="38100">
              <a:solidFill>
                <a:srgbClr val="EAB23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prstClr val="white"/>
                  </a:solidFill>
                  <a:cs typeface="+mn-ea"/>
                  <a:sym typeface="+mn-lt"/>
                </a:rPr>
                <a:t>95%</a:t>
              </a:r>
            </a:p>
            <a:p>
              <a:pPr algn="ctr"/>
              <a:r>
                <a:rPr lang="en-US" altLang="zh-CN" sz="900" dirty="0">
                  <a:solidFill>
                    <a:prstClr val="white"/>
                  </a:solidFill>
                  <a:cs typeface="+mn-ea"/>
                  <a:sym typeface="+mn-lt"/>
                </a:rPr>
                <a:t>Option 03</a:t>
              </a:r>
            </a:p>
          </p:txBody>
        </p:sp>
        <p:sp>
          <p:nvSpPr>
            <p:cNvPr id="13" name="Arc 19">
              <a:extLst>
                <a:ext uri="{FF2B5EF4-FFF2-40B4-BE49-F238E27FC236}">
                  <a16:creationId xmlns:a16="http://schemas.microsoft.com/office/drawing/2014/main" id="{6E25668A-DDD4-4C83-B677-A8CCD500EE8B}"/>
                </a:ext>
              </a:extLst>
            </p:cNvPr>
            <p:cNvSpPr/>
            <p:nvPr/>
          </p:nvSpPr>
          <p:spPr>
            <a:xfrm>
              <a:off x="9699171" y="3074931"/>
              <a:ext cx="1409701" cy="1409701"/>
            </a:xfrm>
            <a:prstGeom prst="arc">
              <a:avLst>
                <a:gd name="adj1" fmla="val 16200000"/>
                <a:gd name="adj2" fmla="val 14824012"/>
              </a:avLst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4" name="组合 13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>
            <a:extLst>
              <a:ext uri="{FF2B5EF4-FFF2-40B4-BE49-F238E27FC236}">
                <a16:creationId xmlns:a16="http://schemas.microsoft.com/office/drawing/2014/main" id="{C6FEC7A3-CF47-4297-9F62-8B54ACE3B4DB}"/>
              </a:ext>
            </a:extLst>
          </p:cNvPr>
          <p:cNvGrpSpPr/>
          <p:nvPr/>
        </p:nvGrpSpPr>
        <p:grpSpPr>
          <a:xfrm>
            <a:off x="1105843" y="4338362"/>
            <a:ext cx="2221415" cy="952566"/>
            <a:chOff x="2317117" y="2062784"/>
            <a:chExt cx="3997789" cy="952566"/>
          </a:xfrm>
        </p:grpSpPr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76A2BE6A-49F9-436A-8F84-A9500F4E7576}"/>
                </a:ext>
              </a:extLst>
            </p:cNvPr>
            <p:cNvSpPr/>
            <p:nvPr/>
          </p:nvSpPr>
          <p:spPr>
            <a:xfrm>
              <a:off x="3090349" y="2062784"/>
              <a:ext cx="2451321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altLang="zh-CN" sz="1400" dirty="0">
                  <a:solidFill>
                    <a:srgbClr val="EAB236"/>
                  </a:solidFill>
                  <a:cs typeface="+mn-ea"/>
                  <a:sym typeface="+mn-lt"/>
                </a:rPr>
                <a:t>Your Title Here</a:t>
              </a:r>
              <a:endParaRPr lang="zh-CN" altLang="en-US" sz="1400" dirty="0">
                <a:solidFill>
                  <a:srgbClr val="EAB236"/>
                </a:solidFill>
                <a:cs typeface="+mn-ea"/>
                <a:sym typeface="+mn-lt"/>
              </a:endParaRPr>
            </a:p>
          </p:txBody>
        </p:sp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07C33112-513E-4C15-9136-525804A045D5}"/>
                </a:ext>
              </a:extLst>
            </p:cNvPr>
            <p:cNvSpPr/>
            <p:nvPr/>
          </p:nvSpPr>
          <p:spPr>
            <a:xfrm>
              <a:off x="2317117" y="2415186"/>
              <a:ext cx="3997789" cy="6001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100" dirty="0">
                  <a:solidFill>
                    <a:prstClr val="white"/>
                  </a:solidFill>
                  <a:cs typeface="+mn-ea"/>
                  <a:sym typeface="+mn-lt"/>
                </a:rPr>
                <a:t>Click here to add text content, such as keywords, some brief introductions, etc.</a:t>
              </a:r>
              <a:endParaRPr lang="zh-CN" altLang="en-US" sz="110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7" name="组合 16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>
            <a:extLst>
              <a:ext uri="{FF2B5EF4-FFF2-40B4-BE49-F238E27FC236}">
                <a16:creationId xmlns:a16="http://schemas.microsoft.com/office/drawing/2014/main" id="{CD19E850-4ABA-49BC-B40B-F03E50B6FE85}"/>
              </a:ext>
            </a:extLst>
          </p:cNvPr>
          <p:cNvGrpSpPr/>
          <p:nvPr/>
        </p:nvGrpSpPr>
        <p:grpSpPr>
          <a:xfrm>
            <a:off x="3586256" y="1922494"/>
            <a:ext cx="2221415" cy="952566"/>
            <a:chOff x="2317117" y="2062784"/>
            <a:chExt cx="3997789" cy="952566"/>
          </a:xfrm>
        </p:grpSpPr>
        <p:sp>
          <p:nvSpPr>
            <p:cNvPr id="18" name="矩形 17">
              <a:extLst>
                <a:ext uri="{FF2B5EF4-FFF2-40B4-BE49-F238E27FC236}">
                  <a16:creationId xmlns:a16="http://schemas.microsoft.com/office/drawing/2014/main" id="{BCAB24E0-5223-449F-A843-965A2E426F59}"/>
                </a:ext>
              </a:extLst>
            </p:cNvPr>
            <p:cNvSpPr/>
            <p:nvPr/>
          </p:nvSpPr>
          <p:spPr>
            <a:xfrm>
              <a:off x="3090349" y="2062784"/>
              <a:ext cx="2451321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altLang="zh-CN" sz="1400" dirty="0">
                  <a:solidFill>
                    <a:srgbClr val="EAB236"/>
                  </a:solidFill>
                  <a:cs typeface="+mn-ea"/>
                  <a:sym typeface="+mn-lt"/>
                </a:rPr>
                <a:t>Your Title Here</a:t>
              </a:r>
              <a:endParaRPr lang="zh-CN" altLang="en-US" sz="1400" dirty="0">
                <a:solidFill>
                  <a:srgbClr val="EAB236"/>
                </a:solidFill>
                <a:cs typeface="+mn-ea"/>
                <a:sym typeface="+mn-lt"/>
              </a:endParaRPr>
            </a:p>
          </p:txBody>
        </p:sp>
        <p:sp>
          <p:nvSpPr>
            <p:cNvPr id="19" name="矩形 18">
              <a:extLst>
                <a:ext uri="{FF2B5EF4-FFF2-40B4-BE49-F238E27FC236}">
                  <a16:creationId xmlns:a16="http://schemas.microsoft.com/office/drawing/2014/main" id="{00A18039-DC11-4B93-909F-D22EB7D18265}"/>
                </a:ext>
              </a:extLst>
            </p:cNvPr>
            <p:cNvSpPr/>
            <p:nvPr/>
          </p:nvSpPr>
          <p:spPr>
            <a:xfrm>
              <a:off x="2317117" y="2415186"/>
              <a:ext cx="3997789" cy="6001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100" dirty="0">
                  <a:solidFill>
                    <a:prstClr val="white"/>
                  </a:solidFill>
                  <a:cs typeface="+mn-ea"/>
                  <a:sym typeface="+mn-lt"/>
                </a:rPr>
                <a:t>Click here to add text content, such as keywords, some brief introductions, etc.</a:t>
              </a:r>
              <a:endParaRPr lang="zh-CN" altLang="en-US" sz="110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0" name="组合 19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>
            <a:extLst>
              <a:ext uri="{FF2B5EF4-FFF2-40B4-BE49-F238E27FC236}">
                <a16:creationId xmlns:a16="http://schemas.microsoft.com/office/drawing/2014/main" id="{A5C7ADF7-B6D9-4B40-B6C2-FD1388B69580}"/>
              </a:ext>
            </a:extLst>
          </p:cNvPr>
          <p:cNvGrpSpPr/>
          <p:nvPr/>
        </p:nvGrpSpPr>
        <p:grpSpPr>
          <a:xfrm>
            <a:off x="6134405" y="4338362"/>
            <a:ext cx="2221415" cy="952566"/>
            <a:chOff x="2317117" y="2062784"/>
            <a:chExt cx="3997789" cy="952566"/>
          </a:xfrm>
        </p:grpSpPr>
        <p:sp>
          <p:nvSpPr>
            <p:cNvPr id="21" name="矩形 20">
              <a:extLst>
                <a:ext uri="{FF2B5EF4-FFF2-40B4-BE49-F238E27FC236}">
                  <a16:creationId xmlns:a16="http://schemas.microsoft.com/office/drawing/2014/main" id="{A0EA5769-C38A-4553-BD0D-5CBF6D9822C1}"/>
                </a:ext>
              </a:extLst>
            </p:cNvPr>
            <p:cNvSpPr/>
            <p:nvPr/>
          </p:nvSpPr>
          <p:spPr>
            <a:xfrm>
              <a:off x="3090349" y="2062784"/>
              <a:ext cx="2451321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altLang="zh-CN" sz="1400" dirty="0">
                  <a:solidFill>
                    <a:srgbClr val="EAB236"/>
                  </a:solidFill>
                  <a:cs typeface="+mn-ea"/>
                  <a:sym typeface="+mn-lt"/>
                </a:rPr>
                <a:t>Your Title Here</a:t>
              </a:r>
              <a:endParaRPr lang="zh-CN" altLang="en-US" sz="1400" dirty="0">
                <a:solidFill>
                  <a:srgbClr val="EAB236"/>
                </a:solidFill>
                <a:cs typeface="+mn-ea"/>
                <a:sym typeface="+mn-lt"/>
              </a:endParaRPr>
            </a:p>
          </p:txBody>
        </p:sp>
        <p:sp>
          <p:nvSpPr>
            <p:cNvPr id="22" name="矩形 21">
              <a:extLst>
                <a:ext uri="{FF2B5EF4-FFF2-40B4-BE49-F238E27FC236}">
                  <a16:creationId xmlns:a16="http://schemas.microsoft.com/office/drawing/2014/main" id="{719E26AB-33B1-417D-9D0E-9500EAE3794C}"/>
                </a:ext>
              </a:extLst>
            </p:cNvPr>
            <p:cNvSpPr/>
            <p:nvPr/>
          </p:nvSpPr>
          <p:spPr>
            <a:xfrm>
              <a:off x="2317117" y="2415186"/>
              <a:ext cx="3997789" cy="6001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100" dirty="0">
                  <a:solidFill>
                    <a:prstClr val="white"/>
                  </a:solidFill>
                  <a:cs typeface="+mn-ea"/>
                  <a:sym typeface="+mn-lt"/>
                </a:rPr>
                <a:t>Click here to add text content, such as keywords, some brief introductions, etc.</a:t>
              </a:r>
              <a:endParaRPr lang="zh-CN" altLang="en-US" sz="110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3" name="组合 22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>
            <a:extLst>
              <a:ext uri="{FF2B5EF4-FFF2-40B4-BE49-F238E27FC236}">
                <a16:creationId xmlns:a16="http://schemas.microsoft.com/office/drawing/2014/main" id="{98C4F1C6-03FB-42CC-94B5-E4FF33B52D9B}"/>
              </a:ext>
            </a:extLst>
          </p:cNvPr>
          <p:cNvGrpSpPr/>
          <p:nvPr/>
        </p:nvGrpSpPr>
        <p:grpSpPr>
          <a:xfrm>
            <a:off x="8611052" y="1922494"/>
            <a:ext cx="2221415" cy="952566"/>
            <a:chOff x="2317117" y="2062784"/>
            <a:chExt cx="3997789" cy="952566"/>
          </a:xfrm>
        </p:grpSpPr>
        <p:sp>
          <p:nvSpPr>
            <p:cNvPr id="24" name="矩形 23">
              <a:extLst>
                <a:ext uri="{FF2B5EF4-FFF2-40B4-BE49-F238E27FC236}">
                  <a16:creationId xmlns:a16="http://schemas.microsoft.com/office/drawing/2014/main" id="{A3690014-9E49-4F74-9565-9C7FAFE3C1C5}"/>
                </a:ext>
              </a:extLst>
            </p:cNvPr>
            <p:cNvSpPr/>
            <p:nvPr/>
          </p:nvSpPr>
          <p:spPr>
            <a:xfrm>
              <a:off x="3090349" y="2062784"/>
              <a:ext cx="2451321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altLang="zh-CN" sz="1400" dirty="0">
                  <a:solidFill>
                    <a:srgbClr val="EAB236"/>
                  </a:solidFill>
                  <a:cs typeface="+mn-ea"/>
                  <a:sym typeface="+mn-lt"/>
                </a:rPr>
                <a:t>Your Title Here</a:t>
              </a:r>
              <a:endParaRPr lang="zh-CN" altLang="en-US" sz="1400" dirty="0">
                <a:solidFill>
                  <a:srgbClr val="EAB236"/>
                </a:solidFill>
                <a:cs typeface="+mn-ea"/>
                <a:sym typeface="+mn-lt"/>
              </a:endParaRPr>
            </a:p>
          </p:txBody>
        </p:sp>
        <p:sp>
          <p:nvSpPr>
            <p:cNvPr id="25" name="矩形 24">
              <a:extLst>
                <a:ext uri="{FF2B5EF4-FFF2-40B4-BE49-F238E27FC236}">
                  <a16:creationId xmlns:a16="http://schemas.microsoft.com/office/drawing/2014/main" id="{14F8D329-45EB-4AD6-9516-7FEC13556277}"/>
                </a:ext>
              </a:extLst>
            </p:cNvPr>
            <p:cNvSpPr/>
            <p:nvPr/>
          </p:nvSpPr>
          <p:spPr>
            <a:xfrm>
              <a:off x="2317117" y="2415186"/>
              <a:ext cx="3997789" cy="6001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100" dirty="0">
                  <a:solidFill>
                    <a:prstClr val="white"/>
                  </a:solidFill>
                  <a:cs typeface="+mn-ea"/>
                  <a:sym typeface="+mn-lt"/>
                </a:rPr>
                <a:t>Click here to add text content, such as keywords, some brief introductions, etc.</a:t>
              </a:r>
              <a:endParaRPr lang="zh-CN" altLang="en-US" sz="110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6" name="任意多边形 29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>
            <a:extLst>
              <a:ext uri="{FF2B5EF4-FFF2-40B4-BE49-F238E27FC236}">
                <a16:creationId xmlns:a16="http://schemas.microsoft.com/office/drawing/2014/main" id="{0B7693D4-A5BD-44F8-9124-8C83CFB2F69C}"/>
              </a:ext>
            </a:extLst>
          </p:cNvPr>
          <p:cNvSpPr/>
          <p:nvPr/>
        </p:nvSpPr>
        <p:spPr>
          <a:xfrm rot="5400000" flipV="1">
            <a:off x="713677" y="2765122"/>
            <a:ext cx="1021021" cy="154339"/>
          </a:xfrm>
          <a:custGeom>
            <a:avLst/>
            <a:gdLst>
              <a:gd name="connsiteX0" fmla="*/ 0 w 3125338"/>
              <a:gd name="connsiteY0" fmla="*/ 0 h 0"/>
              <a:gd name="connsiteX1" fmla="*/ 3125338 w 3125338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125338">
                <a:moveTo>
                  <a:pt x="0" y="0"/>
                </a:moveTo>
                <a:lnTo>
                  <a:pt x="3125338" y="0"/>
                </a:lnTo>
              </a:path>
            </a:pathLst>
          </a:custGeom>
          <a:noFill/>
          <a:ln>
            <a:gradFill>
              <a:gsLst>
                <a:gs pos="0">
                  <a:srgbClr val="C99115"/>
                </a:gs>
                <a:gs pos="100000">
                  <a:srgbClr val="C99115">
                    <a:alpha val="0"/>
                  </a:srgbClr>
                </a:gs>
              </a:gsLst>
              <a:lin ang="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27" name="任意多边形 31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>
            <a:extLst>
              <a:ext uri="{FF2B5EF4-FFF2-40B4-BE49-F238E27FC236}">
                <a16:creationId xmlns:a16="http://schemas.microsoft.com/office/drawing/2014/main" id="{5D7E4AC8-FC97-4B4F-B409-32305F0F8300}"/>
              </a:ext>
            </a:extLst>
          </p:cNvPr>
          <p:cNvSpPr/>
          <p:nvPr/>
        </p:nvSpPr>
        <p:spPr>
          <a:xfrm rot="5400000" flipV="1">
            <a:off x="5762997" y="2765122"/>
            <a:ext cx="1021021" cy="154339"/>
          </a:xfrm>
          <a:custGeom>
            <a:avLst/>
            <a:gdLst>
              <a:gd name="connsiteX0" fmla="*/ 0 w 3125338"/>
              <a:gd name="connsiteY0" fmla="*/ 0 h 0"/>
              <a:gd name="connsiteX1" fmla="*/ 3125338 w 3125338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125338">
                <a:moveTo>
                  <a:pt x="0" y="0"/>
                </a:moveTo>
                <a:lnTo>
                  <a:pt x="3125338" y="0"/>
                </a:lnTo>
              </a:path>
            </a:pathLst>
          </a:custGeom>
          <a:noFill/>
          <a:ln>
            <a:gradFill>
              <a:gsLst>
                <a:gs pos="0">
                  <a:srgbClr val="C99115"/>
                </a:gs>
                <a:gs pos="100000">
                  <a:srgbClr val="C99115">
                    <a:alpha val="0"/>
                  </a:srgbClr>
                </a:gs>
              </a:gsLst>
              <a:lin ang="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28" name="任意多边形 32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>
            <a:extLst>
              <a:ext uri="{FF2B5EF4-FFF2-40B4-BE49-F238E27FC236}">
                <a16:creationId xmlns:a16="http://schemas.microsoft.com/office/drawing/2014/main" id="{1D9BE0F1-11E4-4042-A0C5-B7CAE387820B}"/>
              </a:ext>
            </a:extLst>
          </p:cNvPr>
          <p:cNvSpPr/>
          <p:nvPr/>
        </p:nvSpPr>
        <p:spPr>
          <a:xfrm rot="16200000" flipV="1">
            <a:off x="3156459" y="4058459"/>
            <a:ext cx="1021021" cy="154339"/>
          </a:xfrm>
          <a:custGeom>
            <a:avLst/>
            <a:gdLst>
              <a:gd name="connsiteX0" fmla="*/ 0 w 3125338"/>
              <a:gd name="connsiteY0" fmla="*/ 0 h 0"/>
              <a:gd name="connsiteX1" fmla="*/ 3125338 w 3125338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125338">
                <a:moveTo>
                  <a:pt x="0" y="0"/>
                </a:moveTo>
                <a:lnTo>
                  <a:pt x="3125338" y="0"/>
                </a:lnTo>
              </a:path>
            </a:pathLst>
          </a:custGeom>
          <a:noFill/>
          <a:ln>
            <a:gradFill>
              <a:gsLst>
                <a:gs pos="0">
                  <a:srgbClr val="C99115"/>
                </a:gs>
                <a:gs pos="100000">
                  <a:srgbClr val="C99115">
                    <a:alpha val="0"/>
                  </a:srgbClr>
                </a:gs>
              </a:gsLst>
              <a:lin ang="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29" name="任意多边形 33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>
            <a:extLst>
              <a:ext uri="{FF2B5EF4-FFF2-40B4-BE49-F238E27FC236}">
                <a16:creationId xmlns:a16="http://schemas.microsoft.com/office/drawing/2014/main" id="{5E4E6C7E-0925-4410-B6F1-9DCFA9B3CFBF}"/>
              </a:ext>
            </a:extLst>
          </p:cNvPr>
          <p:cNvSpPr/>
          <p:nvPr/>
        </p:nvSpPr>
        <p:spPr>
          <a:xfrm rot="16200000" flipV="1">
            <a:off x="8205779" y="4058459"/>
            <a:ext cx="1021021" cy="154339"/>
          </a:xfrm>
          <a:custGeom>
            <a:avLst/>
            <a:gdLst>
              <a:gd name="connsiteX0" fmla="*/ 0 w 3125338"/>
              <a:gd name="connsiteY0" fmla="*/ 0 h 0"/>
              <a:gd name="connsiteX1" fmla="*/ 3125338 w 3125338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125338">
                <a:moveTo>
                  <a:pt x="0" y="0"/>
                </a:moveTo>
                <a:lnTo>
                  <a:pt x="3125338" y="0"/>
                </a:lnTo>
              </a:path>
            </a:pathLst>
          </a:custGeom>
          <a:noFill/>
          <a:ln>
            <a:gradFill>
              <a:gsLst>
                <a:gs pos="0">
                  <a:srgbClr val="C99115"/>
                </a:gs>
                <a:gs pos="100000">
                  <a:srgbClr val="C99115">
                    <a:alpha val="0"/>
                  </a:srgbClr>
                </a:gs>
              </a:gsLst>
              <a:lin ang="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93683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ntr" presetSubtype="0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9" presetClass="entr" presetSubtype="0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63" presetClass="path" presetSubtype="0" accel="50000" decel="50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0.00013 0.13195 L -6.25E-7 -1.85185E-6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597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63" presetClass="path" presetSubtype="0" accel="50000" decel="50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0.00013 0.13195 L -6.25E-7 -1.85185E-6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597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63" presetClass="path" presetSubtype="0" accel="50000" decel="50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3.75E-6 -0.15255 L -3.75E-6 7.40741E-7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7616"/>
                                    </p:animMotion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63" presetClass="path" presetSubtype="0" accel="50000" decel="50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3.75E-6 -0.15255 L -3.75E-6 7.40741E-7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76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>
            <a:extLst>
              <a:ext uri="{FF2B5EF4-FFF2-40B4-BE49-F238E27FC236}">
                <a16:creationId xmlns:a16="http://schemas.microsoft.com/office/drawing/2014/main" id="{DDE499BF-D5C7-41BB-963D-64E2A702452B}"/>
              </a:ext>
            </a:extLst>
          </p:cNvPr>
          <p:cNvSpPr/>
          <p:nvPr/>
        </p:nvSpPr>
        <p:spPr>
          <a:xfrm>
            <a:off x="3858208" y="824205"/>
            <a:ext cx="4475583" cy="4475583"/>
          </a:xfrm>
          <a:prstGeom prst="ellipse">
            <a:avLst/>
          </a:prstGeom>
          <a:gradFill flip="none" rotWithShape="1">
            <a:gsLst>
              <a:gs pos="32000">
                <a:schemeClr val="tx1"/>
              </a:gs>
              <a:gs pos="58000">
                <a:schemeClr val="tx1">
                  <a:alpha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cxnSp>
        <p:nvCxnSpPr>
          <p:cNvPr id="3" name="直接连接符 2">
            <a:extLst>
              <a:ext uri="{FF2B5EF4-FFF2-40B4-BE49-F238E27FC236}">
                <a16:creationId xmlns:a16="http://schemas.microsoft.com/office/drawing/2014/main" id="{BF6A75CE-1CEE-4870-8892-C1B5426B6ABF}"/>
              </a:ext>
            </a:extLst>
          </p:cNvPr>
          <p:cNvCxnSpPr/>
          <p:nvPr/>
        </p:nvCxnSpPr>
        <p:spPr>
          <a:xfrm flipH="1">
            <a:off x="715347" y="83975"/>
            <a:ext cx="4665306" cy="466530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接连接符 3">
            <a:extLst>
              <a:ext uri="{FF2B5EF4-FFF2-40B4-BE49-F238E27FC236}">
                <a16:creationId xmlns:a16="http://schemas.microsoft.com/office/drawing/2014/main" id="{F90D25A8-42D9-46DB-B88C-1D6160CCA250}"/>
              </a:ext>
            </a:extLst>
          </p:cNvPr>
          <p:cNvCxnSpPr>
            <a:cxnSpLocks/>
          </p:cNvCxnSpPr>
          <p:nvPr/>
        </p:nvCxnSpPr>
        <p:spPr>
          <a:xfrm flipH="1">
            <a:off x="6096000" y="824205"/>
            <a:ext cx="5800529" cy="580053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本框 8">
            <a:extLst>
              <a:ext uri="{FF2B5EF4-FFF2-40B4-BE49-F238E27FC236}">
                <a16:creationId xmlns:a16="http://schemas.microsoft.com/office/drawing/2014/main" id="{B7134768-E5FA-401A-AF8F-457733A9C612}"/>
              </a:ext>
            </a:extLst>
          </p:cNvPr>
          <p:cNvSpPr txBox="1"/>
          <p:nvPr/>
        </p:nvSpPr>
        <p:spPr>
          <a:xfrm>
            <a:off x="4715616" y="1308632"/>
            <a:ext cx="3098925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6600" dirty="0">
                <a:gradFill>
                  <a:gsLst>
                    <a:gs pos="0">
                      <a:srgbClr val="F0C76A"/>
                    </a:gs>
                    <a:gs pos="100000">
                      <a:srgbClr val="CC6F62"/>
                    </a:gs>
                  </a:gsLst>
                  <a:lin ang="2400000" scaled="0"/>
                </a:gradFill>
                <a:cs typeface="+mn-ea"/>
                <a:sym typeface="+mn-lt"/>
              </a:rPr>
              <a:t>THRRE</a:t>
            </a:r>
            <a:endParaRPr lang="zh-CN" altLang="en-US" sz="6600" dirty="0">
              <a:gradFill>
                <a:gsLst>
                  <a:gs pos="0">
                    <a:srgbClr val="F0C76A"/>
                  </a:gs>
                  <a:gs pos="100000">
                    <a:srgbClr val="CC6F62"/>
                  </a:gs>
                </a:gsLst>
                <a:lin ang="2400000" scaled="0"/>
              </a:gradFill>
              <a:cs typeface="+mn-ea"/>
              <a:sym typeface="+mn-lt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1C6F9321-C617-439E-8196-2933DFF9B6A8}"/>
              </a:ext>
            </a:extLst>
          </p:cNvPr>
          <p:cNvSpPr/>
          <p:nvPr/>
        </p:nvSpPr>
        <p:spPr>
          <a:xfrm>
            <a:off x="4791560" y="2466430"/>
            <a:ext cx="2819400" cy="8720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1" name="椭圆 10">
            <a:extLst>
              <a:ext uri="{FF2B5EF4-FFF2-40B4-BE49-F238E27FC236}">
                <a16:creationId xmlns:a16="http://schemas.microsoft.com/office/drawing/2014/main" id="{F970EB7D-F6A8-4583-815C-6AA25F0131D7}"/>
              </a:ext>
            </a:extLst>
          </p:cNvPr>
          <p:cNvSpPr/>
          <p:nvPr/>
        </p:nvSpPr>
        <p:spPr>
          <a:xfrm>
            <a:off x="7865958" y="4171833"/>
            <a:ext cx="212834" cy="212834"/>
          </a:xfrm>
          <a:prstGeom prst="ellipse">
            <a:avLst/>
          </a:prstGeom>
          <a:gradFill>
            <a:gsLst>
              <a:gs pos="0">
                <a:srgbClr val="F0C76A"/>
              </a:gs>
              <a:gs pos="100000">
                <a:srgbClr val="CC6F62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b="1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2" name="椭圆 11">
            <a:extLst>
              <a:ext uri="{FF2B5EF4-FFF2-40B4-BE49-F238E27FC236}">
                <a16:creationId xmlns:a16="http://schemas.microsoft.com/office/drawing/2014/main" id="{C0756CF6-78B8-4D1D-B025-1A9E4A69E291}"/>
              </a:ext>
            </a:extLst>
          </p:cNvPr>
          <p:cNvSpPr/>
          <p:nvPr/>
        </p:nvSpPr>
        <p:spPr>
          <a:xfrm>
            <a:off x="4113658" y="5078599"/>
            <a:ext cx="410912" cy="410912"/>
          </a:xfrm>
          <a:prstGeom prst="ellipse">
            <a:avLst/>
          </a:prstGeom>
          <a:gradFill>
            <a:gsLst>
              <a:gs pos="0">
                <a:srgbClr val="F0C76A"/>
              </a:gs>
              <a:gs pos="100000">
                <a:srgbClr val="CC6F62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b="1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3" name="椭圆 12">
            <a:extLst>
              <a:ext uri="{FF2B5EF4-FFF2-40B4-BE49-F238E27FC236}">
                <a16:creationId xmlns:a16="http://schemas.microsoft.com/office/drawing/2014/main" id="{0E02E245-A585-4D20-9FCF-1DC08958928C}"/>
              </a:ext>
            </a:extLst>
          </p:cNvPr>
          <p:cNvSpPr/>
          <p:nvPr/>
        </p:nvSpPr>
        <p:spPr>
          <a:xfrm>
            <a:off x="3135377" y="2416628"/>
            <a:ext cx="279919" cy="279919"/>
          </a:xfrm>
          <a:prstGeom prst="ellipse">
            <a:avLst/>
          </a:prstGeom>
          <a:gradFill>
            <a:gsLst>
              <a:gs pos="0">
                <a:srgbClr val="F0C76A"/>
              </a:gs>
              <a:gs pos="100000">
                <a:srgbClr val="CC6F62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b="1">
              <a:solidFill>
                <a:prstClr val="white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25127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/>
      <p:bldP spid="10" grpId="0"/>
      <p:bldP spid="11" grpId="0" animBg="1"/>
      <p:bldP spid="12" grpId="0" animBg="1"/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79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>
            <a:extLst>
              <a:ext uri="{FF2B5EF4-FFF2-40B4-BE49-F238E27FC236}">
                <a16:creationId xmlns:a16="http://schemas.microsoft.com/office/drawing/2014/main" id="{18387BB3-46BC-4182-AEB1-A971AB637ACE}"/>
              </a:ext>
            </a:extLst>
          </p:cNvPr>
          <p:cNvSpPr/>
          <p:nvPr/>
        </p:nvSpPr>
        <p:spPr>
          <a:xfrm rot="20178071">
            <a:off x="6042303" y="2885727"/>
            <a:ext cx="1100588" cy="1110029"/>
          </a:xfrm>
          <a:custGeom>
            <a:avLst/>
            <a:gdLst>
              <a:gd name="connsiteX0" fmla="*/ 0 w 1404801"/>
              <a:gd name="connsiteY0" fmla="*/ 0 h 1417558"/>
              <a:gd name="connsiteX1" fmla="*/ 1404801 w 1404801"/>
              <a:gd name="connsiteY1" fmla="*/ 0 h 1417558"/>
              <a:gd name="connsiteX2" fmla="*/ 1404801 w 1404801"/>
              <a:gd name="connsiteY2" fmla="*/ 1417558 h 1417558"/>
              <a:gd name="connsiteX3" fmla="*/ 0 w 1404801"/>
              <a:gd name="connsiteY3" fmla="*/ 1417558 h 1417558"/>
              <a:gd name="connsiteX4" fmla="*/ 0 w 1404801"/>
              <a:gd name="connsiteY4" fmla="*/ 0 h 1417558"/>
              <a:gd name="connsiteX0" fmla="*/ 10087 w 1404801"/>
              <a:gd name="connsiteY0" fmla="*/ 4429 h 1417558"/>
              <a:gd name="connsiteX1" fmla="*/ 1404801 w 1404801"/>
              <a:gd name="connsiteY1" fmla="*/ 0 h 1417558"/>
              <a:gd name="connsiteX2" fmla="*/ 1404801 w 1404801"/>
              <a:gd name="connsiteY2" fmla="*/ 1417558 h 1417558"/>
              <a:gd name="connsiteX3" fmla="*/ 0 w 1404801"/>
              <a:gd name="connsiteY3" fmla="*/ 1417558 h 1417558"/>
              <a:gd name="connsiteX4" fmla="*/ 10087 w 1404801"/>
              <a:gd name="connsiteY4" fmla="*/ 4429 h 1417558"/>
              <a:gd name="connsiteX0" fmla="*/ 3935 w 1404801"/>
              <a:gd name="connsiteY0" fmla="*/ 4739 h 1417558"/>
              <a:gd name="connsiteX1" fmla="*/ 1404801 w 1404801"/>
              <a:gd name="connsiteY1" fmla="*/ 0 h 1417558"/>
              <a:gd name="connsiteX2" fmla="*/ 1404801 w 1404801"/>
              <a:gd name="connsiteY2" fmla="*/ 1417558 h 1417558"/>
              <a:gd name="connsiteX3" fmla="*/ 0 w 1404801"/>
              <a:gd name="connsiteY3" fmla="*/ 1417558 h 1417558"/>
              <a:gd name="connsiteX4" fmla="*/ 3935 w 1404801"/>
              <a:gd name="connsiteY4" fmla="*/ 4739 h 1417558"/>
              <a:gd name="connsiteX0" fmla="*/ 1007 w 1405502"/>
              <a:gd name="connsiteY0" fmla="*/ 6154 h 1417558"/>
              <a:gd name="connsiteX1" fmla="*/ 1405502 w 1405502"/>
              <a:gd name="connsiteY1" fmla="*/ 0 h 1417558"/>
              <a:gd name="connsiteX2" fmla="*/ 1405502 w 1405502"/>
              <a:gd name="connsiteY2" fmla="*/ 1417558 h 1417558"/>
              <a:gd name="connsiteX3" fmla="*/ 701 w 1405502"/>
              <a:gd name="connsiteY3" fmla="*/ 1417558 h 1417558"/>
              <a:gd name="connsiteX4" fmla="*/ 1007 w 1405502"/>
              <a:gd name="connsiteY4" fmla="*/ 6154 h 1417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05502" h="1417558">
                <a:moveTo>
                  <a:pt x="1007" y="6154"/>
                </a:moveTo>
                <a:lnTo>
                  <a:pt x="1405502" y="0"/>
                </a:lnTo>
                <a:lnTo>
                  <a:pt x="1405502" y="1417558"/>
                </a:lnTo>
                <a:lnTo>
                  <a:pt x="701" y="1417558"/>
                </a:lnTo>
                <a:cubicBezTo>
                  <a:pt x="4063" y="946515"/>
                  <a:pt x="-2355" y="477197"/>
                  <a:pt x="1007" y="6154"/>
                </a:cubicBezTo>
                <a:close/>
              </a:path>
            </a:pathLst>
          </a:custGeom>
          <a:gradFill>
            <a:gsLst>
              <a:gs pos="0">
                <a:schemeClr val="bg1">
                  <a:lumMod val="85000"/>
                </a:schemeClr>
              </a:gs>
              <a:gs pos="100000">
                <a:schemeClr val="tx1">
                  <a:lumMod val="85000"/>
                  <a:lumOff val="15000"/>
                </a:schemeClr>
              </a:gs>
            </a:gsLst>
            <a:lin ang="2400000" scaled="0"/>
          </a:gradFill>
          <a:ln>
            <a:noFill/>
          </a:ln>
          <a:effectLst>
            <a:outerShdw blurRad="152400" dir="5400000" sx="90000" sy="-19000" rotWithShape="0">
              <a:prstClr val="black">
                <a:alpha val="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prstClr val="white"/>
                </a:solidFill>
                <a:cs typeface="+mn-ea"/>
                <a:sym typeface="+mn-lt"/>
              </a:rPr>
              <a:t>02%</a:t>
            </a:r>
            <a:endParaRPr lang="zh-CN" altLang="en-US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3" name="矩形 2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>
            <a:extLst>
              <a:ext uri="{FF2B5EF4-FFF2-40B4-BE49-F238E27FC236}">
                <a16:creationId xmlns:a16="http://schemas.microsoft.com/office/drawing/2014/main" id="{A37A5055-6BFD-4F84-92E9-5775FC7E46C5}"/>
              </a:ext>
            </a:extLst>
          </p:cNvPr>
          <p:cNvSpPr/>
          <p:nvPr/>
        </p:nvSpPr>
        <p:spPr>
          <a:xfrm rot="20178071">
            <a:off x="6537764" y="4010189"/>
            <a:ext cx="1100039" cy="1110029"/>
          </a:xfrm>
          <a:prstGeom prst="rect">
            <a:avLst/>
          </a:prstGeom>
          <a:gradFill>
            <a:gsLst>
              <a:gs pos="0">
                <a:srgbClr val="F0C76A"/>
              </a:gs>
              <a:gs pos="100000">
                <a:srgbClr val="CC6F62"/>
              </a:gs>
            </a:gsLst>
            <a:lin ang="0" scaled="0"/>
          </a:gradFill>
          <a:ln>
            <a:noFill/>
          </a:ln>
          <a:effectLst>
            <a:outerShdw blurRad="101600" dist="254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prstClr val="white"/>
                </a:solidFill>
                <a:cs typeface="+mn-ea"/>
                <a:sym typeface="+mn-lt"/>
              </a:rPr>
              <a:t>01%</a:t>
            </a:r>
            <a:endParaRPr lang="zh-CN" altLang="en-US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4" name="矩形 81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>
            <a:extLst>
              <a:ext uri="{FF2B5EF4-FFF2-40B4-BE49-F238E27FC236}">
                <a16:creationId xmlns:a16="http://schemas.microsoft.com/office/drawing/2014/main" id="{AFA2EE47-DFF8-449D-B718-530912735AA2}"/>
              </a:ext>
            </a:extLst>
          </p:cNvPr>
          <p:cNvSpPr/>
          <p:nvPr/>
        </p:nvSpPr>
        <p:spPr>
          <a:xfrm rot="20178071">
            <a:off x="4914989" y="3374213"/>
            <a:ext cx="1100039" cy="1110029"/>
          </a:xfrm>
          <a:custGeom>
            <a:avLst/>
            <a:gdLst>
              <a:gd name="connsiteX0" fmla="*/ 0 w 1609874"/>
              <a:gd name="connsiteY0" fmla="*/ 0 h 1624493"/>
              <a:gd name="connsiteX1" fmla="*/ 1609874 w 1609874"/>
              <a:gd name="connsiteY1" fmla="*/ 0 h 1624493"/>
              <a:gd name="connsiteX2" fmla="*/ 1609874 w 1609874"/>
              <a:gd name="connsiteY2" fmla="*/ 1624493 h 1624493"/>
              <a:gd name="connsiteX3" fmla="*/ 0 w 1609874"/>
              <a:gd name="connsiteY3" fmla="*/ 1624493 h 1624493"/>
              <a:gd name="connsiteX4" fmla="*/ 0 w 1609874"/>
              <a:gd name="connsiteY4" fmla="*/ 0 h 1624493"/>
              <a:gd name="connsiteX0" fmla="*/ 5162 w 1609874"/>
              <a:gd name="connsiteY0" fmla="*/ 13240 h 1624493"/>
              <a:gd name="connsiteX1" fmla="*/ 1609874 w 1609874"/>
              <a:gd name="connsiteY1" fmla="*/ 0 h 1624493"/>
              <a:gd name="connsiteX2" fmla="*/ 1609874 w 1609874"/>
              <a:gd name="connsiteY2" fmla="*/ 1624493 h 1624493"/>
              <a:gd name="connsiteX3" fmla="*/ 0 w 1609874"/>
              <a:gd name="connsiteY3" fmla="*/ 1624493 h 1624493"/>
              <a:gd name="connsiteX4" fmla="*/ 5162 w 1609874"/>
              <a:gd name="connsiteY4" fmla="*/ 13240 h 1624493"/>
              <a:gd name="connsiteX0" fmla="*/ 7842 w 1609874"/>
              <a:gd name="connsiteY0" fmla="*/ 38546 h 1624493"/>
              <a:gd name="connsiteX1" fmla="*/ 1609874 w 1609874"/>
              <a:gd name="connsiteY1" fmla="*/ 0 h 1624493"/>
              <a:gd name="connsiteX2" fmla="*/ 1609874 w 1609874"/>
              <a:gd name="connsiteY2" fmla="*/ 1624493 h 1624493"/>
              <a:gd name="connsiteX3" fmla="*/ 0 w 1609874"/>
              <a:gd name="connsiteY3" fmla="*/ 1624493 h 1624493"/>
              <a:gd name="connsiteX4" fmla="*/ 7842 w 1609874"/>
              <a:gd name="connsiteY4" fmla="*/ 38546 h 1624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09874" h="1624493">
                <a:moveTo>
                  <a:pt x="7842" y="38546"/>
                </a:moveTo>
                <a:lnTo>
                  <a:pt x="1609874" y="0"/>
                </a:lnTo>
                <a:lnTo>
                  <a:pt x="1609874" y="1624493"/>
                </a:lnTo>
                <a:lnTo>
                  <a:pt x="0" y="1624493"/>
                </a:lnTo>
                <a:cubicBezTo>
                  <a:pt x="1721" y="1087409"/>
                  <a:pt x="6121" y="575630"/>
                  <a:pt x="7842" y="38546"/>
                </a:cubicBezTo>
                <a:close/>
              </a:path>
            </a:pathLst>
          </a:custGeom>
          <a:gradFill>
            <a:gsLst>
              <a:gs pos="0">
                <a:srgbClr val="F0C76A"/>
              </a:gs>
              <a:gs pos="100000">
                <a:srgbClr val="CC6F62"/>
              </a:gs>
            </a:gsLst>
            <a:lin ang="0" scaled="0"/>
          </a:gradFill>
          <a:ln>
            <a:noFill/>
          </a:ln>
          <a:effectLst>
            <a:outerShdw blurRad="139700" dist="254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prstClr val="white"/>
                </a:solidFill>
                <a:cs typeface="+mn-ea"/>
                <a:sym typeface="+mn-lt"/>
              </a:rPr>
              <a:t>03%</a:t>
            </a:r>
            <a:endParaRPr lang="zh-CN" altLang="en-US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5" name="任意多边形 9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>
            <a:extLst>
              <a:ext uri="{FF2B5EF4-FFF2-40B4-BE49-F238E27FC236}">
                <a16:creationId xmlns:a16="http://schemas.microsoft.com/office/drawing/2014/main" id="{7F7C6157-D9FF-4E41-9E75-8D373C4B8CF9}"/>
              </a:ext>
            </a:extLst>
          </p:cNvPr>
          <p:cNvSpPr/>
          <p:nvPr/>
        </p:nvSpPr>
        <p:spPr>
          <a:xfrm>
            <a:off x="4110562" y="1663504"/>
            <a:ext cx="1586469" cy="1891704"/>
          </a:xfrm>
          <a:custGeom>
            <a:avLst/>
            <a:gdLst>
              <a:gd name="connsiteX0" fmla="*/ 2331218 w 2331218"/>
              <a:gd name="connsiteY0" fmla="*/ 2080009 h 2743200"/>
              <a:gd name="connsiteX1" fmla="*/ 1678075 w 2331218"/>
              <a:gd name="connsiteY1" fmla="*/ 643094 h 2743200"/>
              <a:gd name="connsiteX2" fmla="*/ 1919235 w 2331218"/>
              <a:gd name="connsiteY2" fmla="*/ 532563 h 2743200"/>
              <a:gd name="connsiteX3" fmla="*/ 532563 w 2331218"/>
              <a:gd name="connsiteY3" fmla="*/ 0 h 2743200"/>
              <a:gd name="connsiteX4" fmla="*/ 0 w 2331218"/>
              <a:gd name="connsiteY4" fmla="*/ 1366576 h 2743200"/>
              <a:gd name="connsiteX5" fmla="*/ 200967 w 2331218"/>
              <a:gd name="connsiteY5" fmla="*/ 1296237 h 2743200"/>
              <a:gd name="connsiteX6" fmla="*/ 854110 w 2331218"/>
              <a:gd name="connsiteY6" fmla="*/ 2743200 h 2743200"/>
              <a:gd name="connsiteX7" fmla="*/ 2331218 w 2331218"/>
              <a:gd name="connsiteY7" fmla="*/ 2080009 h 2743200"/>
              <a:gd name="connsiteX0" fmla="*/ 2331218 w 2331218"/>
              <a:gd name="connsiteY0" fmla="*/ 2080009 h 2758981"/>
              <a:gd name="connsiteX1" fmla="*/ 1678075 w 2331218"/>
              <a:gd name="connsiteY1" fmla="*/ 643094 h 2758981"/>
              <a:gd name="connsiteX2" fmla="*/ 1919235 w 2331218"/>
              <a:gd name="connsiteY2" fmla="*/ 532563 h 2758981"/>
              <a:gd name="connsiteX3" fmla="*/ 532563 w 2331218"/>
              <a:gd name="connsiteY3" fmla="*/ 0 h 2758981"/>
              <a:gd name="connsiteX4" fmla="*/ 0 w 2331218"/>
              <a:gd name="connsiteY4" fmla="*/ 1366576 h 2758981"/>
              <a:gd name="connsiteX5" fmla="*/ 200967 w 2331218"/>
              <a:gd name="connsiteY5" fmla="*/ 1296237 h 2758981"/>
              <a:gd name="connsiteX6" fmla="*/ 863580 w 2331218"/>
              <a:gd name="connsiteY6" fmla="*/ 2758981 h 2758981"/>
              <a:gd name="connsiteX7" fmla="*/ 2331218 w 2331218"/>
              <a:gd name="connsiteY7" fmla="*/ 2080009 h 2758981"/>
              <a:gd name="connsiteX0" fmla="*/ 2331218 w 2331218"/>
              <a:gd name="connsiteY0" fmla="*/ 2080009 h 2768450"/>
              <a:gd name="connsiteX1" fmla="*/ 1678075 w 2331218"/>
              <a:gd name="connsiteY1" fmla="*/ 643094 h 2768450"/>
              <a:gd name="connsiteX2" fmla="*/ 1919235 w 2331218"/>
              <a:gd name="connsiteY2" fmla="*/ 532563 h 2768450"/>
              <a:gd name="connsiteX3" fmla="*/ 532563 w 2331218"/>
              <a:gd name="connsiteY3" fmla="*/ 0 h 2768450"/>
              <a:gd name="connsiteX4" fmla="*/ 0 w 2331218"/>
              <a:gd name="connsiteY4" fmla="*/ 1366576 h 2768450"/>
              <a:gd name="connsiteX5" fmla="*/ 200967 w 2331218"/>
              <a:gd name="connsiteY5" fmla="*/ 1296237 h 2768450"/>
              <a:gd name="connsiteX6" fmla="*/ 863580 w 2331218"/>
              <a:gd name="connsiteY6" fmla="*/ 2768450 h 2768450"/>
              <a:gd name="connsiteX7" fmla="*/ 2331218 w 2331218"/>
              <a:gd name="connsiteY7" fmla="*/ 2080009 h 2768450"/>
              <a:gd name="connsiteX0" fmla="*/ 2321749 w 2321749"/>
              <a:gd name="connsiteY0" fmla="*/ 2098947 h 2768450"/>
              <a:gd name="connsiteX1" fmla="*/ 1678075 w 2321749"/>
              <a:gd name="connsiteY1" fmla="*/ 643094 h 2768450"/>
              <a:gd name="connsiteX2" fmla="*/ 1919235 w 2321749"/>
              <a:gd name="connsiteY2" fmla="*/ 532563 h 2768450"/>
              <a:gd name="connsiteX3" fmla="*/ 532563 w 2321749"/>
              <a:gd name="connsiteY3" fmla="*/ 0 h 2768450"/>
              <a:gd name="connsiteX4" fmla="*/ 0 w 2321749"/>
              <a:gd name="connsiteY4" fmla="*/ 1366576 h 2768450"/>
              <a:gd name="connsiteX5" fmla="*/ 200967 w 2321749"/>
              <a:gd name="connsiteY5" fmla="*/ 1296237 h 2768450"/>
              <a:gd name="connsiteX6" fmla="*/ 863580 w 2321749"/>
              <a:gd name="connsiteY6" fmla="*/ 2768450 h 2768450"/>
              <a:gd name="connsiteX7" fmla="*/ 2321749 w 2321749"/>
              <a:gd name="connsiteY7" fmla="*/ 2098947 h 2768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21749" h="2768450">
                <a:moveTo>
                  <a:pt x="2321749" y="2098947"/>
                </a:moveTo>
                <a:lnTo>
                  <a:pt x="1678075" y="643094"/>
                </a:lnTo>
                <a:lnTo>
                  <a:pt x="1919235" y="532563"/>
                </a:lnTo>
                <a:lnTo>
                  <a:pt x="532563" y="0"/>
                </a:lnTo>
                <a:lnTo>
                  <a:pt x="0" y="1366576"/>
                </a:lnTo>
                <a:lnTo>
                  <a:pt x="200967" y="1296237"/>
                </a:lnTo>
                <a:lnTo>
                  <a:pt x="863580" y="2768450"/>
                </a:lnTo>
                <a:lnTo>
                  <a:pt x="2321749" y="2098947"/>
                </a:lnTo>
                <a:close/>
              </a:path>
            </a:pathLst>
          </a:custGeom>
          <a:gradFill>
            <a:gsLst>
              <a:gs pos="0">
                <a:schemeClr val="bg1">
                  <a:lumMod val="85000"/>
                </a:schemeClr>
              </a:gs>
              <a:gs pos="100000">
                <a:schemeClr val="tx1">
                  <a:lumMod val="85000"/>
                  <a:lumOff val="15000"/>
                </a:schemeClr>
              </a:gs>
            </a:gsLst>
            <a:lin ang="2400000" scaled="0"/>
          </a:gradFill>
          <a:ln>
            <a:noFill/>
          </a:ln>
          <a:effectLst>
            <a:outerShdw blurRad="152400" dir="5400000" sx="90000" sy="-19000" rotWithShape="0">
              <a:prstClr val="black">
                <a:alpha val="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prstClr val="white"/>
                </a:solidFill>
                <a:cs typeface="+mn-ea"/>
                <a:sym typeface="+mn-lt"/>
              </a:rPr>
              <a:t>04%</a:t>
            </a:r>
            <a:endParaRPr lang="zh-CN" altLang="en-US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6" name="Rectangle 89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>
            <a:extLst>
              <a:ext uri="{FF2B5EF4-FFF2-40B4-BE49-F238E27FC236}">
                <a16:creationId xmlns:a16="http://schemas.microsoft.com/office/drawing/2014/main" id="{A3D230BE-08C3-4176-A7EA-9F2E31883874}"/>
              </a:ext>
            </a:extLst>
          </p:cNvPr>
          <p:cNvSpPr/>
          <p:nvPr/>
        </p:nvSpPr>
        <p:spPr>
          <a:xfrm>
            <a:off x="7566617" y="2210067"/>
            <a:ext cx="3035757" cy="846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400" b="1" dirty="0">
                <a:solidFill>
                  <a:srgbClr val="F0C76A"/>
                </a:solidFill>
                <a:cs typeface="+mn-ea"/>
                <a:sym typeface="+mn-lt"/>
              </a:rPr>
              <a:t>Key Words Here</a:t>
            </a:r>
            <a:endParaRPr lang="en-US" sz="1050" dirty="0">
              <a:solidFill>
                <a:srgbClr val="F0C76A"/>
              </a:solidFill>
              <a:cs typeface="+mn-ea"/>
              <a:sym typeface="+mn-lt"/>
            </a:endParaRPr>
          </a:p>
          <a:p>
            <a:r>
              <a:rPr lang="en-US" sz="1050" dirty="0">
                <a:solidFill>
                  <a:prstClr val="white"/>
                </a:solidFill>
                <a:cs typeface="+mn-ea"/>
                <a:sym typeface="+mn-lt"/>
              </a:rPr>
              <a:t>Click here to add text content, such as keywords, some brief introductions, etc.</a:t>
            </a:r>
          </a:p>
        </p:txBody>
      </p:sp>
      <p:sp>
        <p:nvSpPr>
          <p:cNvPr id="7" name="Rectangle 89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>
            <a:extLst>
              <a:ext uri="{FF2B5EF4-FFF2-40B4-BE49-F238E27FC236}">
                <a16:creationId xmlns:a16="http://schemas.microsoft.com/office/drawing/2014/main" id="{256E2DC1-2068-4BAD-920A-603DFF5996E4}"/>
              </a:ext>
            </a:extLst>
          </p:cNvPr>
          <p:cNvSpPr/>
          <p:nvPr/>
        </p:nvSpPr>
        <p:spPr>
          <a:xfrm>
            <a:off x="8201705" y="4273832"/>
            <a:ext cx="3035757" cy="846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400" b="1" dirty="0">
                <a:solidFill>
                  <a:srgbClr val="F0C76A"/>
                </a:solidFill>
                <a:cs typeface="+mn-ea"/>
                <a:sym typeface="+mn-lt"/>
              </a:rPr>
              <a:t>Key Words Here</a:t>
            </a:r>
            <a:endParaRPr lang="en-US" sz="1050" dirty="0">
              <a:solidFill>
                <a:srgbClr val="F0C76A"/>
              </a:solidFill>
              <a:cs typeface="+mn-ea"/>
              <a:sym typeface="+mn-lt"/>
            </a:endParaRPr>
          </a:p>
          <a:p>
            <a:r>
              <a:rPr lang="en-US" sz="1050" dirty="0">
                <a:solidFill>
                  <a:prstClr val="white"/>
                </a:solidFill>
                <a:cs typeface="+mn-ea"/>
                <a:sym typeface="+mn-lt"/>
              </a:rPr>
              <a:t>Click here to add text content, such as keywords, some brief introductions, etc.</a:t>
            </a:r>
          </a:p>
        </p:txBody>
      </p:sp>
      <p:sp>
        <p:nvSpPr>
          <p:cNvPr id="8" name="Rectangle 89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>
            <a:extLst>
              <a:ext uri="{FF2B5EF4-FFF2-40B4-BE49-F238E27FC236}">
                <a16:creationId xmlns:a16="http://schemas.microsoft.com/office/drawing/2014/main" id="{81E02E51-8EBD-4BF2-BA03-DCC72737D735}"/>
              </a:ext>
            </a:extLst>
          </p:cNvPr>
          <p:cNvSpPr/>
          <p:nvPr/>
        </p:nvSpPr>
        <p:spPr>
          <a:xfrm>
            <a:off x="562104" y="2096522"/>
            <a:ext cx="3035757" cy="846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200000"/>
              </a:lnSpc>
            </a:pPr>
            <a:r>
              <a:rPr lang="en-US" altLang="zh-CN" sz="1400" b="1" dirty="0">
                <a:solidFill>
                  <a:srgbClr val="F0C76A"/>
                </a:solidFill>
                <a:cs typeface="+mn-ea"/>
                <a:sym typeface="+mn-lt"/>
              </a:rPr>
              <a:t>Key Words Here</a:t>
            </a:r>
            <a:endParaRPr lang="en-US" sz="1050" dirty="0">
              <a:solidFill>
                <a:srgbClr val="F0C76A"/>
              </a:solidFill>
              <a:cs typeface="+mn-ea"/>
              <a:sym typeface="+mn-lt"/>
            </a:endParaRPr>
          </a:p>
          <a:p>
            <a:pPr algn="r"/>
            <a:r>
              <a:rPr lang="en-US" sz="1050" dirty="0">
                <a:solidFill>
                  <a:prstClr val="white"/>
                </a:solidFill>
                <a:cs typeface="+mn-ea"/>
                <a:sym typeface="+mn-lt"/>
              </a:rPr>
              <a:t>Click here to add text content, such as keywords, some brief introductions, etc.</a:t>
            </a:r>
          </a:p>
        </p:txBody>
      </p:sp>
      <p:sp>
        <p:nvSpPr>
          <p:cNvPr id="9" name="Rectangle 89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>
            <a:extLst>
              <a:ext uri="{FF2B5EF4-FFF2-40B4-BE49-F238E27FC236}">
                <a16:creationId xmlns:a16="http://schemas.microsoft.com/office/drawing/2014/main" id="{CE0DEE47-456B-4779-96EC-12A0DB7F56C4}"/>
              </a:ext>
            </a:extLst>
          </p:cNvPr>
          <p:cNvSpPr/>
          <p:nvPr/>
        </p:nvSpPr>
        <p:spPr>
          <a:xfrm>
            <a:off x="1203494" y="4377702"/>
            <a:ext cx="3035757" cy="846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200000"/>
              </a:lnSpc>
            </a:pPr>
            <a:r>
              <a:rPr lang="en-US" altLang="zh-CN" sz="1400" b="1" dirty="0">
                <a:solidFill>
                  <a:srgbClr val="F0C76A"/>
                </a:solidFill>
                <a:cs typeface="+mn-ea"/>
                <a:sym typeface="+mn-lt"/>
              </a:rPr>
              <a:t>Key Words Here</a:t>
            </a:r>
            <a:endParaRPr lang="en-US" sz="1050" dirty="0">
              <a:solidFill>
                <a:srgbClr val="F0C76A"/>
              </a:solidFill>
              <a:cs typeface="+mn-ea"/>
              <a:sym typeface="+mn-lt"/>
            </a:endParaRPr>
          </a:p>
          <a:p>
            <a:pPr algn="r"/>
            <a:r>
              <a:rPr lang="en-US" sz="1050" dirty="0">
                <a:solidFill>
                  <a:prstClr val="white"/>
                </a:solidFill>
                <a:cs typeface="+mn-ea"/>
                <a:sym typeface="+mn-lt"/>
              </a:rPr>
              <a:t>Click here to add text content, such as keywords, some brief introductions, etc.</a:t>
            </a:r>
          </a:p>
        </p:txBody>
      </p:sp>
      <p:sp>
        <p:nvSpPr>
          <p:cNvPr id="10" name="任意多边形 21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>
            <a:extLst>
              <a:ext uri="{FF2B5EF4-FFF2-40B4-BE49-F238E27FC236}">
                <a16:creationId xmlns:a16="http://schemas.microsoft.com/office/drawing/2014/main" id="{DF78E8B7-5FD2-4084-A56C-BD0BFA234A61}"/>
              </a:ext>
            </a:extLst>
          </p:cNvPr>
          <p:cNvSpPr/>
          <p:nvPr/>
        </p:nvSpPr>
        <p:spPr>
          <a:xfrm rot="4003213" flipV="1">
            <a:off x="5277644" y="2240472"/>
            <a:ext cx="1131510" cy="143705"/>
          </a:xfrm>
          <a:custGeom>
            <a:avLst/>
            <a:gdLst>
              <a:gd name="connsiteX0" fmla="*/ 0 w 3125338"/>
              <a:gd name="connsiteY0" fmla="*/ 0 h 0"/>
              <a:gd name="connsiteX1" fmla="*/ 3125338 w 3125338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125338">
                <a:moveTo>
                  <a:pt x="0" y="0"/>
                </a:moveTo>
                <a:lnTo>
                  <a:pt x="3125338" y="0"/>
                </a:lnTo>
              </a:path>
            </a:pathLst>
          </a:custGeom>
          <a:noFill/>
          <a:ln>
            <a:gradFill>
              <a:gsLst>
                <a:gs pos="0">
                  <a:srgbClr val="C99115"/>
                </a:gs>
                <a:gs pos="100000">
                  <a:srgbClr val="C99115">
                    <a:alpha val="0"/>
                  </a:srgbClr>
                </a:gs>
              </a:gsLst>
              <a:lin ang="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1" name="任意多边形 22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>
            <a:extLst>
              <a:ext uri="{FF2B5EF4-FFF2-40B4-BE49-F238E27FC236}">
                <a16:creationId xmlns:a16="http://schemas.microsoft.com/office/drawing/2014/main" id="{650D01DE-1A60-44E5-AFEE-22E356A4F119}"/>
              </a:ext>
            </a:extLst>
          </p:cNvPr>
          <p:cNvSpPr/>
          <p:nvPr/>
        </p:nvSpPr>
        <p:spPr>
          <a:xfrm rot="4003213" flipV="1">
            <a:off x="4273906" y="4200652"/>
            <a:ext cx="1131510" cy="143705"/>
          </a:xfrm>
          <a:custGeom>
            <a:avLst/>
            <a:gdLst>
              <a:gd name="connsiteX0" fmla="*/ 0 w 3125338"/>
              <a:gd name="connsiteY0" fmla="*/ 0 h 0"/>
              <a:gd name="connsiteX1" fmla="*/ 3125338 w 3125338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125338">
                <a:moveTo>
                  <a:pt x="0" y="0"/>
                </a:moveTo>
                <a:lnTo>
                  <a:pt x="3125338" y="0"/>
                </a:lnTo>
              </a:path>
            </a:pathLst>
          </a:custGeom>
          <a:noFill/>
          <a:ln>
            <a:gradFill>
              <a:gsLst>
                <a:gs pos="0">
                  <a:srgbClr val="C99115"/>
                </a:gs>
                <a:gs pos="100000">
                  <a:srgbClr val="C99115">
                    <a:alpha val="0"/>
                  </a:srgbClr>
                </a:gs>
              </a:gsLst>
              <a:lin ang="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2" name="任意多边形 23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>
            <a:extLst>
              <a:ext uri="{FF2B5EF4-FFF2-40B4-BE49-F238E27FC236}">
                <a16:creationId xmlns:a16="http://schemas.microsoft.com/office/drawing/2014/main" id="{6610C6C4-E75F-41B6-9B64-88104898EB2C}"/>
              </a:ext>
            </a:extLst>
          </p:cNvPr>
          <p:cNvSpPr/>
          <p:nvPr/>
        </p:nvSpPr>
        <p:spPr>
          <a:xfrm rot="4003213" flipV="1">
            <a:off x="6843685" y="3123341"/>
            <a:ext cx="1131510" cy="143705"/>
          </a:xfrm>
          <a:custGeom>
            <a:avLst/>
            <a:gdLst>
              <a:gd name="connsiteX0" fmla="*/ 0 w 3125338"/>
              <a:gd name="connsiteY0" fmla="*/ 0 h 0"/>
              <a:gd name="connsiteX1" fmla="*/ 3125338 w 3125338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125338">
                <a:moveTo>
                  <a:pt x="0" y="0"/>
                </a:moveTo>
                <a:lnTo>
                  <a:pt x="3125338" y="0"/>
                </a:lnTo>
              </a:path>
            </a:pathLst>
          </a:custGeom>
          <a:noFill/>
          <a:ln>
            <a:gradFill>
              <a:gsLst>
                <a:gs pos="0">
                  <a:srgbClr val="C99115"/>
                </a:gs>
                <a:gs pos="100000">
                  <a:srgbClr val="C99115">
                    <a:alpha val="0"/>
                  </a:srgbClr>
                </a:gs>
              </a:gsLst>
              <a:lin ang="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3" name="任意多边形 24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>
            <a:extLst>
              <a:ext uri="{FF2B5EF4-FFF2-40B4-BE49-F238E27FC236}">
                <a16:creationId xmlns:a16="http://schemas.microsoft.com/office/drawing/2014/main" id="{A87AED5B-71CD-4236-8929-A9B8187F2EE1}"/>
              </a:ext>
            </a:extLst>
          </p:cNvPr>
          <p:cNvSpPr/>
          <p:nvPr/>
        </p:nvSpPr>
        <p:spPr>
          <a:xfrm rot="4003213" flipV="1">
            <a:off x="5892498" y="4841781"/>
            <a:ext cx="1131510" cy="143705"/>
          </a:xfrm>
          <a:custGeom>
            <a:avLst/>
            <a:gdLst>
              <a:gd name="connsiteX0" fmla="*/ 0 w 3125338"/>
              <a:gd name="connsiteY0" fmla="*/ 0 h 0"/>
              <a:gd name="connsiteX1" fmla="*/ 3125338 w 3125338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125338">
                <a:moveTo>
                  <a:pt x="0" y="0"/>
                </a:moveTo>
                <a:lnTo>
                  <a:pt x="3125338" y="0"/>
                </a:lnTo>
              </a:path>
            </a:pathLst>
          </a:custGeom>
          <a:noFill/>
          <a:ln>
            <a:gradFill>
              <a:gsLst>
                <a:gs pos="0">
                  <a:srgbClr val="C99115"/>
                </a:gs>
                <a:gs pos="100000">
                  <a:srgbClr val="C99115">
                    <a:alpha val="0"/>
                  </a:srgbClr>
                </a:gs>
              </a:gsLst>
              <a:lin ang="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74754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187 0.08866 L 3.75E-6 -3.7037E-6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94" y="-4444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3" presetClass="path" presetSubtype="0" accel="50000" decel="5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02187 0.08866 L 3.75E-6 -3.7037E-6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94" y="-4444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3" presetClass="path" presetSubtype="0" accel="50000" decel="5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2187 0.08866 L 3.75E-6 -3.7037E-6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94" y="-4444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63" presetClass="path" presetSubtype="0" accel="50000" decel="5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0.02187 0.08866 L 3.75E-6 -3.7037E-6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94" y="-4444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/>
      <p:bldP spid="7" grpId="0"/>
      <p:bldP spid="8" grpId="0"/>
      <p:bldP spid="9" grpId="0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>
            <a:extLst>
              <a:ext uri="{FF2B5EF4-FFF2-40B4-BE49-F238E27FC236}">
                <a16:creationId xmlns:a16="http://schemas.microsoft.com/office/drawing/2014/main" id="{B4130293-9548-4541-A0C5-1B70DAC12F9B}"/>
              </a:ext>
            </a:extLst>
          </p:cNvPr>
          <p:cNvGrpSpPr/>
          <p:nvPr/>
        </p:nvGrpSpPr>
        <p:grpSpPr>
          <a:xfrm>
            <a:off x="1261241" y="1592754"/>
            <a:ext cx="3846788" cy="4119218"/>
            <a:chOff x="1261241" y="1592754"/>
            <a:chExt cx="3846788" cy="4119218"/>
          </a:xfrm>
        </p:grpSpPr>
        <p:sp>
          <p:nvSpPr>
            <p:cNvPr id="3" name="任意多边形 6">
              <a:extLst>
                <a:ext uri="{FF2B5EF4-FFF2-40B4-BE49-F238E27FC236}">
                  <a16:creationId xmlns:a16="http://schemas.microsoft.com/office/drawing/2014/main" id="{324E1620-5D2C-4C63-8AC0-5FD6F9217428}"/>
                </a:ext>
              </a:extLst>
            </p:cNvPr>
            <p:cNvSpPr>
              <a:spLocks/>
            </p:cNvSpPr>
            <p:nvPr/>
          </p:nvSpPr>
          <p:spPr bwMode="auto">
            <a:xfrm>
              <a:off x="1261241" y="1592754"/>
              <a:ext cx="3846788" cy="4119218"/>
            </a:xfrm>
            <a:custGeom>
              <a:avLst/>
              <a:gdLst>
                <a:gd name="connsiteX0" fmla="*/ 1785261 w 4179143"/>
                <a:gd name="connsiteY0" fmla="*/ 0 h 4475112"/>
                <a:gd name="connsiteX1" fmla="*/ 833603 w 4179143"/>
                <a:gd name="connsiteY1" fmla="*/ 225635 h 4475112"/>
                <a:gd name="connsiteX2" fmla="*/ 108082 w 4179143"/>
                <a:gd name="connsiteY2" fmla="*/ 996554 h 4475112"/>
                <a:gd name="connsiteX3" fmla="*/ 136349 w 4179143"/>
                <a:gd name="connsiteY3" fmla="*/ 2378568 h 4475112"/>
                <a:gd name="connsiteX4" fmla="*/ 164616 w 4179143"/>
                <a:gd name="connsiteY4" fmla="*/ 2453780 h 4475112"/>
                <a:gd name="connsiteX5" fmla="*/ 569777 w 4179143"/>
                <a:gd name="connsiteY5" fmla="*/ 3055473 h 4475112"/>
                <a:gd name="connsiteX6" fmla="*/ 682845 w 4179143"/>
                <a:gd name="connsiteY6" fmla="*/ 3215298 h 4475112"/>
                <a:gd name="connsiteX7" fmla="*/ 843025 w 4179143"/>
                <a:gd name="connsiteY7" fmla="*/ 3544348 h 4475112"/>
                <a:gd name="connsiteX8" fmla="*/ 852448 w 4179143"/>
                <a:gd name="connsiteY8" fmla="*/ 3591356 h 4475112"/>
                <a:gd name="connsiteX9" fmla="*/ 805336 w 4179143"/>
                <a:gd name="connsiteY9" fmla="*/ 4042626 h 4475112"/>
                <a:gd name="connsiteX10" fmla="*/ 781695 w 4179143"/>
                <a:gd name="connsiteY10" fmla="*/ 4142588 h 4475112"/>
                <a:gd name="connsiteX11" fmla="*/ 769490 w 4179143"/>
                <a:gd name="connsiteY11" fmla="*/ 4182352 h 4475112"/>
                <a:gd name="connsiteX12" fmla="*/ 850746 w 4179143"/>
                <a:gd name="connsiteY12" fmla="*/ 4171248 h 4475112"/>
                <a:gd name="connsiteX13" fmla="*/ 2569776 w 4179143"/>
                <a:gd name="connsiteY13" fmla="*/ 4442146 h 4475112"/>
                <a:gd name="connsiteX14" fmla="*/ 2631898 w 4179143"/>
                <a:gd name="connsiteY14" fmla="*/ 4475112 h 4475112"/>
                <a:gd name="connsiteX15" fmla="*/ 2642695 w 4179143"/>
                <a:gd name="connsiteY15" fmla="*/ 4418684 h 4475112"/>
                <a:gd name="connsiteX16" fmla="*/ 2802875 w 4179143"/>
                <a:gd name="connsiteY16" fmla="*/ 4136640 h 4475112"/>
                <a:gd name="connsiteX17" fmla="*/ 2887676 w 4179143"/>
                <a:gd name="connsiteY17" fmla="*/ 4117837 h 4475112"/>
                <a:gd name="connsiteX18" fmla="*/ 2897099 w 4179143"/>
                <a:gd name="connsiteY18" fmla="*/ 4117837 h 4475112"/>
                <a:gd name="connsiteX19" fmla="*/ 3085546 w 4179143"/>
                <a:gd name="connsiteY19" fmla="*/ 4108436 h 4475112"/>
                <a:gd name="connsiteX20" fmla="*/ 3424751 w 4179143"/>
                <a:gd name="connsiteY20" fmla="*/ 4117837 h 4475112"/>
                <a:gd name="connsiteX21" fmla="*/ 3434173 w 4179143"/>
                <a:gd name="connsiteY21" fmla="*/ 4117837 h 4475112"/>
                <a:gd name="connsiteX22" fmla="*/ 3754533 w 4179143"/>
                <a:gd name="connsiteY22" fmla="*/ 3929808 h 4475112"/>
                <a:gd name="connsiteX23" fmla="*/ 3745111 w 4179143"/>
                <a:gd name="connsiteY23" fmla="*/ 3751180 h 4475112"/>
                <a:gd name="connsiteX24" fmla="*/ 3735688 w 4179143"/>
                <a:gd name="connsiteY24" fmla="*/ 3694772 h 4475112"/>
                <a:gd name="connsiteX25" fmla="*/ 3735688 w 4179143"/>
                <a:gd name="connsiteY25" fmla="*/ 3685370 h 4475112"/>
                <a:gd name="connsiteX26" fmla="*/ 3801645 w 4179143"/>
                <a:gd name="connsiteY26" fmla="*/ 3534947 h 4475112"/>
                <a:gd name="connsiteX27" fmla="*/ 3858179 w 4179143"/>
                <a:gd name="connsiteY27" fmla="*/ 3422130 h 4475112"/>
                <a:gd name="connsiteX28" fmla="*/ 3820490 w 4179143"/>
                <a:gd name="connsiteY28" fmla="*/ 3346918 h 4475112"/>
                <a:gd name="connsiteX29" fmla="*/ 3858179 w 4179143"/>
                <a:gd name="connsiteY29" fmla="*/ 3318714 h 4475112"/>
                <a:gd name="connsiteX30" fmla="*/ 3924136 w 4179143"/>
                <a:gd name="connsiteY30" fmla="*/ 3205896 h 4475112"/>
                <a:gd name="connsiteX31" fmla="*/ 3867601 w 4179143"/>
                <a:gd name="connsiteY31" fmla="*/ 3074276 h 4475112"/>
                <a:gd name="connsiteX32" fmla="*/ 3839334 w 4179143"/>
                <a:gd name="connsiteY32" fmla="*/ 3017867 h 4475112"/>
                <a:gd name="connsiteX33" fmla="*/ 3877024 w 4179143"/>
                <a:gd name="connsiteY33" fmla="*/ 2970860 h 4475112"/>
                <a:gd name="connsiteX34" fmla="*/ 3980670 w 4179143"/>
                <a:gd name="connsiteY34" fmla="*/ 2923852 h 4475112"/>
                <a:gd name="connsiteX35" fmla="*/ 4103160 w 4179143"/>
                <a:gd name="connsiteY35" fmla="*/ 2876845 h 4475112"/>
                <a:gd name="connsiteX36" fmla="*/ 4159694 w 4179143"/>
                <a:gd name="connsiteY36" fmla="*/ 2688816 h 4475112"/>
                <a:gd name="connsiteX37" fmla="*/ 4159694 w 4179143"/>
                <a:gd name="connsiteY37" fmla="*/ 2679415 h 4475112"/>
                <a:gd name="connsiteX38" fmla="*/ 3745111 w 4179143"/>
                <a:gd name="connsiteY38" fmla="*/ 2152933 h 4475112"/>
                <a:gd name="connsiteX39" fmla="*/ 3688577 w 4179143"/>
                <a:gd name="connsiteY39" fmla="*/ 2011911 h 4475112"/>
                <a:gd name="connsiteX40" fmla="*/ 3763956 w 4179143"/>
                <a:gd name="connsiteY40" fmla="*/ 1870890 h 4475112"/>
                <a:gd name="connsiteX41" fmla="*/ 3773378 w 4179143"/>
                <a:gd name="connsiteY41" fmla="*/ 1861488 h 4475112"/>
                <a:gd name="connsiteX42" fmla="*/ 3773378 w 4179143"/>
                <a:gd name="connsiteY42" fmla="*/ 1852087 h 4475112"/>
                <a:gd name="connsiteX43" fmla="*/ 3575508 w 4179143"/>
                <a:gd name="connsiteY43" fmla="*/ 1081167 h 4475112"/>
                <a:gd name="connsiteX44" fmla="*/ 2736919 w 4179143"/>
                <a:gd name="connsiteY44" fmla="*/ 206832 h 4475112"/>
                <a:gd name="connsiteX45" fmla="*/ 1785261 w 4179143"/>
                <a:gd name="connsiteY45" fmla="*/ 0 h 4475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4179143" h="4475112">
                  <a:moveTo>
                    <a:pt x="1785261" y="0"/>
                  </a:moveTo>
                  <a:cubicBezTo>
                    <a:pt x="1464901" y="0"/>
                    <a:pt x="1116273" y="84613"/>
                    <a:pt x="833603" y="225635"/>
                  </a:cubicBezTo>
                  <a:cubicBezTo>
                    <a:pt x="475554" y="404263"/>
                    <a:pt x="230572" y="676905"/>
                    <a:pt x="108082" y="996554"/>
                  </a:cubicBezTo>
                  <a:cubicBezTo>
                    <a:pt x="-146322" y="1701663"/>
                    <a:pt x="126926" y="2369167"/>
                    <a:pt x="136349" y="2378568"/>
                  </a:cubicBezTo>
                  <a:cubicBezTo>
                    <a:pt x="136349" y="2378568"/>
                    <a:pt x="164616" y="2434977"/>
                    <a:pt x="164616" y="2453780"/>
                  </a:cubicBezTo>
                  <a:cubicBezTo>
                    <a:pt x="202305" y="2547794"/>
                    <a:pt x="400175" y="2820436"/>
                    <a:pt x="569777" y="3055473"/>
                  </a:cubicBezTo>
                  <a:cubicBezTo>
                    <a:pt x="607466" y="3111882"/>
                    <a:pt x="645156" y="3168290"/>
                    <a:pt x="682845" y="3215298"/>
                  </a:cubicBezTo>
                  <a:cubicBezTo>
                    <a:pt x="824181" y="3412728"/>
                    <a:pt x="833603" y="3450334"/>
                    <a:pt x="843025" y="3544348"/>
                  </a:cubicBezTo>
                  <a:cubicBezTo>
                    <a:pt x="852448" y="3563151"/>
                    <a:pt x="852448" y="3572553"/>
                    <a:pt x="852448" y="3591356"/>
                  </a:cubicBezTo>
                  <a:cubicBezTo>
                    <a:pt x="880715" y="3713575"/>
                    <a:pt x="805336" y="4042626"/>
                    <a:pt x="805336" y="4042626"/>
                  </a:cubicBezTo>
                  <a:cubicBezTo>
                    <a:pt x="798858" y="4075531"/>
                    <a:pt x="790908" y="4108914"/>
                    <a:pt x="781695" y="4142588"/>
                  </a:cubicBezTo>
                  <a:lnTo>
                    <a:pt x="769490" y="4182352"/>
                  </a:lnTo>
                  <a:lnTo>
                    <a:pt x="850746" y="4171248"/>
                  </a:lnTo>
                  <a:cubicBezTo>
                    <a:pt x="1269502" y="4102317"/>
                    <a:pt x="1600112" y="3942398"/>
                    <a:pt x="2569776" y="4442146"/>
                  </a:cubicBezTo>
                  <a:lnTo>
                    <a:pt x="2631898" y="4475112"/>
                  </a:lnTo>
                  <a:lnTo>
                    <a:pt x="2642695" y="4418684"/>
                  </a:lnTo>
                  <a:cubicBezTo>
                    <a:pt x="2670962" y="4221253"/>
                    <a:pt x="2784031" y="4146042"/>
                    <a:pt x="2802875" y="4136640"/>
                  </a:cubicBezTo>
                  <a:cubicBezTo>
                    <a:pt x="2802875" y="4136640"/>
                    <a:pt x="2821720" y="4127239"/>
                    <a:pt x="2887676" y="4117837"/>
                  </a:cubicBezTo>
                  <a:cubicBezTo>
                    <a:pt x="2897099" y="4117837"/>
                    <a:pt x="2897099" y="4117837"/>
                    <a:pt x="2897099" y="4117837"/>
                  </a:cubicBezTo>
                  <a:cubicBezTo>
                    <a:pt x="2915943" y="4117837"/>
                    <a:pt x="2963055" y="4108436"/>
                    <a:pt x="3085546" y="4108436"/>
                  </a:cubicBezTo>
                  <a:cubicBezTo>
                    <a:pt x="3245726" y="4108436"/>
                    <a:pt x="3424751" y="4117837"/>
                    <a:pt x="3424751" y="4117837"/>
                  </a:cubicBezTo>
                  <a:cubicBezTo>
                    <a:pt x="3434173" y="4117837"/>
                    <a:pt x="3434173" y="4117837"/>
                    <a:pt x="3434173" y="4117837"/>
                  </a:cubicBezTo>
                  <a:cubicBezTo>
                    <a:pt x="3603775" y="4089633"/>
                    <a:pt x="3707421" y="4033224"/>
                    <a:pt x="3754533" y="3929808"/>
                  </a:cubicBezTo>
                  <a:cubicBezTo>
                    <a:pt x="3782800" y="3863998"/>
                    <a:pt x="3763956" y="3798188"/>
                    <a:pt x="3745111" y="3751180"/>
                  </a:cubicBezTo>
                  <a:cubicBezTo>
                    <a:pt x="3745111" y="3732378"/>
                    <a:pt x="3735688" y="3713575"/>
                    <a:pt x="3735688" y="3694772"/>
                  </a:cubicBezTo>
                  <a:cubicBezTo>
                    <a:pt x="3735688" y="3694772"/>
                    <a:pt x="3735688" y="3685370"/>
                    <a:pt x="3735688" y="3685370"/>
                  </a:cubicBezTo>
                  <a:cubicBezTo>
                    <a:pt x="3726266" y="3638363"/>
                    <a:pt x="3716844" y="3600757"/>
                    <a:pt x="3801645" y="3534947"/>
                  </a:cubicBezTo>
                  <a:cubicBezTo>
                    <a:pt x="3839334" y="3497341"/>
                    <a:pt x="3858179" y="3469137"/>
                    <a:pt x="3858179" y="3422130"/>
                  </a:cubicBezTo>
                  <a:cubicBezTo>
                    <a:pt x="3858179" y="3393925"/>
                    <a:pt x="3839334" y="3365721"/>
                    <a:pt x="3820490" y="3346918"/>
                  </a:cubicBezTo>
                  <a:cubicBezTo>
                    <a:pt x="3829912" y="3337516"/>
                    <a:pt x="3848757" y="3328115"/>
                    <a:pt x="3858179" y="3318714"/>
                  </a:cubicBezTo>
                  <a:cubicBezTo>
                    <a:pt x="3895868" y="3290509"/>
                    <a:pt x="3924136" y="3252903"/>
                    <a:pt x="3924136" y="3205896"/>
                  </a:cubicBezTo>
                  <a:cubicBezTo>
                    <a:pt x="3933558" y="3158889"/>
                    <a:pt x="3914713" y="3111882"/>
                    <a:pt x="3867601" y="3074276"/>
                  </a:cubicBezTo>
                  <a:cubicBezTo>
                    <a:pt x="3848757" y="3055473"/>
                    <a:pt x="3829912" y="3036670"/>
                    <a:pt x="3839334" y="3017867"/>
                  </a:cubicBezTo>
                  <a:cubicBezTo>
                    <a:pt x="3839334" y="3008466"/>
                    <a:pt x="3848757" y="2989663"/>
                    <a:pt x="3877024" y="2970860"/>
                  </a:cubicBezTo>
                  <a:cubicBezTo>
                    <a:pt x="3905291" y="2952057"/>
                    <a:pt x="3933558" y="2942655"/>
                    <a:pt x="3980670" y="2923852"/>
                  </a:cubicBezTo>
                  <a:cubicBezTo>
                    <a:pt x="4018359" y="2914451"/>
                    <a:pt x="4056048" y="2905050"/>
                    <a:pt x="4103160" y="2876845"/>
                  </a:cubicBezTo>
                  <a:cubicBezTo>
                    <a:pt x="4197384" y="2829838"/>
                    <a:pt x="4187961" y="2735823"/>
                    <a:pt x="4159694" y="2688816"/>
                  </a:cubicBezTo>
                  <a:cubicBezTo>
                    <a:pt x="4159694" y="2679415"/>
                    <a:pt x="4159694" y="2679415"/>
                    <a:pt x="4159694" y="2679415"/>
                  </a:cubicBezTo>
                  <a:cubicBezTo>
                    <a:pt x="4150272" y="2670013"/>
                    <a:pt x="3895868" y="2322159"/>
                    <a:pt x="3745111" y="2152933"/>
                  </a:cubicBezTo>
                  <a:cubicBezTo>
                    <a:pt x="3707421" y="2105926"/>
                    <a:pt x="3688577" y="2058919"/>
                    <a:pt x="3688577" y="2011911"/>
                  </a:cubicBezTo>
                  <a:cubicBezTo>
                    <a:pt x="3688577" y="1927298"/>
                    <a:pt x="3763956" y="1870890"/>
                    <a:pt x="3763956" y="1870890"/>
                  </a:cubicBezTo>
                  <a:cubicBezTo>
                    <a:pt x="3773378" y="1861488"/>
                    <a:pt x="3773378" y="1861488"/>
                    <a:pt x="3773378" y="1861488"/>
                  </a:cubicBezTo>
                  <a:cubicBezTo>
                    <a:pt x="3773378" y="1852087"/>
                    <a:pt x="3773378" y="1852087"/>
                    <a:pt x="3773378" y="1852087"/>
                  </a:cubicBezTo>
                  <a:cubicBezTo>
                    <a:pt x="3792223" y="1579445"/>
                    <a:pt x="3584931" y="1099970"/>
                    <a:pt x="3575508" y="1081167"/>
                  </a:cubicBezTo>
                  <a:cubicBezTo>
                    <a:pt x="3387061" y="686306"/>
                    <a:pt x="3104391" y="385460"/>
                    <a:pt x="2736919" y="206832"/>
                  </a:cubicBezTo>
                  <a:cubicBezTo>
                    <a:pt x="2463670" y="65810"/>
                    <a:pt x="2143310" y="0"/>
                    <a:pt x="1785261" y="0"/>
                  </a:cubicBezTo>
                  <a:close/>
                </a:path>
              </a:pathLst>
            </a:custGeom>
            <a:gradFill>
              <a:gsLst>
                <a:gs pos="100000">
                  <a:schemeClr val="bg1"/>
                </a:gs>
                <a:gs pos="0">
                  <a:schemeClr val="bg1">
                    <a:lumMod val="95000"/>
                  </a:schemeClr>
                </a:gs>
              </a:gsLst>
              <a:lin ang="2700000" scaled="1"/>
            </a:gradFill>
            <a:ln w="2540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254000" dist="101600" dir="2700000" algn="tl" rotWithShape="0">
                <a:prstClr val="black">
                  <a:alpha val="30000"/>
                </a:prstClr>
              </a:outerShdw>
              <a:softEdge rad="0"/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4" name="Freeform 6">
              <a:extLst>
                <a:ext uri="{FF2B5EF4-FFF2-40B4-BE49-F238E27FC236}">
                  <a16:creationId xmlns:a16="http://schemas.microsoft.com/office/drawing/2014/main" id="{F71FEE14-4C44-4B62-AA94-9B9A903432D0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6123" y="1950494"/>
              <a:ext cx="730574" cy="2148745"/>
            </a:xfrm>
            <a:custGeom>
              <a:avLst/>
              <a:gdLst>
                <a:gd name="T0" fmla="*/ 83 w 86"/>
                <a:gd name="T1" fmla="*/ 103 h 253"/>
                <a:gd name="T2" fmla="*/ 83 w 86"/>
                <a:gd name="T3" fmla="*/ 118 h 253"/>
                <a:gd name="T4" fmla="*/ 83 w 86"/>
                <a:gd name="T5" fmla="*/ 128 h 253"/>
                <a:gd name="T6" fmla="*/ 84 w 86"/>
                <a:gd name="T7" fmla="*/ 145 h 253"/>
                <a:gd name="T8" fmla="*/ 82 w 86"/>
                <a:gd name="T9" fmla="*/ 152 h 253"/>
                <a:gd name="T10" fmla="*/ 82 w 86"/>
                <a:gd name="T11" fmla="*/ 160 h 253"/>
                <a:gd name="T12" fmla="*/ 82 w 86"/>
                <a:gd name="T13" fmla="*/ 168 h 253"/>
                <a:gd name="T14" fmla="*/ 83 w 86"/>
                <a:gd name="T15" fmla="*/ 172 h 253"/>
                <a:gd name="T16" fmla="*/ 83 w 86"/>
                <a:gd name="T17" fmla="*/ 174 h 253"/>
                <a:gd name="T18" fmla="*/ 83 w 86"/>
                <a:gd name="T19" fmla="*/ 186 h 253"/>
                <a:gd name="T20" fmla="*/ 83 w 86"/>
                <a:gd name="T21" fmla="*/ 199 h 253"/>
                <a:gd name="T22" fmla="*/ 83 w 86"/>
                <a:gd name="T23" fmla="*/ 218 h 253"/>
                <a:gd name="T24" fmla="*/ 83 w 86"/>
                <a:gd name="T25" fmla="*/ 228 h 253"/>
                <a:gd name="T26" fmla="*/ 83 w 86"/>
                <a:gd name="T27" fmla="*/ 237 h 253"/>
                <a:gd name="T28" fmla="*/ 83 w 86"/>
                <a:gd name="T29" fmla="*/ 246 h 253"/>
                <a:gd name="T30" fmla="*/ 83 w 86"/>
                <a:gd name="T31" fmla="*/ 251 h 253"/>
                <a:gd name="T32" fmla="*/ 83 w 86"/>
                <a:gd name="T33" fmla="*/ 251 h 253"/>
                <a:gd name="T34" fmla="*/ 73 w 86"/>
                <a:gd name="T35" fmla="*/ 246 h 253"/>
                <a:gd name="T36" fmla="*/ 59 w 86"/>
                <a:gd name="T37" fmla="*/ 220 h 253"/>
                <a:gd name="T38" fmla="*/ 57 w 86"/>
                <a:gd name="T39" fmla="*/ 207 h 253"/>
                <a:gd name="T40" fmla="*/ 51 w 86"/>
                <a:gd name="T41" fmla="*/ 205 h 253"/>
                <a:gd name="T42" fmla="*/ 28 w 86"/>
                <a:gd name="T43" fmla="*/ 196 h 253"/>
                <a:gd name="T44" fmla="*/ 16 w 86"/>
                <a:gd name="T45" fmla="*/ 186 h 253"/>
                <a:gd name="T46" fmla="*/ 11 w 86"/>
                <a:gd name="T47" fmla="*/ 180 h 253"/>
                <a:gd name="T48" fmla="*/ 7 w 86"/>
                <a:gd name="T49" fmla="*/ 169 h 253"/>
                <a:gd name="T50" fmla="*/ 4 w 86"/>
                <a:gd name="T51" fmla="*/ 154 h 253"/>
                <a:gd name="T52" fmla="*/ 3 w 86"/>
                <a:gd name="T53" fmla="*/ 146 h 253"/>
                <a:gd name="T54" fmla="*/ 3 w 86"/>
                <a:gd name="T55" fmla="*/ 132 h 253"/>
                <a:gd name="T56" fmla="*/ 3 w 86"/>
                <a:gd name="T57" fmla="*/ 123 h 253"/>
                <a:gd name="T58" fmla="*/ 5 w 86"/>
                <a:gd name="T59" fmla="*/ 108 h 253"/>
                <a:gd name="T60" fmla="*/ 8 w 86"/>
                <a:gd name="T61" fmla="*/ 92 h 253"/>
                <a:gd name="T62" fmla="*/ 14 w 86"/>
                <a:gd name="T63" fmla="*/ 75 h 253"/>
                <a:gd name="T64" fmla="*/ 19 w 86"/>
                <a:gd name="T65" fmla="*/ 63 h 253"/>
                <a:gd name="T66" fmla="*/ 25 w 86"/>
                <a:gd name="T67" fmla="*/ 52 h 253"/>
                <a:gd name="T68" fmla="*/ 29 w 86"/>
                <a:gd name="T69" fmla="*/ 46 h 253"/>
                <a:gd name="T70" fmla="*/ 36 w 86"/>
                <a:gd name="T71" fmla="*/ 37 h 253"/>
                <a:gd name="T72" fmla="*/ 40 w 86"/>
                <a:gd name="T73" fmla="*/ 33 h 253"/>
                <a:gd name="T74" fmla="*/ 50 w 86"/>
                <a:gd name="T75" fmla="*/ 22 h 253"/>
                <a:gd name="T76" fmla="*/ 63 w 86"/>
                <a:gd name="T77" fmla="*/ 12 h 253"/>
                <a:gd name="T78" fmla="*/ 76 w 86"/>
                <a:gd name="T79" fmla="*/ 5 h 253"/>
                <a:gd name="T80" fmla="*/ 83 w 86"/>
                <a:gd name="T81" fmla="*/ 1 h 253"/>
                <a:gd name="T82" fmla="*/ 83 w 86"/>
                <a:gd name="T83" fmla="*/ 3 h 253"/>
                <a:gd name="T84" fmla="*/ 83 w 86"/>
                <a:gd name="T85" fmla="*/ 7 h 253"/>
                <a:gd name="T86" fmla="*/ 82 w 86"/>
                <a:gd name="T87" fmla="*/ 14 h 253"/>
                <a:gd name="T88" fmla="*/ 83 w 86"/>
                <a:gd name="T89" fmla="*/ 19 h 253"/>
                <a:gd name="T90" fmla="*/ 83 w 86"/>
                <a:gd name="T91" fmla="*/ 34 h 253"/>
                <a:gd name="T92" fmla="*/ 83 w 86"/>
                <a:gd name="T93" fmla="*/ 52 h 253"/>
                <a:gd name="T94" fmla="*/ 83 w 86"/>
                <a:gd name="T95" fmla="*/ 72 h 253"/>
                <a:gd name="T96" fmla="*/ 83 w 86"/>
                <a:gd name="T97" fmla="*/ 87 h 253"/>
                <a:gd name="T98" fmla="*/ 83 w 86"/>
                <a:gd name="T99" fmla="*/ 99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86" h="253">
                  <a:moveTo>
                    <a:pt x="83" y="99"/>
                  </a:moveTo>
                  <a:cubicBezTo>
                    <a:pt x="80" y="96"/>
                    <a:pt x="86" y="102"/>
                    <a:pt x="83" y="102"/>
                  </a:cubicBezTo>
                  <a:cubicBezTo>
                    <a:pt x="82" y="99"/>
                    <a:pt x="83" y="104"/>
                    <a:pt x="83" y="103"/>
                  </a:cubicBezTo>
                  <a:cubicBezTo>
                    <a:pt x="82" y="106"/>
                    <a:pt x="82" y="109"/>
                    <a:pt x="83" y="110"/>
                  </a:cubicBezTo>
                  <a:cubicBezTo>
                    <a:pt x="84" y="112"/>
                    <a:pt x="84" y="113"/>
                    <a:pt x="83" y="115"/>
                  </a:cubicBezTo>
                  <a:cubicBezTo>
                    <a:pt x="84" y="116"/>
                    <a:pt x="85" y="117"/>
                    <a:pt x="83" y="118"/>
                  </a:cubicBezTo>
                  <a:cubicBezTo>
                    <a:pt x="82" y="122"/>
                    <a:pt x="84" y="123"/>
                    <a:pt x="83" y="124"/>
                  </a:cubicBezTo>
                  <a:cubicBezTo>
                    <a:pt x="83" y="125"/>
                    <a:pt x="82" y="125"/>
                    <a:pt x="83" y="125"/>
                  </a:cubicBezTo>
                  <a:cubicBezTo>
                    <a:pt x="83" y="124"/>
                    <a:pt x="85" y="126"/>
                    <a:pt x="83" y="128"/>
                  </a:cubicBezTo>
                  <a:cubicBezTo>
                    <a:pt x="83" y="130"/>
                    <a:pt x="83" y="132"/>
                    <a:pt x="83" y="133"/>
                  </a:cubicBezTo>
                  <a:cubicBezTo>
                    <a:pt x="85" y="135"/>
                    <a:pt x="84" y="136"/>
                    <a:pt x="83" y="141"/>
                  </a:cubicBezTo>
                  <a:cubicBezTo>
                    <a:pt x="83" y="144"/>
                    <a:pt x="84" y="144"/>
                    <a:pt x="84" y="145"/>
                  </a:cubicBezTo>
                  <a:cubicBezTo>
                    <a:pt x="84" y="146"/>
                    <a:pt x="83" y="146"/>
                    <a:pt x="83" y="149"/>
                  </a:cubicBezTo>
                  <a:cubicBezTo>
                    <a:pt x="81" y="149"/>
                    <a:pt x="81" y="153"/>
                    <a:pt x="82" y="152"/>
                  </a:cubicBezTo>
                  <a:cubicBezTo>
                    <a:pt x="82" y="152"/>
                    <a:pt x="82" y="152"/>
                    <a:pt x="82" y="152"/>
                  </a:cubicBezTo>
                  <a:cubicBezTo>
                    <a:pt x="82" y="152"/>
                    <a:pt x="82" y="152"/>
                    <a:pt x="82" y="152"/>
                  </a:cubicBezTo>
                  <a:cubicBezTo>
                    <a:pt x="80" y="154"/>
                    <a:pt x="80" y="157"/>
                    <a:pt x="83" y="157"/>
                  </a:cubicBezTo>
                  <a:cubicBezTo>
                    <a:pt x="81" y="157"/>
                    <a:pt x="83" y="160"/>
                    <a:pt x="82" y="160"/>
                  </a:cubicBezTo>
                  <a:cubicBezTo>
                    <a:pt x="81" y="162"/>
                    <a:pt x="81" y="164"/>
                    <a:pt x="83" y="164"/>
                  </a:cubicBezTo>
                  <a:cubicBezTo>
                    <a:pt x="82" y="165"/>
                    <a:pt x="82" y="165"/>
                    <a:pt x="82" y="166"/>
                  </a:cubicBezTo>
                  <a:cubicBezTo>
                    <a:pt x="83" y="166"/>
                    <a:pt x="82" y="168"/>
                    <a:pt x="82" y="168"/>
                  </a:cubicBezTo>
                  <a:cubicBezTo>
                    <a:pt x="82" y="168"/>
                    <a:pt x="82" y="168"/>
                    <a:pt x="82" y="168"/>
                  </a:cubicBezTo>
                  <a:cubicBezTo>
                    <a:pt x="83" y="168"/>
                    <a:pt x="83" y="168"/>
                    <a:pt x="83" y="170"/>
                  </a:cubicBezTo>
                  <a:cubicBezTo>
                    <a:pt x="83" y="171"/>
                    <a:pt x="80" y="172"/>
                    <a:pt x="83" y="172"/>
                  </a:cubicBezTo>
                  <a:cubicBezTo>
                    <a:pt x="83" y="172"/>
                    <a:pt x="83" y="172"/>
                    <a:pt x="83" y="172"/>
                  </a:cubicBezTo>
                  <a:cubicBezTo>
                    <a:pt x="83" y="172"/>
                    <a:pt x="83" y="172"/>
                    <a:pt x="83" y="172"/>
                  </a:cubicBezTo>
                  <a:cubicBezTo>
                    <a:pt x="82" y="172"/>
                    <a:pt x="83" y="173"/>
                    <a:pt x="83" y="174"/>
                  </a:cubicBezTo>
                  <a:cubicBezTo>
                    <a:pt x="82" y="176"/>
                    <a:pt x="83" y="177"/>
                    <a:pt x="83" y="179"/>
                  </a:cubicBezTo>
                  <a:cubicBezTo>
                    <a:pt x="82" y="177"/>
                    <a:pt x="83" y="181"/>
                    <a:pt x="83" y="181"/>
                  </a:cubicBezTo>
                  <a:cubicBezTo>
                    <a:pt x="79" y="183"/>
                    <a:pt x="84" y="186"/>
                    <a:pt x="83" y="186"/>
                  </a:cubicBezTo>
                  <a:cubicBezTo>
                    <a:pt x="82" y="187"/>
                    <a:pt x="83" y="186"/>
                    <a:pt x="82" y="189"/>
                  </a:cubicBezTo>
                  <a:cubicBezTo>
                    <a:pt x="81" y="189"/>
                    <a:pt x="82" y="191"/>
                    <a:pt x="83" y="193"/>
                  </a:cubicBezTo>
                  <a:cubicBezTo>
                    <a:pt x="84" y="194"/>
                    <a:pt x="83" y="197"/>
                    <a:pt x="83" y="199"/>
                  </a:cubicBezTo>
                  <a:cubicBezTo>
                    <a:pt x="83" y="204"/>
                    <a:pt x="81" y="202"/>
                    <a:pt x="83" y="206"/>
                  </a:cubicBezTo>
                  <a:cubicBezTo>
                    <a:pt x="84" y="209"/>
                    <a:pt x="81" y="212"/>
                    <a:pt x="83" y="212"/>
                  </a:cubicBezTo>
                  <a:cubicBezTo>
                    <a:pt x="80" y="215"/>
                    <a:pt x="84" y="215"/>
                    <a:pt x="83" y="218"/>
                  </a:cubicBezTo>
                  <a:cubicBezTo>
                    <a:pt x="81" y="222"/>
                    <a:pt x="79" y="224"/>
                    <a:pt x="83" y="223"/>
                  </a:cubicBezTo>
                  <a:cubicBezTo>
                    <a:pt x="79" y="224"/>
                    <a:pt x="80" y="228"/>
                    <a:pt x="82" y="228"/>
                  </a:cubicBezTo>
                  <a:cubicBezTo>
                    <a:pt x="82" y="228"/>
                    <a:pt x="83" y="228"/>
                    <a:pt x="83" y="228"/>
                  </a:cubicBezTo>
                  <a:cubicBezTo>
                    <a:pt x="83" y="228"/>
                    <a:pt x="82" y="228"/>
                    <a:pt x="82" y="228"/>
                  </a:cubicBezTo>
                  <a:cubicBezTo>
                    <a:pt x="79" y="229"/>
                    <a:pt x="82" y="228"/>
                    <a:pt x="83" y="233"/>
                  </a:cubicBezTo>
                  <a:cubicBezTo>
                    <a:pt x="84" y="234"/>
                    <a:pt x="85" y="231"/>
                    <a:pt x="83" y="237"/>
                  </a:cubicBezTo>
                  <a:cubicBezTo>
                    <a:pt x="84" y="241"/>
                    <a:pt x="86" y="242"/>
                    <a:pt x="83" y="240"/>
                  </a:cubicBezTo>
                  <a:cubicBezTo>
                    <a:pt x="80" y="242"/>
                    <a:pt x="82" y="241"/>
                    <a:pt x="83" y="244"/>
                  </a:cubicBezTo>
                  <a:cubicBezTo>
                    <a:pt x="81" y="244"/>
                    <a:pt x="83" y="247"/>
                    <a:pt x="83" y="246"/>
                  </a:cubicBezTo>
                  <a:cubicBezTo>
                    <a:pt x="81" y="246"/>
                    <a:pt x="83" y="247"/>
                    <a:pt x="83" y="249"/>
                  </a:cubicBezTo>
                  <a:cubicBezTo>
                    <a:pt x="83" y="250"/>
                    <a:pt x="80" y="250"/>
                    <a:pt x="83" y="250"/>
                  </a:cubicBezTo>
                  <a:cubicBezTo>
                    <a:pt x="85" y="250"/>
                    <a:pt x="84" y="250"/>
                    <a:pt x="83" y="251"/>
                  </a:cubicBezTo>
                  <a:cubicBezTo>
                    <a:pt x="83" y="251"/>
                    <a:pt x="83" y="252"/>
                    <a:pt x="83" y="251"/>
                  </a:cubicBezTo>
                  <a:cubicBezTo>
                    <a:pt x="83" y="251"/>
                    <a:pt x="83" y="251"/>
                    <a:pt x="83" y="251"/>
                  </a:cubicBezTo>
                  <a:cubicBezTo>
                    <a:pt x="83" y="251"/>
                    <a:pt x="83" y="251"/>
                    <a:pt x="83" y="251"/>
                  </a:cubicBezTo>
                  <a:cubicBezTo>
                    <a:pt x="83" y="253"/>
                    <a:pt x="82" y="250"/>
                    <a:pt x="81" y="251"/>
                  </a:cubicBezTo>
                  <a:cubicBezTo>
                    <a:pt x="79" y="250"/>
                    <a:pt x="77" y="250"/>
                    <a:pt x="77" y="249"/>
                  </a:cubicBezTo>
                  <a:cubicBezTo>
                    <a:pt x="76" y="249"/>
                    <a:pt x="74" y="247"/>
                    <a:pt x="73" y="246"/>
                  </a:cubicBezTo>
                  <a:cubicBezTo>
                    <a:pt x="70" y="244"/>
                    <a:pt x="70" y="245"/>
                    <a:pt x="69" y="242"/>
                  </a:cubicBezTo>
                  <a:cubicBezTo>
                    <a:pt x="68" y="241"/>
                    <a:pt x="67" y="239"/>
                    <a:pt x="66" y="238"/>
                  </a:cubicBezTo>
                  <a:cubicBezTo>
                    <a:pt x="63" y="233"/>
                    <a:pt x="61" y="226"/>
                    <a:pt x="59" y="220"/>
                  </a:cubicBezTo>
                  <a:cubicBezTo>
                    <a:pt x="59" y="218"/>
                    <a:pt x="59" y="217"/>
                    <a:pt x="58" y="215"/>
                  </a:cubicBezTo>
                  <a:cubicBezTo>
                    <a:pt x="58" y="215"/>
                    <a:pt x="57" y="212"/>
                    <a:pt x="58" y="211"/>
                  </a:cubicBezTo>
                  <a:cubicBezTo>
                    <a:pt x="59" y="209"/>
                    <a:pt x="58" y="208"/>
                    <a:pt x="57" y="207"/>
                  </a:cubicBezTo>
                  <a:cubicBezTo>
                    <a:pt x="57" y="208"/>
                    <a:pt x="57" y="206"/>
                    <a:pt x="57" y="207"/>
                  </a:cubicBezTo>
                  <a:cubicBezTo>
                    <a:pt x="57" y="206"/>
                    <a:pt x="54" y="205"/>
                    <a:pt x="54" y="206"/>
                  </a:cubicBezTo>
                  <a:cubicBezTo>
                    <a:pt x="53" y="206"/>
                    <a:pt x="51" y="205"/>
                    <a:pt x="51" y="205"/>
                  </a:cubicBezTo>
                  <a:cubicBezTo>
                    <a:pt x="47" y="204"/>
                    <a:pt x="46" y="204"/>
                    <a:pt x="42" y="202"/>
                  </a:cubicBezTo>
                  <a:cubicBezTo>
                    <a:pt x="37" y="203"/>
                    <a:pt x="36" y="201"/>
                    <a:pt x="35" y="199"/>
                  </a:cubicBezTo>
                  <a:cubicBezTo>
                    <a:pt x="32" y="199"/>
                    <a:pt x="30" y="197"/>
                    <a:pt x="28" y="196"/>
                  </a:cubicBezTo>
                  <a:cubicBezTo>
                    <a:pt x="25" y="198"/>
                    <a:pt x="23" y="193"/>
                    <a:pt x="23" y="192"/>
                  </a:cubicBezTo>
                  <a:cubicBezTo>
                    <a:pt x="19" y="193"/>
                    <a:pt x="21" y="190"/>
                    <a:pt x="19" y="189"/>
                  </a:cubicBezTo>
                  <a:cubicBezTo>
                    <a:pt x="19" y="186"/>
                    <a:pt x="18" y="186"/>
                    <a:pt x="16" y="186"/>
                  </a:cubicBezTo>
                  <a:cubicBezTo>
                    <a:pt x="15" y="185"/>
                    <a:pt x="12" y="183"/>
                    <a:pt x="13" y="183"/>
                  </a:cubicBezTo>
                  <a:cubicBezTo>
                    <a:pt x="13" y="181"/>
                    <a:pt x="13" y="183"/>
                    <a:pt x="12" y="181"/>
                  </a:cubicBezTo>
                  <a:cubicBezTo>
                    <a:pt x="13" y="178"/>
                    <a:pt x="10" y="183"/>
                    <a:pt x="11" y="180"/>
                  </a:cubicBezTo>
                  <a:cubicBezTo>
                    <a:pt x="7" y="179"/>
                    <a:pt x="8" y="177"/>
                    <a:pt x="9" y="177"/>
                  </a:cubicBezTo>
                  <a:cubicBezTo>
                    <a:pt x="9" y="176"/>
                    <a:pt x="8" y="175"/>
                    <a:pt x="8" y="173"/>
                  </a:cubicBezTo>
                  <a:cubicBezTo>
                    <a:pt x="4" y="170"/>
                    <a:pt x="9" y="167"/>
                    <a:pt x="7" y="169"/>
                  </a:cubicBezTo>
                  <a:cubicBezTo>
                    <a:pt x="4" y="169"/>
                    <a:pt x="6" y="165"/>
                    <a:pt x="6" y="164"/>
                  </a:cubicBezTo>
                  <a:cubicBezTo>
                    <a:pt x="2" y="165"/>
                    <a:pt x="5" y="161"/>
                    <a:pt x="5" y="159"/>
                  </a:cubicBezTo>
                  <a:cubicBezTo>
                    <a:pt x="6" y="154"/>
                    <a:pt x="6" y="154"/>
                    <a:pt x="4" y="154"/>
                  </a:cubicBezTo>
                  <a:cubicBezTo>
                    <a:pt x="1" y="150"/>
                    <a:pt x="3" y="150"/>
                    <a:pt x="3" y="148"/>
                  </a:cubicBezTo>
                  <a:cubicBezTo>
                    <a:pt x="4" y="146"/>
                    <a:pt x="4" y="146"/>
                    <a:pt x="3" y="145"/>
                  </a:cubicBezTo>
                  <a:cubicBezTo>
                    <a:pt x="3" y="145"/>
                    <a:pt x="3" y="146"/>
                    <a:pt x="3" y="146"/>
                  </a:cubicBezTo>
                  <a:cubicBezTo>
                    <a:pt x="3" y="145"/>
                    <a:pt x="3" y="145"/>
                    <a:pt x="3" y="145"/>
                  </a:cubicBezTo>
                  <a:cubicBezTo>
                    <a:pt x="5" y="145"/>
                    <a:pt x="2" y="140"/>
                    <a:pt x="3" y="139"/>
                  </a:cubicBezTo>
                  <a:cubicBezTo>
                    <a:pt x="5" y="134"/>
                    <a:pt x="3" y="132"/>
                    <a:pt x="3" y="132"/>
                  </a:cubicBezTo>
                  <a:cubicBezTo>
                    <a:pt x="4" y="131"/>
                    <a:pt x="3" y="127"/>
                    <a:pt x="3" y="126"/>
                  </a:cubicBezTo>
                  <a:cubicBezTo>
                    <a:pt x="3" y="124"/>
                    <a:pt x="3" y="124"/>
                    <a:pt x="4" y="123"/>
                  </a:cubicBezTo>
                  <a:cubicBezTo>
                    <a:pt x="3" y="123"/>
                    <a:pt x="3" y="123"/>
                    <a:pt x="3" y="123"/>
                  </a:cubicBezTo>
                  <a:cubicBezTo>
                    <a:pt x="0" y="123"/>
                    <a:pt x="4" y="120"/>
                    <a:pt x="4" y="118"/>
                  </a:cubicBezTo>
                  <a:cubicBezTo>
                    <a:pt x="3" y="117"/>
                    <a:pt x="5" y="113"/>
                    <a:pt x="4" y="113"/>
                  </a:cubicBezTo>
                  <a:cubicBezTo>
                    <a:pt x="6" y="112"/>
                    <a:pt x="7" y="113"/>
                    <a:pt x="5" y="108"/>
                  </a:cubicBezTo>
                  <a:cubicBezTo>
                    <a:pt x="5" y="104"/>
                    <a:pt x="7" y="105"/>
                    <a:pt x="6" y="103"/>
                  </a:cubicBezTo>
                  <a:cubicBezTo>
                    <a:pt x="8" y="105"/>
                    <a:pt x="8" y="102"/>
                    <a:pt x="7" y="98"/>
                  </a:cubicBezTo>
                  <a:cubicBezTo>
                    <a:pt x="8" y="96"/>
                    <a:pt x="12" y="95"/>
                    <a:pt x="8" y="92"/>
                  </a:cubicBezTo>
                  <a:cubicBezTo>
                    <a:pt x="11" y="88"/>
                    <a:pt x="12" y="88"/>
                    <a:pt x="10" y="86"/>
                  </a:cubicBezTo>
                  <a:cubicBezTo>
                    <a:pt x="11" y="84"/>
                    <a:pt x="14" y="82"/>
                    <a:pt x="12" y="81"/>
                  </a:cubicBezTo>
                  <a:cubicBezTo>
                    <a:pt x="14" y="79"/>
                    <a:pt x="17" y="77"/>
                    <a:pt x="14" y="75"/>
                  </a:cubicBezTo>
                  <a:cubicBezTo>
                    <a:pt x="13" y="74"/>
                    <a:pt x="15" y="70"/>
                    <a:pt x="16" y="69"/>
                  </a:cubicBezTo>
                  <a:cubicBezTo>
                    <a:pt x="21" y="68"/>
                    <a:pt x="14" y="66"/>
                    <a:pt x="18" y="66"/>
                  </a:cubicBezTo>
                  <a:cubicBezTo>
                    <a:pt x="19" y="62"/>
                    <a:pt x="22" y="64"/>
                    <a:pt x="19" y="63"/>
                  </a:cubicBezTo>
                  <a:cubicBezTo>
                    <a:pt x="19" y="64"/>
                    <a:pt x="20" y="61"/>
                    <a:pt x="21" y="59"/>
                  </a:cubicBezTo>
                  <a:cubicBezTo>
                    <a:pt x="21" y="57"/>
                    <a:pt x="22" y="61"/>
                    <a:pt x="23" y="56"/>
                  </a:cubicBezTo>
                  <a:cubicBezTo>
                    <a:pt x="25" y="56"/>
                    <a:pt x="23" y="53"/>
                    <a:pt x="25" y="52"/>
                  </a:cubicBezTo>
                  <a:cubicBezTo>
                    <a:pt x="24" y="51"/>
                    <a:pt x="26" y="46"/>
                    <a:pt x="27" y="49"/>
                  </a:cubicBezTo>
                  <a:cubicBezTo>
                    <a:pt x="29" y="48"/>
                    <a:pt x="30" y="47"/>
                    <a:pt x="31" y="46"/>
                  </a:cubicBezTo>
                  <a:cubicBezTo>
                    <a:pt x="30" y="46"/>
                    <a:pt x="30" y="46"/>
                    <a:pt x="29" y="46"/>
                  </a:cubicBezTo>
                  <a:cubicBezTo>
                    <a:pt x="31" y="45"/>
                    <a:pt x="32" y="45"/>
                    <a:pt x="31" y="46"/>
                  </a:cubicBezTo>
                  <a:cubicBezTo>
                    <a:pt x="34" y="47"/>
                    <a:pt x="34" y="44"/>
                    <a:pt x="32" y="41"/>
                  </a:cubicBezTo>
                  <a:cubicBezTo>
                    <a:pt x="32" y="37"/>
                    <a:pt x="34" y="40"/>
                    <a:pt x="36" y="37"/>
                  </a:cubicBezTo>
                  <a:cubicBezTo>
                    <a:pt x="38" y="38"/>
                    <a:pt x="39" y="34"/>
                    <a:pt x="40" y="33"/>
                  </a:cubicBezTo>
                  <a:cubicBezTo>
                    <a:pt x="39" y="33"/>
                    <a:pt x="39" y="33"/>
                    <a:pt x="39" y="33"/>
                  </a:cubicBezTo>
                  <a:cubicBezTo>
                    <a:pt x="40" y="32"/>
                    <a:pt x="40" y="33"/>
                    <a:pt x="40" y="33"/>
                  </a:cubicBezTo>
                  <a:cubicBezTo>
                    <a:pt x="41" y="33"/>
                    <a:pt x="41" y="31"/>
                    <a:pt x="43" y="29"/>
                  </a:cubicBezTo>
                  <a:cubicBezTo>
                    <a:pt x="43" y="28"/>
                    <a:pt x="47" y="27"/>
                    <a:pt x="47" y="26"/>
                  </a:cubicBezTo>
                  <a:cubicBezTo>
                    <a:pt x="50" y="22"/>
                    <a:pt x="50" y="25"/>
                    <a:pt x="50" y="22"/>
                  </a:cubicBezTo>
                  <a:cubicBezTo>
                    <a:pt x="52" y="17"/>
                    <a:pt x="55" y="20"/>
                    <a:pt x="55" y="19"/>
                  </a:cubicBezTo>
                  <a:cubicBezTo>
                    <a:pt x="54" y="17"/>
                    <a:pt x="55" y="15"/>
                    <a:pt x="59" y="15"/>
                  </a:cubicBezTo>
                  <a:cubicBezTo>
                    <a:pt x="61" y="13"/>
                    <a:pt x="62" y="12"/>
                    <a:pt x="63" y="12"/>
                  </a:cubicBezTo>
                  <a:cubicBezTo>
                    <a:pt x="61" y="9"/>
                    <a:pt x="65" y="9"/>
                    <a:pt x="68" y="9"/>
                  </a:cubicBezTo>
                  <a:cubicBezTo>
                    <a:pt x="70" y="9"/>
                    <a:pt x="71" y="8"/>
                    <a:pt x="72" y="6"/>
                  </a:cubicBezTo>
                  <a:cubicBezTo>
                    <a:pt x="75" y="9"/>
                    <a:pt x="72" y="3"/>
                    <a:pt x="76" y="5"/>
                  </a:cubicBezTo>
                  <a:cubicBezTo>
                    <a:pt x="78" y="4"/>
                    <a:pt x="79" y="0"/>
                    <a:pt x="79" y="3"/>
                  </a:cubicBezTo>
                  <a:cubicBezTo>
                    <a:pt x="82" y="3"/>
                    <a:pt x="81" y="2"/>
                    <a:pt x="83" y="1"/>
                  </a:cubicBezTo>
                  <a:cubicBezTo>
                    <a:pt x="83" y="1"/>
                    <a:pt x="83" y="1"/>
                    <a:pt x="83" y="1"/>
                  </a:cubicBezTo>
                  <a:cubicBezTo>
                    <a:pt x="83" y="2"/>
                    <a:pt x="83" y="2"/>
                    <a:pt x="83" y="1"/>
                  </a:cubicBezTo>
                  <a:cubicBezTo>
                    <a:pt x="83" y="1"/>
                    <a:pt x="82" y="1"/>
                    <a:pt x="83" y="2"/>
                  </a:cubicBezTo>
                  <a:cubicBezTo>
                    <a:pt x="83" y="2"/>
                    <a:pt x="83" y="4"/>
                    <a:pt x="83" y="3"/>
                  </a:cubicBezTo>
                  <a:cubicBezTo>
                    <a:pt x="82" y="4"/>
                    <a:pt x="85" y="5"/>
                    <a:pt x="83" y="5"/>
                  </a:cubicBezTo>
                  <a:cubicBezTo>
                    <a:pt x="82" y="4"/>
                    <a:pt x="82" y="4"/>
                    <a:pt x="82" y="5"/>
                  </a:cubicBezTo>
                  <a:cubicBezTo>
                    <a:pt x="82" y="6"/>
                    <a:pt x="83" y="7"/>
                    <a:pt x="83" y="7"/>
                  </a:cubicBezTo>
                  <a:cubicBezTo>
                    <a:pt x="82" y="7"/>
                    <a:pt x="80" y="8"/>
                    <a:pt x="82" y="9"/>
                  </a:cubicBezTo>
                  <a:cubicBezTo>
                    <a:pt x="82" y="8"/>
                    <a:pt x="84" y="13"/>
                    <a:pt x="83" y="10"/>
                  </a:cubicBezTo>
                  <a:cubicBezTo>
                    <a:pt x="82" y="13"/>
                    <a:pt x="79" y="13"/>
                    <a:pt x="82" y="14"/>
                  </a:cubicBezTo>
                  <a:cubicBezTo>
                    <a:pt x="83" y="13"/>
                    <a:pt x="83" y="14"/>
                    <a:pt x="83" y="15"/>
                  </a:cubicBezTo>
                  <a:cubicBezTo>
                    <a:pt x="83" y="15"/>
                    <a:pt x="83" y="16"/>
                    <a:pt x="83" y="17"/>
                  </a:cubicBezTo>
                  <a:cubicBezTo>
                    <a:pt x="82" y="18"/>
                    <a:pt x="82" y="19"/>
                    <a:pt x="83" y="19"/>
                  </a:cubicBezTo>
                  <a:cubicBezTo>
                    <a:pt x="81" y="19"/>
                    <a:pt x="82" y="22"/>
                    <a:pt x="83" y="23"/>
                  </a:cubicBezTo>
                  <a:cubicBezTo>
                    <a:pt x="82" y="25"/>
                    <a:pt x="85" y="29"/>
                    <a:pt x="83" y="28"/>
                  </a:cubicBezTo>
                  <a:cubicBezTo>
                    <a:pt x="82" y="31"/>
                    <a:pt x="85" y="34"/>
                    <a:pt x="83" y="34"/>
                  </a:cubicBezTo>
                  <a:cubicBezTo>
                    <a:pt x="83" y="38"/>
                    <a:pt x="80" y="37"/>
                    <a:pt x="83" y="39"/>
                  </a:cubicBezTo>
                  <a:cubicBezTo>
                    <a:pt x="81" y="40"/>
                    <a:pt x="80" y="41"/>
                    <a:pt x="83" y="45"/>
                  </a:cubicBezTo>
                  <a:cubicBezTo>
                    <a:pt x="85" y="47"/>
                    <a:pt x="82" y="49"/>
                    <a:pt x="83" y="52"/>
                  </a:cubicBezTo>
                  <a:cubicBezTo>
                    <a:pt x="80" y="57"/>
                    <a:pt x="80" y="56"/>
                    <a:pt x="83" y="58"/>
                  </a:cubicBezTo>
                  <a:cubicBezTo>
                    <a:pt x="86" y="62"/>
                    <a:pt x="83" y="63"/>
                    <a:pt x="83" y="65"/>
                  </a:cubicBezTo>
                  <a:cubicBezTo>
                    <a:pt x="82" y="69"/>
                    <a:pt x="85" y="73"/>
                    <a:pt x="83" y="72"/>
                  </a:cubicBezTo>
                  <a:cubicBezTo>
                    <a:pt x="86" y="74"/>
                    <a:pt x="85" y="78"/>
                    <a:pt x="83" y="79"/>
                  </a:cubicBezTo>
                  <a:cubicBezTo>
                    <a:pt x="83" y="80"/>
                    <a:pt x="83" y="81"/>
                    <a:pt x="83" y="82"/>
                  </a:cubicBezTo>
                  <a:cubicBezTo>
                    <a:pt x="83" y="83"/>
                    <a:pt x="83" y="87"/>
                    <a:pt x="83" y="87"/>
                  </a:cubicBezTo>
                  <a:cubicBezTo>
                    <a:pt x="84" y="87"/>
                    <a:pt x="84" y="89"/>
                    <a:pt x="84" y="91"/>
                  </a:cubicBezTo>
                  <a:cubicBezTo>
                    <a:pt x="85" y="95"/>
                    <a:pt x="85" y="95"/>
                    <a:pt x="83" y="94"/>
                  </a:cubicBezTo>
                  <a:cubicBezTo>
                    <a:pt x="81" y="96"/>
                    <a:pt x="81" y="94"/>
                    <a:pt x="83" y="99"/>
                  </a:cubicBezTo>
                  <a:close/>
                </a:path>
              </a:pathLst>
            </a:custGeom>
            <a:gradFill>
              <a:gsLst>
                <a:gs pos="0">
                  <a:srgbClr val="F0C76A"/>
                </a:gs>
                <a:gs pos="100000">
                  <a:srgbClr val="CC6F62"/>
                </a:gs>
              </a:gsLst>
              <a:lin ang="2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sz="2800" b="1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5" name="Freeform 7">
              <a:extLst>
                <a:ext uri="{FF2B5EF4-FFF2-40B4-BE49-F238E27FC236}">
                  <a16:creationId xmlns:a16="http://schemas.microsoft.com/office/drawing/2014/main" id="{4EA1AF31-30A2-49B9-857A-1CEF8DEA844F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5346" y="1796500"/>
              <a:ext cx="748480" cy="2438826"/>
            </a:xfrm>
            <a:custGeom>
              <a:avLst/>
              <a:gdLst>
                <a:gd name="T0" fmla="*/ 84 w 88"/>
                <a:gd name="T1" fmla="*/ 284 h 287"/>
                <a:gd name="T2" fmla="*/ 79 w 88"/>
                <a:gd name="T3" fmla="*/ 284 h 287"/>
                <a:gd name="T4" fmla="*/ 24 w 88"/>
                <a:gd name="T5" fmla="*/ 282 h 287"/>
                <a:gd name="T6" fmla="*/ 7 w 88"/>
                <a:gd name="T7" fmla="*/ 274 h 287"/>
                <a:gd name="T8" fmla="*/ 5 w 88"/>
                <a:gd name="T9" fmla="*/ 272 h 287"/>
                <a:gd name="T10" fmla="*/ 5 w 88"/>
                <a:gd name="T11" fmla="*/ 264 h 287"/>
                <a:gd name="T12" fmla="*/ 5 w 88"/>
                <a:gd name="T13" fmla="*/ 246 h 287"/>
                <a:gd name="T14" fmla="*/ 5 w 88"/>
                <a:gd name="T15" fmla="*/ 221 h 287"/>
                <a:gd name="T16" fmla="*/ 5 w 88"/>
                <a:gd name="T17" fmla="*/ 190 h 287"/>
                <a:gd name="T18" fmla="*/ 5 w 88"/>
                <a:gd name="T19" fmla="*/ 165 h 287"/>
                <a:gd name="T20" fmla="*/ 5 w 88"/>
                <a:gd name="T21" fmla="*/ 154 h 287"/>
                <a:gd name="T22" fmla="*/ 5 w 88"/>
                <a:gd name="T23" fmla="*/ 135 h 287"/>
                <a:gd name="T24" fmla="*/ 3 w 88"/>
                <a:gd name="T25" fmla="*/ 120 h 287"/>
                <a:gd name="T26" fmla="*/ 6 w 88"/>
                <a:gd name="T27" fmla="*/ 109 h 287"/>
                <a:gd name="T28" fmla="*/ 6 w 88"/>
                <a:gd name="T29" fmla="*/ 98 h 287"/>
                <a:gd name="T30" fmla="*/ 5 w 88"/>
                <a:gd name="T31" fmla="*/ 85 h 287"/>
                <a:gd name="T32" fmla="*/ 5 w 88"/>
                <a:gd name="T33" fmla="*/ 74 h 287"/>
                <a:gd name="T34" fmla="*/ 5 w 88"/>
                <a:gd name="T35" fmla="*/ 60 h 287"/>
                <a:gd name="T36" fmla="*/ 5 w 88"/>
                <a:gd name="T37" fmla="*/ 50 h 287"/>
                <a:gd name="T38" fmla="*/ 6 w 88"/>
                <a:gd name="T39" fmla="*/ 39 h 287"/>
                <a:gd name="T40" fmla="*/ 4 w 88"/>
                <a:gd name="T41" fmla="*/ 29 h 287"/>
                <a:gd name="T42" fmla="*/ 5 w 88"/>
                <a:gd name="T43" fmla="*/ 18 h 287"/>
                <a:gd name="T44" fmla="*/ 8 w 88"/>
                <a:gd name="T45" fmla="*/ 14 h 287"/>
                <a:gd name="T46" fmla="*/ 19 w 88"/>
                <a:gd name="T47" fmla="*/ 10 h 287"/>
                <a:gd name="T48" fmla="*/ 40 w 88"/>
                <a:gd name="T49" fmla="*/ 5 h 287"/>
                <a:gd name="T50" fmla="*/ 51 w 88"/>
                <a:gd name="T51" fmla="*/ 4 h 287"/>
                <a:gd name="T52" fmla="*/ 74 w 88"/>
                <a:gd name="T53" fmla="*/ 2 h 287"/>
                <a:gd name="T54" fmla="*/ 84 w 88"/>
                <a:gd name="T55" fmla="*/ 2 h 287"/>
                <a:gd name="T56" fmla="*/ 84 w 88"/>
                <a:gd name="T57" fmla="*/ 8 h 287"/>
                <a:gd name="T58" fmla="*/ 84 w 88"/>
                <a:gd name="T59" fmla="*/ 22 h 287"/>
                <a:gd name="T60" fmla="*/ 84 w 88"/>
                <a:gd name="T61" fmla="*/ 45 h 287"/>
                <a:gd name="T62" fmla="*/ 84 w 88"/>
                <a:gd name="T63" fmla="*/ 73 h 287"/>
                <a:gd name="T64" fmla="*/ 84 w 88"/>
                <a:gd name="T65" fmla="*/ 88 h 287"/>
                <a:gd name="T66" fmla="*/ 84 w 88"/>
                <a:gd name="T67" fmla="*/ 105 h 287"/>
                <a:gd name="T68" fmla="*/ 85 w 88"/>
                <a:gd name="T69" fmla="*/ 119 h 287"/>
                <a:gd name="T70" fmla="*/ 83 w 88"/>
                <a:gd name="T71" fmla="*/ 127 h 287"/>
                <a:gd name="T72" fmla="*/ 84 w 88"/>
                <a:gd name="T73" fmla="*/ 143 h 287"/>
                <a:gd name="T74" fmla="*/ 84 w 88"/>
                <a:gd name="T75" fmla="*/ 151 h 287"/>
                <a:gd name="T76" fmla="*/ 84 w 88"/>
                <a:gd name="T77" fmla="*/ 156 h 287"/>
                <a:gd name="T78" fmla="*/ 85 w 88"/>
                <a:gd name="T79" fmla="*/ 163 h 287"/>
                <a:gd name="T80" fmla="*/ 85 w 88"/>
                <a:gd name="T81" fmla="*/ 163 h 287"/>
                <a:gd name="T82" fmla="*/ 85 w 88"/>
                <a:gd name="T83" fmla="*/ 163 h 287"/>
                <a:gd name="T84" fmla="*/ 84 w 88"/>
                <a:gd name="T85" fmla="*/ 168 h 287"/>
                <a:gd name="T86" fmla="*/ 85 w 88"/>
                <a:gd name="T87" fmla="*/ 174 h 287"/>
                <a:gd name="T88" fmla="*/ 84 w 88"/>
                <a:gd name="T89" fmla="*/ 176 h 287"/>
                <a:gd name="T90" fmla="*/ 84 w 88"/>
                <a:gd name="T91" fmla="*/ 177 h 287"/>
                <a:gd name="T92" fmla="*/ 84 w 88"/>
                <a:gd name="T93" fmla="*/ 178 h 287"/>
                <a:gd name="T94" fmla="*/ 84 w 88"/>
                <a:gd name="T95" fmla="*/ 182 h 287"/>
                <a:gd name="T96" fmla="*/ 85 w 88"/>
                <a:gd name="T97" fmla="*/ 185 h 287"/>
                <a:gd name="T98" fmla="*/ 85 w 88"/>
                <a:gd name="T99" fmla="*/ 192 h 287"/>
                <a:gd name="T100" fmla="*/ 84 w 88"/>
                <a:gd name="T101" fmla="*/ 214 h 287"/>
                <a:gd name="T102" fmla="*/ 84 w 88"/>
                <a:gd name="T103" fmla="*/ 242 h 287"/>
                <a:gd name="T104" fmla="*/ 84 w 88"/>
                <a:gd name="T105" fmla="*/ 264 h 287"/>
                <a:gd name="T106" fmla="*/ 84 w 88"/>
                <a:gd name="T107" fmla="*/ 273 h 287"/>
                <a:gd name="T108" fmla="*/ 84 w 88"/>
                <a:gd name="T109" fmla="*/ 283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88" h="287">
                  <a:moveTo>
                    <a:pt x="84" y="284"/>
                  </a:moveTo>
                  <a:cubicBezTo>
                    <a:pt x="84" y="284"/>
                    <a:pt x="84" y="285"/>
                    <a:pt x="84" y="285"/>
                  </a:cubicBezTo>
                  <a:cubicBezTo>
                    <a:pt x="84" y="285"/>
                    <a:pt x="84" y="285"/>
                    <a:pt x="84" y="284"/>
                  </a:cubicBezTo>
                  <a:cubicBezTo>
                    <a:pt x="84" y="284"/>
                    <a:pt x="84" y="284"/>
                    <a:pt x="84" y="284"/>
                  </a:cubicBezTo>
                  <a:cubicBezTo>
                    <a:pt x="84" y="284"/>
                    <a:pt x="84" y="284"/>
                    <a:pt x="84" y="284"/>
                  </a:cubicBezTo>
                  <a:cubicBezTo>
                    <a:pt x="84" y="287"/>
                    <a:pt x="83" y="286"/>
                    <a:pt x="84" y="285"/>
                  </a:cubicBezTo>
                  <a:cubicBezTo>
                    <a:pt x="84" y="285"/>
                    <a:pt x="83" y="285"/>
                    <a:pt x="83" y="284"/>
                  </a:cubicBezTo>
                  <a:cubicBezTo>
                    <a:pt x="83" y="285"/>
                    <a:pt x="82" y="282"/>
                    <a:pt x="79" y="284"/>
                  </a:cubicBezTo>
                  <a:cubicBezTo>
                    <a:pt x="80" y="285"/>
                    <a:pt x="74" y="285"/>
                    <a:pt x="73" y="284"/>
                  </a:cubicBezTo>
                  <a:cubicBezTo>
                    <a:pt x="71" y="284"/>
                    <a:pt x="69" y="284"/>
                    <a:pt x="66" y="284"/>
                  </a:cubicBezTo>
                  <a:cubicBezTo>
                    <a:pt x="48" y="284"/>
                    <a:pt x="24" y="284"/>
                    <a:pt x="24" y="284"/>
                  </a:cubicBezTo>
                  <a:cubicBezTo>
                    <a:pt x="24" y="282"/>
                    <a:pt x="24" y="282"/>
                    <a:pt x="24" y="282"/>
                  </a:cubicBezTo>
                  <a:cubicBezTo>
                    <a:pt x="22" y="280"/>
                    <a:pt x="21" y="278"/>
                    <a:pt x="18" y="277"/>
                  </a:cubicBezTo>
                  <a:cubicBezTo>
                    <a:pt x="17" y="276"/>
                    <a:pt x="16" y="276"/>
                    <a:pt x="14" y="275"/>
                  </a:cubicBezTo>
                  <a:cubicBezTo>
                    <a:pt x="12" y="274"/>
                    <a:pt x="11" y="275"/>
                    <a:pt x="9" y="274"/>
                  </a:cubicBezTo>
                  <a:cubicBezTo>
                    <a:pt x="9" y="273"/>
                    <a:pt x="8" y="276"/>
                    <a:pt x="7" y="274"/>
                  </a:cubicBezTo>
                  <a:cubicBezTo>
                    <a:pt x="7" y="274"/>
                    <a:pt x="6" y="274"/>
                    <a:pt x="5" y="273"/>
                  </a:cubicBezTo>
                  <a:cubicBezTo>
                    <a:pt x="5" y="273"/>
                    <a:pt x="5" y="273"/>
                    <a:pt x="5" y="273"/>
                  </a:cubicBezTo>
                  <a:cubicBezTo>
                    <a:pt x="5" y="275"/>
                    <a:pt x="2" y="273"/>
                    <a:pt x="5" y="273"/>
                  </a:cubicBezTo>
                  <a:cubicBezTo>
                    <a:pt x="5" y="273"/>
                    <a:pt x="5" y="273"/>
                    <a:pt x="5" y="272"/>
                  </a:cubicBezTo>
                  <a:cubicBezTo>
                    <a:pt x="4" y="271"/>
                    <a:pt x="6" y="271"/>
                    <a:pt x="5" y="271"/>
                  </a:cubicBezTo>
                  <a:cubicBezTo>
                    <a:pt x="7" y="272"/>
                    <a:pt x="6" y="270"/>
                    <a:pt x="5" y="270"/>
                  </a:cubicBezTo>
                  <a:cubicBezTo>
                    <a:pt x="5" y="269"/>
                    <a:pt x="4" y="270"/>
                    <a:pt x="5" y="267"/>
                  </a:cubicBezTo>
                  <a:cubicBezTo>
                    <a:pt x="6" y="264"/>
                    <a:pt x="6" y="266"/>
                    <a:pt x="5" y="264"/>
                  </a:cubicBezTo>
                  <a:cubicBezTo>
                    <a:pt x="2" y="261"/>
                    <a:pt x="4" y="260"/>
                    <a:pt x="5" y="260"/>
                  </a:cubicBezTo>
                  <a:cubicBezTo>
                    <a:pt x="0" y="259"/>
                    <a:pt x="5" y="258"/>
                    <a:pt x="5" y="256"/>
                  </a:cubicBezTo>
                  <a:cubicBezTo>
                    <a:pt x="6" y="256"/>
                    <a:pt x="4" y="253"/>
                    <a:pt x="5" y="251"/>
                  </a:cubicBezTo>
                  <a:cubicBezTo>
                    <a:pt x="4" y="252"/>
                    <a:pt x="5" y="245"/>
                    <a:pt x="5" y="246"/>
                  </a:cubicBezTo>
                  <a:cubicBezTo>
                    <a:pt x="5" y="242"/>
                    <a:pt x="8" y="243"/>
                    <a:pt x="5" y="240"/>
                  </a:cubicBezTo>
                  <a:cubicBezTo>
                    <a:pt x="11" y="244"/>
                    <a:pt x="3" y="236"/>
                    <a:pt x="5" y="234"/>
                  </a:cubicBezTo>
                  <a:cubicBezTo>
                    <a:pt x="4" y="229"/>
                    <a:pt x="5" y="231"/>
                    <a:pt x="5" y="228"/>
                  </a:cubicBezTo>
                  <a:cubicBezTo>
                    <a:pt x="5" y="227"/>
                    <a:pt x="7" y="221"/>
                    <a:pt x="5" y="221"/>
                  </a:cubicBezTo>
                  <a:cubicBezTo>
                    <a:pt x="6" y="216"/>
                    <a:pt x="3" y="219"/>
                    <a:pt x="5" y="213"/>
                  </a:cubicBezTo>
                  <a:cubicBezTo>
                    <a:pt x="2" y="212"/>
                    <a:pt x="2" y="211"/>
                    <a:pt x="5" y="206"/>
                  </a:cubicBezTo>
                  <a:cubicBezTo>
                    <a:pt x="6" y="206"/>
                    <a:pt x="2" y="201"/>
                    <a:pt x="5" y="198"/>
                  </a:cubicBezTo>
                  <a:cubicBezTo>
                    <a:pt x="6" y="195"/>
                    <a:pt x="6" y="191"/>
                    <a:pt x="5" y="190"/>
                  </a:cubicBezTo>
                  <a:cubicBezTo>
                    <a:pt x="3" y="190"/>
                    <a:pt x="4" y="183"/>
                    <a:pt x="5" y="182"/>
                  </a:cubicBezTo>
                  <a:cubicBezTo>
                    <a:pt x="6" y="180"/>
                    <a:pt x="5" y="177"/>
                    <a:pt x="5" y="174"/>
                  </a:cubicBezTo>
                  <a:cubicBezTo>
                    <a:pt x="5" y="171"/>
                    <a:pt x="3" y="169"/>
                    <a:pt x="3" y="167"/>
                  </a:cubicBezTo>
                  <a:cubicBezTo>
                    <a:pt x="3" y="167"/>
                    <a:pt x="3" y="166"/>
                    <a:pt x="5" y="165"/>
                  </a:cubicBezTo>
                  <a:cubicBezTo>
                    <a:pt x="6" y="164"/>
                    <a:pt x="6" y="164"/>
                    <a:pt x="5" y="161"/>
                  </a:cubicBezTo>
                  <a:cubicBezTo>
                    <a:pt x="4" y="158"/>
                    <a:pt x="2" y="157"/>
                    <a:pt x="5" y="157"/>
                  </a:cubicBezTo>
                  <a:cubicBezTo>
                    <a:pt x="5" y="156"/>
                    <a:pt x="6" y="156"/>
                    <a:pt x="6" y="156"/>
                  </a:cubicBezTo>
                  <a:cubicBezTo>
                    <a:pt x="6" y="156"/>
                    <a:pt x="5" y="155"/>
                    <a:pt x="5" y="154"/>
                  </a:cubicBezTo>
                  <a:cubicBezTo>
                    <a:pt x="8" y="151"/>
                    <a:pt x="4" y="150"/>
                    <a:pt x="5" y="148"/>
                  </a:cubicBezTo>
                  <a:cubicBezTo>
                    <a:pt x="3" y="150"/>
                    <a:pt x="6" y="142"/>
                    <a:pt x="5" y="143"/>
                  </a:cubicBezTo>
                  <a:cubicBezTo>
                    <a:pt x="5" y="141"/>
                    <a:pt x="5" y="140"/>
                    <a:pt x="5" y="139"/>
                  </a:cubicBezTo>
                  <a:cubicBezTo>
                    <a:pt x="4" y="136"/>
                    <a:pt x="2" y="136"/>
                    <a:pt x="5" y="135"/>
                  </a:cubicBezTo>
                  <a:cubicBezTo>
                    <a:pt x="6" y="131"/>
                    <a:pt x="9" y="134"/>
                    <a:pt x="5" y="131"/>
                  </a:cubicBezTo>
                  <a:cubicBezTo>
                    <a:pt x="5" y="129"/>
                    <a:pt x="5" y="129"/>
                    <a:pt x="5" y="128"/>
                  </a:cubicBezTo>
                  <a:cubicBezTo>
                    <a:pt x="5" y="127"/>
                    <a:pt x="4" y="126"/>
                    <a:pt x="5" y="122"/>
                  </a:cubicBezTo>
                  <a:cubicBezTo>
                    <a:pt x="3" y="120"/>
                    <a:pt x="2" y="121"/>
                    <a:pt x="3" y="120"/>
                  </a:cubicBezTo>
                  <a:cubicBezTo>
                    <a:pt x="3" y="119"/>
                    <a:pt x="2" y="119"/>
                    <a:pt x="4" y="117"/>
                  </a:cubicBezTo>
                  <a:cubicBezTo>
                    <a:pt x="4" y="116"/>
                    <a:pt x="5" y="114"/>
                    <a:pt x="5" y="114"/>
                  </a:cubicBezTo>
                  <a:cubicBezTo>
                    <a:pt x="5" y="113"/>
                    <a:pt x="5" y="114"/>
                    <a:pt x="6" y="113"/>
                  </a:cubicBezTo>
                  <a:cubicBezTo>
                    <a:pt x="8" y="111"/>
                    <a:pt x="5" y="109"/>
                    <a:pt x="6" y="109"/>
                  </a:cubicBezTo>
                  <a:cubicBezTo>
                    <a:pt x="6" y="108"/>
                    <a:pt x="7" y="106"/>
                    <a:pt x="5" y="105"/>
                  </a:cubicBezTo>
                  <a:cubicBezTo>
                    <a:pt x="5" y="105"/>
                    <a:pt x="4" y="104"/>
                    <a:pt x="5" y="103"/>
                  </a:cubicBezTo>
                  <a:cubicBezTo>
                    <a:pt x="7" y="102"/>
                    <a:pt x="6" y="103"/>
                    <a:pt x="6" y="101"/>
                  </a:cubicBezTo>
                  <a:cubicBezTo>
                    <a:pt x="6" y="101"/>
                    <a:pt x="5" y="99"/>
                    <a:pt x="6" y="98"/>
                  </a:cubicBezTo>
                  <a:cubicBezTo>
                    <a:pt x="5" y="98"/>
                    <a:pt x="6" y="97"/>
                    <a:pt x="5" y="97"/>
                  </a:cubicBezTo>
                  <a:cubicBezTo>
                    <a:pt x="5" y="95"/>
                    <a:pt x="5" y="93"/>
                    <a:pt x="4" y="93"/>
                  </a:cubicBezTo>
                  <a:cubicBezTo>
                    <a:pt x="3" y="92"/>
                    <a:pt x="4" y="92"/>
                    <a:pt x="5" y="89"/>
                  </a:cubicBezTo>
                  <a:cubicBezTo>
                    <a:pt x="6" y="86"/>
                    <a:pt x="4" y="84"/>
                    <a:pt x="5" y="85"/>
                  </a:cubicBezTo>
                  <a:cubicBezTo>
                    <a:pt x="5" y="83"/>
                    <a:pt x="6" y="83"/>
                    <a:pt x="5" y="81"/>
                  </a:cubicBezTo>
                  <a:cubicBezTo>
                    <a:pt x="4" y="79"/>
                    <a:pt x="4" y="79"/>
                    <a:pt x="5" y="79"/>
                  </a:cubicBezTo>
                  <a:cubicBezTo>
                    <a:pt x="5" y="79"/>
                    <a:pt x="5" y="78"/>
                    <a:pt x="5" y="77"/>
                  </a:cubicBezTo>
                  <a:cubicBezTo>
                    <a:pt x="6" y="77"/>
                    <a:pt x="5" y="76"/>
                    <a:pt x="5" y="74"/>
                  </a:cubicBezTo>
                  <a:cubicBezTo>
                    <a:pt x="7" y="71"/>
                    <a:pt x="7" y="69"/>
                    <a:pt x="7" y="69"/>
                  </a:cubicBezTo>
                  <a:cubicBezTo>
                    <a:pt x="8" y="69"/>
                    <a:pt x="6" y="67"/>
                    <a:pt x="5" y="67"/>
                  </a:cubicBezTo>
                  <a:cubicBezTo>
                    <a:pt x="5" y="65"/>
                    <a:pt x="4" y="64"/>
                    <a:pt x="5" y="63"/>
                  </a:cubicBezTo>
                  <a:cubicBezTo>
                    <a:pt x="6" y="61"/>
                    <a:pt x="6" y="59"/>
                    <a:pt x="5" y="60"/>
                  </a:cubicBezTo>
                  <a:cubicBezTo>
                    <a:pt x="4" y="58"/>
                    <a:pt x="5" y="57"/>
                    <a:pt x="4" y="56"/>
                  </a:cubicBezTo>
                  <a:cubicBezTo>
                    <a:pt x="3" y="55"/>
                    <a:pt x="4" y="53"/>
                    <a:pt x="5" y="53"/>
                  </a:cubicBezTo>
                  <a:cubicBezTo>
                    <a:pt x="5" y="53"/>
                    <a:pt x="5" y="53"/>
                    <a:pt x="5" y="52"/>
                  </a:cubicBezTo>
                  <a:cubicBezTo>
                    <a:pt x="4" y="52"/>
                    <a:pt x="4" y="52"/>
                    <a:pt x="5" y="50"/>
                  </a:cubicBezTo>
                  <a:cubicBezTo>
                    <a:pt x="5" y="49"/>
                    <a:pt x="6" y="49"/>
                    <a:pt x="5" y="47"/>
                  </a:cubicBezTo>
                  <a:cubicBezTo>
                    <a:pt x="3" y="46"/>
                    <a:pt x="2" y="46"/>
                    <a:pt x="3" y="45"/>
                  </a:cubicBezTo>
                  <a:cubicBezTo>
                    <a:pt x="3" y="44"/>
                    <a:pt x="5" y="44"/>
                    <a:pt x="5" y="41"/>
                  </a:cubicBezTo>
                  <a:cubicBezTo>
                    <a:pt x="4" y="42"/>
                    <a:pt x="6" y="39"/>
                    <a:pt x="6" y="39"/>
                  </a:cubicBezTo>
                  <a:cubicBezTo>
                    <a:pt x="5" y="38"/>
                    <a:pt x="6" y="36"/>
                    <a:pt x="5" y="36"/>
                  </a:cubicBezTo>
                  <a:cubicBezTo>
                    <a:pt x="5" y="34"/>
                    <a:pt x="6" y="34"/>
                    <a:pt x="5" y="33"/>
                  </a:cubicBezTo>
                  <a:cubicBezTo>
                    <a:pt x="5" y="32"/>
                    <a:pt x="5" y="32"/>
                    <a:pt x="5" y="31"/>
                  </a:cubicBezTo>
                  <a:cubicBezTo>
                    <a:pt x="4" y="31"/>
                    <a:pt x="4" y="30"/>
                    <a:pt x="4" y="29"/>
                  </a:cubicBezTo>
                  <a:cubicBezTo>
                    <a:pt x="4" y="28"/>
                    <a:pt x="5" y="27"/>
                    <a:pt x="5" y="27"/>
                  </a:cubicBezTo>
                  <a:cubicBezTo>
                    <a:pt x="5" y="27"/>
                    <a:pt x="5" y="24"/>
                    <a:pt x="5" y="23"/>
                  </a:cubicBezTo>
                  <a:cubicBezTo>
                    <a:pt x="5" y="23"/>
                    <a:pt x="3" y="21"/>
                    <a:pt x="5" y="20"/>
                  </a:cubicBezTo>
                  <a:cubicBezTo>
                    <a:pt x="6" y="20"/>
                    <a:pt x="4" y="19"/>
                    <a:pt x="5" y="18"/>
                  </a:cubicBezTo>
                  <a:cubicBezTo>
                    <a:pt x="5" y="16"/>
                    <a:pt x="5" y="17"/>
                    <a:pt x="5" y="16"/>
                  </a:cubicBezTo>
                  <a:cubicBezTo>
                    <a:pt x="7" y="13"/>
                    <a:pt x="4" y="16"/>
                    <a:pt x="5" y="15"/>
                  </a:cubicBezTo>
                  <a:cubicBezTo>
                    <a:pt x="5" y="13"/>
                    <a:pt x="6" y="14"/>
                    <a:pt x="5" y="14"/>
                  </a:cubicBezTo>
                  <a:cubicBezTo>
                    <a:pt x="6" y="14"/>
                    <a:pt x="7" y="14"/>
                    <a:pt x="8" y="14"/>
                  </a:cubicBezTo>
                  <a:cubicBezTo>
                    <a:pt x="9" y="15"/>
                    <a:pt x="9" y="12"/>
                    <a:pt x="10" y="13"/>
                  </a:cubicBezTo>
                  <a:cubicBezTo>
                    <a:pt x="9" y="12"/>
                    <a:pt x="10" y="12"/>
                    <a:pt x="12" y="12"/>
                  </a:cubicBezTo>
                  <a:cubicBezTo>
                    <a:pt x="13" y="11"/>
                    <a:pt x="14" y="13"/>
                    <a:pt x="15" y="11"/>
                  </a:cubicBezTo>
                  <a:cubicBezTo>
                    <a:pt x="15" y="9"/>
                    <a:pt x="20" y="6"/>
                    <a:pt x="19" y="10"/>
                  </a:cubicBezTo>
                  <a:cubicBezTo>
                    <a:pt x="20" y="9"/>
                    <a:pt x="24" y="11"/>
                    <a:pt x="24" y="8"/>
                  </a:cubicBezTo>
                  <a:cubicBezTo>
                    <a:pt x="28" y="9"/>
                    <a:pt x="31" y="9"/>
                    <a:pt x="30" y="7"/>
                  </a:cubicBezTo>
                  <a:cubicBezTo>
                    <a:pt x="36" y="8"/>
                    <a:pt x="32" y="7"/>
                    <a:pt x="35" y="6"/>
                  </a:cubicBezTo>
                  <a:cubicBezTo>
                    <a:pt x="34" y="3"/>
                    <a:pt x="36" y="8"/>
                    <a:pt x="40" y="5"/>
                  </a:cubicBezTo>
                  <a:cubicBezTo>
                    <a:pt x="44" y="8"/>
                    <a:pt x="46" y="7"/>
                    <a:pt x="46" y="4"/>
                  </a:cubicBezTo>
                  <a:cubicBezTo>
                    <a:pt x="49" y="4"/>
                    <a:pt x="52" y="7"/>
                    <a:pt x="51" y="4"/>
                  </a:cubicBezTo>
                  <a:cubicBezTo>
                    <a:pt x="51" y="4"/>
                    <a:pt x="51" y="4"/>
                    <a:pt x="51" y="4"/>
                  </a:cubicBezTo>
                  <a:cubicBezTo>
                    <a:pt x="51" y="4"/>
                    <a:pt x="51" y="4"/>
                    <a:pt x="51" y="4"/>
                  </a:cubicBezTo>
                  <a:cubicBezTo>
                    <a:pt x="52" y="5"/>
                    <a:pt x="55" y="2"/>
                    <a:pt x="57" y="3"/>
                  </a:cubicBezTo>
                  <a:cubicBezTo>
                    <a:pt x="58" y="3"/>
                    <a:pt x="61" y="1"/>
                    <a:pt x="63" y="3"/>
                  </a:cubicBezTo>
                  <a:cubicBezTo>
                    <a:pt x="64" y="6"/>
                    <a:pt x="66" y="3"/>
                    <a:pt x="68" y="2"/>
                  </a:cubicBezTo>
                  <a:cubicBezTo>
                    <a:pt x="70" y="2"/>
                    <a:pt x="74" y="4"/>
                    <a:pt x="74" y="2"/>
                  </a:cubicBezTo>
                  <a:cubicBezTo>
                    <a:pt x="74" y="2"/>
                    <a:pt x="77" y="4"/>
                    <a:pt x="77" y="2"/>
                  </a:cubicBezTo>
                  <a:cubicBezTo>
                    <a:pt x="78" y="0"/>
                    <a:pt x="81" y="2"/>
                    <a:pt x="80" y="2"/>
                  </a:cubicBezTo>
                  <a:cubicBezTo>
                    <a:pt x="82" y="3"/>
                    <a:pt x="83" y="3"/>
                    <a:pt x="82" y="2"/>
                  </a:cubicBezTo>
                  <a:cubicBezTo>
                    <a:pt x="83" y="3"/>
                    <a:pt x="84" y="2"/>
                    <a:pt x="84" y="2"/>
                  </a:cubicBezTo>
                  <a:cubicBezTo>
                    <a:pt x="85" y="2"/>
                    <a:pt x="86" y="2"/>
                    <a:pt x="84" y="3"/>
                  </a:cubicBezTo>
                  <a:cubicBezTo>
                    <a:pt x="84" y="4"/>
                    <a:pt x="84" y="3"/>
                    <a:pt x="84" y="4"/>
                  </a:cubicBezTo>
                  <a:cubicBezTo>
                    <a:pt x="84" y="4"/>
                    <a:pt x="83" y="4"/>
                    <a:pt x="84" y="5"/>
                  </a:cubicBezTo>
                  <a:cubicBezTo>
                    <a:pt x="86" y="4"/>
                    <a:pt x="83" y="7"/>
                    <a:pt x="84" y="8"/>
                  </a:cubicBezTo>
                  <a:cubicBezTo>
                    <a:pt x="85" y="7"/>
                    <a:pt x="84" y="11"/>
                    <a:pt x="84" y="10"/>
                  </a:cubicBezTo>
                  <a:cubicBezTo>
                    <a:pt x="87" y="10"/>
                    <a:pt x="83" y="15"/>
                    <a:pt x="84" y="14"/>
                  </a:cubicBezTo>
                  <a:cubicBezTo>
                    <a:pt x="84" y="14"/>
                    <a:pt x="85" y="14"/>
                    <a:pt x="84" y="18"/>
                  </a:cubicBezTo>
                  <a:cubicBezTo>
                    <a:pt x="84" y="20"/>
                    <a:pt x="85" y="21"/>
                    <a:pt x="84" y="22"/>
                  </a:cubicBezTo>
                  <a:cubicBezTo>
                    <a:pt x="84" y="28"/>
                    <a:pt x="84" y="23"/>
                    <a:pt x="84" y="27"/>
                  </a:cubicBezTo>
                  <a:cubicBezTo>
                    <a:pt x="85" y="29"/>
                    <a:pt x="83" y="31"/>
                    <a:pt x="84" y="33"/>
                  </a:cubicBezTo>
                  <a:cubicBezTo>
                    <a:pt x="83" y="37"/>
                    <a:pt x="84" y="35"/>
                    <a:pt x="84" y="38"/>
                  </a:cubicBezTo>
                  <a:cubicBezTo>
                    <a:pt x="81" y="40"/>
                    <a:pt x="84" y="39"/>
                    <a:pt x="84" y="45"/>
                  </a:cubicBezTo>
                  <a:cubicBezTo>
                    <a:pt x="82" y="46"/>
                    <a:pt x="86" y="47"/>
                    <a:pt x="84" y="51"/>
                  </a:cubicBezTo>
                  <a:cubicBezTo>
                    <a:pt x="83" y="53"/>
                    <a:pt x="84" y="53"/>
                    <a:pt x="84" y="58"/>
                  </a:cubicBezTo>
                  <a:cubicBezTo>
                    <a:pt x="85" y="58"/>
                    <a:pt x="85" y="60"/>
                    <a:pt x="84" y="65"/>
                  </a:cubicBezTo>
                  <a:cubicBezTo>
                    <a:pt x="84" y="67"/>
                    <a:pt x="86" y="70"/>
                    <a:pt x="84" y="73"/>
                  </a:cubicBezTo>
                  <a:cubicBezTo>
                    <a:pt x="86" y="73"/>
                    <a:pt x="84" y="74"/>
                    <a:pt x="84" y="80"/>
                  </a:cubicBezTo>
                  <a:cubicBezTo>
                    <a:pt x="84" y="80"/>
                    <a:pt x="85" y="80"/>
                    <a:pt x="84" y="81"/>
                  </a:cubicBezTo>
                  <a:cubicBezTo>
                    <a:pt x="84" y="80"/>
                    <a:pt x="84" y="80"/>
                    <a:pt x="84" y="80"/>
                  </a:cubicBezTo>
                  <a:cubicBezTo>
                    <a:pt x="84" y="81"/>
                    <a:pt x="81" y="84"/>
                    <a:pt x="84" y="88"/>
                  </a:cubicBezTo>
                  <a:cubicBezTo>
                    <a:pt x="81" y="88"/>
                    <a:pt x="84" y="95"/>
                    <a:pt x="84" y="97"/>
                  </a:cubicBezTo>
                  <a:cubicBezTo>
                    <a:pt x="84" y="97"/>
                    <a:pt x="83" y="97"/>
                    <a:pt x="83" y="98"/>
                  </a:cubicBezTo>
                  <a:cubicBezTo>
                    <a:pt x="83" y="98"/>
                    <a:pt x="83" y="100"/>
                    <a:pt x="83" y="101"/>
                  </a:cubicBezTo>
                  <a:cubicBezTo>
                    <a:pt x="84" y="102"/>
                    <a:pt x="85" y="101"/>
                    <a:pt x="84" y="105"/>
                  </a:cubicBezTo>
                  <a:cubicBezTo>
                    <a:pt x="84" y="105"/>
                    <a:pt x="84" y="106"/>
                    <a:pt x="84" y="108"/>
                  </a:cubicBezTo>
                  <a:cubicBezTo>
                    <a:pt x="85" y="109"/>
                    <a:pt x="85" y="113"/>
                    <a:pt x="84" y="113"/>
                  </a:cubicBezTo>
                  <a:cubicBezTo>
                    <a:pt x="83" y="114"/>
                    <a:pt x="83" y="119"/>
                    <a:pt x="84" y="119"/>
                  </a:cubicBezTo>
                  <a:cubicBezTo>
                    <a:pt x="84" y="119"/>
                    <a:pt x="84" y="119"/>
                    <a:pt x="85" y="119"/>
                  </a:cubicBezTo>
                  <a:cubicBezTo>
                    <a:pt x="85" y="119"/>
                    <a:pt x="85" y="119"/>
                    <a:pt x="84" y="119"/>
                  </a:cubicBezTo>
                  <a:cubicBezTo>
                    <a:pt x="85" y="119"/>
                    <a:pt x="88" y="121"/>
                    <a:pt x="84" y="122"/>
                  </a:cubicBezTo>
                  <a:cubicBezTo>
                    <a:pt x="84" y="124"/>
                    <a:pt x="85" y="121"/>
                    <a:pt x="84" y="124"/>
                  </a:cubicBezTo>
                  <a:cubicBezTo>
                    <a:pt x="86" y="123"/>
                    <a:pt x="81" y="125"/>
                    <a:pt x="83" y="127"/>
                  </a:cubicBezTo>
                  <a:cubicBezTo>
                    <a:pt x="85" y="126"/>
                    <a:pt x="86" y="129"/>
                    <a:pt x="84" y="130"/>
                  </a:cubicBezTo>
                  <a:cubicBezTo>
                    <a:pt x="86" y="133"/>
                    <a:pt x="83" y="134"/>
                    <a:pt x="84" y="135"/>
                  </a:cubicBezTo>
                  <a:cubicBezTo>
                    <a:pt x="81" y="138"/>
                    <a:pt x="81" y="136"/>
                    <a:pt x="84" y="139"/>
                  </a:cubicBezTo>
                  <a:cubicBezTo>
                    <a:pt x="86" y="138"/>
                    <a:pt x="86" y="142"/>
                    <a:pt x="84" y="143"/>
                  </a:cubicBezTo>
                  <a:cubicBezTo>
                    <a:pt x="83" y="144"/>
                    <a:pt x="84" y="147"/>
                    <a:pt x="84" y="148"/>
                  </a:cubicBezTo>
                  <a:cubicBezTo>
                    <a:pt x="85" y="148"/>
                    <a:pt x="86" y="149"/>
                    <a:pt x="85" y="151"/>
                  </a:cubicBezTo>
                  <a:cubicBezTo>
                    <a:pt x="83" y="151"/>
                    <a:pt x="83" y="151"/>
                    <a:pt x="84" y="151"/>
                  </a:cubicBezTo>
                  <a:cubicBezTo>
                    <a:pt x="84" y="151"/>
                    <a:pt x="84" y="151"/>
                    <a:pt x="84" y="151"/>
                  </a:cubicBezTo>
                  <a:cubicBezTo>
                    <a:pt x="85" y="152"/>
                    <a:pt x="85" y="152"/>
                    <a:pt x="84" y="153"/>
                  </a:cubicBezTo>
                  <a:cubicBezTo>
                    <a:pt x="84" y="152"/>
                    <a:pt x="84" y="152"/>
                    <a:pt x="84" y="151"/>
                  </a:cubicBezTo>
                  <a:cubicBezTo>
                    <a:pt x="84" y="151"/>
                    <a:pt x="84" y="151"/>
                    <a:pt x="84" y="151"/>
                  </a:cubicBezTo>
                  <a:cubicBezTo>
                    <a:pt x="83" y="151"/>
                    <a:pt x="83" y="153"/>
                    <a:pt x="84" y="156"/>
                  </a:cubicBezTo>
                  <a:cubicBezTo>
                    <a:pt x="84" y="159"/>
                    <a:pt x="86" y="160"/>
                    <a:pt x="83" y="161"/>
                  </a:cubicBezTo>
                  <a:cubicBezTo>
                    <a:pt x="85" y="161"/>
                    <a:pt x="85" y="161"/>
                    <a:pt x="85" y="162"/>
                  </a:cubicBezTo>
                  <a:cubicBezTo>
                    <a:pt x="85" y="162"/>
                    <a:pt x="85" y="162"/>
                    <a:pt x="85" y="162"/>
                  </a:cubicBezTo>
                  <a:cubicBezTo>
                    <a:pt x="85" y="162"/>
                    <a:pt x="85" y="162"/>
                    <a:pt x="85" y="163"/>
                  </a:cubicBezTo>
                  <a:cubicBezTo>
                    <a:pt x="85" y="162"/>
                    <a:pt x="85" y="162"/>
                    <a:pt x="85" y="162"/>
                  </a:cubicBezTo>
                  <a:cubicBezTo>
                    <a:pt x="85" y="162"/>
                    <a:pt x="85" y="163"/>
                    <a:pt x="85" y="163"/>
                  </a:cubicBezTo>
                  <a:cubicBezTo>
                    <a:pt x="85" y="163"/>
                    <a:pt x="85" y="163"/>
                    <a:pt x="85" y="163"/>
                  </a:cubicBezTo>
                  <a:cubicBezTo>
                    <a:pt x="86" y="163"/>
                    <a:pt x="86" y="163"/>
                    <a:pt x="85" y="163"/>
                  </a:cubicBezTo>
                  <a:cubicBezTo>
                    <a:pt x="85" y="163"/>
                    <a:pt x="85" y="163"/>
                    <a:pt x="85" y="164"/>
                  </a:cubicBezTo>
                  <a:cubicBezTo>
                    <a:pt x="85" y="164"/>
                    <a:pt x="85" y="163"/>
                    <a:pt x="85" y="163"/>
                  </a:cubicBezTo>
                  <a:cubicBezTo>
                    <a:pt x="85" y="163"/>
                    <a:pt x="85" y="163"/>
                    <a:pt x="85" y="163"/>
                  </a:cubicBezTo>
                  <a:cubicBezTo>
                    <a:pt x="85" y="163"/>
                    <a:pt x="85" y="163"/>
                    <a:pt x="85" y="163"/>
                  </a:cubicBezTo>
                  <a:cubicBezTo>
                    <a:pt x="85" y="163"/>
                    <a:pt x="85" y="164"/>
                    <a:pt x="84" y="165"/>
                  </a:cubicBezTo>
                  <a:cubicBezTo>
                    <a:pt x="83" y="167"/>
                    <a:pt x="84" y="163"/>
                    <a:pt x="83" y="166"/>
                  </a:cubicBezTo>
                  <a:cubicBezTo>
                    <a:pt x="84" y="166"/>
                    <a:pt x="85" y="167"/>
                    <a:pt x="84" y="167"/>
                  </a:cubicBezTo>
                  <a:cubicBezTo>
                    <a:pt x="83" y="167"/>
                    <a:pt x="84" y="168"/>
                    <a:pt x="84" y="168"/>
                  </a:cubicBezTo>
                  <a:cubicBezTo>
                    <a:pt x="81" y="170"/>
                    <a:pt x="87" y="171"/>
                    <a:pt x="84" y="170"/>
                  </a:cubicBezTo>
                  <a:cubicBezTo>
                    <a:pt x="84" y="170"/>
                    <a:pt x="85" y="172"/>
                    <a:pt x="84" y="172"/>
                  </a:cubicBezTo>
                  <a:cubicBezTo>
                    <a:pt x="84" y="173"/>
                    <a:pt x="85" y="174"/>
                    <a:pt x="85" y="174"/>
                  </a:cubicBezTo>
                  <a:cubicBezTo>
                    <a:pt x="86" y="174"/>
                    <a:pt x="86" y="174"/>
                    <a:pt x="85" y="174"/>
                  </a:cubicBezTo>
                  <a:cubicBezTo>
                    <a:pt x="85" y="174"/>
                    <a:pt x="85" y="174"/>
                    <a:pt x="84" y="173"/>
                  </a:cubicBezTo>
                  <a:cubicBezTo>
                    <a:pt x="85" y="174"/>
                    <a:pt x="85" y="175"/>
                    <a:pt x="84" y="176"/>
                  </a:cubicBezTo>
                  <a:cubicBezTo>
                    <a:pt x="85" y="176"/>
                    <a:pt x="85" y="176"/>
                    <a:pt x="84" y="176"/>
                  </a:cubicBezTo>
                  <a:cubicBezTo>
                    <a:pt x="84" y="176"/>
                    <a:pt x="84" y="176"/>
                    <a:pt x="84" y="176"/>
                  </a:cubicBezTo>
                  <a:cubicBezTo>
                    <a:pt x="84" y="176"/>
                    <a:pt x="84" y="176"/>
                    <a:pt x="84" y="176"/>
                  </a:cubicBezTo>
                  <a:cubicBezTo>
                    <a:pt x="84" y="176"/>
                    <a:pt x="84" y="176"/>
                    <a:pt x="84" y="176"/>
                  </a:cubicBezTo>
                  <a:cubicBezTo>
                    <a:pt x="84" y="175"/>
                    <a:pt x="84" y="175"/>
                    <a:pt x="84" y="175"/>
                  </a:cubicBezTo>
                  <a:cubicBezTo>
                    <a:pt x="84" y="176"/>
                    <a:pt x="84" y="176"/>
                    <a:pt x="84" y="177"/>
                  </a:cubicBezTo>
                  <a:cubicBezTo>
                    <a:pt x="84" y="177"/>
                    <a:pt x="85" y="178"/>
                    <a:pt x="84" y="178"/>
                  </a:cubicBezTo>
                  <a:cubicBezTo>
                    <a:pt x="84" y="178"/>
                    <a:pt x="84" y="178"/>
                    <a:pt x="84" y="178"/>
                  </a:cubicBezTo>
                  <a:cubicBezTo>
                    <a:pt x="84" y="178"/>
                    <a:pt x="84" y="178"/>
                    <a:pt x="84" y="178"/>
                  </a:cubicBezTo>
                  <a:cubicBezTo>
                    <a:pt x="84" y="178"/>
                    <a:pt x="84" y="178"/>
                    <a:pt x="84" y="178"/>
                  </a:cubicBezTo>
                  <a:cubicBezTo>
                    <a:pt x="84" y="178"/>
                    <a:pt x="84" y="179"/>
                    <a:pt x="84" y="179"/>
                  </a:cubicBezTo>
                  <a:cubicBezTo>
                    <a:pt x="85" y="180"/>
                    <a:pt x="84" y="181"/>
                    <a:pt x="84" y="181"/>
                  </a:cubicBezTo>
                  <a:cubicBezTo>
                    <a:pt x="84" y="181"/>
                    <a:pt x="84" y="181"/>
                    <a:pt x="84" y="182"/>
                  </a:cubicBezTo>
                  <a:cubicBezTo>
                    <a:pt x="84" y="182"/>
                    <a:pt x="84" y="182"/>
                    <a:pt x="84" y="182"/>
                  </a:cubicBezTo>
                  <a:cubicBezTo>
                    <a:pt x="84" y="182"/>
                    <a:pt x="84" y="182"/>
                    <a:pt x="84" y="182"/>
                  </a:cubicBezTo>
                  <a:cubicBezTo>
                    <a:pt x="85" y="182"/>
                    <a:pt x="84" y="182"/>
                    <a:pt x="84" y="182"/>
                  </a:cubicBezTo>
                  <a:cubicBezTo>
                    <a:pt x="83" y="183"/>
                    <a:pt x="87" y="184"/>
                    <a:pt x="85" y="184"/>
                  </a:cubicBezTo>
                  <a:cubicBezTo>
                    <a:pt x="85" y="183"/>
                    <a:pt x="85" y="185"/>
                    <a:pt x="85" y="185"/>
                  </a:cubicBezTo>
                  <a:cubicBezTo>
                    <a:pt x="84" y="185"/>
                    <a:pt x="84" y="186"/>
                    <a:pt x="84" y="187"/>
                  </a:cubicBezTo>
                  <a:cubicBezTo>
                    <a:pt x="84" y="187"/>
                    <a:pt x="84" y="187"/>
                    <a:pt x="83" y="188"/>
                  </a:cubicBezTo>
                  <a:cubicBezTo>
                    <a:pt x="83" y="190"/>
                    <a:pt x="81" y="190"/>
                    <a:pt x="84" y="190"/>
                  </a:cubicBezTo>
                  <a:cubicBezTo>
                    <a:pt x="85" y="191"/>
                    <a:pt x="86" y="191"/>
                    <a:pt x="85" y="192"/>
                  </a:cubicBezTo>
                  <a:cubicBezTo>
                    <a:pt x="85" y="193"/>
                    <a:pt x="85" y="194"/>
                    <a:pt x="85" y="194"/>
                  </a:cubicBezTo>
                  <a:cubicBezTo>
                    <a:pt x="84" y="195"/>
                    <a:pt x="84" y="195"/>
                    <a:pt x="84" y="198"/>
                  </a:cubicBezTo>
                  <a:cubicBezTo>
                    <a:pt x="86" y="200"/>
                    <a:pt x="87" y="202"/>
                    <a:pt x="84" y="206"/>
                  </a:cubicBezTo>
                  <a:cubicBezTo>
                    <a:pt x="85" y="209"/>
                    <a:pt x="87" y="211"/>
                    <a:pt x="84" y="214"/>
                  </a:cubicBezTo>
                  <a:cubicBezTo>
                    <a:pt x="82" y="215"/>
                    <a:pt x="86" y="216"/>
                    <a:pt x="84" y="221"/>
                  </a:cubicBezTo>
                  <a:cubicBezTo>
                    <a:pt x="86" y="224"/>
                    <a:pt x="87" y="224"/>
                    <a:pt x="84" y="228"/>
                  </a:cubicBezTo>
                  <a:cubicBezTo>
                    <a:pt x="81" y="230"/>
                    <a:pt x="86" y="234"/>
                    <a:pt x="84" y="235"/>
                  </a:cubicBezTo>
                  <a:cubicBezTo>
                    <a:pt x="84" y="235"/>
                    <a:pt x="84" y="240"/>
                    <a:pt x="84" y="242"/>
                  </a:cubicBezTo>
                  <a:cubicBezTo>
                    <a:pt x="87" y="249"/>
                    <a:pt x="84" y="245"/>
                    <a:pt x="84" y="248"/>
                  </a:cubicBezTo>
                  <a:cubicBezTo>
                    <a:pt x="81" y="253"/>
                    <a:pt x="86" y="252"/>
                    <a:pt x="84" y="254"/>
                  </a:cubicBezTo>
                  <a:cubicBezTo>
                    <a:pt x="85" y="256"/>
                    <a:pt x="85" y="258"/>
                    <a:pt x="84" y="259"/>
                  </a:cubicBezTo>
                  <a:cubicBezTo>
                    <a:pt x="83" y="262"/>
                    <a:pt x="88" y="266"/>
                    <a:pt x="84" y="264"/>
                  </a:cubicBezTo>
                  <a:cubicBezTo>
                    <a:pt x="85" y="265"/>
                    <a:pt x="85" y="267"/>
                    <a:pt x="84" y="269"/>
                  </a:cubicBezTo>
                  <a:cubicBezTo>
                    <a:pt x="85" y="269"/>
                    <a:pt x="83" y="270"/>
                    <a:pt x="84" y="273"/>
                  </a:cubicBezTo>
                  <a:cubicBezTo>
                    <a:pt x="84" y="272"/>
                    <a:pt x="84" y="272"/>
                    <a:pt x="84" y="273"/>
                  </a:cubicBezTo>
                  <a:cubicBezTo>
                    <a:pt x="84" y="273"/>
                    <a:pt x="84" y="273"/>
                    <a:pt x="84" y="273"/>
                  </a:cubicBezTo>
                  <a:cubicBezTo>
                    <a:pt x="84" y="273"/>
                    <a:pt x="84" y="276"/>
                    <a:pt x="84" y="276"/>
                  </a:cubicBezTo>
                  <a:cubicBezTo>
                    <a:pt x="86" y="274"/>
                    <a:pt x="84" y="277"/>
                    <a:pt x="84" y="279"/>
                  </a:cubicBezTo>
                  <a:cubicBezTo>
                    <a:pt x="83" y="281"/>
                    <a:pt x="84" y="282"/>
                    <a:pt x="84" y="281"/>
                  </a:cubicBezTo>
                  <a:cubicBezTo>
                    <a:pt x="84" y="281"/>
                    <a:pt x="86" y="280"/>
                    <a:pt x="84" y="283"/>
                  </a:cubicBezTo>
                  <a:cubicBezTo>
                    <a:pt x="87" y="283"/>
                    <a:pt x="87" y="283"/>
                    <a:pt x="84" y="284"/>
                  </a:cubicBezTo>
                  <a:close/>
                </a:path>
              </a:pathLst>
            </a:custGeom>
            <a:gradFill>
              <a:gsLst>
                <a:gs pos="0">
                  <a:srgbClr val="F0C76A"/>
                </a:gs>
                <a:gs pos="100000">
                  <a:srgbClr val="CC6F62"/>
                </a:gs>
              </a:gsLst>
              <a:lin ang="2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sz="2800" b="1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6" name="Freeform 8">
              <a:extLst>
                <a:ext uri="{FF2B5EF4-FFF2-40B4-BE49-F238E27FC236}">
                  <a16:creationId xmlns:a16="http://schemas.microsoft.com/office/drawing/2014/main" id="{8D9EFF7C-2076-440B-8C1B-4F3DB3612167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6057" y="1796500"/>
              <a:ext cx="734155" cy="2270507"/>
            </a:xfrm>
            <a:custGeom>
              <a:avLst/>
              <a:gdLst>
                <a:gd name="T0" fmla="*/ 83 w 86"/>
                <a:gd name="T1" fmla="*/ 218 h 267"/>
                <a:gd name="T2" fmla="*/ 83 w 86"/>
                <a:gd name="T3" fmla="*/ 232 h 267"/>
                <a:gd name="T4" fmla="*/ 83 w 86"/>
                <a:gd name="T5" fmla="*/ 241 h 267"/>
                <a:gd name="T6" fmla="*/ 38 w 86"/>
                <a:gd name="T7" fmla="*/ 254 h 267"/>
                <a:gd name="T8" fmla="*/ 14 w 86"/>
                <a:gd name="T9" fmla="*/ 252 h 267"/>
                <a:gd name="T10" fmla="*/ 6 w 86"/>
                <a:gd name="T11" fmla="*/ 260 h 267"/>
                <a:gd name="T12" fmla="*/ 4 w 86"/>
                <a:gd name="T13" fmla="*/ 264 h 267"/>
                <a:gd name="T14" fmla="*/ 4 w 86"/>
                <a:gd name="T15" fmla="*/ 264 h 267"/>
                <a:gd name="T16" fmla="*/ 4 w 86"/>
                <a:gd name="T17" fmla="*/ 259 h 267"/>
                <a:gd name="T18" fmla="*/ 4 w 86"/>
                <a:gd name="T19" fmla="*/ 250 h 267"/>
                <a:gd name="T20" fmla="*/ 4 w 86"/>
                <a:gd name="T21" fmla="*/ 237 h 267"/>
                <a:gd name="T22" fmla="*/ 4 w 86"/>
                <a:gd name="T23" fmla="*/ 220 h 267"/>
                <a:gd name="T24" fmla="*/ 4 w 86"/>
                <a:gd name="T25" fmla="*/ 200 h 267"/>
                <a:gd name="T26" fmla="*/ 4 w 86"/>
                <a:gd name="T27" fmla="*/ 193 h 267"/>
                <a:gd name="T28" fmla="*/ 3 w 86"/>
                <a:gd name="T29" fmla="*/ 184 h 267"/>
                <a:gd name="T30" fmla="*/ 4 w 86"/>
                <a:gd name="T31" fmla="*/ 177 h 267"/>
                <a:gd name="T32" fmla="*/ 4 w 86"/>
                <a:gd name="T33" fmla="*/ 172 h 267"/>
                <a:gd name="T34" fmla="*/ 4 w 86"/>
                <a:gd name="T35" fmla="*/ 171 h 267"/>
                <a:gd name="T36" fmla="*/ 4 w 86"/>
                <a:gd name="T37" fmla="*/ 163 h 267"/>
                <a:gd name="T38" fmla="*/ 4 w 86"/>
                <a:gd name="T39" fmla="*/ 148 h 267"/>
                <a:gd name="T40" fmla="*/ 4 w 86"/>
                <a:gd name="T41" fmla="*/ 124 h 267"/>
                <a:gd name="T42" fmla="*/ 4 w 86"/>
                <a:gd name="T43" fmla="*/ 101 h 267"/>
                <a:gd name="T44" fmla="*/ 4 w 86"/>
                <a:gd name="T45" fmla="*/ 78 h 267"/>
                <a:gd name="T46" fmla="*/ 4 w 86"/>
                <a:gd name="T47" fmla="*/ 58 h 267"/>
                <a:gd name="T48" fmla="*/ 4 w 86"/>
                <a:gd name="T49" fmla="*/ 39 h 267"/>
                <a:gd name="T50" fmla="*/ 4 w 86"/>
                <a:gd name="T51" fmla="*/ 34 h 267"/>
                <a:gd name="T52" fmla="*/ 4 w 86"/>
                <a:gd name="T53" fmla="*/ 19 h 267"/>
                <a:gd name="T54" fmla="*/ 4 w 86"/>
                <a:gd name="T55" fmla="*/ 17 h 267"/>
                <a:gd name="T56" fmla="*/ 3 w 86"/>
                <a:gd name="T57" fmla="*/ 11 h 267"/>
                <a:gd name="T58" fmla="*/ 3 w 86"/>
                <a:gd name="T59" fmla="*/ 9 h 267"/>
                <a:gd name="T60" fmla="*/ 3 w 86"/>
                <a:gd name="T61" fmla="*/ 6 h 267"/>
                <a:gd name="T62" fmla="*/ 4 w 86"/>
                <a:gd name="T63" fmla="*/ 4 h 267"/>
                <a:gd name="T64" fmla="*/ 4 w 86"/>
                <a:gd name="T65" fmla="*/ 3 h 267"/>
                <a:gd name="T66" fmla="*/ 10 w 86"/>
                <a:gd name="T67" fmla="*/ 3 h 267"/>
                <a:gd name="T68" fmla="*/ 27 w 86"/>
                <a:gd name="T69" fmla="*/ 4 h 267"/>
                <a:gd name="T70" fmla="*/ 43 w 86"/>
                <a:gd name="T71" fmla="*/ 7 h 267"/>
                <a:gd name="T72" fmla="*/ 59 w 86"/>
                <a:gd name="T73" fmla="*/ 10 h 267"/>
                <a:gd name="T74" fmla="*/ 74 w 86"/>
                <a:gd name="T75" fmla="*/ 15 h 267"/>
                <a:gd name="T76" fmla="*/ 83 w 86"/>
                <a:gd name="T77" fmla="*/ 19 h 267"/>
                <a:gd name="T78" fmla="*/ 83 w 86"/>
                <a:gd name="T79" fmla="*/ 21 h 267"/>
                <a:gd name="T80" fmla="*/ 83 w 86"/>
                <a:gd name="T81" fmla="*/ 25 h 267"/>
                <a:gd name="T82" fmla="*/ 83 w 86"/>
                <a:gd name="T83" fmla="*/ 27 h 267"/>
                <a:gd name="T84" fmla="*/ 83 w 86"/>
                <a:gd name="T85" fmla="*/ 37 h 267"/>
                <a:gd name="T86" fmla="*/ 83 w 86"/>
                <a:gd name="T87" fmla="*/ 53 h 267"/>
                <a:gd name="T88" fmla="*/ 83 w 86"/>
                <a:gd name="T89" fmla="*/ 69 h 267"/>
                <a:gd name="T90" fmla="*/ 83 w 86"/>
                <a:gd name="T91" fmla="*/ 79 h 267"/>
                <a:gd name="T92" fmla="*/ 83 w 86"/>
                <a:gd name="T93" fmla="*/ 91 h 267"/>
                <a:gd name="T94" fmla="*/ 83 w 86"/>
                <a:gd name="T95" fmla="*/ 102 h 267"/>
                <a:gd name="T96" fmla="*/ 82 w 86"/>
                <a:gd name="T97" fmla="*/ 113 h 267"/>
                <a:gd name="T98" fmla="*/ 83 w 86"/>
                <a:gd name="T99" fmla="*/ 125 h 267"/>
                <a:gd name="T100" fmla="*/ 82 w 86"/>
                <a:gd name="T101" fmla="*/ 139 h 267"/>
                <a:gd name="T102" fmla="*/ 83 w 86"/>
                <a:gd name="T103" fmla="*/ 141 h 267"/>
                <a:gd name="T104" fmla="*/ 84 w 86"/>
                <a:gd name="T105" fmla="*/ 153 h 267"/>
                <a:gd name="T106" fmla="*/ 83 w 86"/>
                <a:gd name="T107" fmla="*/ 165 h 267"/>
                <a:gd name="T108" fmla="*/ 83 w 86"/>
                <a:gd name="T109" fmla="*/ 187 h 267"/>
                <a:gd name="T110" fmla="*/ 83 w 86"/>
                <a:gd name="T111" fmla="*/ 207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86" h="267">
                  <a:moveTo>
                    <a:pt x="83" y="207"/>
                  </a:moveTo>
                  <a:cubicBezTo>
                    <a:pt x="81" y="211"/>
                    <a:pt x="84" y="219"/>
                    <a:pt x="83" y="213"/>
                  </a:cubicBezTo>
                  <a:cubicBezTo>
                    <a:pt x="86" y="214"/>
                    <a:pt x="82" y="218"/>
                    <a:pt x="83" y="218"/>
                  </a:cubicBezTo>
                  <a:cubicBezTo>
                    <a:pt x="86" y="219"/>
                    <a:pt x="78" y="220"/>
                    <a:pt x="83" y="223"/>
                  </a:cubicBezTo>
                  <a:cubicBezTo>
                    <a:pt x="86" y="225"/>
                    <a:pt x="86" y="229"/>
                    <a:pt x="83" y="228"/>
                  </a:cubicBezTo>
                  <a:cubicBezTo>
                    <a:pt x="84" y="231"/>
                    <a:pt x="83" y="229"/>
                    <a:pt x="83" y="232"/>
                  </a:cubicBezTo>
                  <a:cubicBezTo>
                    <a:pt x="82" y="234"/>
                    <a:pt x="86" y="234"/>
                    <a:pt x="83" y="236"/>
                  </a:cubicBezTo>
                  <a:cubicBezTo>
                    <a:pt x="81" y="236"/>
                    <a:pt x="83" y="239"/>
                    <a:pt x="83" y="239"/>
                  </a:cubicBezTo>
                  <a:cubicBezTo>
                    <a:pt x="83" y="240"/>
                    <a:pt x="83" y="240"/>
                    <a:pt x="83" y="241"/>
                  </a:cubicBezTo>
                  <a:cubicBezTo>
                    <a:pt x="83" y="243"/>
                    <a:pt x="83" y="244"/>
                    <a:pt x="83" y="244"/>
                  </a:cubicBezTo>
                  <a:cubicBezTo>
                    <a:pt x="81" y="245"/>
                    <a:pt x="79" y="246"/>
                    <a:pt x="77" y="247"/>
                  </a:cubicBezTo>
                  <a:cubicBezTo>
                    <a:pt x="66" y="252"/>
                    <a:pt x="54" y="254"/>
                    <a:pt x="38" y="254"/>
                  </a:cubicBezTo>
                  <a:cubicBezTo>
                    <a:pt x="32" y="254"/>
                    <a:pt x="26" y="254"/>
                    <a:pt x="21" y="253"/>
                  </a:cubicBezTo>
                  <a:cubicBezTo>
                    <a:pt x="20" y="253"/>
                    <a:pt x="18" y="253"/>
                    <a:pt x="17" y="253"/>
                  </a:cubicBezTo>
                  <a:cubicBezTo>
                    <a:pt x="15" y="252"/>
                    <a:pt x="16" y="252"/>
                    <a:pt x="14" y="252"/>
                  </a:cubicBezTo>
                  <a:cubicBezTo>
                    <a:pt x="14" y="254"/>
                    <a:pt x="12" y="251"/>
                    <a:pt x="11" y="254"/>
                  </a:cubicBezTo>
                  <a:cubicBezTo>
                    <a:pt x="10" y="257"/>
                    <a:pt x="9" y="257"/>
                    <a:pt x="9" y="257"/>
                  </a:cubicBezTo>
                  <a:cubicBezTo>
                    <a:pt x="6" y="260"/>
                    <a:pt x="12" y="261"/>
                    <a:pt x="6" y="260"/>
                  </a:cubicBezTo>
                  <a:cubicBezTo>
                    <a:pt x="7" y="262"/>
                    <a:pt x="4" y="263"/>
                    <a:pt x="4" y="264"/>
                  </a:cubicBezTo>
                  <a:cubicBezTo>
                    <a:pt x="4" y="264"/>
                    <a:pt x="4" y="264"/>
                    <a:pt x="4" y="264"/>
                  </a:cubicBezTo>
                  <a:cubicBezTo>
                    <a:pt x="4" y="264"/>
                    <a:pt x="4" y="264"/>
                    <a:pt x="4" y="264"/>
                  </a:cubicBezTo>
                  <a:cubicBezTo>
                    <a:pt x="4" y="264"/>
                    <a:pt x="4" y="264"/>
                    <a:pt x="4" y="264"/>
                  </a:cubicBezTo>
                  <a:cubicBezTo>
                    <a:pt x="3" y="267"/>
                    <a:pt x="3" y="264"/>
                    <a:pt x="4" y="264"/>
                  </a:cubicBezTo>
                  <a:cubicBezTo>
                    <a:pt x="4" y="264"/>
                    <a:pt x="4" y="264"/>
                    <a:pt x="4" y="264"/>
                  </a:cubicBezTo>
                  <a:cubicBezTo>
                    <a:pt x="3" y="264"/>
                    <a:pt x="2" y="262"/>
                    <a:pt x="4" y="263"/>
                  </a:cubicBezTo>
                  <a:cubicBezTo>
                    <a:pt x="5" y="262"/>
                    <a:pt x="3" y="262"/>
                    <a:pt x="4" y="261"/>
                  </a:cubicBezTo>
                  <a:cubicBezTo>
                    <a:pt x="3" y="261"/>
                    <a:pt x="3" y="259"/>
                    <a:pt x="4" y="259"/>
                  </a:cubicBezTo>
                  <a:cubicBezTo>
                    <a:pt x="3" y="258"/>
                    <a:pt x="3" y="257"/>
                    <a:pt x="4" y="257"/>
                  </a:cubicBezTo>
                  <a:cubicBezTo>
                    <a:pt x="4" y="255"/>
                    <a:pt x="5" y="255"/>
                    <a:pt x="4" y="254"/>
                  </a:cubicBezTo>
                  <a:cubicBezTo>
                    <a:pt x="1" y="255"/>
                    <a:pt x="4" y="250"/>
                    <a:pt x="4" y="250"/>
                  </a:cubicBezTo>
                  <a:cubicBezTo>
                    <a:pt x="1" y="248"/>
                    <a:pt x="6" y="247"/>
                    <a:pt x="4" y="246"/>
                  </a:cubicBezTo>
                  <a:cubicBezTo>
                    <a:pt x="5" y="242"/>
                    <a:pt x="4" y="244"/>
                    <a:pt x="4" y="241"/>
                  </a:cubicBezTo>
                  <a:cubicBezTo>
                    <a:pt x="3" y="242"/>
                    <a:pt x="4" y="237"/>
                    <a:pt x="4" y="237"/>
                  </a:cubicBezTo>
                  <a:cubicBezTo>
                    <a:pt x="2" y="235"/>
                    <a:pt x="0" y="232"/>
                    <a:pt x="4" y="231"/>
                  </a:cubicBezTo>
                  <a:cubicBezTo>
                    <a:pt x="6" y="229"/>
                    <a:pt x="5" y="232"/>
                    <a:pt x="4" y="226"/>
                  </a:cubicBezTo>
                  <a:cubicBezTo>
                    <a:pt x="1" y="225"/>
                    <a:pt x="4" y="222"/>
                    <a:pt x="4" y="220"/>
                  </a:cubicBezTo>
                  <a:cubicBezTo>
                    <a:pt x="2" y="218"/>
                    <a:pt x="4" y="217"/>
                    <a:pt x="4" y="214"/>
                  </a:cubicBezTo>
                  <a:cubicBezTo>
                    <a:pt x="4" y="213"/>
                    <a:pt x="2" y="209"/>
                    <a:pt x="4" y="207"/>
                  </a:cubicBezTo>
                  <a:cubicBezTo>
                    <a:pt x="6" y="204"/>
                    <a:pt x="6" y="200"/>
                    <a:pt x="4" y="200"/>
                  </a:cubicBezTo>
                  <a:cubicBezTo>
                    <a:pt x="4" y="200"/>
                    <a:pt x="4" y="200"/>
                    <a:pt x="4" y="200"/>
                  </a:cubicBezTo>
                  <a:cubicBezTo>
                    <a:pt x="4" y="200"/>
                    <a:pt x="4" y="200"/>
                    <a:pt x="4" y="200"/>
                  </a:cubicBezTo>
                  <a:cubicBezTo>
                    <a:pt x="4" y="200"/>
                    <a:pt x="5" y="194"/>
                    <a:pt x="4" y="193"/>
                  </a:cubicBezTo>
                  <a:cubicBezTo>
                    <a:pt x="5" y="192"/>
                    <a:pt x="1" y="191"/>
                    <a:pt x="4" y="186"/>
                  </a:cubicBezTo>
                  <a:cubicBezTo>
                    <a:pt x="3" y="186"/>
                    <a:pt x="3" y="186"/>
                    <a:pt x="3" y="186"/>
                  </a:cubicBezTo>
                  <a:cubicBezTo>
                    <a:pt x="3" y="185"/>
                    <a:pt x="3" y="184"/>
                    <a:pt x="3" y="184"/>
                  </a:cubicBezTo>
                  <a:cubicBezTo>
                    <a:pt x="1" y="183"/>
                    <a:pt x="3" y="182"/>
                    <a:pt x="3" y="181"/>
                  </a:cubicBezTo>
                  <a:cubicBezTo>
                    <a:pt x="4" y="182"/>
                    <a:pt x="5" y="181"/>
                    <a:pt x="4" y="179"/>
                  </a:cubicBezTo>
                  <a:cubicBezTo>
                    <a:pt x="4" y="178"/>
                    <a:pt x="3" y="180"/>
                    <a:pt x="4" y="177"/>
                  </a:cubicBezTo>
                  <a:cubicBezTo>
                    <a:pt x="2" y="177"/>
                    <a:pt x="2" y="177"/>
                    <a:pt x="4" y="175"/>
                  </a:cubicBezTo>
                  <a:cubicBezTo>
                    <a:pt x="2" y="172"/>
                    <a:pt x="4" y="173"/>
                    <a:pt x="4" y="174"/>
                  </a:cubicBezTo>
                  <a:cubicBezTo>
                    <a:pt x="4" y="173"/>
                    <a:pt x="5" y="173"/>
                    <a:pt x="4" y="172"/>
                  </a:cubicBezTo>
                  <a:cubicBezTo>
                    <a:pt x="4" y="172"/>
                    <a:pt x="4" y="172"/>
                    <a:pt x="4" y="171"/>
                  </a:cubicBezTo>
                  <a:cubicBezTo>
                    <a:pt x="4" y="172"/>
                    <a:pt x="4" y="172"/>
                    <a:pt x="4" y="172"/>
                  </a:cubicBezTo>
                  <a:cubicBezTo>
                    <a:pt x="5" y="172"/>
                    <a:pt x="5" y="172"/>
                    <a:pt x="4" y="171"/>
                  </a:cubicBezTo>
                  <a:cubicBezTo>
                    <a:pt x="4" y="169"/>
                    <a:pt x="4" y="169"/>
                    <a:pt x="4" y="168"/>
                  </a:cubicBezTo>
                  <a:cubicBezTo>
                    <a:pt x="5" y="166"/>
                    <a:pt x="5" y="165"/>
                    <a:pt x="4" y="165"/>
                  </a:cubicBezTo>
                  <a:cubicBezTo>
                    <a:pt x="5" y="163"/>
                    <a:pt x="4" y="162"/>
                    <a:pt x="4" y="163"/>
                  </a:cubicBezTo>
                  <a:cubicBezTo>
                    <a:pt x="2" y="163"/>
                    <a:pt x="2" y="164"/>
                    <a:pt x="4" y="162"/>
                  </a:cubicBezTo>
                  <a:cubicBezTo>
                    <a:pt x="5" y="160"/>
                    <a:pt x="5" y="158"/>
                    <a:pt x="4" y="156"/>
                  </a:cubicBezTo>
                  <a:cubicBezTo>
                    <a:pt x="7" y="149"/>
                    <a:pt x="1" y="151"/>
                    <a:pt x="4" y="148"/>
                  </a:cubicBezTo>
                  <a:cubicBezTo>
                    <a:pt x="9" y="145"/>
                    <a:pt x="4" y="140"/>
                    <a:pt x="4" y="140"/>
                  </a:cubicBezTo>
                  <a:cubicBezTo>
                    <a:pt x="7" y="139"/>
                    <a:pt x="3" y="133"/>
                    <a:pt x="4" y="132"/>
                  </a:cubicBezTo>
                  <a:cubicBezTo>
                    <a:pt x="3" y="130"/>
                    <a:pt x="5" y="127"/>
                    <a:pt x="4" y="124"/>
                  </a:cubicBezTo>
                  <a:cubicBezTo>
                    <a:pt x="5" y="120"/>
                    <a:pt x="7" y="118"/>
                    <a:pt x="4" y="116"/>
                  </a:cubicBezTo>
                  <a:cubicBezTo>
                    <a:pt x="2" y="114"/>
                    <a:pt x="6" y="114"/>
                    <a:pt x="4" y="109"/>
                  </a:cubicBezTo>
                  <a:cubicBezTo>
                    <a:pt x="7" y="107"/>
                    <a:pt x="4" y="107"/>
                    <a:pt x="4" y="101"/>
                  </a:cubicBezTo>
                  <a:cubicBezTo>
                    <a:pt x="4" y="100"/>
                    <a:pt x="5" y="97"/>
                    <a:pt x="4" y="93"/>
                  </a:cubicBezTo>
                  <a:cubicBezTo>
                    <a:pt x="2" y="94"/>
                    <a:pt x="5" y="86"/>
                    <a:pt x="4" y="86"/>
                  </a:cubicBezTo>
                  <a:cubicBezTo>
                    <a:pt x="6" y="81"/>
                    <a:pt x="3" y="83"/>
                    <a:pt x="4" y="78"/>
                  </a:cubicBezTo>
                  <a:cubicBezTo>
                    <a:pt x="3" y="76"/>
                    <a:pt x="6" y="74"/>
                    <a:pt x="4" y="71"/>
                  </a:cubicBezTo>
                  <a:cubicBezTo>
                    <a:pt x="7" y="70"/>
                    <a:pt x="7" y="68"/>
                    <a:pt x="4" y="64"/>
                  </a:cubicBezTo>
                  <a:cubicBezTo>
                    <a:pt x="9" y="61"/>
                    <a:pt x="8" y="59"/>
                    <a:pt x="4" y="58"/>
                  </a:cubicBezTo>
                  <a:cubicBezTo>
                    <a:pt x="2" y="54"/>
                    <a:pt x="5" y="55"/>
                    <a:pt x="4" y="51"/>
                  </a:cubicBezTo>
                  <a:cubicBezTo>
                    <a:pt x="8" y="50"/>
                    <a:pt x="0" y="48"/>
                    <a:pt x="4" y="45"/>
                  </a:cubicBezTo>
                  <a:cubicBezTo>
                    <a:pt x="6" y="41"/>
                    <a:pt x="7" y="39"/>
                    <a:pt x="4" y="39"/>
                  </a:cubicBezTo>
                  <a:cubicBezTo>
                    <a:pt x="4" y="39"/>
                    <a:pt x="4" y="39"/>
                    <a:pt x="4" y="39"/>
                  </a:cubicBezTo>
                  <a:cubicBezTo>
                    <a:pt x="4" y="39"/>
                    <a:pt x="4" y="39"/>
                    <a:pt x="4" y="39"/>
                  </a:cubicBezTo>
                  <a:cubicBezTo>
                    <a:pt x="5" y="39"/>
                    <a:pt x="4" y="36"/>
                    <a:pt x="4" y="34"/>
                  </a:cubicBezTo>
                  <a:cubicBezTo>
                    <a:pt x="3" y="32"/>
                    <a:pt x="5" y="29"/>
                    <a:pt x="4" y="29"/>
                  </a:cubicBezTo>
                  <a:cubicBezTo>
                    <a:pt x="3" y="25"/>
                    <a:pt x="6" y="28"/>
                    <a:pt x="4" y="24"/>
                  </a:cubicBezTo>
                  <a:cubicBezTo>
                    <a:pt x="5" y="24"/>
                    <a:pt x="3" y="18"/>
                    <a:pt x="4" y="19"/>
                  </a:cubicBezTo>
                  <a:cubicBezTo>
                    <a:pt x="6" y="19"/>
                    <a:pt x="5" y="18"/>
                    <a:pt x="4" y="17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3" y="17"/>
                    <a:pt x="4" y="17"/>
                    <a:pt x="4" y="17"/>
                  </a:cubicBezTo>
                  <a:cubicBezTo>
                    <a:pt x="5" y="17"/>
                    <a:pt x="6" y="15"/>
                    <a:pt x="4" y="15"/>
                  </a:cubicBezTo>
                  <a:cubicBezTo>
                    <a:pt x="1" y="13"/>
                    <a:pt x="4" y="14"/>
                    <a:pt x="4" y="12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2" y="10"/>
                    <a:pt x="2" y="10"/>
                    <a:pt x="3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9"/>
                    <a:pt x="4" y="8"/>
                    <a:pt x="4" y="8"/>
                  </a:cubicBezTo>
                  <a:cubicBezTo>
                    <a:pt x="3" y="8"/>
                    <a:pt x="0" y="8"/>
                    <a:pt x="3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4" y="6"/>
                  </a:cubicBezTo>
                  <a:cubicBezTo>
                    <a:pt x="5" y="5"/>
                    <a:pt x="2" y="5"/>
                    <a:pt x="4" y="4"/>
                  </a:cubicBezTo>
                  <a:cubicBezTo>
                    <a:pt x="5" y="3"/>
                    <a:pt x="5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3" y="3"/>
                    <a:pt x="3" y="3"/>
                    <a:pt x="4" y="3"/>
                  </a:cubicBezTo>
                  <a:cubicBezTo>
                    <a:pt x="4" y="2"/>
                    <a:pt x="2" y="2"/>
                    <a:pt x="4" y="2"/>
                  </a:cubicBezTo>
                  <a:cubicBezTo>
                    <a:pt x="7" y="3"/>
                    <a:pt x="8" y="2"/>
                    <a:pt x="10" y="3"/>
                  </a:cubicBezTo>
                  <a:cubicBezTo>
                    <a:pt x="12" y="2"/>
                    <a:pt x="11" y="0"/>
                    <a:pt x="16" y="3"/>
                  </a:cubicBezTo>
                  <a:cubicBezTo>
                    <a:pt x="17" y="2"/>
                    <a:pt x="18" y="8"/>
                    <a:pt x="21" y="3"/>
                  </a:cubicBezTo>
                  <a:cubicBezTo>
                    <a:pt x="25" y="2"/>
                    <a:pt x="23" y="5"/>
                    <a:pt x="27" y="4"/>
                  </a:cubicBezTo>
                  <a:cubicBezTo>
                    <a:pt x="29" y="6"/>
                    <a:pt x="31" y="4"/>
                    <a:pt x="33" y="5"/>
                  </a:cubicBezTo>
                  <a:cubicBezTo>
                    <a:pt x="36" y="5"/>
                    <a:pt x="39" y="8"/>
                    <a:pt x="38" y="6"/>
                  </a:cubicBezTo>
                  <a:cubicBezTo>
                    <a:pt x="42" y="8"/>
                    <a:pt x="40" y="6"/>
                    <a:pt x="43" y="7"/>
                  </a:cubicBezTo>
                  <a:cubicBezTo>
                    <a:pt x="43" y="13"/>
                    <a:pt x="46" y="9"/>
                    <a:pt x="49" y="8"/>
                  </a:cubicBezTo>
                  <a:cubicBezTo>
                    <a:pt x="50" y="6"/>
                    <a:pt x="47" y="8"/>
                    <a:pt x="54" y="9"/>
                  </a:cubicBezTo>
                  <a:cubicBezTo>
                    <a:pt x="55" y="8"/>
                    <a:pt x="57" y="9"/>
                    <a:pt x="59" y="10"/>
                  </a:cubicBezTo>
                  <a:cubicBezTo>
                    <a:pt x="60" y="9"/>
                    <a:pt x="57" y="7"/>
                    <a:pt x="64" y="12"/>
                  </a:cubicBezTo>
                  <a:cubicBezTo>
                    <a:pt x="64" y="14"/>
                    <a:pt x="64" y="11"/>
                    <a:pt x="69" y="13"/>
                  </a:cubicBezTo>
                  <a:cubicBezTo>
                    <a:pt x="73" y="12"/>
                    <a:pt x="74" y="14"/>
                    <a:pt x="74" y="15"/>
                  </a:cubicBezTo>
                  <a:cubicBezTo>
                    <a:pt x="75" y="15"/>
                    <a:pt x="77" y="16"/>
                    <a:pt x="78" y="17"/>
                  </a:cubicBezTo>
                  <a:cubicBezTo>
                    <a:pt x="82" y="19"/>
                    <a:pt x="77" y="18"/>
                    <a:pt x="83" y="19"/>
                  </a:cubicBezTo>
                  <a:cubicBezTo>
                    <a:pt x="83" y="19"/>
                    <a:pt x="83" y="19"/>
                    <a:pt x="83" y="19"/>
                  </a:cubicBezTo>
                  <a:cubicBezTo>
                    <a:pt x="83" y="19"/>
                    <a:pt x="83" y="19"/>
                    <a:pt x="83" y="19"/>
                  </a:cubicBezTo>
                  <a:cubicBezTo>
                    <a:pt x="84" y="20"/>
                    <a:pt x="83" y="20"/>
                    <a:pt x="83" y="19"/>
                  </a:cubicBezTo>
                  <a:cubicBezTo>
                    <a:pt x="82" y="20"/>
                    <a:pt x="86" y="21"/>
                    <a:pt x="83" y="21"/>
                  </a:cubicBezTo>
                  <a:cubicBezTo>
                    <a:pt x="81" y="21"/>
                    <a:pt x="84" y="23"/>
                    <a:pt x="83" y="23"/>
                  </a:cubicBezTo>
                  <a:cubicBezTo>
                    <a:pt x="82" y="25"/>
                    <a:pt x="83" y="24"/>
                    <a:pt x="83" y="25"/>
                  </a:cubicBezTo>
                  <a:cubicBezTo>
                    <a:pt x="83" y="25"/>
                    <a:pt x="83" y="25"/>
                    <a:pt x="83" y="25"/>
                  </a:cubicBezTo>
                  <a:cubicBezTo>
                    <a:pt x="83" y="25"/>
                    <a:pt x="83" y="25"/>
                    <a:pt x="83" y="25"/>
                  </a:cubicBezTo>
                  <a:cubicBezTo>
                    <a:pt x="84" y="27"/>
                    <a:pt x="83" y="26"/>
                    <a:pt x="83" y="25"/>
                  </a:cubicBezTo>
                  <a:cubicBezTo>
                    <a:pt x="82" y="26"/>
                    <a:pt x="83" y="28"/>
                    <a:pt x="83" y="27"/>
                  </a:cubicBezTo>
                  <a:cubicBezTo>
                    <a:pt x="83" y="27"/>
                    <a:pt x="83" y="29"/>
                    <a:pt x="83" y="29"/>
                  </a:cubicBezTo>
                  <a:cubicBezTo>
                    <a:pt x="84" y="31"/>
                    <a:pt x="83" y="34"/>
                    <a:pt x="83" y="33"/>
                  </a:cubicBezTo>
                  <a:cubicBezTo>
                    <a:pt x="81" y="33"/>
                    <a:pt x="82" y="35"/>
                    <a:pt x="83" y="37"/>
                  </a:cubicBezTo>
                  <a:cubicBezTo>
                    <a:pt x="83" y="37"/>
                    <a:pt x="82" y="40"/>
                    <a:pt x="83" y="42"/>
                  </a:cubicBezTo>
                  <a:cubicBezTo>
                    <a:pt x="82" y="43"/>
                    <a:pt x="82" y="48"/>
                    <a:pt x="83" y="47"/>
                  </a:cubicBezTo>
                  <a:cubicBezTo>
                    <a:pt x="85" y="49"/>
                    <a:pt x="85" y="53"/>
                    <a:pt x="83" y="53"/>
                  </a:cubicBezTo>
                  <a:cubicBezTo>
                    <a:pt x="82" y="58"/>
                    <a:pt x="85" y="56"/>
                    <a:pt x="83" y="59"/>
                  </a:cubicBezTo>
                  <a:cubicBezTo>
                    <a:pt x="84" y="59"/>
                    <a:pt x="85" y="64"/>
                    <a:pt x="83" y="66"/>
                  </a:cubicBezTo>
                  <a:cubicBezTo>
                    <a:pt x="83" y="68"/>
                    <a:pt x="83" y="69"/>
                    <a:pt x="83" y="69"/>
                  </a:cubicBezTo>
                  <a:cubicBezTo>
                    <a:pt x="83" y="70"/>
                    <a:pt x="83" y="70"/>
                    <a:pt x="83" y="72"/>
                  </a:cubicBezTo>
                  <a:cubicBezTo>
                    <a:pt x="84" y="73"/>
                    <a:pt x="84" y="75"/>
                    <a:pt x="84" y="76"/>
                  </a:cubicBezTo>
                  <a:cubicBezTo>
                    <a:pt x="84" y="77"/>
                    <a:pt x="85" y="79"/>
                    <a:pt x="83" y="79"/>
                  </a:cubicBezTo>
                  <a:cubicBezTo>
                    <a:pt x="84" y="83"/>
                    <a:pt x="85" y="85"/>
                    <a:pt x="84" y="85"/>
                  </a:cubicBezTo>
                  <a:cubicBezTo>
                    <a:pt x="84" y="85"/>
                    <a:pt x="83" y="86"/>
                    <a:pt x="83" y="87"/>
                  </a:cubicBezTo>
                  <a:cubicBezTo>
                    <a:pt x="83" y="90"/>
                    <a:pt x="82" y="91"/>
                    <a:pt x="83" y="91"/>
                  </a:cubicBezTo>
                  <a:cubicBezTo>
                    <a:pt x="83" y="91"/>
                    <a:pt x="84" y="91"/>
                    <a:pt x="83" y="94"/>
                  </a:cubicBezTo>
                  <a:cubicBezTo>
                    <a:pt x="84" y="95"/>
                    <a:pt x="83" y="96"/>
                    <a:pt x="83" y="97"/>
                  </a:cubicBezTo>
                  <a:cubicBezTo>
                    <a:pt x="83" y="98"/>
                    <a:pt x="83" y="100"/>
                    <a:pt x="83" y="102"/>
                  </a:cubicBezTo>
                  <a:cubicBezTo>
                    <a:pt x="83" y="104"/>
                    <a:pt x="82" y="106"/>
                    <a:pt x="82" y="106"/>
                  </a:cubicBezTo>
                  <a:cubicBezTo>
                    <a:pt x="80" y="107"/>
                    <a:pt x="82" y="106"/>
                    <a:pt x="83" y="110"/>
                  </a:cubicBezTo>
                  <a:cubicBezTo>
                    <a:pt x="83" y="111"/>
                    <a:pt x="81" y="111"/>
                    <a:pt x="82" y="113"/>
                  </a:cubicBezTo>
                  <a:cubicBezTo>
                    <a:pt x="81" y="114"/>
                    <a:pt x="83" y="116"/>
                    <a:pt x="83" y="117"/>
                  </a:cubicBezTo>
                  <a:cubicBezTo>
                    <a:pt x="83" y="120"/>
                    <a:pt x="81" y="122"/>
                    <a:pt x="82" y="123"/>
                  </a:cubicBezTo>
                  <a:cubicBezTo>
                    <a:pt x="83" y="123"/>
                    <a:pt x="82" y="126"/>
                    <a:pt x="83" y="125"/>
                  </a:cubicBezTo>
                  <a:cubicBezTo>
                    <a:pt x="83" y="126"/>
                    <a:pt x="83" y="128"/>
                    <a:pt x="84" y="129"/>
                  </a:cubicBezTo>
                  <a:cubicBezTo>
                    <a:pt x="84" y="131"/>
                    <a:pt x="84" y="132"/>
                    <a:pt x="83" y="133"/>
                  </a:cubicBezTo>
                  <a:cubicBezTo>
                    <a:pt x="82" y="135"/>
                    <a:pt x="82" y="136"/>
                    <a:pt x="82" y="139"/>
                  </a:cubicBezTo>
                  <a:cubicBezTo>
                    <a:pt x="82" y="141"/>
                    <a:pt x="82" y="143"/>
                    <a:pt x="83" y="141"/>
                  </a:cubicBezTo>
                  <a:cubicBezTo>
                    <a:pt x="83" y="141"/>
                    <a:pt x="83" y="141"/>
                    <a:pt x="83" y="141"/>
                  </a:cubicBezTo>
                  <a:cubicBezTo>
                    <a:pt x="83" y="141"/>
                    <a:pt x="83" y="141"/>
                    <a:pt x="83" y="141"/>
                  </a:cubicBezTo>
                  <a:cubicBezTo>
                    <a:pt x="83" y="142"/>
                    <a:pt x="84" y="143"/>
                    <a:pt x="84" y="143"/>
                  </a:cubicBezTo>
                  <a:cubicBezTo>
                    <a:pt x="84" y="146"/>
                    <a:pt x="85" y="148"/>
                    <a:pt x="83" y="149"/>
                  </a:cubicBezTo>
                  <a:cubicBezTo>
                    <a:pt x="83" y="150"/>
                    <a:pt x="85" y="153"/>
                    <a:pt x="84" y="153"/>
                  </a:cubicBezTo>
                  <a:cubicBezTo>
                    <a:pt x="85" y="154"/>
                    <a:pt x="85" y="156"/>
                    <a:pt x="83" y="157"/>
                  </a:cubicBezTo>
                  <a:cubicBezTo>
                    <a:pt x="84" y="158"/>
                    <a:pt x="85" y="160"/>
                    <a:pt x="84" y="162"/>
                  </a:cubicBezTo>
                  <a:cubicBezTo>
                    <a:pt x="84" y="163"/>
                    <a:pt x="84" y="164"/>
                    <a:pt x="83" y="165"/>
                  </a:cubicBezTo>
                  <a:cubicBezTo>
                    <a:pt x="84" y="168"/>
                    <a:pt x="78" y="171"/>
                    <a:pt x="83" y="172"/>
                  </a:cubicBezTo>
                  <a:cubicBezTo>
                    <a:pt x="82" y="178"/>
                    <a:pt x="85" y="177"/>
                    <a:pt x="83" y="180"/>
                  </a:cubicBezTo>
                  <a:cubicBezTo>
                    <a:pt x="85" y="184"/>
                    <a:pt x="79" y="187"/>
                    <a:pt x="83" y="187"/>
                  </a:cubicBezTo>
                  <a:cubicBezTo>
                    <a:pt x="85" y="189"/>
                    <a:pt x="84" y="193"/>
                    <a:pt x="83" y="194"/>
                  </a:cubicBezTo>
                  <a:cubicBezTo>
                    <a:pt x="86" y="195"/>
                    <a:pt x="86" y="198"/>
                    <a:pt x="83" y="200"/>
                  </a:cubicBezTo>
                  <a:cubicBezTo>
                    <a:pt x="84" y="200"/>
                    <a:pt x="82" y="206"/>
                    <a:pt x="83" y="207"/>
                  </a:cubicBezTo>
                  <a:close/>
                </a:path>
              </a:pathLst>
            </a:custGeom>
            <a:gradFill>
              <a:gsLst>
                <a:gs pos="0">
                  <a:srgbClr val="F0C76A"/>
                </a:gs>
                <a:gs pos="100000">
                  <a:srgbClr val="CC6F62"/>
                </a:gs>
              </a:gsLst>
              <a:lin ang="2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sz="2800" b="1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7" name="Freeform 9">
              <a:extLst>
                <a:ext uri="{FF2B5EF4-FFF2-40B4-BE49-F238E27FC236}">
                  <a16:creationId xmlns:a16="http://schemas.microsoft.com/office/drawing/2014/main" id="{A2D47345-69AB-40B0-8FA8-408C7A6B7D1D}"/>
                </a:ext>
              </a:extLst>
            </p:cNvPr>
            <p:cNvSpPr>
              <a:spLocks/>
            </p:cNvSpPr>
            <p:nvPr/>
          </p:nvSpPr>
          <p:spPr bwMode="auto">
            <a:xfrm>
              <a:off x="3735281" y="2000631"/>
              <a:ext cx="748480" cy="1794202"/>
            </a:xfrm>
            <a:custGeom>
              <a:avLst/>
              <a:gdLst>
                <a:gd name="T0" fmla="*/ 85 w 88"/>
                <a:gd name="T1" fmla="*/ 134 h 211"/>
                <a:gd name="T2" fmla="*/ 82 w 88"/>
                <a:gd name="T3" fmla="*/ 145 h 211"/>
                <a:gd name="T4" fmla="*/ 78 w 88"/>
                <a:gd name="T5" fmla="*/ 154 h 211"/>
                <a:gd name="T6" fmla="*/ 72 w 88"/>
                <a:gd name="T7" fmla="*/ 162 h 211"/>
                <a:gd name="T8" fmla="*/ 64 w 88"/>
                <a:gd name="T9" fmla="*/ 168 h 211"/>
                <a:gd name="T10" fmla="*/ 55 w 88"/>
                <a:gd name="T11" fmla="*/ 173 h 211"/>
                <a:gd name="T12" fmla="*/ 44 w 88"/>
                <a:gd name="T13" fmla="*/ 177 h 211"/>
                <a:gd name="T14" fmla="*/ 32 w 88"/>
                <a:gd name="T15" fmla="*/ 179 h 211"/>
                <a:gd name="T16" fmla="*/ 26 w 88"/>
                <a:gd name="T17" fmla="*/ 179 h 211"/>
                <a:gd name="T18" fmla="*/ 20 w 88"/>
                <a:gd name="T19" fmla="*/ 179 h 211"/>
                <a:gd name="T20" fmla="*/ 16 w 88"/>
                <a:gd name="T21" fmla="*/ 186 h 211"/>
                <a:gd name="T22" fmla="*/ 14 w 88"/>
                <a:gd name="T23" fmla="*/ 197 h 211"/>
                <a:gd name="T24" fmla="*/ 13 w 88"/>
                <a:gd name="T25" fmla="*/ 199 h 211"/>
                <a:gd name="T26" fmla="*/ 13 w 88"/>
                <a:gd name="T27" fmla="*/ 199 h 211"/>
                <a:gd name="T28" fmla="*/ 11 w 88"/>
                <a:gd name="T29" fmla="*/ 204 h 211"/>
                <a:gd name="T30" fmla="*/ 5 w 88"/>
                <a:gd name="T31" fmla="*/ 205 h 211"/>
                <a:gd name="T32" fmla="*/ 5 w 88"/>
                <a:gd name="T33" fmla="*/ 199 h 211"/>
                <a:gd name="T34" fmla="*/ 5 w 88"/>
                <a:gd name="T35" fmla="*/ 190 h 211"/>
                <a:gd name="T36" fmla="*/ 5 w 88"/>
                <a:gd name="T37" fmla="*/ 179 h 211"/>
                <a:gd name="T38" fmla="*/ 5 w 88"/>
                <a:gd name="T39" fmla="*/ 179 h 211"/>
                <a:gd name="T40" fmla="*/ 5 w 88"/>
                <a:gd name="T41" fmla="*/ 167 h 211"/>
                <a:gd name="T42" fmla="*/ 5 w 88"/>
                <a:gd name="T43" fmla="*/ 153 h 211"/>
                <a:gd name="T44" fmla="*/ 5 w 88"/>
                <a:gd name="T45" fmla="*/ 139 h 211"/>
                <a:gd name="T46" fmla="*/ 5 w 88"/>
                <a:gd name="T47" fmla="*/ 124 h 211"/>
                <a:gd name="T48" fmla="*/ 5 w 88"/>
                <a:gd name="T49" fmla="*/ 108 h 211"/>
                <a:gd name="T50" fmla="*/ 5 w 88"/>
                <a:gd name="T51" fmla="*/ 101 h 211"/>
                <a:gd name="T52" fmla="*/ 5 w 88"/>
                <a:gd name="T53" fmla="*/ 93 h 211"/>
                <a:gd name="T54" fmla="*/ 5 w 88"/>
                <a:gd name="T55" fmla="*/ 85 h 211"/>
                <a:gd name="T56" fmla="*/ 5 w 88"/>
                <a:gd name="T57" fmla="*/ 78 h 211"/>
                <a:gd name="T58" fmla="*/ 5 w 88"/>
                <a:gd name="T59" fmla="*/ 63 h 211"/>
                <a:gd name="T60" fmla="*/ 5 w 88"/>
                <a:gd name="T61" fmla="*/ 49 h 211"/>
                <a:gd name="T62" fmla="*/ 5 w 88"/>
                <a:gd name="T63" fmla="*/ 36 h 211"/>
                <a:gd name="T64" fmla="*/ 5 w 88"/>
                <a:gd name="T65" fmla="*/ 25 h 211"/>
                <a:gd name="T66" fmla="*/ 5 w 88"/>
                <a:gd name="T67" fmla="*/ 18 h 211"/>
                <a:gd name="T68" fmla="*/ 6 w 88"/>
                <a:gd name="T69" fmla="*/ 12 h 211"/>
                <a:gd name="T70" fmla="*/ 5 w 88"/>
                <a:gd name="T71" fmla="*/ 7 h 211"/>
                <a:gd name="T72" fmla="*/ 5 w 88"/>
                <a:gd name="T73" fmla="*/ 4 h 211"/>
                <a:gd name="T74" fmla="*/ 5 w 88"/>
                <a:gd name="T75" fmla="*/ 2 h 211"/>
                <a:gd name="T76" fmla="*/ 5 w 88"/>
                <a:gd name="T77" fmla="*/ 0 h 211"/>
                <a:gd name="T78" fmla="*/ 8 w 88"/>
                <a:gd name="T79" fmla="*/ 2 h 211"/>
                <a:gd name="T80" fmla="*/ 18 w 88"/>
                <a:gd name="T81" fmla="*/ 8 h 211"/>
                <a:gd name="T82" fmla="*/ 26 w 88"/>
                <a:gd name="T83" fmla="*/ 14 h 211"/>
                <a:gd name="T84" fmla="*/ 35 w 88"/>
                <a:gd name="T85" fmla="*/ 21 h 211"/>
                <a:gd name="T86" fmla="*/ 42 w 88"/>
                <a:gd name="T87" fmla="*/ 29 h 211"/>
                <a:gd name="T88" fmla="*/ 49 w 88"/>
                <a:gd name="T89" fmla="*/ 37 h 211"/>
                <a:gd name="T90" fmla="*/ 56 w 88"/>
                <a:gd name="T91" fmla="*/ 46 h 211"/>
                <a:gd name="T92" fmla="*/ 62 w 88"/>
                <a:gd name="T93" fmla="*/ 55 h 211"/>
                <a:gd name="T94" fmla="*/ 64 w 88"/>
                <a:gd name="T95" fmla="*/ 59 h 211"/>
                <a:gd name="T96" fmla="*/ 68 w 88"/>
                <a:gd name="T97" fmla="*/ 64 h 211"/>
                <a:gd name="T98" fmla="*/ 69 w 88"/>
                <a:gd name="T99" fmla="*/ 67 h 211"/>
                <a:gd name="T100" fmla="*/ 72 w 88"/>
                <a:gd name="T101" fmla="*/ 76 h 211"/>
                <a:gd name="T102" fmla="*/ 72 w 88"/>
                <a:gd name="T103" fmla="*/ 76 h 211"/>
                <a:gd name="T104" fmla="*/ 77 w 88"/>
                <a:gd name="T105" fmla="*/ 89 h 211"/>
                <a:gd name="T106" fmla="*/ 81 w 88"/>
                <a:gd name="T107" fmla="*/ 101 h 211"/>
                <a:gd name="T108" fmla="*/ 83 w 88"/>
                <a:gd name="T109" fmla="*/ 111 h 211"/>
                <a:gd name="T110" fmla="*/ 84 w 88"/>
                <a:gd name="T111" fmla="*/ 120 h 211"/>
                <a:gd name="T112" fmla="*/ 85 w 88"/>
                <a:gd name="T113" fmla="*/ 126 h 211"/>
                <a:gd name="T114" fmla="*/ 84 w 88"/>
                <a:gd name="T115" fmla="*/ 13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88" h="211">
                  <a:moveTo>
                    <a:pt x="84" y="130"/>
                  </a:moveTo>
                  <a:cubicBezTo>
                    <a:pt x="84" y="130"/>
                    <a:pt x="86" y="132"/>
                    <a:pt x="85" y="134"/>
                  </a:cubicBezTo>
                  <a:cubicBezTo>
                    <a:pt x="88" y="134"/>
                    <a:pt x="81" y="140"/>
                    <a:pt x="84" y="139"/>
                  </a:cubicBezTo>
                  <a:cubicBezTo>
                    <a:pt x="82" y="141"/>
                    <a:pt x="81" y="142"/>
                    <a:pt x="82" y="145"/>
                  </a:cubicBezTo>
                  <a:cubicBezTo>
                    <a:pt x="81" y="149"/>
                    <a:pt x="81" y="145"/>
                    <a:pt x="80" y="149"/>
                  </a:cubicBezTo>
                  <a:cubicBezTo>
                    <a:pt x="80" y="153"/>
                    <a:pt x="77" y="154"/>
                    <a:pt x="78" y="154"/>
                  </a:cubicBezTo>
                  <a:cubicBezTo>
                    <a:pt x="81" y="154"/>
                    <a:pt x="76" y="154"/>
                    <a:pt x="75" y="158"/>
                  </a:cubicBezTo>
                  <a:cubicBezTo>
                    <a:pt x="74" y="160"/>
                    <a:pt x="78" y="161"/>
                    <a:pt x="72" y="162"/>
                  </a:cubicBezTo>
                  <a:cubicBezTo>
                    <a:pt x="73" y="164"/>
                    <a:pt x="64" y="160"/>
                    <a:pt x="68" y="165"/>
                  </a:cubicBezTo>
                  <a:cubicBezTo>
                    <a:pt x="68" y="170"/>
                    <a:pt x="67" y="170"/>
                    <a:pt x="64" y="168"/>
                  </a:cubicBezTo>
                  <a:cubicBezTo>
                    <a:pt x="63" y="173"/>
                    <a:pt x="60" y="168"/>
                    <a:pt x="60" y="171"/>
                  </a:cubicBezTo>
                  <a:cubicBezTo>
                    <a:pt x="61" y="171"/>
                    <a:pt x="57" y="177"/>
                    <a:pt x="55" y="173"/>
                  </a:cubicBezTo>
                  <a:cubicBezTo>
                    <a:pt x="54" y="175"/>
                    <a:pt x="55" y="176"/>
                    <a:pt x="50" y="175"/>
                  </a:cubicBezTo>
                  <a:cubicBezTo>
                    <a:pt x="46" y="178"/>
                    <a:pt x="44" y="177"/>
                    <a:pt x="44" y="177"/>
                  </a:cubicBezTo>
                  <a:cubicBezTo>
                    <a:pt x="38" y="178"/>
                    <a:pt x="43" y="176"/>
                    <a:pt x="39" y="178"/>
                  </a:cubicBezTo>
                  <a:cubicBezTo>
                    <a:pt x="39" y="179"/>
                    <a:pt x="33" y="179"/>
                    <a:pt x="32" y="179"/>
                  </a:cubicBezTo>
                  <a:cubicBezTo>
                    <a:pt x="28" y="178"/>
                    <a:pt x="29" y="175"/>
                    <a:pt x="26" y="179"/>
                  </a:cubicBezTo>
                  <a:cubicBezTo>
                    <a:pt x="26" y="180"/>
                    <a:pt x="24" y="179"/>
                    <a:pt x="26" y="179"/>
                  </a:cubicBezTo>
                  <a:cubicBezTo>
                    <a:pt x="25" y="179"/>
                    <a:pt x="24" y="177"/>
                    <a:pt x="23" y="179"/>
                  </a:cubicBezTo>
                  <a:cubicBezTo>
                    <a:pt x="22" y="178"/>
                    <a:pt x="22" y="179"/>
                    <a:pt x="20" y="179"/>
                  </a:cubicBezTo>
                  <a:cubicBezTo>
                    <a:pt x="19" y="179"/>
                    <a:pt x="18" y="178"/>
                    <a:pt x="17" y="178"/>
                  </a:cubicBezTo>
                  <a:cubicBezTo>
                    <a:pt x="18" y="180"/>
                    <a:pt x="14" y="182"/>
                    <a:pt x="16" y="186"/>
                  </a:cubicBezTo>
                  <a:cubicBezTo>
                    <a:pt x="17" y="188"/>
                    <a:pt x="15" y="190"/>
                    <a:pt x="15" y="192"/>
                  </a:cubicBezTo>
                  <a:cubicBezTo>
                    <a:pt x="15" y="194"/>
                    <a:pt x="14" y="196"/>
                    <a:pt x="14" y="197"/>
                  </a:cubicBezTo>
                  <a:cubicBezTo>
                    <a:pt x="13" y="197"/>
                    <a:pt x="12" y="197"/>
                    <a:pt x="13" y="198"/>
                  </a:cubicBezTo>
                  <a:cubicBezTo>
                    <a:pt x="14" y="198"/>
                    <a:pt x="14" y="199"/>
                    <a:pt x="13" y="199"/>
                  </a:cubicBezTo>
                  <a:cubicBezTo>
                    <a:pt x="13" y="199"/>
                    <a:pt x="13" y="200"/>
                    <a:pt x="13" y="200"/>
                  </a:cubicBezTo>
                  <a:cubicBezTo>
                    <a:pt x="13" y="200"/>
                    <a:pt x="13" y="199"/>
                    <a:pt x="13" y="199"/>
                  </a:cubicBezTo>
                  <a:cubicBezTo>
                    <a:pt x="13" y="200"/>
                    <a:pt x="13" y="200"/>
                    <a:pt x="13" y="200"/>
                  </a:cubicBezTo>
                  <a:cubicBezTo>
                    <a:pt x="12" y="201"/>
                    <a:pt x="12" y="202"/>
                    <a:pt x="11" y="204"/>
                  </a:cubicBezTo>
                  <a:cubicBezTo>
                    <a:pt x="9" y="206"/>
                    <a:pt x="8" y="209"/>
                    <a:pt x="5" y="211"/>
                  </a:cubicBezTo>
                  <a:cubicBezTo>
                    <a:pt x="5" y="211"/>
                    <a:pt x="5" y="209"/>
                    <a:pt x="5" y="205"/>
                  </a:cubicBezTo>
                  <a:cubicBezTo>
                    <a:pt x="5" y="204"/>
                    <a:pt x="6" y="203"/>
                    <a:pt x="5" y="202"/>
                  </a:cubicBezTo>
                  <a:cubicBezTo>
                    <a:pt x="4" y="201"/>
                    <a:pt x="5" y="201"/>
                    <a:pt x="5" y="199"/>
                  </a:cubicBezTo>
                  <a:cubicBezTo>
                    <a:pt x="4" y="198"/>
                    <a:pt x="5" y="198"/>
                    <a:pt x="5" y="195"/>
                  </a:cubicBezTo>
                  <a:cubicBezTo>
                    <a:pt x="5" y="194"/>
                    <a:pt x="7" y="194"/>
                    <a:pt x="5" y="190"/>
                  </a:cubicBezTo>
                  <a:cubicBezTo>
                    <a:pt x="6" y="189"/>
                    <a:pt x="10" y="187"/>
                    <a:pt x="5" y="185"/>
                  </a:cubicBezTo>
                  <a:cubicBezTo>
                    <a:pt x="9" y="184"/>
                    <a:pt x="6" y="179"/>
                    <a:pt x="5" y="179"/>
                  </a:cubicBezTo>
                  <a:cubicBezTo>
                    <a:pt x="5" y="179"/>
                    <a:pt x="5" y="179"/>
                    <a:pt x="5" y="179"/>
                  </a:cubicBezTo>
                  <a:cubicBezTo>
                    <a:pt x="5" y="179"/>
                    <a:pt x="5" y="179"/>
                    <a:pt x="5" y="179"/>
                  </a:cubicBezTo>
                  <a:cubicBezTo>
                    <a:pt x="5" y="175"/>
                    <a:pt x="2" y="173"/>
                    <a:pt x="5" y="173"/>
                  </a:cubicBezTo>
                  <a:cubicBezTo>
                    <a:pt x="7" y="170"/>
                    <a:pt x="7" y="168"/>
                    <a:pt x="5" y="167"/>
                  </a:cubicBezTo>
                  <a:cubicBezTo>
                    <a:pt x="7" y="165"/>
                    <a:pt x="6" y="162"/>
                    <a:pt x="5" y="160"/>
                  </a:cubicBezTo>
                  <a:cubicBezTo>
                    <a:pt x="3" y="162"/>
                    <a:pt x="7" y="155"/>
                    <a:pt x="5" y="153"/>
                  </a:cubicBezTo>
                  <a:cubicBezTo>
                    <a:pt x="3" y="151"/>
                    <a:pt x="1" y="153"/>
                    <a:pt x="5" y="146"/>
                  </a:cubicBezTo>
                  <a:cubicBezTo>
                    <a:pt x="6" y="146"/>
                    <a:pt x="3" y="143"/>
                    <a:pt x="5" y="139"/>
                  </a:cubicBezTo>
                  <a:cubicBezTo>
                    <a:pt x="4" y="138"/>
                    <a:pt x="3" y="140"/>
                    <a:pt x="5" y="132"/>
                  </a:cubicBezTo>
                  <a:cubicBezTo>
                    <a:pt x="8" y="129"/>
                    <a:pt x="4" y="126"/>
                    <a:pt x="5" y="124"/>
                  </a:cubicBezTo>
                  <a:cubicBezTo>
                    <a:pt x="6" y="125"/>
                    <a:pt x="4" y="118"/>
                    <a:pt x="5" y="116"/>
                  </a:cubicBezTo>
                  <a:cubicBezTo>
                    <a:pt x="5" y="117"/>
                    <a:pt x="9" y="108"/>
                    <a:pt x="5" y="108"/>
                  </a:cubicBezTo>
                  <a:cubicBezTo>
                    <a:pt x="4" y="107"/>
                    <a:pt x="4" y="106"/>
                    <a:pt x="5" y="105"/>
                  </a:cubicBezTo>
                  <a:cubicBezTo>
                    <a:pt x="5" y="104"/>
                    <a:pt x="7" y="103"/>
                    <a:pt x="5" y="101"/>
                  </a:cubicBezTo>
                  <a:cubicBezTo>
                    <a:pt x="5" y="101"/>
                    <a:pt x="7" y="98"/>
                    <a:pt x="6" y="97"/>
                  </a:cubicBezTo>
                  <a:cubicBezTo>
                    <a:pt x="5" y="96"/>
                    <a:pt x="7" y="93"/>
                    <a:pt x="5" y="93"/>
                  </a:cubicBezTo>
                  <a:cubicBezTo>
                    <a:pt x="6" y="91"/>
                    <a:pt x="6" y="88"/>
                    <a:pt x="6" y="90"/>
                  </a:cubicBezTo>
                  <a:cubicBezTo>
                    <a:pt x="6" y="88"/>
                    <a:pt x="7" y="90"/>
                    <a:pt x="5" y="85"/>
                  </a:cubicBezTo>
                  <a:cubicBezTo>
                    <a:pt x="8" y="86"/>
                    <a:pt x="7" y="85"/>
                    <a:pt x="5" y="84"/>
                  </a:cubicBezTo>
                  <a:cubicBezTo>
                    <a:pt x="6" y="82"/>
                    <a:pt x="5" y="80"/>
                    <a:pt x="5" y="78"/>
                  </a:cubicBezTo>
                  <a:cubicBezTo>
                    <a:pt x="5" y="74"/>
                    <a:pt x="0" y="70"/>
                    <a:pt x="5" y="70"/>
                  </a:cubicBezTo>
                  <a:cubicBezTo>
                    <a:pt x="3" y="66"/>
                    <a:pt x="2" y="66"/>
                    <a:pt x="5" y="63"/>
                  </a:cubicBezTo>
                  <a:cubicBezTo>
                    <a:pt x="7" y="58"/>
                    <a:pt x="10" y="56"/>
                    <a:pt x="5" y="56"/>
                  </a:cubicBezTo>
                  <a:cubicBezTo>
                    <a:pt x="6" y="52"/>
                    <a:pt x="6" y="54"/>
                    <a:pt x="5" y="49"/>
                  </a:cubicBezTo>
                  <a:cubicBezTo>
                    <a:pt x="7" y="47"/>
                    <a:pt x="7" y="43"/>
                    <a:pt x="5" y="43"/>
                  </a:cubicBezTo>
                  <a:cubicBezTo>
                    <a:pt x="3" y="41"/>
                    <a:pt x="5" y="36"/>
                    <a:pt x="5" y="36"/>
                  </a:cubicBezTo>
                  <a:cubicBezTo>
                    <a:pt x="5" y="29"/>
                    <a:pt x="5" y="32"/>
                    <a:pt x="5" y="31"/>
                  </a:cubicBezTo>
                  <a:cubicBezTo>
                    <a:pt x="9" y="32"/>
                    <a:pt x="3" y="30"/>
                    <a:pt x="5" y="25"/>
                  </a:cubicBezTo>
                  <a:cubicBezTo>
                    <a:pt x="2" y="25"/>
                    <a:pt x="5" y="20"/>
                    <a:pt x="5" y="20"/>
                  </a:cubicBezTo>
                  <a:cubicBezTo>
                    <a:pt x="5" y="19"/>
                    <a:pt x="2" y="18"/>
                    <a:pt x="5" y="18"/>
                  </a:cubicBezTo>
                  <a:cubicBezTo>
                    <a:pt x="4" y="15"/>
                    <a:pt x="3" y="16"/>
                    <a:pt x="5" y="15"/>
                  </a:cubicBezTo>
                  <a:cubicBezTo>
                    <a:pt x="7" y="16"/>
                    <a:pt x="5" y="12"/>
                    <a:pt x="6" y="12"/>
                  </a:cubicBezTo>
                  <a:cubicBezTo>
                    <a:pt x="4" y="11"/>
                    <a:pt x="5" y="10"/>
                    <a:pt x="5" y="11"/>
                  </a:cubicBezTo>
                  <a:cubicBezTo>
                    <a:pt x="6" y="7"/>
                    <a:pt x="2" y="10"/>
                    <a:pt x="5" y="7"/>
                  </a:cubicBezTo>
                  <a:cubicBezTo>
                    <a:pt x="6" y="4"/>
                    <a:pt x="8" y="2"/>
                    <a:pt x="6" y="4"/>
                  </a:cubicBezTo>
                  <a:cubicBezTo>
                    <a:pt x="6" y="5"/>
                    <a:pt x="6" y="5"/>
                    <a:pt x="5" y="4"/>
                  </a:cubicBezTo>
                  <a:cubicBezTo>
                    <a:pt x="5" y="4"/>
                    <a:pt x="6" y="4"/>
                    <a:pt x="6" y="4"/>
                  </a:cubicBezTo>
                  <a:cubicBezTo>
                    <a:pt x="6" y="3"/>
                    <a:pt x="6" y="2"/>
                    <a:pt x="5" y="2"/>
                  </a:cubicBezTo>
                  <a:cubicBezTo>
                    <a:pt x="2" y="3"/>
                    <a:pt x="5" y="0"/>
                    <a:pt x="5" y="1"/>
                  </a:cubicBezTo>
                  <a:cubicBezTo>
                    <a:pt x="3" y="2"/>
                    <a:pt x="7" y="1"/>
                    <a:pt x="5" y="0"/>
                  </a:cubicBezTo>
                  <a:cubicBezTo>
                    <a:pt x="6" y="0"/>
                    <a:pt x="7" y="1"/>
                    <a:pt x="7" y="1"/>
                  </a:cubicBezTo>
                  <a:cubicBezTo>
                    <a:pt x="6" y="0"/>
                    <a:pt x="9" y="4"/>
                    <a:pt x="8" y="2"/>
                  </a:cubicBezTo>
                  <a:cubicBezTo>
                    <a:pt x="8" y="2"/>
                    <a:pt x="10" y="3"/>
                    <a:pt x="13" y="5"/>
                  </a:cubicBezTo>
                  <a:cubicBezTo>
                    <a:pt x="13" y="6"/>
                    <a:pt x="17" y="10"/>
                    <a:pt x="18" y="8"/>
                  </a:cubicBezTo>
                  <a:cubicBezTo>
                    <a:pt x="24" y="10"/>
                    <a:pt x="20" y="10"/>
                    <a:pt x="22" y="11"/>
                  </a:cubicBezTo>
                  <a:cubicBezTo>
                    <a:pt x="24" y="14"/>
                    <a:pt x="25" y="11"/>
                    <a:pt x="26" y="14"/>
                  </a:cubicBezTo>
                  <a:cubicBezTo>
                    <a:pt x="27" y="13"/>
                    <a:pt x="28" y="18"/>
                    <a:pt x="31" y="18"/>
                  </a:cubicBezTo>
                  <a:cubicBezTo>
                    <a:pt x="33" y="21"/>
                    <a:pt x="33" y="19"/>
                    <a:pt x="35" y="21"/>
                  </a:cubicBezTo>
                  <a:cubicBezTo>
                    <a:pt x="34" y="21"/>
                    <a:pt x="34" y="25"/>
                    <a:pt x="39" y="25"/>
                  </a:cubicBezTo>
                  <a:cubicBezTo>
                    <a:pt x="41" y="27"/>
                    <a:pt x="42" y="26"/>
                    <a:pt x="42" y="29"/>
                  </a:cubicBezTo>
                  <a:cubicBezTo>
                    <a:pt x="42" y="35"/>
                    <a:pt x="44" y="34"/>
                    <a:pt x="46" y="33"/>
                  </a:cubicBezTo>
                  <a:cubicBezTo>
                    <a:pt x="50" y="36"/>
                    <a:pt x="51" y="35"/>
                    <a:pt x="49" y="37"/>
                  </a:cubicBezTo>
                  <a:cubicBezTo>
                    <a:pt x="50" y="40"/>
                    <a:pt x="55" y="37"/>
                    <a:pt x="53" y="41"/>
                  </a:cubicBezTo>
                  <a:cubicBezTo>
                    <a:pt x="52" y="42"/>
                    <a:pt x="56" y="43"/>
                    <a:pt x="56" y="46"/>
                  </a:cubicBezTo>
                  <a:cubicBezTo>
                    <a:pt x="54" y="45"/>
                    <a:pt x="56" y="54"/>
                    <a:pt x="59" y="50"/>
                  </a:cubicBezTo>
                  <a:cubicBezTo>
                    <a:pt x="63" y="54"/>
                    <a:pt x="56" y="53"/>
                    <a:pt x="62" y="55"/>
                  </a:cubicBezTo>
                  <a:cubicBezTo>
                    <a:pt x="59" y="56"/>
                    <a:pt x="60" y="55"/>
                    <a:pt x="63" y="57"/>
                  </a:cubicBezTo>
                  <a:cubicBezTo>
                    <a:pt x="61" y="56"/>
                    <a:pt x="63" y="59"/>
                    <a:pt x="64" y="59"/>
                  </a:cubicBezTo>
                  <a:cubicBezTo>
                    <a:pt x="66" y="62"/>
                    <a:pt x="67" y="63"/>
                    <a:pt x="68" y="64"/>
                  </a:cubicBezTo>
                  <a:cubicBezTo>
                    <a:pt x="68" y="64"/>
                    <a:pt x="68" y="65"/>
                    <a:pt x="68" y="64"/>
                  </a:cubicBezTo>
                  <a:cubicBezTo>
                    <a:pt x="67" y="63"/>
                    <a:pt x="67" y="63"/>
                    <a:pt x="67" y="63"/>
                  </a:cubicBezTo>
                  <a:cubicBezTo>
                    <a:pt x="67" y="65"/>
                    <a:pt x="66" y="62"/>
                    <a:pt x="69" y="67"/>
                  </a:cubicBezTo>
                  <a:cubicBezTo>
                    <a:pt x="69" y="71"/>
                    <a:pt x="73" y="69"/>
                    <a:pt x="71" y="72"/>
                  </a:cubicBezTo>
                  <a:cubicBezTo>
                    <a:pt x="71" y="74"/>
                    <a:pt x="72" y="76"/>
                    <a:pt x="72" y="76"/>
                  </a:cubicBezTo>
                  <a:cubicBezTo>
                    <a:pt x="72" y="76"/>
                    <a:pt x="72" y="76"/>
                    <a:pt x="72" y="76"/>
                  </a:cubicBezTo>
                  <a:cubicBezTo>
                    <a:pt x="72" y="76"/>
                    <a:pt x="72" y="76"/>
                    <a:pt x="72" y="76"/>
                  </a:cubicBezTo>
                  <a:cubicBezTo>
                    <a:pt x="71" y="79"/>
                    <a:pt x="73" y="82"/>
                    <a:pt x="75" y="82"/>
                  </a:cubicBezTo>
                  <a:cubicBezTo>
                    <a:pt x="75" y="86"/>
                    <a:pt x="76" y="89"/>
                    <a:pt x="77" y="89"/>
                  </a:cubicBezTo>
                  <a:cubicBezTo>
                    <a:pt x="80" y="87"/>
                    <a:pt x="78" y="97"/>
                    <a:pt x="79" y="95"/>
                  </a:cubicBezTo>
                  <a:cubicBezTo>
                    <a:pt x="78" y="99"/>
                    <a:pt x="82" y="98"/>
                    <a:pt x="81" y="101"/>
                  </a:cubicBezTo>
                  <a:cubicBezTo>
                    <a:pt x="81" y="102"/>
                    <a:pt x="83" y="100"/>
                    <a:pt x="82" y="106"/>
                  </a:cubicBezTo>
                  <a:cubicBezTo>
                    <a:pt x="88" y="108"/>
                    <a:pt x="84" y="112"/>
                    <a:pt x="83" y="111"/>
                  </a:cubicBezTo>
                  <a:cubicBezTo>
                    <a:pt x="80" y="113"/>
                    <a:pt x="84" y="114"/>
                    <a:pt x="84" y="116"/>
                  </a:cubicBezTo>
                  <a:cubicBezTo>
                    <a:pt x="86" y="121"/>
                    <a:pt x="85" y="117"/>
                    <a:pt x="84" y="120"/>
                  </a:cubicBezTo>
                  <a:cubicBezTo>
                    <a:pt x="86" y="122"/>
                    <a:pt x="86" y="119"/>
                    <a:pt x="85" y="124"/>
                  </a:cubicBezTo>
                  <a:cubicBezTo>
                    <a:pt x="83" y="121"/>
                    <a:pt x="86" y="125"/>
                    <a:pt x="85" y="126"/>
                  </a:cubicBezTo>
                  <a:cubicBezTo>
                    <a:pt x="87" y="124"/>
                    <a:pt x="84" y="131"/>
                    <a:pt x="85" y="130"/>
                  </a:cubicBezTo>
                  <a:cubicBezTo>
                    <a:pt x="84" y="130"/>
                    <a:pt x="84" y="130"/>
                    <a:pt x="84" y="130"/>
                  </a:cubicBezTo>
                  <a:close/>
                </a:path>
              </a:pathLst>
            </a:custGeom>
            <a:gradFill>
              <a:gsLst>
                <a:gs pos="0">
                  <a:srgbClr val="F0C76A"/>
                </a:gs>
                <a:gs pos="100000">
                  <a:srgbClr val="CC6F62"/>
                </a:gs>
              </a:gsLst>
              <a:lin ang="2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sz="2800" b="1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02BF6C6A-8D54-441E-B43E-155F7AFD3A73}"/>
                </a:ext>
              </a:extLst>
            </p:cNvPr>
            <p:cNvSpPr/>
            <p:nvPr/>
          </p:nvSpPr>
          <p:spPr>
            <a:xfrm>
              <a:off x="1510623" y="2613965"/>
              <a:ext cx="745774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dirty="0">
                  <a:solidFill>
                    <a:prstClr val="white"/>
                  </a:solidFill>
                  <a:cs typeface="+mn-ea"/>
                  <a:sym typeface="+mn-lt"/>
                </a:rPr>
                <a:t>01</a:t>
              </a:r>
              <a:endParaRPr lang="zh-CN" altLang="en-US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2CF16468-9831-45A2-901B-95003E437BED}"/>
                </a:ext>
              </a:extLst>
            </p:cNvPr>
            <p:cNvSpPr/>
            <p:nvPr/>
          </p:nvSpPr>
          <p:spPr>
            <a:xfrm>
              <a:off x="2034840" y="2613965"/>
              <a:ext cx="1041185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dirty="0">
                  <a:solidFill>
                    <a:prstClr val="white"/>
                  </a:solidFill>
                  <a:cs typeface="+mn-ea"/>
                  <a:sym typeface="+mn-lt"/>
                </a:rPr>
                <a:t>02</a:t>
              </a:r>
              <a:endParaRPr lang="zh-CN" altLang="en-US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20835883-CE9D-430B-AC3A-B74DD11475E4}"/>
                </a:ext>
              </a:extLst>
            </p:cNvPr>
            <p:cNvSpPr/>
            <p:nvPr/>
          </p:nvSpPr>
          <p:spPr>
            <a:xfrm>
              <a:off x="2768888" y="2613965"/>
              <a:ext cx="1041185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dirty="0">
                  <a:solidFill>
                    <a:prstClr val="white"/>
                  </a:solidFill>
                  <a:cs typeface="+mn-ea"/>
                  <a:sym typeface="+mn-lt"/>
                </a:rPr>
                <a:t>03</a:t>
              </a:r>
              <a:endParaRPr lang="zh-CN" altLang="en-US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88085E67-3597-48B7-96AF-02BBDD0DCB9A}"/>
                </a:ext>
              </a:extLst>
            </p:cNvPr>
            <p:cNvSpPr/>
            <p:nvPr/>
          </p:nvSpPr>
          <p:spPr>
            <a:xfrm>
              <a:off x="3547071" y="2656376"/>
              <a:ext cx="1041185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dirty="0">
                  <a:solidFill>
                    <a:prstClr val="white"/>
                  </a:solidFill>
                  <a:cs typeface="+mn-ea"/>
                  <a:sym typeface="+mn-lt"/>
                </a:rPr>
                <a:t>04</a:t>
              </a:r>
              <a:endParaRPr lang="zh-CN" altLang="en-US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2" name="Rectangle 89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>
            <a:extLst>
              <a:ext uri="{FF2B5EF4-FFF2-40B4-BE49-F238E27FC236}">
                <a16:creationId xmlns:a16="http://schemas.microsoft.com/office/drawing/2014/main" id="{9AC55A0D-929B-418B-B07C-CE7726072460}"/>
              </a:ext>
            </a:extLst>
          </p:cNvPr>
          <p:cNvSpPr/>
          <p:nvPr/>
        </p:nvSpPr>
        <p:spPr>
          <a:xfrm>
            <a:off x="6674982" y="1507649"/>
            <a:ext cx="3935359" cy="846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400" b="1" dirty="0">
                <a:solidFill>
                  <a:srgbClr val="F0C76A"/>
                </a:solidFill>
                <a:cs typeface="+mn-ea"/>
                <a:sym typeface="+mn-lt"/>
              </a:rPr>
              <a:t>Key Words Here</a:t>
            </a:r>
            <a:endParaRPr lang="en-US" sz="1050" dirty="0">
              <a:solidFill>
                <a:srgbClr val="F0C76A"/>
              </a:solidFill>
              <a:cs typeface="+mn-ea"/>
              <a:sym typeface="+mn-lt"/>
            </a:endParaRPr>
          </a:p>
          <a:p>
            <a:r>
              <a:rPr lang="en-US" sz="1050" dirty="0">
                <a:solidFill>
                  <a:prstClr val="white"/>
                </a:solidFill>
                <a:cs typeface="+mn-ea"/>
                <a:sym typeface="+mn-lt"/>
              </a:rPr>
              <a:t>Click here to add text content, such as keywords, some brief introductions, etc.</a:t>
            </a:r>
          </a:p>
        </p:txBody>
      </p:sp>
      <p:sp>
        <p:nvSpPr>
          <p:cNvPr id="13" name="Rectangle 89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>
            <a:extLst>
              <a:ext uri="{FF2B5EF4-FFF2-40B4-BE49-F238E27FC236}">
                <a16:creationId xmlns:a16="http://schemas.microsoft.com/office/drawing/2014/main" id="{E8564268-4D8A-4220-94D7-90E178A473BF}"/>
              </a:ext>
            </a:extLst>
          </p:cNvPr>
          <p:cNvSpPr/>
          <p:nvPr/>
        </p:nvSpPr>
        <p:spPr>
          <a:xfrm>
            <a:off x="6649961" y="2677159"/>
            <a:ext cx="3935359" cy="846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400" b="1" dirty="0">
                <a:solidFill>
                  <a:srgbClr val="F0C76A"/>
                </a:solidFill>
                <a:cs typeface="+mn-ea"/>
                <a:sym typeface="+mn-lt"/>
              </a:rPr>
              <a:t>Key Words Here</a:t>
            </a:r>
            <a:endParaRPr lang="en-US" sz="1050" dirty="0">
              <a:solidFill>
                <a:srgbClr val="F0C76A"/>
              </a:solidFill>
              <a:cs typeface="+mn-ea"/>
              <a:sym typeface="+mn-lt"/>
            </a:endParaRPr>
          </a:p>
          <a:p>
            <a:r>
              <a:rPr lang="en-US" sz="1050" dirty="0">
                <a:solidFill>
                  <a:prstClr val="white"/>
                </a:solidFill>
                <a:cs typeface="+mn-ea"/>
                <a:sym typeface="+mn-lt"/>
              </a:rPr>
              <a:t>Click here to add text content, such as keywords, some brief introductions, etc.</a:t>
            </a:r>
          </a:p>
        </p:txBody>
      </p:sp>
      <p:sp>
        <p:nvSpPr>
          <p:cNvPr id="14" name="Rectangle 89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>
            <a:extLst>
              <a:ext uri="{FF2B5EF4-FFF2-40B4-BE49-F238E27FC236}">
                <a16:creationId xmlns:a16="http://schemas.microsoft.com/office/drawing/2014/main" id="{12CCF89D-B9CE-4510-9DFB-785A724717CA}"/>
              </a:ext>
            </a:extLst>
          </p:cNvPr>
          <p:cNvSpPr/>
          <p:nvPr/>
        </p:nvSpPr>
        <p:spPr>
          <a:xfrm>
            <a:off x="6674982" y="3846669"/>
            <a:ext cx="3935359" cy="846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400" b="1" dirty="0">
                <a:solidFill>
                  <a:srgbClr val="F0C76A"/>
                </a:solidFill>
                <a:cs typeface="+mn-ea"/>
                <a:sym typeface="+mn-lt"/>
              </a:rPr>
              <a:t>Key Words Here</a:t>
            </a:r>
            <a:endParaRPr lang="en-US" sz="1050" dirty="0">
              <a:solidFill>
                <a:srgbClr val="F0C76A"/>
              </a:solidFill>
              <a:cs typeface="+mn-ea"/>
              <a:sym typeface="+mn-lt"/>
            </a:endParaRPr>
          </a:p>
          <a:p>
            <a:r>
              <a:rPr lang="en-US" sz="1050" dirty="0">
                <a:solidFill>
                  <a:prstClr val="white"/>
                </a:solidFill>
                <a:cs typeface="+mn-ea"/>
                <a:sym typeface="+mn-lt"/>
              </a:rPr>
              <a:t>Click here to add text content, such as keywords, some brief introductions, etc.</a:t>
            </a:r>
          </a:p>
        </p:txBody>
      </p:sp>
      <p:sp>
        <p:nvSpPr>
          <p:cNvPr id="15" name="Rectangle 89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>
            <a:extLst>
              <a:ext uri="{FF2B5EF4-FFF2-40B4-BE49-F238E27FC236}">
                <a16:creationId xmlns:a16="http://schemas.microsoft.com/office/drawing/2014/main" id="{B28D809D-76F5-427A-8396-16F0C1FB2737}"/>
              </a:ext>
            </a:extLst>
          </p:cNvPr>
          <p:cNvSpPr/>
          <p:nvPr/>
        </p:nvSpPr>
        <p:spPr>
          <a:xfrm>
            <a:off x="6649961" y="5016179"/>
            <a:ext cx="3935359" cy="846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400" b="1" dirty="0">
                <a:solidFill>
                  <a:srgbClr val="F0C76A"/>
                </a:solidFill>
                <a:cs typeface="+mn-ea"/>
                <a:sym typeface="+mn-lt"/>
              </a:rPr>
              <a:t>Key Words Here</a:t>
            </a:r>
            <a:endParaRPr lang="en-US" sz="1050" dirty="0">
              <a:solidFill>
                <a:srgbClr val="F0C76A"/>
              </a:solidFill>
              <a:cs typeface="+mn-ea"/>
              <a:sym typeface="+mn-lt"/>
            </a:endParaRPr>
          </a:p>
          <a:p>
            <a:r>
              <a:rPr lang="en-US" sz="1050" dirty="0">
                <a:solidFill>
                  <a:prstClr val="white"/>
                </a:solidFill>
                <a:cs typeface="+mn-ea"/>
                <a:sym typeface="+mn-lt"/>
              </a:rPr>
              <a:t>Click here to add text content, such as keywords, some brief introductions, etc.</a:t>
            </a:r>
          </a:p>
        </p:txBody>
      </p:sp>
      <p:sp>
        <p:nvSpPr>
          <p:cNvPr id="16" name="任意多边形 25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>
            <a:extLst>
              <a:ext uri="{FF2B5EF4-FFF2-40B4-BE49-F238E27FC236}">
                <a16:creationId xmlns:a16="http://schemas.microsoft.com/office/drawing/2014/main" id="{BE3201E7-9005-4A03-A2A9-84A0112AF33C}"/>
              </a:ext>
            </a:extLst>
          </p:cNvPr>
          <p:cNvSpPr/>
          <p:nvPr/>
        </p:nvSpPr>
        <p:spPr>
          <a:xfrm rot="5400000" flipV="1">
            <a:off x="6034217" y="2073837"/>
            <a:ext cx="748325" cy="113118"/>
          </a:xfrm>
          <a:custGeom>
            <a:avLst/>
            <a:gdLst>
              <a:gd name="connsiteX0" fmla="*/ 0 w 3125338"/>
              <a:gd name="connsiteY0" fmla="*/ 0 h 0"/>
              <a:gd name="connsiteX1" fmla="*/ 3125338 w 3125338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125338">
                <a:moveTo>
                  <a:pt x="0" y="0"/>
                </a:moveTo>
                <a:lnTo>
                  <a:pt x="3125338" y="0"/>
                </a:lnTo>
              </a:path>
            </a:pathLst>
          </a:custGeom>
          <a:noFill/>
          <a:ln>
            <a:gradFill>
              <a:gsLst>
                <a:gs pos="0">
                  <a:srgbClr val="C99115"/>
                </a:gs>
                <a:gs pos="100000">
                  <a:srgbClr val="C99115">
                    <a:alpha val="0"/>
                  </a:srgbClr>
                </a:gs>
              </a:gsLst>
              <a:lin ang="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7" name="任意多边形 26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>
            <a:extLst>
              <a:ext uri="{FF2B5EF4-FFF2-40B4-BE49-F238E27FC236}">
                <a16:creationId xmlns:a16="http://schemas.microsoft.com/office/drawing/2014/main" id="{6E2DC555-612A-4CAE-ACA0-03B736BA3E69}"/>
              </a:ext>
            </a:extLst>
          </p:cNvPr>
          <p:cNvSpPr/>
          <p:nvPr/>
        </p:nvSpPr>
        <p:spPr>
          <a:xfrm rot="5400000" flipV="1">
            <a:off x="6034218" y="3221503"/>
            <a:ext cx="748325" cy="113118"/>
          </a:xfrm>
          <a:custGeom>
            <a:avLst/>
            <a:gdLst>
              <a:gd name="connsiteX0" fmla="*/ 0 w 3125338"/>
              <a:gd name="connsiteY0" fmla="*/ 0 h 0"/>
              <a:gd name="connsiteX1" fmla="*/ 3125338 w 3125338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125338">
                <a:moveTo>
                  <a:pt x="0" y="0"/>
                </a:moveTo>
                <a:lnTo>
                  <a:pt x="3125338" y="0"/>
                </a:lnTo>
              </a:path>
            </a:pathLst>
          </a:custGeom>
          <a:noFill/>
          <a:ln>
            <a:gradFill>
              <a:gsLst>
                <a:gs pos="0">
                  <a:srgbClr val="C99115"/>
                </a:gs>
                <a:gs pos="100000">
                  <a:srgbClr val="C99115">
                    <a:alpha val="0"/>
                  </a:srgbClr>
                </a:gs>
              </a:gsLst>
              <a:lin ang="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8" name="任意多边形 35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>
            <a:extLst>
              <a:ext uri="{FF2B5EF4-FFF2-40B4-BE49-F238E27FC236}">
                <a16:creationId xmlns:a16="http://schemas.microsoft.com/office/drawing/2014/main" id="{662E8F4F-5AF3-4EC8-8EC9-E8ABD1C829EE}"/>
              </a:ext>
            </a:extLst>
          </p:cNvPr>
          <p:cNvSpPr/>
          <p:nvPr/>
        </p:nvSpPr>
        <p:spPr>
          <a:xfrm rot="5400000" flipV="1">
            <a:off x="6034217" y="4369169"/>
            <a:ext cx="748325" cy="113118"/>
          </a:xfrm>
          <a:custGeom>
            <a:avLst/>
            <a:gdLst>
              <a:gd name="connsiteX0" fmla="*/ 0 w 3125338"/>
              <a:gd name="connsiteY0" fmla="*/ 0 h 0"/>
              <a:gd name="connsiteX1" fmla="*/ 3125338 w 3125338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125338">
                <a:moveTo>
                  <a:pt x="0" y="0"/>
                </a:moveTo>
                <a:lnTo>
                  <a:pt x="3125338" y="0"/>
                </a:lnTo>
              </a:path>
            </a:pathLst>
          </a:custGeom>
          <a:noFill/>
          <a:ln>
            <a:gradFill>
              <a:gsLst>
                <a:gs pos="0">
                  <a:srgbClr val="C99115"/>
                </a:gs>
                <a:gs pos="100000">
                  <a:srgbClr val="C99115">
                    <a:alpha val="0"/>
                  </a:srgbClr>
                </a:gs>
              </a:gsLst>
              <a:lin ang="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9" name="任意多边形 36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>
            <a:extLst>
              <a:ext uri="{FF2B5EF4-FFF2-40B4-BE49-F238E27FC236}">
                <a16:creationId xmlns:a16="http://schemas.microsoft.com/office/drawing/2014/main" id="{3D6D69C2-2F22-403C-8FF9-0D63FFDCB9BE}"/>
              </a:ext>
            </a:extLst>
          </p:cNvPr>
          <p:cNvSpPr/>
          <p:nvPr/>
        </p:nvSpPr>
        <p:spPr>
          <a:xfrm rot="5400000" flipV="1">
            <a:off x="6034218" y="5516834"/>
            <a:ext cx="748325" cy="113118"/>
          </a:xfrm>
          <a:custGeom>
            <a:avLst/>
            <a:gdLst>
              <a:gd name="connsiteX0" fmla="*/ 0 w 3125338"/>
              <a:gd name="connsiteY0" fmla="*/ 0 h 0"/>
              <a:gd name="connsiteX1" fmla="*/ 3125338 w 3125338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125338">
                <a:moveTo>
                  <a:pt x="0" y="0"/>
                </a:moveTo>
                <a:lnTo>
                  <a:pt x="3125338" y="0"/>
                </a:lnTo>
              </a:path>
            </a:pathLst>
          </a:custGeom>
          <a:noFill/>
          <a:ln>
            <a:gradFill>
              <a:gsLst>
                <a:gs pos="0">
                  <a:srgbClr val="C99115"/>
                </a:gs>
                <a:gs pos="100000">
                  <a:srgbClr val="C99115">
                    <a:alpha val="0"/>
                  </a:srgbClr>
                </a:gs>
              </a:gsLst>
              <a:lin ang="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19575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3.125E-6 0.18356 L 3.125E-6 3.33333E-6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919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3" presetClass="path" presetSubtype="0" accel="50000" decel="50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0.00013 0.19004 L -8.33333E-7 1.85185E-6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9514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3" presetClass="path" presetSubtype="0" accel="50000" decel="50000" fill="hold" grpId="1" nodeType="withEffect">
                                  <p:stCondLst>
                                    <p:cond delay="1250"/>
                                  </p:stCondLst>
                                  <p:childTnLst>
                                    <p:animMotion origin="layout" path="M -0.00013 0.19005 L -8.33333E-7 7.40741E-7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9514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3" presetClass="path" presetSubtype="0" accel="50000" decel="5000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0.00013 0.19005 L -8.33333E-7 1.11111E-6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9514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63" presetClass="path" presetSubtype="0" accel="50000" decel="5000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-0.00013 0.19005 L -8.33333E-7 0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95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>
            <a:extLst>
              <a:ext uri="{FF2B5EF4-FFF2-40B4-BE49-F238E27FC236}">
                <a16:creationId xmlns:a16="http://schemas.microsoft.com/office/drawing/2014/main" id="{9CEFAADD-9134-4D51-8BB8-03DD9CE4B1BC}"/>
              </a:ext>
            </a:extLst>
          </p:cNvPr>
          <p:cNvGrpSpPr/>
          <p:nvPr/>
        </p:nvGrpSpPr>
        <p:grpSpPr>
          <a:xfrm>
            <a:off x="6029222" y="2236925"/>
            <a:ext cx="5128554" cy="2937515"/>
            <a:chOff x="5987658" y="1662193"/>
            <a:chExt cx="7198279" cy="4123005"/>
          </a:xfrm>
        </p:grpSpPr>
        <p:grpSp>
          <p:nvGrpSpPr>
            <p:cNvPr id="3" name="Group 1">
              <a:extLst>
                <a:ext uri="{FF2B5EF4-FFF2-40B4-BE49-F238E27FC236}">
                  <a16:creationId xmlns:a16="http://schemas.microsoft.com/office/drawing/2014/main" id="{D59A6241-5AA9-46C5-8537-8D5A9C18B28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987658" y="1662193"/>
              <a:ext cx="7198279" cy="4123005"/>
              <a:chOff x="2007321" y="1438226"/>
              <a:chExt cx="8493758" cy="4865206"/>
            </a:xfrm>
          </p:grpSpPr>
          <p:sp>
            <p:nvSpPr>
              <p:cNvPr id="5" name="Freeform 2">
                <a:extLst>
                  <a:ext uri="{FF2B5EF4-FFF2-40B4-BE49-F238E27FC236}">
                    <a16:creationId xmlns:a16="http://schemas.microsoft.com/office/drawing/2014/main" id="{FC1F086A-1BCF-4F3F-B803-6B24D404CB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07321" y="6114631"/>
                <a:ext cx="4278336" cy="188801"/>
              </a:xfrm>
              <a:custGeom>
                <a:avLst/>
                <a:gdLst>
                  <a:gd name="T0" fmla="*/ 0 w 885"/>
                  <a:gd name="T1" fmla="*/ 77457 h 39"/>
                  <a:gd name="T2" fmla="*/ 377074 w 885"/>
                  <a:gd name="T3" fmla="*/ 188801 h 39"/>
                  <a:gd name="T4" fmla="*/ 4278336 w 885"/>
                  <a:gd name="T5" fmla="*/ 188801 h 39"/>
                  <a:gd name="T6" fmla="*/ 4278336 w 885"/>
                  <a:gd name="T7" fmla="*/ 0 h 39"/>
                  <a:gd name="T8" fmla="*/ 0 w 885"/>
                  <a:gd name="T9" fmla="*/ 0 h 39"/>
                  <a:gd name="T10" fmla="*/ 0 w 885"/>
                  <a:gd name="T11" fmla="*/ 77457 h 3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885" h="39">
                    <a:moveTo>
                      <a:pt x="0" y="16"/>
                    </a:moveTo>
                    <a:cubicBezTo>
                      <a:pt x="0" y="23"/>
                      <a:pt x="30" y="39"/>
                      <a:pt x="78" y="39"/>
                    </a:cubicBezTo>
                    <a:cubicBezTo>
                      <a:pt x="126" y="39"/>
                      <a:pt x="885" y="39"/>
                      <a:pt x="885" y="39"/>
                    </a:cubicBezTo>
                    <a:cubicBezTo>
                      <a:pt x="885" y="0"/>
                      <a:pt x="885" y="0"/>
                      <a:pt x="885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B3B4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" name="Freeform 3">
                <a:extLst>
                  <a:ext uri="{FF2B5EF4-FFF2-40B4-BE49-F238E27FC236}">
                    <a16:creationId xmlns:a16="http://schemas.microsoft.com/office/drawing/2014/main" id="{732EF0F0-C95A-47D0-B1FA-5D228695A4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22740" y="6114631"/>
                <a:ext cx="4278336" cy="188801"/>
              </a:xfrm>
              <a:custGeom>
                <a:avLst/>
                <a:gdLst>
                  <a:gd name="T0" fmla="*/ 4278336 w 884"/>
                  <a:gd name="T1" fmla="*/ 77457 h 39"/>
                  <a:gd name="T2" fmla="*/ 3900836 w 884"/>
                  <a:gd name="T3" fmla="*/ 188801 h 39"/>
                  <a:gd name="T4" fmla="*/ 0 w 884"/>
                  <a:gd name="T5" fmla="*/ 188801 h 39"/>
                  <a:gd name="T6" fmla="*/ 0 w 884"/>
                  <a:gd name="T7" fmla="*/ 0 h 39"/>
                  <a:gd name="T8" fmla="*/ 4278336 w 884"/>
                  <a:gd name="T9" fmla="*/ 0 h 39"/>
                  <a:gd name="T10" fmla="*/ 4278336 w 884"/>
                  <a:gd name="T11" fmla="*/ 77457 h 3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884" h="39">
                    <a:moveTo>
                      <a:pt x="884" y="16"/>
                    </a:moveTo>
                    <a:cubicBezTo>
                      <a:pt x="884" y="23"/>
                      <a:pt x="854" y="39"/>
                      <a:pt x="806" y="39"/>
                    </a:cubicBezTo>
                    <a:cubicBezTo>
                      <a:pt x="758" y="39"/>
                      <a:pt x="0" y="39"/>
                      <a:pt x="0" y="39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884" y="0"/>
                      <a:pt x="884" y="0"/>
                      <a:pt x="884" y="0"/>
                    </a:cubicBezTo>
                    <a:lnTo>
                      <a:pt x="884" y="16"/>
                    </a:lnTo>
                    <a:close/>
                  </a:path>
                </a:pathLst>
              </a:custGeom>
              <a:solidFill>
                <a:srgbClr val="B3B4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" name="Freeform 4">
                <a:extLst>
                  <a:ext uri="{FF2B5EF4-FFF2-40B4-BE49-F238E27FC236}">
                    <a16:creationId xmlns:a16="http://schemas.microsoft.com/office/drawing/2014/main" id="{EA6D9DB0-799E-4D3D-A90A-FD321DE20C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68125" y="1438226"/>
                <a:ext cx="6838937" cy="4666323"/>
              </a:xfrm>
              <a:custGeom>
                <a:avLst/>
                <a:gdLst>
                  <a:gd name="T0" fmla="*/ 40 w 1414"/>
                  <a:gd name="T1" fmla="*/ 964 h 964"/>
                  <a:gd name="T2" fmla="*/ 0 w 1414"/>
                  <a:gd name="T3" fmla="*/ 924 h 964"/>
                  <a:gd name="T4" fmla="*/ 0 w 1414"/>
                  <a:gd name="T5" fmla="*/ 40 h 964"/>
                  <a:gd name="T6" fmla="*/ 40 w 1414"/>
                  <a:gd name="T7" fmla="*/ 0 h 964"/>
                  <a:gd name="T8" fmla="*/ 1373 w 1414"/>
                  <a:gd name="T9" fmla="*/ 0 h 964"/>
                  <a:gd name="T10" fmla="*/ 1414 w 1414"/>
                  <a:gd name="T11" fmla="*/ 40 h 964"/>
                  <a:gd name="T12" fmla="*/ 1414 w 1414"/>
                  <a:gd name="T13" fmla="*/ 924 h 964"/>
                  <a:gd name="T14" fmla="*/ 1373 w 1414"/>
                  <a:gd name="T15" fmla="*/ 964 h 964"/>
                  <a:gd name="T16" fmla="*/ 40 w 1414"/>
                  <a:gd name="T17" fmla="*/ 964 h 9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14" h="964">
                    <a:moveTo>
                      <a:pt x="40" y="964"/>
                    </a:moveTo>
                    <a:cubicBezTo>
                      <a:pt x="18" y="964"/>
                      <a:pt x="0" y="946"/>
                      <a:pt x="0" y="924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18"/>
                      <a:pt x="18" y="0"/>
                      <a:pt x="40" y="0"/>
                    </a:cubicBezTo>
                    <a:cubicBezTo>
                      <a:pt x="1373" y="0"/>
                      <a:pt x="1373" y="0"/>
                      <a:pt x="1373" y="0"/>
                    </a:cubicBezTo>
                    <a:cubicBezTo>
                      <a:pt x="1396" y="0"/>
                      <a:pt x="1414" y="18"/>
                      <a:pt x="1414" y="40"/>
                    </a:cubicBezTo>
                    <a:cubicBezTo>
                      <a:pt x="1414" y="924"/>
                      <a:pt x="1414" y="924"/>
                      <a:pt x="1414" y="924"/>
                    </a:cubicBezTo>
                    <a:cubicBezTo>
                      <a:pt x="1414" y="946"/>
                      <a:pt x="1396" y="964"/>
                      <a:pt x="1373" y="964"/>
                    </a:cubicBezTo>
                    <a:lnTo>
                      <a:pt x="40" y="964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31750">
                <a:solidFill>
                  <a:schemeClr val="bg1">
                    <a:lumMod val="75000"/>
                  </a:schemeClr>
                </a:solidFill>
              </a:ln>
            </p:spPr>
            <p:txBody>
              <a:bodyPr/>
              <a:lstStyle/>
              <a:p>
                <a:pPr>
                  <a:defRPr/>
                </a:pPr>
                <a:endParaRPr lang="id-ID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" name="Rectangle 5">
                <a:extLst>
                  <a:ext uri="{FF2B5EF4-FFF2-40B4-BE49-F238E27FC236}">
                    <a16:creationId xmlns:a16="http://schemas.microsoft.com/office/drawing/2014/main" id="{66A29EE3-1801-4882-A56B-35B2A6F57E3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07321" y="6037760"/>
                <a:ext cx="8493758" cy="154357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id-ID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" name="Freeform 6">
                <a:extLst>
                  <a:ext uri="{FF2B5EF4-FFF2-40B4-BE49-F238E27FC236}">
                    <a16:creationId xmlns:a16="http://schemas.microsoft.com/office/drawing/2014/main" id="{B78AEA6E-4FAC-411A-953C-8D54F78A5E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41969" y="6037175"/>
                <a:ext cx="1219616" cy="87138"/>
              </a:xfrm>
              <a:custGeom>
                <a:avLst/>
                <a:gdLst>
                  <a:gd name="T0" fmla="*/ 0 w 252"/>
                  <a:gd name="T1" fmla="*/ 0 h 18"/>
                  <a:gd name="T2" fmla="*/ 106474 w 252"/>
                  <a:gd name="T3" fmla="*/ 87138 h 18"/>
                  <a:gd name="T4" fmla="*/ 1113142 w 252"/>
                  <a:gd name="T5" fmla="*/ 87138 h 18"/>
                  <a:gd name="T6" fmla="*/ 1219616 w 252"/>
                  <a:gd name="T7" fmla="*/ 0 h 18"/>
                  <a:gd name="T8" fmla="*/ 0 w 252"/>
                  <a:gd name="T9" fmla="*/ 0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52" h="18">
                    <a:moveTo>
                      <a:pt x="0" y="0"/>
                    </a:moveTo>
                    <a:cubicBezTo>
                      <a:pt x="2" y="10"/>
                      <a:pt x="11" y="18"/>
                      <a:pt x="22" y="18"/>
                    </a:cubicBezTo>
                    <a:cubicBezTo>
                      <a:pt x="230" y="18"/>
                      <a:pt x="230" y="18"/>
                      <a:pt x="230" y="18"/>
                    </a:cubicBezTo>
                    <a:cubicBezTo>
                      <a:pt x="241" y="18"/>
                      <a:pt x="250" y="10"/>
                      <a:pt x="252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3B4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0" name="Rectangle 7">
                <a:extLst>
                  <a:ext uri="{FF2B5EF4-FFF2-40B4-BE49-F238E27FC236}">
                    <a16:creationId xmlns:a16="http://schemas.microsoft.com/office/drawing/2014/main" id="{54FE8B22-75D6-4B99-A6DD-44B313EC592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96683" y="1733581"/>
                <a:ext cx="6383305" cy="4032571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id-ID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1" name="Oval 8">
                <a:extLst>
                  <a:ext uri="{FF2B5EF4-FFF2-40B4-BE49-F238E27FC236}">
                    <a16:creationId xmlns:a16="http://schemas.microsoft.com/office/drawing/2014/main" id="{E18A6E07-456D-4608-A178-CC2BB7218DC6}"/>
                  </a:ext>
                </a:extLst>
              </p:cNvPr>
              <p:cNvSpPr/>
              <p:nvPr/>
            </p:nvSpPr>
            <p:spPr>
              <a:xfrm>
                <a:off x="6251974" y="1546572"/>
                <a:ext cx="78659" cy="78663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</p:grpSp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2FE82A3D-9AC9-4A63-B67A-12615D1F3B0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10868" y="1885817"/>
              <a:ext cx="5409715" cy="3444064"/>
            </a:xfrm>
            <a:prstGeom prst="rect">
              <a:avLst/>
            </a:prstGeom>
          </p:spPr>
        </p:pic>
      </p:grpSp>
      <p:sp>
        <p:nvSpPr>
          <p:cNvPr id="12" name="任意多边形 33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>
            <a:extLst>
              <a:ext uri="{FF2B5EF4-FFF2-40B4-BE49-F238E27FC236}">
                <a16:creationId xmlns:a16="http://schemas.microsoft.com/office/drawing/2014/main" id="{318032B9-1665-48B6-8F2B-D24EFE2EF924}"/>
              </a:ext>
            </a:extLst>
          </p:cNvPr>
          <p:cNvSpPr/>
          <p:nvPr/>
        </p:nvSpPr>
        <p:spPr>
          <a:xfrm rot="8100000" flipV="1">
            <a:off x="8213947" y="5301418"/>
            <a:ext cx="1577024" cy="182246"/>
          </a:xfrm>
          <a:custGeom>
            <a:avLst/>
            <a:gdLst>
              <a:gd name="connsiteX0" fmla="*/ 0 w 3125338"/>
              <a:gd name="connsiteY0" fmla="*/ 0 h 0"/>
              <a:gd name="connsiteX1" fmla="*/ 3125338 w 3125338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125338">
                <a:moveTo>
                  <a:pt x="0" y="0"/>
                </a:moveTo>
                <a:lnTo>
                  <a:pt x="3125338" y="0"/>
                </a:lnTo>
              </a:path>
            </a:pathLst>
          </a:custGeom>
          <a:noFill/>
          <a:ln>
            <a:gradFill>
              <a:gsLst>
                <a:gs pos="0">
                  <a:srgbClr val="C99115"/>
                </a:gs>
                <a:gs pos="100000">
                  <a:srgbClr val="C99115">
                    <a:alpha val="0"/>
                  </a:srgbClr>
                </a:gs>
              </a:gsLst>
              <a:lin ang="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3" name="任意多边形 34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>
            <a:extLst>
              <a:ext uri="{FF2B5EF4-FFF2-40B4-BE49-F238E27FC236}">
                <a16:creationId xmlns:a16="http://schemas.microsoft.com/office/drawing/2014/main" id="{113B57DB-4CA2-408C-B021-E5123EAF85F9}"/>
              </a:ext>
            </a:extLst>
          </p:cNvPr>
          <p:cNvSpPr/>
          <p:nvPr/>
        </p:nvSpPr>
        <p:spPr>
          <a:xfrm rot="18900000" flipV="1">
            <a:off x="7867582" y="1699237"/>
            <a:ext cx="1577024" cy="182246"/>
          </a:xfrm>
          <a:custGeom>
            <a:avLst/>
            <a:gdLst>
              <a:gd name="connsiteX0" fmla="*/ 0 w 3125338"/>
              <a:gd name="connsiteY0" fmla="*/ 0 h 0"/>
              <a:gd name="connsiteX1" fmla="*/ 3125338 w 3125338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125338">
                <a:moveTo>
                  <a:pt x="0" y="0"/>
                </a:moveTo>
                <a:lnTo>
                  <a:pt x="3125338" y="0"/>
                </a:lnTo>
              </a:path>
            </a:pathLst>
          </a:custGeom>
          <a:noFill/>
          <a:ln>
            <a:gradFill>
              <a:gsLst>
                <a:gs pos="0">
                  <a:srgbClr val="C99115"/>
                </a:gs>
                <a:gs pos="100000">
                  <a:srgbClr val="C99115">
                    <a:alpha val="0"/>
                  </a:srgbClr>
                </a:gs>
              </a:gsLst>
              <a:lin ang="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4" name="Rectangle 89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>
            <a:extLst>
              <a:ext uri="{FF2B5EF4-FFF2-40B4-BE49-F238E27FC236}">
                <a16:creationId xmlns:a16="http://schemas.microsoft.com/office/drawing/2014/main" id="{43E48703-2B97-4582-988A-85CC78B166E8}"/>
              </a:ext>
            </a:extLst>
          </p:cNvPr>
          <p:cNvSpPr/>
          <p:nvPr/>
        </p:nvSpPr>
        <p:spPr>
          <a:xfrm>
            <a:off x="1464003" y="2025441"/>
            <a:ext cx="3935359" cy="846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400" b="1" dirty="0">
                <a:solidFill>
                  <a:srgbClr val="F0C76A"/>
                </a:solidFill>
                <a:cs typeface="+mn-ea"/>
                <a:sym typeface="+mn-lt"/>
              </a:rPr>
              <a:t>Key Words Here</a:t>
            </a:r>
            <a:endParaRPr lang="en-US" sz="1050" dirty="0">
              <a:solidFill>
                <a:srgbClr val="F0C76A"/>
              </a:solidFill>
              <a:cs typeface="+mn-ea"/>
              <a:sym typeface="+mn-lt"/>
            </a:endParaRPr>
          </a:p>
          <a:p>
            <a:r>
              <a:rPr lang="en-US" sz="1050" dirty="0">
                <a:solidFill>
                  <a:prstClr val="white"/>
                </a:solidFill>
                <a:cs typeface="+mn-ea"/>
                <a:sym typeface="+mn-lt"/>
              </a:rPr>
              <a:t>Click here to add text content, such as keywords, some brief introductions, etc.</a:t>
            </a:r>
          </a:p>
        </p:txBody>
      </p:sp>
      <p:sp>
        <p:nvSpPr>
          <p:cNvPr id="15" name="Rectangle 89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>
            <a:extLst>
              <a:ext uri="{FF2B5EF4-FFF2-40B4-BE49-F238E27FC236}">
                <a16:creationId xmlns:a16="http://schemas.microsoft.com/office/drawing/2014/main" id="{FA8C7363-7CD2-4917-A8A5-E51ABAE46976}"/>
              </a:ext>
            </a:extLst>
          </p:cNvPr>
          <p:cNvSpPr/>
          <p:nvPr/>
        </p:nvSpPr>
        <p:spPr>
          <a:xfrm>
            <a:off x="1438982" y="3194951"/>
            <a:ext cx="3935359" cy="846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400" b="1" dirty="0">
                <a:solidFill>
                  <a:srgbClr val="F0C76A"/>
                </a:solidFill>
                <a:cs typeface="+mn-ea"/>
                <a:sym typeface="+mn-lt"/>
              </a:rPr>
              <a:t>Key Words Here</a:t>
            </a:r>
            <a:endParaRPr lang="en-US" sz="1050" dirty="0">
              <a:solidFill>
                <a:srgbClr val="F0C76A"/>
              </a:solidFill>
              <a:cs typeface="+mn-ea"/>
              <a:sym typeface="+mn-lt"/>
            </a:endParaRPr>
          </a:p>
          <a:p>
            <a:r>
              <a:rPr lang="en-US" sz="1050" dirty="0">
                <a:solidFill>
                  <a:prstClr val="white"/>
                </a:solidFill>
                <a:cs typeface="+mn-ea"/>
                <a:sym typeface="+mn-lt"/>
              </a:rPr>
              <a:t>Click here to add text content, such as keywords, some brief introductions, etc.</a:t>
            </a:r>
          </a:p>
        </p:txBody>
      </p:sp>
      <p:sp>
        <p:nvSpPr>
          <p:cNvPr id="16" name="Rectangle 89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>
            <a:extLst>
              <a:ext uri="{FF2B5EF4-FFF2-40B4-BE49-F238E27FC236}">
                <a16:creationId xmlns:a16="http://schemas.microsoft.com/office/drawing/2014/main" id="{3B066BA9-C267-41A5-A26D-C9F493C21ED2}"/>
              </a:ext>
            </a:extLst>
          </p:cNvPr>
          <p:cNvSpPr/>
          <p:nvPr/>
        </p:nvSpPr>
        <p:spPr>
          <a:xfrm>
            <a:off x="1464003" y="4364461"/>
            <a:ext cx="3935359" cy="846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400" b="1" dirty="0">
                <a:solidFill>
                  <a:srgbClr val="F0C76A"/>
                </a:solidFill>
                <a:cs typeface="+mn-ea"/>
                <a:sym typeface="+mn-lt"/>
              </a:rPr>
              <a:t>Key Words Here</a:t>
            </a:r>
            <a:endParaRPr lang="en-US" sz="1050" dirty="0">
              <a:solidFill>
                <a:srgbClr val="F0C76A"/>
              </a:solidFill>
              <a:cs typeface="+mn-ea"/>
              <a:sym typeface="+mn-lt"/>
            </a:endParaRPr>
          </a:p>
          <a:p>
            <a:r>
              <a:rPr lang="en-US" sz="1050" dirty="0">
                <a:solidFill>
                  <a:prstClr val="white"/>
                </a:solidFill>
                <a:cs typeface="+mn-ea"/>
                <a:sym typeface="+mn-lt"/>
              </a:rPr>
              <a:t>Click here to add text content, such as keywords, some brief introductions, etc.</a:t>
            </a:r>
          </a:p>
        </p:txBody>
      </p:sp>
      <p:sp>
        <p:nvSpPr>
          <p:cNvPr id="17" name="任意多边形 38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>
            <a:extLst>
              <a:ext uri="{FF2B5EF4-FFF2-40B4-BE49-F238E27FC236}">
                <a16:creationId xmlns:a16="http://schemas.microsoft.com/office/drawing/2014/main" id="{6E0B108D-B83C-4413-B75B-864FA78ACFB0}"/>
              </a:ext>
            </a:extLst>
          </p:cNvPr>
          <p:cNvSpPr/>
          <p:nvPr/>
        </p:nvSpPr>
        <p:spPr>
          <a:xfrm rot="5400000" flipV="1">
            <a:off x="823238" y="2591629"/>
            <a:ext cx="748325" cy="113118"/>
          </a:xfrm>
          <a:custGeom>
            <a:avLst/>
            <a:gdLst>
              <a:gd name="connsiteX0" fmla="*/ 0 w 3125338"/>
              <a:gd name="connsiteY0" fmla="*/ 0 h 0"/>
              <a:gd name="connsiteX1" fmla="*/ 3125338 w 3125338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125338">
                <a:moveTo>
                  <a:pt x="0" y="0"/>
                </a:moveTo>
                <a:lnTo>
                  <a:pt x="3125338" y="0"/>
                </a:lnTo>
              </a:path>
            </a:pathLst>
          </a:custGeom>
          <a:noFill/>
          <a:ln>
            <a:gradFill>
              <a:gsLst>
                <a:gs pos="0">
                  <a:srgbClr val="C99115"/>
                </a:gs>
                <a:gs pos="100000">
                  <a:srgbClr val="C99115">
                    <a:alpha val="0"/>
                  </a:srgbClr>
                </a:gs>
              </a:gsLst>
              <a:lin ang="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8" name="任意多边形 39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>
            <a:extLst>
              <a:ext uri="{FF2B5EF4-FFF2-40B4-BE49-F238E27FC236}">
                <a16:creationId xmlns:a16="http://schemas.microsoft.com/office/drawing/2014/main" id="{6D00A366-846F-4898-A321-D614966CB183}"/>
              </a:ext>
            </a:extLst>
          </p:cNvPr>
          <p:cNvSpPr/>
          <p:nvPr/>
        </p:nvSpPr>
        <p:spPr>
          <a:xfrm rot="5400000" flipV="1">
            <a:off x="823239" y="3739295"/>
            <a:ext cx="748325" cy="113118"/>
          </a:xfrm>
          <a:custGeom>
            <a:avLst/>
            <a:gdLst>
              <a:gd name="connsiteX0" fmla="*/ 0 w 3125338"/>
              <a:gd name="connsiteY0" fmla="*/ 0 h 0"/>
              <a:gd name="connsiteX1" fmla="*/ 3125338 w 3125338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125338">
                <a:moveTo>
                  <a:pt x="0" y="0"/>
                </a:moveTo>
                <a:lnTo>
                  <a:pt x="3125338" y="0"/>
                </a:lnTo>
              </a:path>
            </a:pathLst>
          </a:custGeom>
          <a:noFill/>
          <a:ln>
            <a:gradFill>
              <a:gsLst>
                <a:gs pos="0">
                  <a:srgbClr val="C99115"/>
                </a:gs>
                <a:gs pos="100000">
                  <a:srgbClr val="C99115">
                    <a:alpha val="0"/>
                  </a:srgbClr>
                </a:gs>
              </a:gsLst>
              <a:lin ang="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9" name="任意多边形 40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>
            <a:extLst>
              <a:ext uri="{FF2B5EF4-FFF2-40B4-BE49-F238E27FC236}">
                <a16:creationId xmlns:a16="http://schemas.microsoft.com/office/drawing/2014/main" id="{0D8AC5D1-BBAC-4FA6-A4C2-D2B9A1F4080E}"/>
              </a:ext>
            </a:extLst>
          </p:cNvPr>
          <p:cNvSpPr/>
          <p:nvPr/>
        </p:nvSpPr>
        <p:spPr>
          <a:xfrm rot="5400000" flipV="1">
            <a:off x="823238" y="4886961"/>
            <a:ext cx="748325" cy="113118"/>
          </a:xfrm>
          <a:custGeom>
            <a:avLst/>
            <a:gdLst>
              <a:gd name="connsiteX0" fmla="*/ 0 w 3125338"/>
              <a:gd name="connsiteY0" fmla="*/ 0 h 0"/>
              <a:gd name="connsiteX1" fmla="*/ 3125338 w 3125338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125338">
                <a:moveTo>
                  <a:pt x="0" y="0"/>
                </a:moveTo>
                <a:lnTo>
                  <a:pt x="3125338" y="0"/>
                </a:lnTo>
              </a:path>
            </a:pathLst>
          </a:custGeom>
          <a:noFill/>
          <a:ln>
            <a:gradFill>
              <a:gsLst>
                <a:gs pos="0">
                  <a:srgbClr val="C99115"/>
                </a:gs>
                <a:gs pos="100000">
                  <a:srgbClr val="C99115">
                    <a:alpha val="0"/>
                  </a:srgbClr>
                </a:gs>
              </a:gsLst>
              <a:lin ang="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63838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accel="50000" decel="50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0.03515 0.06528 L -1.45833E-6 -1.11111E-6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8" y="-3264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3" presetClass="path" presetSubtype="0" accel="50000" decel="50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06354 -0.11412 L 4.16667E-6 3.7037E-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77" y="5694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3" presetClass="path" presetSubtype="0" accel="50000" decel="50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0.00013 0.19005 L 2.91667E-6 -1.11111E-6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9514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3" presetClass="path" presetSubtype="0" accel="50000" decel="50000" fill="hold" grpId="1" nodeType="withEffect">
                                  <p:stCondLst>
                                    <p:cond delay="1250"/>
                                  </p:stCondLst>
                                  <p:childTnLst>
                                    <p:animMotion origin="layout" path="M -0.00013 0.19005 L 2.91667E-6 -2.22222E-6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9514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63" presetClass="path" presetSubtype="0" accel="50000" decel="5000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0.00013 0.19005 L 2.91667E-6 -3.33333E-6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95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3" grpId="0" animBg="1"/>
      <p:bldP spid="13" grpId="1" animBg="1"/>
      <p:bldP spid="14" grpId="0"/>
      <p:bldP spid="15" grpId="0"/>
      <p:bldP spid="16" grpId="0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>
            <a:extLst>
              <a:ext uri="{FF2B5EF4-FFF2-40B4-BE49-F238E27FC236}">
                <a16:creationId xmlns:a16="http://schemas.microsoft.com/office/drawing/2014/main" id="{B0EE7E78-3EE6-412C-8898-3CC92B685F04}"/>
              </a:ext>
            </a:extLst>
          </p:cNvPr>
          <p:cNvGrpSpPr/>
          <p:nvPr/>
        </p:nvGrpSpPr>
        <p:grpSpPr>
          <a:xfrm>
            <a:off x="1407226" y="4383286"/>
            <a:ext cx="2221415" cy="952566"/>
            <a:chOff x="2317117" y="2062784"/>
            <a:chExt cx="3997789" cy="952566"/>
          </a:xfrm>
        </p:grpSpPr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EE685FB3-F0FB-47C4-980C-2D759DB55E1A}"/>
                </a:ext>
              </a:extLst>
            </p:cNvPr>
            <p:cNvSpPr/>
            <p:nvPr/>
          </p:nvSpPr>
          <p:spPr>
            <a:xfrm>
              <a:off x="3090349" y="2062784"/>
              <a:ext cx="2451321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altLang="zh-CN" sz="1400" dirty="0">
                  <a:solidFill>
                    <a:srgbClr val="EAB236"/>
                  </a:solidFill>
                  <a:cs typeface="+mn-ea"/>
                  <a:sym typeface="+mn-lt"/>
                </a:rPr>
                <a:t>Your Title Here</a:t>
              </a:r>
              <a:endParaRPr lang="zh-CN" altLang="en-US" sz="1400" dirty="0">
                <a:solidFill>
                  <a:srgbClr val="EAB236"/>
                </a:solidFill>
                <a:cs typeface="+mn-ea"/>
                <a:sym typeface="+mn-lt"/>
              </a:endParaRPr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6FEF751E-22FF-4469-B851-EBAC7C136FA6}"/>
                </a:ext>
              </a:extLst>
            </p:cNvPr>
            <p:cNvSpPr/>
            <p:nvPr/>
          </p:nvSpPr>
          <p:spPr>
            <a:xfrm>
              <a:off x="2317117" y="2415186"/>
              <a:ext cx="3997789" cy="6001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100" dirty="0">
                  <a:solidFill>
                    <a:prstClr val="white"/>
                  </a:solidFill>
                  <a:cs typeface="+mn-ea"/>
                  <a:sym typeface="+mn-lt"/>
                </a:rPr>
                <a:t>Click here to add text content, such as keywords, some brief introductions, etc.</a:t>
              </a:r>
              <a:endParaRPr lang="zh-CN" altLang="en-US" sz="110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8" name="组合 7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>
            <a:extLst>
              <a:ext uri="{FF2B5EF4-FFF2-40B4-BE49-F238E27FC236}">
                <a16:creationId xmlns:a16="http://schemas.microsoft.com/office/drawing/2014/main" id="{BB577E6A-81B1-4908-B539-578023E1A384}"/>
              </a:ext>
            </a:extLst>
          </p:cNvPr>
          <p:cNvGrpSpPr/>
          <p:nvPr/>
        </p:nvGrpSpPr>
        <p:grpSpPr>
          <a:xfrm>
            <a:off x="4754299" y="4691063"/>
            <a:ext cx="2221415" cy="952566"/>
            <a:chOff x="2317117" y="2062784"/>
            <a:chExt cx="3997789" cy="952566"/>
          </a:xfrm>
        </p:grpSpPr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42A44DB6-0E92-4767-9351-95623283D397}"/>
                </a:ext>
              </a:extLst>
            </p:cNvPr>
            <p:cNvSpPr/>
            <p:nvPr/>
          </p:nvSpPr>
          <p:spPr>
            <a:xfrm>
              <a:off x="3090349" y="2062784"/>
              <a:ext cx="2451321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altLang="zh-CN" sz="1400" dirty="0">
                  <a:solidFill>
                    <a:srgbClr val="EAB236"/>
                  </a:solidFill>
                  <a:cs typeface="+mn-ea"/>
                  <a:sym typeface="+mn-lt"/>
                </a:rPr>
                <a:t>Your Title Here</a:t>
              </a:r>
              <a:endParaRPr lang="zh-CN" altLang="en-US" sz="1400" dirty="0">
                <a:solidFill>
                  <a:srgbClr val="EAB236"/>
                </a:solidFill>
                <a:cs typeface="+mn-ea"/>
                <a:sym typeface="+mn-lt"/>
              </a:endParaRPr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C8A30A9B-A849-47A2-9916-D476518DC0F1}"/>
                </a:ext>
              </a:extLst>
            </p:cNvPr>
            <p:cNvSpPr/>
            <p:nvPr/>
          </p:nvSpPr>
          <p:spPr>
            <a:xfrm>
              <a:off x="2317117" y="2415186"/>
              <a:ext cx="3997789" cy="6001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100" dirty="0">
                  <a:solidFill>
                    <a:prstClr val="white"/>
                  </a:solidFill>
                  <a:cs typeface="+mn-ea"/>
                  <a:sym typeface="+mn-lt"/>
                </a:rPr>
                <a:t>Click here to add text content, such as keywords, some brief introductions, etc.</a:t>
              </a:r>
              <a:endParaRPr lang="zh-CN" altLang="en-US" sz="110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1" name="组合 10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>
            <a:extLst>
              <a:ext uri="{FF2B5EF4-FFF2-40B4-BE49-F238E27FC236}">
                <a16:creationId xmlns:a16="http://schemas.microsoft.com/office/drawing/2014/main" id="{093B36B1-7645-435D-B89B-9396EF249094}"/>
              </a:ext>
            </a:extLst>
          </p:cNvPr>
          <p:cNvGrpSpPr/>
          <p:nvPr/>
        </p:nvGrpSpPr>
        <p:grpSpPr>
          <a:xfrm>
            <a:off x="8101372" y="4383286"/>
            <a:ext cx="2221415" cy="952566"/>
            <a:chOff x="2317117" y="2062784"/>
            <a:chExt cx="3997789" cy="952566"/>
          </a:xfrm>
        </p:grpSpPr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A66155EB-8C22-4B82-A10A-53C79643ACAD}"/>
                </a:ext>
              </a:extLst>
            </p:cNvPr>
            <p:cNvSpPr/>
            <p:nvPr/>
          </p:nvSpPr>
          <p:spPr>
            <a:xfrm>
              <a:off x="3090349" y="2062784"/>
              <a:ext cx="2451321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altLang="zh-CN" sz="1400" dirty="0">
                  <a:solidFill>
                    <a:srgbClr val="EAB236"/>
                  </a:solidFill>
                  <a:cs typeface="+mn-ea"/>
                  <a:sym typeface="+mn-lt"/>
                </a:rPr>
                <a:t>Your Title Here</a:t>
              </a:r>
              <a:endParaRPr lang="zh-CN" altLang="en-US" sz="1400" dirty="0">
                <a:solidFill>
                  <a:srgbClr val="EAB236"/>
                </a:solidFill>
                <a:cs typeface="+mn-ea"/>
                <a:sym typeface="+mn-lt"/>
              </a:endParaRPr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9FF8CD97-8EBF-41E8-8CBE-4DEF2DE390D7}"/>
                </a:ext>
              </a:extLst>
            </p:cNvPr>
            <p:cNvSpPr/>
            <p:nvPr/>
          </p:nvSpPr>
          <p:spPr>
            <a:xfrm>
              <a:off x="2317117" y="2415186"/>
              <a:ext cx="3997789" cy="6001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100" dirty="0">
                  <a:solidFill>
                    <a:prstClr val="white"/>
                  </a:solidFill>
                  <a:cs typeface="+mn-ea"/>
                  <a:sym typeface="+mn-lt"/>
                </a:rPr>
                <a:t>Click here to add text content, such as keywords, some brief introductions, etc.</a:t>
              </a:r>
              <a:endParaRPr lang="zh-CN" altLang="en-US" sz="110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4" name="任意多边形 17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>
            <a:extLst>
              <a:ext uri="{FF2B5EF4-FFF2-40B4-BE49-F238E27FC236}">
                <a16:creationId xmlns:a16="http://schemas.microsoft.com/office/drawing/2014/main" id="{69701C4C-EC9B-439D-AB26-5069045A883F}"/>
              </a:ext>
            </a:extLst>
          </p:cNvPr>
          <p:cNvSpPr/>
          <p:nvPr/>
        </p:nvSpPr>
        <p:spPr>
          <a:xfrm rot="12600000">
            <a:off x="2563520" y="1916828"/>
            <a:ext cx="969387" cy="45719"/>
          </a:xfrm>
          <a:custGeom>
            <a:avLst/>
            <a:gdLst>
              <a:gd name="connsiteX0" fmla="*/ 0 w 3125338"/>
              <a:gd name="connsiteY0" fmla="*/ 0 h 0"/>
              <a:gd name="connsiteX1" fmla="*/ 3125338 w 3125338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125338">
                <a:moveTo>
                  <a:pt x="0" y="0"/>
                </a:moveTo>
                <a:lnTo>
                  <a:pt x="3125338" y="0"/>
                </a:lnTo>
              </a:path>
            </a:pathLst>
          </a:custGeom>
          <a:noFill/>
          <a:ln>
            <a:gradFill>
              <a:gsLst>
                <a:gs pos="0">
                  <a:srgbClr val="C99115"/>
                </a:gs>
                <a:gs pos="100000">
                  <a:srgbClr val="C99115">
                    <a:alpha val="0"/>
                  </a:srgbClr>
                </a:gs>
              </a:gsLst>
              <a:lin ang="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5" name="任意多边形 18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>
            <a:extLst>
              <a:ext uri="{FF2B5EF4-FFF2-40B4-BE49-F238E27FC236}">
                <a16:creationId xmlns:a16="http://schemas.microsoft.com/office/drawing/2014/main" id="{2FD8ACFE-7A98-4BC1-98A5-40E285702E4A}"/>
              </a:ext>
            </a:extLst>
          </p:cNvPr>
          <p:cNvSpPr/>
          <p:nvPr/>
        </p:nvSpPr>
        <p:spPr>
          <a:xfrm rot="12600000">
            <a:off x="9158573" y="1916830"/>
            <a:ext cx="969387" cy="45719"/>
          </a:xfrm>
          <a:custGeom>
            <a:avLst/>
            <a:gdLst>
              <a:gd name="connsiteX0" fmla="*/ 0 w 3125338"/>
              <a:gd name="connsiteY0" fmla="*/ 0 h 0"/>
              <a:gd name="connsiteX1" fmla="*/ 3125338 w 3125338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125338">
                <a:moveTo>
                  <a:pt x="0" y="0"/>
                </a:moveTo>
                <a:lnTo>
                  <a:pt x="3125338" y="0"/>
                </a:lnTo>
              </a:path>
            </a:pathLst>
          </a:custGeom>
          <a:noFill/>
          <a:ln>
            <a:gradFill>
              <a:gsLst>
                <a:gs pos="0">
                  <a:srgbClr val="C99115"/>
                </a:gs>
                <a:gs pos="100000">
                  <a:srgbClr val="C99115">
                    <a:alpha val="0"/>
                  </a:srgbClr>
                </a:gs>
              </a:gsLst>
              <a:lin ang="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6" name="任意多边形 19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>
            <a:extLst>
              <a:ext uri="{FF2B5EF4-FFF2-40B4-BE49-F238E27FC236}">
                <a16:creationId xmlns:a16="http://schemas.microsoft.com/office/drawing/2014/main" id="{31B6576C-71C4-473E-A7E1-AD7996BA5102}"/>
              </a:ext>
            </a:extLst>
          </p:cNvPr>
          <p:cNvSpPr/>
          <p:nvPr/>
        </p:nvSpPr>
        <p:spPr>
          <a:xfrm rot="12600000">
            <a:off x="5846487" y="1624756"/>
            <a:ext cx="1435089" cy="145996"/>
          </a:xfrm>
          <a:custGeom>
            <a:avLst/>
            <a:gdLst>
              <a:gd name="connsiteX0" fmla="*/ 0 w 3125338"/>
              <a:gd name="connsiteY0" fmla="*/ 0 h 0"/>
              <a:gd name="connsiteX1" fmla="*/ 3125338 w 3125338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125338">
                <a:moveTo>
                  <a:pt x="0" y="0"/>
                </a:moveTo>
                <a:lnTo>
                  <a:pt x="3125338" y="0"/>
                </a:lnTo>
              </a:path>
            </a:pathLst>
          </a:custGeom>
          <a:noFill/>
          <a:ln>
            <a:gradFill>
              <a:gsLst>
                <a:gs pos="0">
                  <a:srgbClr val="C99115"/>
                </a:gs>
                <a:gs pos="100000">
                  <a:srgbClr val="C99115">
                    <a:alpha val="0"/>
                  </a:srgbClr>
                </a:gs>
              </a:gsLst>
              <a:lin ang="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id="{D79F1CA7-A18E-4E9B-9F9B-D3E9F75C1E9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4373" y="1752499"/>
            <a:ext cx="2164268" cy="1944167"/>
          </a:xfrm>
          <a:prstGeom prst="hexagon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7682E3B6-C378-4334-86A0-CE902E7AFA7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8428" y="1752500"/>
            <a:ext cx="2225722" cy="1944167"/>
          </a:xfrm>
          <a:prstGeom prst="hexagon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6FC8CD11-3682-4AB4-B047-EBF848AAD74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1372" y="1797125"/>
            <a:ext cx="2132843" cy="1944167"/>
          </a:xfrm>
          <a:prstGeom prst="hexagon">
            <a:avLst/>
          </a:prstGeom>
        </p:spPr>
      </p:pic>
    </p:spTree>
    <p:extLst>
      <p:ext uri="{BB962C8B-B14F-4D97-AF65-F5344CB8AC3E}">
        <p14:creationId xmlns:p14="http://schemas.microsoft.com/office/powerpoint/2010/main" val="1754098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3" presetClass="path" presetSubtype="0" accel="50000" decel="50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0.05443 -0.05486 L 0 1.11111E-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21" y="2731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3" presetClass="path" presetSubtype="0" accel="50000" decel="50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0.05443 -0.05486 L 0 1.11111E-6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21" y="2731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3" presetClass="path" presetSubtype="0" accel="50000" decel="50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0.05443 -0.05486 L 0 1.11111E-6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21" y="27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>
            <a:extLst>
              <a:ext uri="{FF2B5EF4-FFF2-40B4-BE49-F238E27FC236}">
                <a16:creationId xmlns:a16="http://schemas.microsoft.com/office/drawing/2014/main" id="{2E829569-A6E2-435C-8A11-0A3F8813F9C3}"/>
              </a:ext>
            </a:extLst>
          </p:cNvPr>
          <p:cNvCxnSpPr>
            <a:cxnSpLocks/>
          </p:cNvCxnSpPr>
          <p:nvPr/>
        </p:nvCxnSpPr>
        <p:spPr>
          <a:xfrm flipH="1">
            <a:off x="1553547" y="702128"/>
            <a:ext cx="2256453" cy="225645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>
            <a:extLst>
              <a:ext uri="{FF2B5EF4-FFF2-40B4-BE49-F238E27FC236}">
                <a16:creationId xmlns:a16="http://schemas.microsoft.com/office/drawing/2014/main" id="{2CE4EE60-DB36-49D1-BCF1-21117F705698}"/>
              </a:ext>
            </a:extLst>
          </p:cNvPr>
          <p:cNvSpPr/>
          <p:nvPr/>
        </p:nvSpPr>
        <p:spPr>
          <a:xfrm>
            <a:off x="638810" y="549728"/>
            <a:ext cx="29181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600" b="1" dirty="0">
                <a:gradFill>
                  <a:gsLst>
                    <a:gs pos="0">
                      <a:srgbClr val="F0C76A"/>
                    </a:gs>
                    <a:gs pos="100000">
                      <a:srgbClr val="CC6F62"/>
                    </a:gs>
                  </a:gsLst>
                  <a:lin ang="2400000" scaled="0"/>
                </a:gradFill>
                <a:cs typeface="+mn-ea"/>
                <a:sym typeface="+mn-lt"/>
              </a:rPr>
              <a:t>CONTENTS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507F0190-1B7C-4039-9846-0F384813E318}"/>
              </a:ext>
            </a:extLst>
          </p:cNvPr>
          <p:cNvSpPr/>
          <p:nvPr/>
        </p:nvSpPr>
        <p:spPr>
          <a:xfrm>
            <a:off x="4724737" y="1797092"/>
            <a:ext cx="343337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spc="300" dirty="0">
                <a:solidFill>
                  <a:schemeClr val="bg1"/>
                </a:solidFill>
                <a:cs typeface="+mn-ea"/>
                <a:sym typeface="+mn-lt"/>
              </a:rPr>
              <a:t>01  Add title text</a:t>
            </a:r>
            <a:endParaRPr lang="zh-CN" altLang="en-US" sz="2800" spc="3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DEFECAB8-EC19-4CA2-BEAB-953336E54AC1}"/>
              </a:ext>
            </a:extLst>
          </p:cNvPr>
          <p:cNvSpPr/>
          <p:nvPr/>
        </p:nvSpPr>
        <p:spPr>
          <a:xfrm>
            <a:off x="4724737" y="4314671"/>
            <a:ext cx="343337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spc="300" dirty="0">
                <a:solidFill>
                  <a:schemeClr val="bg1"/>
                </a:solidFill>
                <a:cs typeface="+mn-ea"/>
                <a:sym typeface="+mn-lt"/>
              </a:rPr>
              <a:t>04  Add title text</a:t>
            </a:r>
            <a:endParaRPr lang="zh-CN" altLang="en-US" sz="2800" spc="3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75E3D750-BD8A-499F-B3C8-0AD5B484606C}"/>
              </a:ext>
            </a:extLst>
          </p:cNvPr>
          <p:cNvSpPr/>
          <p:nvPr/>
        </p:nvSpPr>
        <p:spPr>
          <a:xfrm>
            <a:off x="4724737" y="2636285"/>
            <a:ext cx="343337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spc="300" dirty="0">
                <a:solidFill>
                  <a:schemeClr val="bg1"/>
                </a:solidFill>
                <a:cs typeface="+mn-ea"/>
                <a:sym typeface="+mn-lt"/>
              </a:rPr>
              <a:t>02  Add title text</a:t>
            </a:r>
            <a:endParaRPr lang="zh-CN" altLang="en-US" sz="2800" spc="3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6E48828A-433A-4824-9A44-82955058CF9D}"/>
              </a:ext>
            </a:extLst>
          </p:cNvPr>
          <p:cNvSpPr/>
          <p:nvPr/>
        </p:nvSpPr>
        <p:spPr>
          <a:xfrm>
            <a:off x="4724737" y="3475478"/>
            <a:ext cx="343337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spc="300" dirty="0">
                <a:solidFill>
                  <a:schemeClr val="bg1"/>
                </a:solidFill>
                <a:cs typeface="+mn-ea"/>
                <a:sym typeface="+mn-lt"/>
              </a:rPr>
              <a:t>03  Add title text</a:t>
            </a:r>
            <a:endParaRPr lang="zh-CN" altLang="en-US" sz="2800" spc="300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17802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85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85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85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850"/>
                            </p:stCondLst>
                            <p:childTnLst>
                              <p:par>
                                <p:cTn id="3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>
            <a:extLst>
              <a:ext uri="{FF2B5EF4-FFF2-40B4-BE49-F238E27FC236}">
                <a16:creationId xmlns:a16="http://schemas.microsoft.com/office/drawing/2014/main" id="{DDE499BF-D5C7-41BB-963D-64E2A702452B}"/>
              </a:ext>
            </a:extLst>
          </p:cNvPr>
          <p:cNvSpPr/>
          <p:nvPr/>
        </p:nvSpPr>
        <p:spPr>
          <a:xfrm>
            <a:off x="3858208" y="824205"/>
            <a:ext cx="4475583" cy="4475583"/>
          </a:xfrm>
          <a:prstGeom prst="ellipse">
            <a:avLst/>
          </a:prstGeom>
          <a:gradFill flip="none" rotWithShape="1">
            <a:gsLst>
              <a:gs pos="32000">
                <a:schemeClr val="tx1"/>
              </a:gs>
              <a:gs pos="58000">
                <a:schemeClr val="tx1">
                  <a:alpha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cxnSp>
        <p:nvCxnSpPr>
          <p:cNvPr id="3" name="直接连接符 2">
            <a:extLst>
              <a:ext uri="{FF2B5EF4-FFF2-40B4-BE49-F238E27FC236}">
                <a16:creationId xmlns:a16="http://schemas.microsoft.com/office/drawing/2014/main" id="{BF6A75CE-1CEE-4870-8892-C1B5426B6ABF}"/>
              </a:ext>
            </a:extLst>
          </p:cNvPr>
          <p:cNvCxnSpPr/>
          <p:nvPr/>
        </p:nvCxnSpPr>
        <p:spPr>
          <a:xfrm flipH="1">
            <a:off x="715347" y="83975"/>
            <a:ext cx="4665306" cy="466530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接连接符 3">
            <a:extLst>
              <a:ext uri="{FF2B5EF4-FFF2-40B4-BE49-F238E27FC236}">
                <a16:creationId xmlns:a16="http://schemas.microsoft.com/office/drawing/2014/main" id="{F90D25A8-42D9-46DB-B88C-1D6160CCA250}"/>
              </a:ext>
            </a:extLst>
          </p:cNvPr>
          <p:cNvCxnSpPr>
            <a:cxnSpLocks/>
          </p:cNvCxnSpPr>
          <p:nvPr/>
        </p:nvCxnSpPr>
        <p:spPr>
          <a:xfrm flipH="1">
            <a:off x="6096000" y="824205"/>
            <a:ext cx="5800529" cy="580053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本框 8">
            <a:extLst>
              <a:ext uri="{FF2B5EF4-FFF2-40B4-BE49-F238E27FC236}">
                <a16:creationId xmlns:a16="http://schemas.microsoft.com/office/drawing/2014/main" id="{B7134768-E5FA-401A-AF8F-457733A9C612}"/>
              </a:ext>
            </a:extLst>
          </p:cNvPr>
          <p:cNvSpPr txBox="1"/>
          <p:nvPr/>
        </p:nvSpPr>
        <p:spPr>
          <a:xfrm>
            <a:off x="4841753" y="1216299"/>
            <a:ext cx="280076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7200" dirty="0">
                <a:gradFill>
                  <a:gsLst>
                    <a:gs pos="0">
                      <a:srgbClr val="F0C76A"/>
                    </a:gs>
                    <a:gs pos="100000">
                      <a:srgbClr val="CC6F62"/>
                    </a:gs>
                  </a:gsLst>
                  <a:lin ang="2400000" scaled="0"/>
                </a:gradFill>
                <a:cs typeface="+mn-ea"/>
                <a:sym typeface="+mn-lt"/>
              </a:rPr>
              <a:t>FOUR</a:t>
            </a:r>
            <a:endParaRPr lang="zh-CN" altLang="en-US" sz="7200" dirty="0">
              <a:gradFill>
                <a:gsLst>
                  <a:gs pos="0">
                    <a:srgbClr val="F0C76A"/>
                  </a:gs>
                  <a:gs pos="100000">
                    <a:srgbClr val="CC6F62"/>
                  </a:gs>
                </a:gsLst>
                <a:lin ang="2400000" scaled="0"/>
              </a:gradFill>
              <a:cs typeface="+mn-ea"/>
              <a:sym typeface="+mn-lt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1C6F9321-C617-439E-8196-2933DFF9B6A8}"/>
              </a:ext>
            </a:extLst>
          </p:cNvPr>
          <p:cNvSpPr/>
          <p:nvPr/>
        </p:nvSpPr>
        <p:spPr>
          <a:xfrm>
            <a:off x="4791560" y="2466430"/>
            <a:ext cx="2819400" cy="8720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1" name="椭圆 10">
            <a:extLst>
              <a:ext uri="{FF2B5EF4-FFF2-40B4-BE49-F238E27FC236}">
                <a16:creationId xmlns:a16="http://schemas.microsoft.com/office/drawing/2014/main" id="{F970EB7D-F6A8-4583-815C-6AA25F0131D7}"/>
              </a:ext>
            </a:extLst>
          </p:cNvPr>
          <p:cNvSpPr/>
          <p:nvPr/>
        </p:nvSpPr>
        <p:spPr>
          <a:xfrm>
            <a:off x="7865958" y="4171833"/>
            <a:ext cx="212834" cy="212834"/>
          </a:xfrm>
          <a:prstGeom prst="ellipse">
            <a:avLst/>
          </a:prstGeom>
          <a:gradFill>
            <a:gsLst>
              <a:gs pos="0">
                <a:srgbClr val="F0C76A"/>
              </a:gs>
              <a:gs pos="100000">
                <a:srgbClr val="CC6F62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b="1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2" name="椭圆 11">
            <a:extLst>
              <a:ext uri="{FF2B5EF4-FFF2-40B4-BE49-F238E27FC236}">
                <a16:creationId xmlns:a16="http://schemas.microsoft.com/office/drawing/2014/main" id="{C0756CF6-78B8-4D1D-B025-1A9E4A69E291}"/>
              </a:ext>
            </a:extLst>
          </p:cNvPr>
          <p:cNvSpPr/>
          <p:nvPr/>
        </p:nvSpPr>
        <p:spPr>
          <a:xfrm>
            <a:off x="4113658" y="5078599"/>
            <a:ext cx="410912" cy="410912"/>
          </a:xfrm>
          <a:prstGeom prst="ellipse">
            <a:avLst/>
          </a:prstGeom>
          <a:gradFill>
            <a:gsLst>
              <a:gs pos="0">
                <a:srgbClr val="F0C76A"/>
              </a:gs>
              <a:gs pos="100000">
                <a:srgbClr val="CC6F62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b="1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3" name="椭圆 12">
            <a:extLst>
              <a:ext uri="{FF2B5EF4-FFF2-40B4-BE49-F238E27FC236}">
                <a16:creationId xmlns:a16="http://schemas.microsoft.com/office/drawing/2014/main" id="{0E02E245-A585-4D20-9FCF-1DC08958928C}"/>
              </a:ext>
            </a:extLst>
          </p:cNvPr>
          <p:cNvSpPr/>
          <p:nvPr/>
        </p:nvSpPr>
        <p:spPr>
          <a:xfrm>
            <a:off x="3135377" y="2416628"/>
            <a:ext cx="279919" cy="279919"/>
          </a:xfrm>
          <a:prstGeom prst="ellipse">
            <a:avLst/>
          </a:prstGeom>
          <a:gradFill>
            <a:gsLst>
              <a:gs pos="0">
                <a:srgbClr val="F0C76A"/>
              </a:gs>
              <a:gs pos="100000">
                <a:srgbClr val="CC6F62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b="1">
              <a:solidFill>
                <a:prstClr val="white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83521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/>
      <p:bldP spid="10" grpId="0"/>
      <p:bldP spid="11" grpId="0" animBg="1"/>
      <p:bldP spid="12" grpId="0" animBg="1"/>
      <p:bldP spid="1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9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>
            <a:extLst>
              <a:ext uri="{FF2B5EF4-FFF2-40B4-BE49-F238E27FC236}">
                <a16:creationId xmlns:a16="http://schemas.microsoft.com/office/drawing/2014/main" id="{989151AB-4AD7-45D6-B9B0-E26D44A16329}"/>
              </a:ext>
            </a:extLst>
          </p:cNvPr>
          <p:cNvSpPr/>
          <p:nvPr/>
        </p:nvSpPr>
        <p:spPr>
          <a:xfrm>
            <a:off x="7916921" y="1779246"/>
            <a:ext cx="3035757" cy="846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400" b="1" dirty="0">
                <a:solidFill>
                  <a:srgbClr val="F0C76A"/>
                </a:solidFill>
                <a:cs typeface="+mn-ea"/>
                <a:sym typeface="+mn-lt"/>
              </a:rPr>
              <a:t>Key Words Here</a:t>
            </a:r>
            <a:endParaRPr lang="en-US" sz="1050" dirty="0">
              <a:solidFill>
                <a:srgbClr val="F0C76A"/>
              </a:solidFill>
              <a:cs typeface="+mn-ea"/>
              <a:sym typeface="+mn-lt"/>
            </a:endParaRPr>
          </a:p>
          <a:p>
            <a:r>
              <a:rPr lang="en-US" sz="1050" dirty="0">
                <a:solidFill>
                  <a:prstClr val="white"/>
                </a:solidFill>
                <a:cs typeface="+mn-ea"/>
                <a:sym typeface="+mn-lt"/>
              </a:rPr>
              <a:t>Click here to add text content, such as keywords, some brief introductions, etc.</a:t>
            </a:r>
          </a:p>
        </p:txBody>
      </p:sp>
      <p:sp>
        <p:nvSpPr>
          <p:cNvPr id="3" name="Rectangle 89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>
            <a:extLst>
              <a:ext uri="{FF2B5EF4-FFF2-40B4-BE49-F238E27FC236}">
                <a16:creationId xmlns:a16="http://schemas.microsoft.com/office/drawing/2014/main" id="{DCA5A657-B29F-41DF-9A3D-0D840A76D75E}"/>
              </a:ext>
            </a:extLst>
          </p:cNvPr>
          <p:cNvSpPr/>
          <p:nvPr/>
        </p:nvSpPr>
        <p:spPr>
          <a:xfrm>
            <a:off x="7916921" y="4622459"/>
            <a:ext cx="3035757" cy="846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400" b="1" dirty="0">
                <a:solidFill>
                  <a:srgbClr val="F0C76A"/>
                </a:solidFill>
                <a:cs typeface="+mn-ea"/>
                <a:sym typeface="+mn-lt"/>
              </a:rPr>
              <a:t>Key Words Here</a:t>
            </a:r>
            <a:endParaRPr lang="en-US" sz="1050" dirty="0">
              <a:solidFill>
                <a:srgbClr val="F0C76A"/>
              </a:solidFill>
              <a:cs typeface="+mn-ea"/>
              <a:sym typeface="+mn-lt"/>
            </a:endParaRPr>
          </a:p>
          <a:p>
            <a:r>
              <a:rPr lang="en-US" sz="1050" dirty="0">
                <a:solidFill>
                  <a:prstClr val="white"/>
                </a:solidFill>
                <a:cs typeface="+mn-ea"/>
                <a:sym typeface="+mn-lt"/>
              </a:rPr>
              <a:t>Click here to add text content, such as keywords, some brief introductions, etc.</a:t>
            </a:r>
          </a:p>
        </p:txBody>
      </p:sp>
      <p:sp>
        <p:nvSpPr>
          <p:cNvPr id="4" name="Rectangle 89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>
            <a:extLst>
              <a:ext uri="{FF2B5EF4-FFF2-40B4-BE49-F238E27FC236}">
                <a16:creationId xmlns:a16="http://schemas.microsoft.com/office/drawing/2014/main" id="{1A7BE993-3106-4707-A0D1-D459943684DE}"/>
              </a:ext>
            </a:extLst>
          </p:cNvPr>
          <p:cNvSpPr/>
          <p:nvPr/>
        </p:nvSpPr>
        <p:spPr>
          <a:xfrm>
            <a:off x="1080574" y="1779246"/>
            <a:ext cx="3035757" cy="846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200000"/>
              </a:lnSpc>
            </a:pPr>
            <a:r>
              <a:rPr lang="en-US" altLang="zh-CN" sz="1400" b="1" dirty="0">
                <a:solidFill>
                  <a:srgbClr val="F0C76A"/>
                </a:solidFill>
                <a:cs typeface="+mn-ea"/>
                <a:sym typeface="+mn-lt"/>
              </a:rPr>
              <a:t>Key Words Here</a:t>
            </a:r>
            <a:endParaRPr lang="en-US" sz="1050" dirty="0">
              <a:solidFill>
                <a:srgbClr val="F0C76A"/>
              </a:solidFill>
              <a:cs typeface="+mn-ea"/>
              <a:sym typeface="+mn-lt"/>
            </a:endParaRPr>
          </a:p>
          <a:p>
            <a:pPr algn="r"/>
            <a:r>
              <a:rPr lang="en-US" sz="1050" dirty="0">
                <a:solidFill>
                  <a:prstClr val="white"/>
                </a:solidFill>
                <a:cs typeface="+mn-ea"/>
                <a:sym typeface="+mn-lt"/>
              </a:rPr>
              <a:t>Click here to add text content, such as keywords, some brief introductions, etc.</a:t>
            </a:r>
          </a:p>
        </p:txBody>
      </p:sp>
      <p:sp>
        <p:nvSpPr>
          <p:cNvPr id="5" name="Rectangle 89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>
            <a:extLst>
              <a:ext uri="{FF2B5EF4-FFF2-40B4-BE49-F238E27FC236}">
                <a16:creationId xmlns:a16="http://schemas.microsoft.com/office/drawing/2014/main" id="{BEC1A455-F815-4B14-B447-0AB132C46484}"/>
              </a:ext>
            </a:extLst>
          </p:cNvPr>
          <p:cNvSpPr/>
          <p:nvPr/>
        </p:nvSpPr>
        <p:spPr>
          <a:xfrm>
            <a:off x="1080574" y="4622459"/>
            <a:ext cx="3035757" cy="846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200000"/>
              </a:lnSpc>
            </a:pPr>
            <a:r>
              <a:rPr lang="en-US" altLang="zh-CN" sz="1400" b="1" dirty="0">
                <a:solidFill>
                  <a:srgbClr val="F0C76A"/>
                </a:solidFill>
                <a:cs typeface="+mn-ea"/>
                <a:sym typeface="+mn-lt"/>
              </a:rPr>
              <a:t>Key Words Here</a:t>
            </a:r>
            <a:endParaRPr lang="en-US" sz="1050" dirty="0">
              <a:solidFill>
                <a:srgbClr val="F0C76A"/>
              </a:solidFill>
              <a:cs typeface="+mn-ea"/>
              <a:sym typeface="+mn-lt"/>
            </a:endParaRPr>
          </a:p>
          <a:p>
            <a:pPr algn="r"/>
            <a:r>
              <a:rPr lang="en-US" sz="1050" dirty="0">
                <a:solidFill>
                  <a:prstClr val="white"/>
                </a:solidFill>
                <a:cs typeface="+mn-ea"/>
                <a:sym typeface="+mn-lt"/>
              </a:rPr>
              <a:t>Click here to add text content, such as keywords, some brief introductions, etc.</a:t>
            </a:r>
          </a:p>
        </p:txBody>
      </p:sp>
      <p:grpSp>
        <p:nvGrpSpPr>
          <p:cNvPr id="6" name="组合 5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>
            <a:extLst>
              <a:ext uri="{FF2B5EF4-FFF2-40B4-BE49-F238E27FC236}">
                <a16:creationId xmlns:a16="http://schemas.microsoft.com/office/drawing/2014/main" id="{0597AE85-35B7-4319-A2D2-D7D77800CEA0}"/>
              </a:ext>
            </a:extLst>
          </p:cNvPr>
          <p:cNvGrpSpPr/>
          <p:nvPr/>
        </p:nvGrpSpPr>
        <p:grpSpPr>
          <a:xfrm>
            <a:off x="6978235" y="3159400"/>
            <a:ext cx="1033279" cy="1033278"/>
            <a:chOff x="6956969" y="3225617"/>
            <a:chExt cx="1033279" cy="1033278"/>
          </a:xfrm>
        </p:grpSpPr>
        <p:sp>
          <p:nvSpPr>
            <p:cNvPr id="7" name="Freeform 179">
              <a:extLst>
                <a:ext uri="{FF2B5EF4-FFF2-40B4-BE49-F238E27FC236}">
                  <a16:creationId xmlns:a16="http://schemas.microsoft.com/office/drawing/2014/main" id="{0B9C8771-E6CF-46B9-B10B-08D1BEA33128}"/>
                </a:ext>
              </a:extLst>
            </p:cNvPr>
            <p:cNvSpPr/>
            <p:nvPr/>
          </p:nvSpPr>
          <p:spPr>
            <a:xfrm>
              <a:off x="6956969" y="3225617"/>
              <a:ext cx="1033279" cy="1033278"/>
            </a:xfrm>
            <a:custGeom>
              <a:avLst/>
              <a:gdLst>
                <a:gd name="connsiteX0" fmla="*/ 0 w 1343223"/>
                <a:gd name="connsiteY0" fmla="*/ 671612 h 1343223"/>
                <a:gd name="connsiteX1" fmla="*/ 671612 w 1343223"/>
                <a:gd name="connsiteY1" fmla="*/ 0 h 1343223"/>
                <a:gd name="connsiteX2" fmla="*/ 1343224 w 1343223"/>
                <a:gd name="connsiteY2" fmla="*/ 671612 h 1343223"/>
                <a:gd name="connsiteX3" fmla="*/ 671612 w 1343223"/>
                <a:gd name="connsiteY3" fmla="*/ 1343224 h 1343223"/>
                <a:gd name="connsiteX4" fmla="*/ 0 w 1343223"/>
                <a:gd name="connsiteY4" fmla="*/ 671612 h 1343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3223" h="1343223">
                  <a:moveTo>
                    <a:pt x="0" y="671612"/>
                  </a:moveTo>
                  <a:cubicBezTo>
                    <a:pt x="0" y="300691"/>
                    <a:pt x="300691" y="0"/>
                    <a:pt x="671612" y="0"/>
                  </a:cubicBezTo>
                  <a:cubicBezTo>
                    <a:pt x="1042533" y="0"/>
                    <a:pt x="1343224" y="300691"/>
                    <a:pt x="1343224" y="671612"/>
                  </a:cubicBezTo>
                  <a:cubicBezTo>
                    <a:pt x="1343224" y="1042533"/>
                    <a:pt x="1042533" y="1343224"/>
                    <a:pt x="671612" y="1343224"/>
                  </a:cubicBezTo>
                  <a:cubicBezTo>
                    <a:pt x="300691" y="1343224"/>
                    <a:pt x="0" y="1042533"/>
                    <a:pt x="0" y="671612"/>
                  </a:cubicBezTo>
                  <a:close/>
                </a:path>
              </a:pathLst>
            </a:custGeom>
            <a:gradFill>
              <a:gsLst>
                <a:gs pos="0">
                  <a:srgbClr val="F0C76A"/>
                </a:gs>
                <a:gs pos="100000">
                  <a:srgbClr val="CC6F62"/>
                </a:gs>
              </a:gsLst>
              <a:lin ang="2400000" scaled="0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400" b="1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8" name="Freeform 10">
              <a:extLst>
                <a:ext uri="{FF2B5EF4-FFF2-40B4-BE49-F238E27FC236}">
                  <a16:creationId xmlns:a16="http://schemas.microsoft.com/office/drawing/2014/main" id="{EF00D58D-B1C0-4551-80A5-9D752DAA090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304012" y="3533915"/>
              <a:ext cx="338347" cy="336919"/>
            </a:xfrm>
            <a:custGeom>
              <a:avLst/>
              <a:gdLst>
                <a:gd name="T0" fmla="*/ 100 w 100"/>
                <a:gd name="T1" fmla="*/ 56 h 100"/>
                <a:gd name="T2" fmla="*/ 44 w 100"/>
                <a:gd name="T3" fmla="*/ 0 h 100"/>
                <a:gd name="T4" fmla="*/ 40 w 100"/>
                <a:gd name="T5" fmla="*/ 0 h 100"/>
                <a:gd name="T6" fmla="*/ 40 w 100"/>
                <a:gd name="T7" fmla="*/ 11 h 100"/>
                <a:gd name="T8" fmla="*/ 0 w 100"/>
                <a:gd name="T9" fmla="*/ 56 h 100"/>
                <a:gd name="T10" fmla="*/ 44 w 100"/>
                <a:gd name="T11" fmla="*/ 100 h 100"/>
                <a:gd name="T12" fmla="*/ 69 w 100"/>
                <a:gd name="T13" fmla="*/ 93 h 100"/>
                <a:gd name="T14" fmla="*/ 89 w 100"/>
                <a:gd name="T15" fmla="*/ 60 h 100"/>
                <a:gd name="T16" fmla="*/ 100 w 100"/>
                <a:gd name="T17" fmla="*/ 60 h 100"/>
                <a:gd name="T18" fmla="*/ 100 w 100"/>
                <a:gd name="T19" fmla="*/ 56 h 100"/>
                <a:gd name="T20" fmla="*/ 64 w 100"/>
                <a:gd name="T21" fmla="*/ 86 h 100"/>
                <a:gd name="T22" fmla="*/ 44 w 100"/>
                <a:gd name="T23" fmla="*/ 92 h 100"/>
                <a:gd name="T24" fmla="*/ 8 w 100"/>
                <a:gd name="T25" fmla="*/ 56 h 100"/>
                <a:gd name="T26" fmla="*/ 40 w 100"/>
                <a:gd name="T27" fmla="*/ 20 h 100"/>
                <a:gd name="T28" fmla="*/ 40 w 100"/>
                <a:gd name="T29" fmla="*/ 60 h 100"/>
                <a:gd name="T30" fmla="*/ 80 w 100"/>
                <a:gd name="T31" fmla="*/ 60 h 100"/>
                <a:gd name="T32" fmla="*/ 64 w 100"/>
                <a:gd name="T33" fmla="*/ 86 h 100"/>
                <a:gd name="T34" fmla="*/ 49 w 100"/>
                <a:gd name="T35" fmla="*/ 52 h 100"/>
                <a:gd name="T36" fmla="*/ 49 w 100"/>
                <a:gd name="T37" fmla="*/ 9 h 100"/>
                <a:gd name="T38" fmla="*/ 91 w 100"/>
                <a:gd name="T39" fmla="*/ 52 h 100"/>
                <a:gd name="T40" fmla="*/ 49 w 100"/>
                <a:gd name="T41" fmla="*/ 52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0" h="100">
                  <a:moveTo>
                    <a:pt x="100" y="56"/>
                  </a:moveTo>
                  <a:cubicBezTo>
                    <a:pt x="100" y="25"/>
                    <a:pt x="75" y="0"/>
                    <a:pt x="44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40" y="11"/>
                    <a:pt x="40" y="11"/>
                    <a:pt x="40" y="11"/>
                  </a:cubicBezTo>
                  <a:cubicBezTo>
                    <a:pt x="17" y="14"/>
                    <a:pt x="0" y="33"/>
                    <a:pt x="0" y="56"/>
                  </a:cubicBezTo>
                  <a:cubicBezTo>
                    <a:pt x="0" y="80"/>
                    <a:pt x="20" y="100"/>
                    <a:pt x="44" y="100"/>
                  </a:cubicBezTo>
                  <a:cubicBezTo>
                    <a:pt x="53" y="100"/>
                    <a:pt x="62" y="98"/>
                    <a:pt x="69" y="93"/>
                  </a:cubicBezTo>
                  <a:cubicBezTo>
                    <a:pt x="80" y="85"/>
                    <a:pt x="87" y="73"/>
                    <a:pt x="89" y="60"/>
                  </a:cubicBezTo>
                  <a:cubicBezTo>
                    <a:pt x="100" y="60"/>
                    <a:pt x="100" y="60"/>
                    <a:pt x="100" y="60"/>
                  </a:cubicBezTo>
                  <a:lnTo>
                    <a:pt x="100" y="56"/>
                  </a:lnTo>
                  <a:close/>
                  <a:moveTo>
                    <a:pt x="64" y="86"/>
                  </a:moveTo>
                  <a:cubicBezTo>
                    <a:pt x="59" y="90"/>
                    <a:pt x="52" y="92"/>
                    <a:pt x="44" y="92"/>
                  </a:cubicBezTo>
                  <a:cubicBezTo>
                    <a:pt x="25" y="92"/>
                    <a:pt x="8" y="76"/>
                    <a:pt x="8" y="56"/>
                  </a:cubicBezTo>
                  <a:cubicBezTo>
                    <a:pt x="8" y="37"/>
                    <a:pt x="22" y="22"/>
                    <a:pt x="40" y="20"/>
                  </a:cubicBezTo>
                  <a:cubicBezTo>
                    <a:pt x="40" y="60"/>
                    <a:pt x="40" y="60"/>
                    <a:pt x="40" y="60"/>
                  </a:cubicBezTo>
                  <a:cubicBezTo>
                    <a:pt x="80" y="60"/>
                    <a:pt x="80" y="60"/>
                    <a:pt x="80" y="60"/>
                  </a:cubicBezTo>
                  <a:cubicBezTo>
                    <a:pt x="79" y="70"/>
                    <a:pt x="73" y="80"/>
                    <a:pt x="64" y="86"/>
                  </a:cubicBezTo>
                  <a:moveTo>
                    <a:pt x="49" y="52"/>
                  </a:moveTo>
                  <a:cubicBezTo>
                    <a:pt x="49" y="9"/>
                    <a:pt x="49" y="9"/>
                    <a:pt x="49" y="9"/>
                  </a:cubicBezTo>
                  <a:cubicBezTo>
                    <a:pt x="71" y="11"/>
                    <a:pt x="89" y="29"/>
                    <a:pt x="91" y="52"/>
                  </a:cubicBezTo>
                  <a:lnTo>
                    <a:pt x="49" y="5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9" name="组合 8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>
            <a:extLst>
              <a:ext uri="{FF2B5EF4-FFF2-40B4-BE49-F238E27FC236}">
                <a16:creationId xmlns:a16="http://schemas.microsoft.com/office/drawing/2014/main" id="{CF6742DF-8FE8-44A3-97AB-F009CF97A007}"/>
              </a:ext>
            </a:extLst>
          </p:cNvPr>
          <p:cNvGrpSpPr/>
          <p:nvPr/>
        </p:nvGrpSpPr>
        <p:grpSpPr>
          <a:xfrm>
            <a:off x="5570256" y="1823811"/>
            <a:ext cx="1033279" cy="1033278"/>
            <a:chOff x="5548990" y="1890028"/>
            <a:chExt cx="1033279" cy="1033278"/>
          </a:xfrm>
        </p:grpSpPr>
        <p:sp>
          <p:nvSpPr>
            <p:cNvPr id="10" name="Freeform 178">
              <a:extLst>
                <a:ext uri="{FF2B5EF4-FFF2-40B4-BE49-F238E27FC236}">
                  <a16:creationId xmlns:a16="http://schemas.microsoft.com/office/drawing/2014/main" id="{6D09757B-2FBF-4982-B603-1BCA493A053C}"/>
                </a:ext>
              </a:extLst>
            </p:cNvPr>
            <p:cNvSpPr/>
            <p:nvPr/>
          </p:nvSpPr>
          <p:spPr>
            <a:xfrm>
              <a:off x="5548990" y="1890028"/>
              <a:ext cx="1033279" cy="1033278"/>
            </a:xfrm>
            <a:custGeom>
              <a:avLst/>
              <a:gdLst>
                <a:gd name="connsiteX0" fmla="*/ 0 w 1343223"/>
                <a:gd name="connsiteY0" fmla="*/ 671612 h 1343223"/>
                <a:gd name="connsiteX1" fmla="*/ 671612 w 1343223"/>
                <a:gd name="connsiteY1" fmla="*/ 0 h 1343223"/>
                <a:gd name="connsiteX2" fmla="*/ 1343224 w 1343223"/>
                <a:gd name="connsiteY2" fmla="*/ 671612 h 1343223"/>
                <a:gd name="connsiteX3" fmla="*/ 671612 w 1343223"/>
                <a:gd name="connsiteY3" fmla="*/ 1343224 h 1343223"/>
                <a:gd name="connsiteX4" fmla="*/ 0 w 1343223"/>
                <a:gd name="connsiteY4" fmla="*/ 671612 h 1343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3223" h="1343223">
                  <a:moveTo>
                    <a:pt x="0" y="671612"/>
                  </a:moveTo>
                  <a:cubicBezTo>
                    <a:pt x="0" y="300691"/>
                    <a:pt x="300691" y="0"/>
                    <a:pt x="671612" y="0"/>
                  </a:cubicBezTo>
                  <a:cubicBezTo>
                    <a:pt x="1042533" y="0"/>
                    <a:pt x="1343224" y="300691"/>
                    <a:pt x="1343224" y="671612"/>
                  </a:cubicBezTo>
                  <a:cubicBezTo>
                    <a:pt x="1343224" y="1042533"/>
                    <a:pt x="1042533" y="1343224"/>
                    <a:pt x="671612" y="1343224"/>
                  </a:cubicBezTo>
                  <a:cubicBezTo>
                    <a:pt x="300691" y="1343224"/>
                    <a:pt x="0" y="1042533"/>
                    <a:pt x="0" y="671612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8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2400000" scaled="0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400" b="1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grpSp>
          <p:nvGrpSpPr>
            <p:cNvPr id="11" name="Group 11">
              <a:extLst>
                <a:ext uri="{FF2B5EF4-FFF2-40B4-BE49-F238E27FC236}">
                  <a16:creationId xmlns:a16="http://schemas.microsoft.com/office/drawing/2014/main" id="{ED7B4363-BF77-4E83-B65D-D122568BAA8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901879" y="2293317"/>
              <a:ext cx="336920" cy="296946"/>
              <a:chOff x="0" y="0"/>
              <a:chExt cx="236" cy="208"/>
            </a:xfrm>
            <a:solidFill>
              <a:schemeClr val="bg1"/>
            </a:solidFill>
          </p:grpSpPr>
          <p:sp>
            <p:nvSpPr>
              <p:cNvPr id="12" name="Freeform 12">
                <a:extLst>
                  <a:ext uri="{FF2B5EF4-FFF2-40B4-BE49-F238E27FC236}">
                    <a16:creationId xmlns:a16="http://schemas.microsoft.com/office/drawing/2014/main" id="{89055F54-D5BF-48EF-9E4D-5411C0EDF73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0" y="45"/>
                <a:ext cx="193" cy="163"/>
              </a:xfrm>
              <a:custGeom>
                <a:avLst/>
                <a:gdLst>
                  <a:gd name="T0" fmla="*/ 77 w 82"/>
                  <a:gd name="T1" fmla="*/ 0 h 69"/>
                  <a:gd name="T2" fmla="*/ 4 w 82"/>
                  <a:gd name="T3" fmla="*/ 0 h 69"/>
                  <a:gd name="T4" fmla="*/ 0 w 82"/>
                  <a:gd name="T5" fmla="*/ 4 h 69"/>
                  <a:gd name="T6" fmla="*/ 0 w 82"/>
                  <a:gd name="T7" fmla="*/ 65 h 69"/>
                  <a:gd name="T8" fmla="*/ 4 w 82"/>
                  <a:gd name="T9" fmla="*/ 69 h 69"/>
                  <a:gd name="T10" fmla="*/ 77 w 82"/>
                  <a:gd name="T11" fmla="*/ 69 h 69"/>
                  <a:gd name="T12" fmla="*/ 82 w 82"/>
                  <a:gd name="T13" fmla="*/ 65 h 69"/>
                  <a:gd name="T14" fmla="*/ 82 w 82"/>
                  <a:gd name="T15" fmla="*/ 40 h 69"/>
                  <a:gd name="T16" fmla="*/ 82 w 82"/>
                  <a:gd name="T17" fmla="*/ 29 h 69"/>
                  <a:gd name="T18" fmla="*/ 82 w 82"/>
                  <a:gd name="T19" fmla="*/ 4 h 69"/>
                  <a:gd name="T20" fmla="*/ 77 w 82"/>
                  <a:gd name="T21" fmla="*/ 0 h 69"/>
                  <a:gd name="T22" fmla="*/ 9 w 82"/>
                  <a:gd name="T23" fmla="*/ 61 h 69"/>
                  <a:gd name="T24" fmla="*/ 9 w 82"/>
                  <a:gd name="T25" fmla="*/ 9 h 69"/>
                  <a:gd name="T26" fmla="*/ 73 w 82"/>
                  <a:gd name="T27" fmla="*/ 9 h 69"/>
                  <a:gd name="T28" fmla="*/ 73 w 82"/>
                  <a:gd name="T29" fmla="*/ 25 h 69"/>
                  <a:gd name="T30" fmla="*/ 64 w 82"/>
                  <a:gd name="T31" fmla="*/ 25 h 69"/>
                  <a:gd name="T32" fmla="*/ 55 w 82"/>
                  <a:gd name="T33" fmla="*/ 35 h 69"/>
                  <a:gd name="T34" fmla="*/ 64 w 82"/>
                  <a:gd name="T35" fmla="*/ 44 h 69"/>
                  <a:gd name="T36" fmla="*/ 73 w 82"/>
                  <a:gd name="T37" fmla="*/ 44 h 69"/>
                  <a:gd name="T38" fmla="*/ 73 w 82"/>
                  <a:gd name="T39" fmla="*/ 61 h 69"/>
                  <a:gd name="T40" fmla="*/ 9 w 82"/>
                  <a:gd name="T41" fmla="*/ 61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82" h="69">
                    <a:moveTo>
                      <a:pt x="77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65"/>
                      <a:pt x="0" y="65"/>
                      <a:pt x="0" y="65"/>
                    </a:cubicBezTo>
                    <a:cubicBezTo>
                      <a:pt x="0" y="67"/>
                      <a:pt x="2" y="69"/>
                      <a:pt x="4" y="69"/>
                    </a:cubicBezTo>
                    <a:cubicBezTo>
                      <a:pt x="77" y="69"/>
                      <a:pt x="77" y="69"/>
                      <a:pt x="77" y="69"/>
                    </a:cubicBezTo>
                    <a:cubicBezTo>
                      <a:pt x="80" y="69"/>
                      <a:pt x="82" y="67"/>
                      <a:pt x="82" y="65"/>
                    </a:cubicBezTo>
                    <a:cubicBezTo>
                      <a:pt x="82" y="40"/>
                      <a:pt x="82" y="40"/>
                      <a:pt x="82" y="40"/>
                    </a:cubicBezTo>
                    <a:cubicBezTo>
                      <a:pt x="82" y="29"/>
                      <a:pt x="82" y="29"/>
                      <a:pt x="82" y="29"/>
                    </a:cubicBezTo>
                    <a:cubicBezTo>
                      <a:pt x="82" y="4"/>
                      <a:pt x="82" y="4"/>
                      <a:pt x="82" y="4"/>
                    </a:cubicBezTo>
                    <a:cubicBezTo>
                      <a:pt x="82" y="2"/>
                      <a:pt x="80" y="0"/>
                      <a:pt x="77" y="0"/>
                    </a:cubicBezTo>
                    <a:moveTo>
                      <a:pt x="9" y="61"/>
                    </a:moveTo>
                    <a:cubicBezTo>
                      <a:pt x="9" y="9"/>
                      <a:pt x="9" y="9"/>
                      <a:pt x="9" y="9"/>
                    </a:cubicBezTo>
                    <a:cubicBezTo>
                      <a:pt x="73" y="9"/>
                      <a:pt x="73" y="9"/>
                      <a:pt x="73" y="9"/>
                    </a:cubicBezTo>
                    <a:cubicBezTo>
                      <a:pt x="73" y="25"/>
                      <a:pt x="73" y="25"/>
                      <a:pt x="73" y="25"/>
                    </a:cubicBezTo>
                    <a:cubicBezTo>
                      <a:pt x="64" y="25"/>
                      <a:pt x="64" y="25"/>
                      <a:pt x="64" y="25"/>
                    </a:cubicBezTo>
                    <a:cubicBezTo>
                      <a:pt x="59" y="25"/>
                      <a:pt x="55" y="29"/>
                      <a:pt x="55" y="35"/>
                    </a:cubicBezTo>
                    <a:cubicBezTo>
                      <a:pt x="55" y="40"/>
                      <a:pt x="59" y="44"/>
                      <a:pt x="64" y="44"/>
                    </a:cubicBezTo>
                    <a:cubicBezTo>
                      <a:pt x="73" y="44"/>
                      <a:pt x="73" y="44"/>
                      <a:pt x="73" y="44"/>
                    </a:cubicBezTo>
                    <a:cubicBezTo>
                      <a:pt x="73" y="61"/>
                      <a:pt x="73" y="61"/>
                      <a:pt x="73" y="61"/>
                    </a:cubicBezTo>
                    <a:lnTo>
                      <a:pt x="9" y="6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3" name="Freeform 13">
                <a:extLst>
                  <a:ext uri="{FF2B5EF4-FFF2-40B4-BE49-F238E27FC236}">
                    <a16:creationId xmlns:a16="http://schemas.microsoft.com/office/drawing/2014/main" id="{5BDE2CA9-7738-4348-88AF-2194A68B3D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" y="0"/>
                <a:ext cx="192" cy="165"/>
              </a:xfrm>
              <a:custGeom>
                <a:avLst/>
                <a:gdLst>
                  <a:gd name="T0" fmla="*/ 77 w 81"/>
                  <a:gd name="T1" fmla="*/ 0 h 70"/>
                  <a:gd name="T2" fmla="*/ 4 w 81"/>
                  <a:gd name="T3" fmla="*/ 0 h 70"/>
                  <a:gd name="T4" fmla="*/ 0 w 81"/>
                  <a:gd name="T5" fmla="*/ 4 h 70"/>
                  <a:gd name="T6" fmla="*/ 4 w 81"/>
                  <a:gd name="T7" fmla="*/ 9 h 70"/>
                  <a:gd name="T8" fmla="*/ 73 w 81"/>
                  <a:gd name="T9" fmla="*/ 9 h 70"/>
                  <a:gd name="T10" fmla="*/ 73 w 81"/>
                  <a:gd name="T11" fmla="*/ 65 h 70"/>
                  <a:gd name="T12" fmla="*/ 77 w 81"/>
                  <a:gd name="T13" fmla="*/ 70 h 70"/>
                  <a:gd name="T14" fmla="*/ 81 w 81"/>
                  <a:gd name="T15" fmla="*/ 65 h 70"/>
                  <a:gd name="T16" fmla="*/ 81 w 81"/>
                  <a:gd name="T17" fmla="*/ 4 h 70"/>
                  <a:gd name="T18" fmla="*/ 77 w 81"/>
                  <a:gd name="T19" fmla="*/ 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1" h="70">
                    <a:moveTo>
                      <a:pt x="77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7"/>
                      <a:pt x="2" y="9"/>
                      <a:pt x="4" y="9"/>
                    </a:cubicBezTo>
                    <a:cubicBezTo>
                      <a:pt x="73" y="9"/>
                      <a:pt x="73" y="9"/>
                      <a:pt x="73" y="9"/>
                    </a:cubicBezTo>
                    <a:cubicBezTo>
                      <a:pt x="73" y="65"/>
                      <a:pt x="73" y="65"/>
                      <a:pt x="73" y="65"/>
                    </a:cubicBezTo>
                    <a:cubicBezTo>
                      <a:pt x="73" y="68"/>
                      <a:pt x="75" y="70"/>
                      <a:pt x="77" y="70"/>
                    </a:cubicBezTo>
                    <a:cubicBezTo>
                      <a:pt x="79" y="70"/>
                      <a:pt x="81" y="68"/>
                      <a:pt x="81" y="65"/>
                    </a:cubicBezTo>
                    <a:cubicBezTo>
                      <a:pt x="81" y="4"/>
                      <a:pt x="81" y="4"/>
                      <a:pt x="81" y="4"/>
                    </a:cubicBezTo>
                    <a:cubicBezTo>
                      <a:pt x="81" y="2"/>
                      <a:pt x="79" y="0"/>
                      <a:pt x="77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4" name="组合 13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>
            <a:extLst>
              <a:ext uri="{FF2B5EF4-FFF2-40B4-BE49-F238E27FC236}">
                <a16:creationId xmlns:a16="http://schemas.microsoft.com/office/drawing/2014/main" id="{07500221-6CCE-45DF-909E-89F87731892B}"/>
              </a:ext>
            </a:extLst>
          </p:cNvPr>
          <p:cNvGrpSpPr/>
          <p:nvPr/>
        </p:nvGrpSpPr>
        <p:grpSpPr>
          <a:xfrm>
            <a:off x="5570256" y="4550113"/>
            <a:ext cx="1033279" cy="1033278"/>
            <a:chOff x="5548990" y="4616330"/>
            <a:chExt cx="1033279" cy="1033278"/>
          </a:xfrm>
        </p:grpSpPr>
        <p:sp>
          <p:nvSpPr>
            <p:cNvPr id="15" name="Freeform 180">
              <a:extLst>
                <a:ext uri="{FF2B5EF4-FFF2-40B4-BE49-F238E27FC236}">
                  <a16:creationId xmlns:a16="http://schemas.microsoft.com/office/drawing/2014/main" id="{AE52B1FB-5960-4A3C-A958-3FC4CA22C50F}"/>
                </a:ext>
              </a:extLst>
            </p:cNvPr>
            <p:cNvSpPr/>
            <p:nvPr/>
          </p:nvSpPr>
          <p:spPr>
            <a:xfrm>
              <a:off x="5548990" y="4616330"/>
              <a:ext cx="1033279" cy="1033278"/>
            </a:xfrm>
            <a:custGeom>
              <a:avLst/>
              <a:gdLst>
                <a:gd name="connsiteX0" fmla="*/ 0 w 1343223"/>
                <a:gd name="connsiteY0" fmla="*/ 671612 h 1343223"/>
                <a:gd name="connsiteX1" fmla="*/ 671612 w 1343223"/>
                <a:gd name="connsiteY1" fmla="*/ 0 h 1343223"/>
                <a:gd name="connsiteX2" fmla="*/ 1343224 w 1343223"/>
                <a:gd name="connsiteY2" fmla="*/ 671612 h 1343223"/>
                <a:gd name="connsiteX3" fmla="*/ 671612 w 1343223"/>
                <a:gd name="connsiteY3" fmla="*/ 1343224 h 1343223"/>
                <a:gd name="connsiteX4" fmla="*/ 0 w 1343223"/>
                <a:gd name="connsiteY4" fmla="*/ 671612 h 1343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3223" h="1343223">
                  <a:moveTo>
                    <a:pt x="0" y="671612"/>
                  </a:moveTo>
                  <a:cubicBezTo>
                    <a:pt x="0" y="300691"/>
                    <a:pt x="300691" y="0"/>
                    <a:pt x="671612" y="0"/>
                  </a:cubicBezTo>
                  <a:cubicBezTo>
                    <a:pt x="1042533" y="0"/>
                    <a:pt x="1343224" y="300691"/>
                    <a:pt x="1343224" y="671612"/>
                  </a:cubicBezTo>
                  <a:cubicBezTo>
                    <a:pt x="1343224" y="1042533"/>
                    <a:pt x="1042533" y="1343224"/>
                    <a:pt x="671612" y="1343224"/>
                  </a:cubicBezTo>
                  <a:cubicBezTo>
                    <a:pt x="300691" y="1343224"/>
                    <a:pt x="0" y="1042533"/>
                    <a:pt x="0" y="671612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8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2400000" scaled="0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400" b="1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grpSp>
          <p:nvGrpSpPr>
            <p:cNvPr id="16" name="Group 14">
              <a:extLst>
                <a:ext uri="{FF2B5EF4-FFF2-40B4-BE49-F238E27FC236}">
                  <a16:creationId xmlns:a16="http://schemas.microsoft.com/office/drawing/2014/main" id="{4E4E896F-4F17-41C8-A4F1-85447DC4C88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896803" y="4971988"/>
              <a:ext cx="341201" cy="338346"/>
              <a:chOff x="0" y="0"/>
              <a:chExt cx="239" cy="237"/>
            </a:xfrm>
            <a:solidFill>
              <a:schemeClr val="bg1"/>
            </a:solidFill>
          </p:grpSpPr>
          <p:sp>
            <p:nvSpPr>
              <p:cNvPr id="17" name="Freeform 15">
                <a:extLst>
                  <a:ext uri="{FF2B5EF4-FFF2-40B4-BE49-F238E27FC236}">
                    <a16:creationId xmlns:a16="http://schemas.microsoft.com/office/drawing/2014/main" id="{06568606-67DE-4515-8D52-76DCDAD500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22"/>
                <a:ext cx="217" cy="215"/>
              </a:xfrm>
              <a:custGeom>
                <a:avLst/>
                <a:gdLst>
                  <a:gd name="T0" fmla="*/ 87 w 92"/>
                  <a:gd name="T1" fmla="*/ 41 h 91"/>
                  <a:gd name="T2" fmla="*/ 83 w 92"/>
                  <a:gd name="T3" fmla="*/ 45 h 91"/>
                  <a:gd name="T4" fmla="*/ 83 w 92"/>
                  <a:gd name="T5" fmla="*/ 67 h 91"/>
                  <a:gd name="T6" fmla="*/ 73 w 92"/>
                  <a:gd name="T7" fmla="*/ 81 h 91"/>
                  <a:gd name="T8" fmla="*/ 68 w 92"/>
                  <a:gd name="T9" fmla="*/ 82 h 91"/>
                  <a:gd name="T10" fmla="*/ 24 w 92"/>
                  <a:gd name="T11" fmla="*/ 82 h 91"/>
                  <a:gd name="T12" fmla="*/ 9 w 92"/>
                  <a:gd name="T13" fmla="*/ 67 h 91"/>
                  <a:gd name="T14" fmla="*/ 9 w 92"/>
                  <a:gd name="T15" fmla="*/ 24 h 91"/>
                  <a:gd name="T16" fmla="*/ 24 w 92"/>
                  <a:gd name="T17" fmla="*/ 8 h 91"/>
                  <a:gd name="T18" fmla="*/ 46 w 92"/>
                  <a:gd name="T19" fmla="*/ 8 h 91"/>
                  <a:gd name="T20" fmla="*/ 50 w 92"/>
                  <a:gd name="T21" fmla="*/ 4 h 91"/>
                  <a:gd name="T22" fmla="*/ 46 w 92"/>
                  <a:gd name="T23" fmla="*/ 0 h 91"/>
                  <a:gd name="T24" fmla="*/ 24 w 92"/>
                  <a:gd name="T25" fmla="*/ 0 h 91"/>
                  <a:gd name="T26" fmla="*/ 0 w 92"/>
                  <a:gd name="T27" fmla="*/ 24 h 91"/>
                  <a:gd name="T28" fmla="*/ 0 w 92"/>
                  <a:gd name="T29" fmla="*/ 67 h 91"/>
                  <a:gd name="T30" fmla="*/ 24 w 92"/>
                  <a:gd name="T31" fmla="*/ 91 h 91"/>
                  <a:gd name="T32" fmla="*/ 68 w 92"/>
                  <a:gd name="T33" fmla="*/ 91 h 91"/>
                  <a:gd name="T34" fmla="*/ 76 w 92"/>
                  <a:gd name="T35" fmla="*/ 89 h 91"/>
                  <a:gd name="T36" fmla="*/ 92 w 92"/>
                  <a:gd name="T37" fmla="*/ 67 h 91"/>
                  <a:gd name="T38" fmla="*/ 92 w 92"/>
                  <a:gd name="T39" fmla="*/ 45 h 91"/>
                  <a:gd name="T40" fmla="*/ 87 w 92"/>
                  <a:gd name="T41" fmla="*/ 41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92" h="91">
                    <a:moveTo>
                      <a:pt x="87" y="41"/>
                    </a:moveTo>
                    <a:cubicBezTo>
                      <a:pt x="85" y="41"/>
                      <a:pt x="83" y="43"/>
                      <a:pt x="83" y="45"/>
                    </a:cubicBezTo>
                    <a:cubicBezTo>
                      <a:pt x="83" y="67"/>
                      <a:pt x="83" y="67"/>
                      <a:pt x="83" y="67"/>
                    </a:cubicBezTo>
                    <a:cubicBezTo>
                      <a:pt x="83" y="73"/>
                      <a:pt x="79" y="79"/>
                      <a:pt x="73" y="81"/>
                    </a:cubicBezTo>
                    <a:cubicBezTo>
                      <a:pt x="71" y="82"/>
                      <a:pt x="70" y="82"/>
                      <a:pt x="68" y="82"/>
                    </a:cubicBezTo>
                    <a:cubicBezTo>
                      <a:pt x="24" y="82"/>
                      <a:pt x="24" y="82"/>
                      <a:pt x="24" y="82"/>
                    </a:cubicBezTo>
                    <a:cubicBezTo>
                      <a:pt x="16" y="82"/>
                      <a:pt x="9" y="75"/>
                      <a:pt x="9" y="67"/>
                    </a:cubicBezTo>
                    <a:cubicBezTo>
                      <a:pt x="9" y="24"/>
                      <a:pt x="9" y="24"/>
                      <a:pt x="9" y="24"/>
                    </a:cubicBezTo>
                    <a:cubicBezTo>
                      <a:pt x="9" y="15"/>
                      <a:pt x="16" y="8"/>
                      <a:pt x="24" y="8"/>
                    </a:cubicBezTo>
                    <a:cubicBezTo>
                      <a:pt x="46" y="8"/>
                      <a:pt x="46" y="8"/>
                      <a:pt x="46" y="8"/>
                    </a:cubicBezTo>
                    <a:cubicBezTo>
                      <a:pt x="48" y="8"/>
                      <a:pt x="50" y="6"/>
                      <a:pt x="50" y="4"/>
                    </a:cubicBezTo>
                    <a:cubicBezTo>
                      <a:pt x="50" y="2"/>
                      <a:pt x="48" y="0"/>
                      <a:pt x="46" y="0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11" y="0"/>
                      <a:pt x="0" y="10"/>
                      <a:pt x="0" y="24"/>
                    </a:cubicBezTo>
                    <a:cubicBezTo>
                      <a:pt x="0" y="67"/>
                      <a:pt x="0" y="67"/>
                      <a:pt x="0" y="67"/>
                    </a:cubicBezTo>
                    <a:cubicBezTo>
                      <a:pt x="0" y="80"/>
                      <a:pt x="11" y="91"/>
                      <a:pt x="24" y="91"/>
                    </a:cubicBezTo>
                    <a:cubicBezTo>
                      <a:pt x="68" y="91"/>
                      <a:pt x="68" y="91"/>
                      <a:pt x="68" y="91"/>
                    </a:cubicBezTo>
                    <a:cubicBezTo>
                      <a:pt x="71" y="91"/>
                      <a:pt x="74" y="90"/>
                      <a:pt x="76" y="89"/>
                    </a:cubicBezTo>
                    <a:cubicBezTo>
                      <a:pt x="85" y="86"/>
                      <a:pt x="92" y="77"/>
                      <a:pt x="92" y="67"/>
                    </a:cubicBezTo>
                    <a:cubicBezTo>
                      <a:pt x="92" y="45"/>
                      <a:pt x="92" y="45"/>
                      <a:pt x="92" y="45"/>
                    </a:cubicBezTo>
                    <a:cubicBezTo>
                      <a:pt x="92" y="43"/>
                      <a:pt x="90" y="41"/>
                      <a:pt x="87" y="41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8" name="Freeform 16">
                <a:extLst>
                  <a:ext uri="{FF2B5EF4-FFF2-40B4-BE49-F238E27FC236}">
                    <a16:creationId xmlns:a16="http://schemas.microsoft.com/office/drawing/2014/main" id="{367128CC-5BD9-4141-829A-692EDCF5E55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5" y="0"/>
                <a:ext cx="104" cy="104"/>
              </a:xfrm>
              <a:custGeom>
                <a:avLst/>
                <a:gdLst>
                  <a:gd name="T0" fmla="*/ 22 w 44"/>
                  <a:gd name="T1" fmla="*/ 0 h 44"/>
                  <a:gd name="T2" fmla="*/ 0 w 44"/>
                  <a:gd name="T3" fmla="*/ 22 h 44"/>
                  <a:gd name="T4" fmla="*/ 22 w 44"/>
                  <a:gd name="T5" fmla="*/ 44 h 44"/>
                  <a:gd name="T6" fmla="*/ 44 w 44"/>
                  <a:gd name="T7" fmla="*/ 22 h 44"/>
                  <a:gd name="T8" fmla="*/ 22 w 44"/>
                  <a:gd name="T9" fmla="*/ 0 h 44"/>
                  <a:gd name="T10" fmla="*/ 22 w 44"/>
                  <a:gd name="T11" fmla="*/ 35 h 44"/>
                  <a:gd name="T12" fmla="*/ 8 w 44"/>
                  <a:gd name="T13" fmla="*/ 22 h 44"/>
                  <a:gd name="T14" fmla="*/ 22 w 44"/>
                  <a:gd name="T15" fmla="*/ 8 h 44"/>
                  <a:gd name="T16" fmla="*/ 35 w 44"/>
                  <a:gd name="T17" fmla="*/ 22 h 44"/>
                  <a:gd name="T18" fmla="*/ 22 w 44"/>
                  <a:gd name="T19" fmla="*/ 35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4" h="44">
                    <a:moveTo>
                      <a:pt x="22" y="0"/>
                    </a:moveTo>
                    <a:cubicBezTo>
                      <a:pt x="10" y="0"/>
                      <a:pt x="0" y="9"/>
                      <a:pt x="0" y="22"/>
                    </a:cubicBezTo>
                    <a:cubicBezTo>
                      <a:pt x="0" y="34"/>
                      <a:pt x="10" y="44"/>
                      <a:pt x="22" y="44"/>
                    </a:cubicBezTo>
                    <a:cubicBezTo>
                      <a:pt x="34" y="44"/>
                      <a:pt x="44" y="34"/>
                      <a:pt x="44" y="22"/>
                    </a:cubicBezTo>
                    <a:cubicBezTo>
                      <a:pt x="44" y="9"/>
                      <a:pt x="34" y="0"/>
                      <a:pt x="22" y="0"/>
                    </a:cubicBezTo>
                    <a:moveTo>
                      <a:pt x="22" y="35"/>
                    </a:moveTo>
                    <a:cubicBezTo>
                      <a:pt x="14" y="35"/>
                      <a:pt x="8" y="29"/>
                      <a:pt x="8" y="22"/>
                    </a:cubicBezTo>
                    <a:cubicBezTo>
                      <a:pt x="8" y="14"/>
                      <a:pt x="14" y="8"/>
                      <a:pt x="22" y="8"/>
                    </a:cubicBezTo>
                    <a:cubicBezTo>
                      <a:pt x="29" y="8"/>
                      <a:pt x="35" y="14"/>
                      <a:pt x="35" y="22"/>
                    </a:cubicBezTo>
                    <a:cubicBezTo>
                      <a:pt x="35" y="29"/>
                      <a:pt x="29" y="35"/>
                      <a:pt x="22" y="35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9" name="Freeform 17">
                <a:extLst>
                  <a:ext uri="{FF2B5EF4-FFF2-40B4-BE49-F238E27FC236}">
                    <a16:creationId xmlns:a16="http://schemas.microsoft.com/office/drawing/2014/main" id="{84E6520F-90B8-4EBB-86C2-8E92F2907F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" y="97"/>
                <a:ext cx="57" cy="21"/>
              </a:xfrm>
              <a:custGeom>
                <a:avLst/>
                <a:gdLst>
                  <a:gd name="T0" fmla="*/ 0 w 24"/>
                  <a:gd name="T1" fmla="*/ 4 h 9"/>
                  <a:gd name="T2" fmla="*/ 5 w 24"/>
                  <a:gd name="T3" fmla="*/ 9 h 9"/>
                  <a:gd name="T4" fmla="*/ 20 w 24"/>
                  <a:gd name="T5" fmla="*/ 9 h 9"/>
                  <a:gd name="T6" fmla="*/ 24 w 24"/>
                  <a:gd name="T7" fmla="*/ 4 h 9"/>
                  <a:gd name="T8" fmla="*/ 20 w 24"/>
                  <a:gd name="T9" fmla="*/ 0 h 9"/>
                  <a:gd name="T10" fmla="*/ 5 w 24"/>
                  <a:gd name="T11" fmla="*/ 0 h 9"/>
                  <a:gd name="T12" fmla="*/ 0 w 24"/>
                  <a:gd name="T13" fmla="*/ 4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9">
                    <a:moveTo>
                      <a:pt x="0" y="4"/>
                    </a:moveTo>
                    <a:cubicBezTo>
                      <a:pt x="0" y="7"/>
                      <a:pt x="2" y="9"/>
                      <a:pt x="5" y="9"/>
                    </a:cubicBezTo>
                    <a:cubicBezTo>
                      <a:pt x="20" y="9"/>
                      <a:pt x="20" y="9"/>
                      <a:pt x="20" y="9"/>
                    </a:cubicBezTo>
                    <a:cubicBezTo>
                      <a:pt x="22" y="9"/>
                      <a:pt x="24" y="7"/>
                      <a:pt x="24" y="4"/>
                    </a:cubicBezTo>
                    <a:cubicBezTo>
                      <a:pt x="24" y="2"/>
                      <a:pt x="22" y="0"/>
                      <a:pt x="20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2" y="0"/>
                      <a:pt x="0" y="2"/>
                      <a:pt x="0" y="4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0" name="Freeform 18">
                <a:extLst>
                  <a:ext uri="{FF2B5EF4-FFF2-40B4-BE49-F238E27FC236}">
                    <a16:creationId xmlns:a16="http://schemas.microsoft.com/office/drawing/2014/main" id="{5166DCF5-71B3-4875-96C1-D61774F3AA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" y="140"/>
                <a:ext cx="57" cy="21"/>
              </a:xfrm>
              <a:custGeom>
                <a:avLst/>
                <a:gdLst>
                  <a:gd name="T0" fmla="*/ 20 w 24"/>
                  <a:gd name="T1" fmla="*/ 0 h 9"/>
                  <a:gd name="T2" fmla="*/ 5 w 24"/>
                  <a:gd name="T3" fmla="*/ 0 h 9"/>
                  <a:gd name="T4" fmla="*/ 0 w 24"/>
                  <a:gd name="T5" fmla="*/ 4 h 9"/>
                  <a:gd name="T6" fmla="*/ 5 w 24"/>
                  <a:gd name="T7" fmla="*/ 9 h 9"/>
                  <a:gd name="T8" fmla="*/ 20 w 24"/>
                  <a:gd name="T9" fmla="*/ 9 h 9"/>
                  <a:gd name="T10" fmla="*/ 24 w 24"/>
                  <a:gd name="T11" fmla="*/ 4 h 9"/>
                  <a:gd name="T12" fmla="*/ 20 w 24"/>
                  <a:gd name="T13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9">
                    <a:moveTo>
                      <a:pt x="20" y="0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7"/>
                      <a:pt x="2" y="9"/>
                      <a:pt x="5" y="9"/>
                    </a:cubicBezTo>
                    <a:cubicBezTo>
                      <a:pt x="20" y="9"/>
                      <a:pt x="20" y="9"/>
                      <a:pt x="20" y="9"/>
                    </a:cubicBezTo>
                    <a:cubicBezTo>
                      <a:pt x="22" y="9"/>
                      <a:pt x="24" y="7"/>
                      <a:pt x="24" y="4"/>
                    </a:cubicBezTo>
                    <a:cubicBezTo>
                      <a:pt x="24" y="2"/>
                      <a:pt x="22" y="0"/>
                      <a:pt x="2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21" name="组合 20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>
            <a:extLst>
              <a:ext uri="{FF2B5EF4-FFF2-40B4-BE49-F238E27FC236}">
                <a16:creationId xmlns:a16="http://schemas.microsoft.com/office/drawing/2014/main" id="{0899C11B-0DE1-4A69-9048-E439F454BB27}"/>
              </a:ext>
            </a:extLst>
          </p:cNvPr>
          <p:cNvGrpSpPr/>
          <p:nvPr/>
        </p:nvGrpSpPr>
        <p:grpSpPr>
          <a:xfrm>
            <a:off x="4210924" y="3153557"/>
            <a:ext cx="1033279" cy="1033278"/>
            <a:chOff x="4189658" y="3219774"/>
            <a:chExt cx="1033279" cy="1033278"/>
          </a:xfrm>
        </p:grpSpPr>
        <p:sp>
          <p:nvSpPr>
            <p:cNvPr id="22" name="Freeform 181">
              <a:extLst>
                <a:ext uri="{FF2B5EF4-FFF2-40B4-BE49-F238E27FC236}">
                  <a16:creationId xmlns:a16="http://schemas.microsoft.com/office/drawing/2014/main" id="{0C55B8DD-BD45-4D4C-A6E9-319CBFB95133}"/>
                </a:ext>
              </a:extLst>
            </p:cNvPr>
            <p:cNvSpPr/>
            <p:nvPr/>
          </p:nvSpPr>
          <p:spPr>
            <a:xfrm>
              <a:off x="4189658" y="3219774"/>
              <a:ext cx="1033279" cy="1033278"/>
            </a:xfrm>
            <a:custGeom>
              <a:avLst/>
              <a:gdLst>
                <a:gd name="connsiteX0" fmla="*/ 0 w 1343223"/>
                <a:gd name="connsiteY0" fmla="*/ 671612 h 1343223"/>
                <a:gd name="connsiteX1" fmla="*/ 671612 w 1343223"/>
                <a:gd name="connsiteY1" fmla="*/ 0 h 1343223"/>
                <a:gd name="connsiteX2" fmla="*/ 1343224 w 1343223"/>
                <a:gd name="connsiteY2" fmla="*/ 671612 h 1343223"/>
                <a:gd name="connsiteX3" fmla="*/ 671612 w 1343223"/>
                <a:gd name="connsiteY3" fmla="*/ 1343224 h 1343223"/>
                <a:gd name="connsiteX4" fmla="*/ 0 w 1343223"/>
                <a:gd name="connsiteY4" fmla="*/ 671612 h 1343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3223" h="1343223">
                  <a:moveTo>
                    <a:pt x="0" y="671612"/>
                  </a:moveTo>
                  <a:cubicBezTo>
                    <a:pt x="0" y="300691"/>
                    <a:pt x="300691" y="0"/>
                    <a:pt x="671612" y="0"/>
                  </a:cubicBezTo>
                  <a:cubicBezTo>
                    <a:pt x="1042533" y="0"/>
                    <a:pt x="1343224" y="300691"/>
                    <a:pt x="1343224" y="671612"/>
                  </a:cubicBezTo>
                  <a:cubicBezTo>
                    <a:pt x="1343224" y="1042533"/>
                    <a:pt x="1042533" y="1343224"/>
                    <a:pt x="671612" y="1343224"/>
                  </a:cubicBezTo>
                  <a:cubicBezTo>
                    <a:pt x="300691" y="1343224"/>
                    <a:pt x="0" y="1042533"/>
                    <a:pt x="0" y="671612"/>
                  </a:cubicBezTo>
                  <a:close/>
                </a:path>
              </a:pathLst>
            </a:custGeom>
            <a:gradFill>
              <a:gsLst>
                <a:gs pos="0">
                  <a:srgbClr val="F0C76A"/>
                </a:gs>
                <a:gs pos="100000">
                  <a:srgbClr val="CC6F62"/>
                </a:gs>
              </a:gsLst>
              <a:lin ang="2400000" scaled="0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400" b="1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grpSp>
          <p:nvGrpSpPr>
            <p:cNvPr id="23" name="Group 19">
              <a:extLst>
                <a:ext uri="{FF2B5EF4-FFF2-40B4-BE49-F238E27FC236}">
                  <a16:creationId xmlns:a16="http://schemas.microsoft.com/office/drawing/2014/main" id="{77CDEEAE-B40B-4D87-94E8-00EFAC358B4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01071" y="3575506"/>
              <a:ext cx="336919" cy="338347"/>
              <a:chOff x="0" y="0"/>
              <a:chExt cx="236" cy="237"/>
            </a:xfrm>
            <a:solidFill>
              <a:schemeClr val="bg1"/>
            </a:solidFill>
          </p:grpSpPr>
          <p:sp>
            <p:nvSpPr>
              <p:cNvPr id="24" name="Freeform 20">
                <a:extLst>
                  <a:ext uri="{FF2B5EF4-FFF2-40B4-BE49-F238E27FC236}">
                    <a16:creationId xmlns:a16="http://schemas.microsoft.com/office/drawing/2014/main" id="{2F1966E7-393A-415D-B012-2556502776A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3" y="64"/>
                <a:ext cx="109" cy="109"/>
              </a:xfrm>
              <a:custGeom>
                <a:avLst/>
                <a:gdLst>
                  <a:gd name="T0" fmla="*/ 40 w 46"/>
                  <a:gd name="T1" fmla="*/ 1 h 46"/>
                  <a:gd name="T2" fmla="*/ 13 w 46"/>
                  <a:gd name="T3" fmla="*/ 10 h 46"/>
                  <a:gd name="T4" fmla="*/ 13 w 46"/>
                  <a:gd name="T5" fmla="*/ 10 h 46"/>
                  <a:gd name="T6" fmla="*/ 12 w 46"/>
                  <a:gd name="T7" fmla="*/ 11 h 46"/>
                  <a:gd name="T8" fmla="*/ 12 w 46"/>
                  <a:gd name="T9" fmla="*/ 11 h 46"/>
                  <a:gd name="T10" fmla="*/ 11 w 46"/>
                  <a:gd name="T11" fmla="*/ 11 h 46"/>
                  <a:gd name="T12" fmla="*/ 11 w 46"/>
                  <a:gd name="T13" fmla="*/ 12 h 46"/>
                  <a:gd name="T14" fmla="*/ 11 w 46"/>
                  <a:gd name="T15" fmla="*/ 12 h 46"/>
                  <a:gd name="T16" fmla="*/ 10 w 46"/>
                  <a:gd name="T17" fmla="*/ 13 h 46"/>
                  <a:gd name="T18" fmla="*/ 10 w 46"/>
                  <a:gd name="T19" fmla="*/ 13 h 46"/>
                  <a:gd name="T20" fmla="*/ 0 w 46"/>
                  <a:gd name="T21" fmla="*/ 40 h 46"/>
                  <a:gd name="T22" fmla="*/ 1 w 46"/>
                  <a:gd name="T23" fmla="*/ 45 h 46"/>
                  <a:gd name="T24" fmla="*/ 4 w 46"/>
                  <a:gd name="T25" fmla="*/ 46 h 46"/>
                  <a:gd name="T26" fmla="*/ 6 w 46"/>
                  <a:gd name="T27" fmla="*/ 46 h 46"/>
                  <a:gd name="T28" fmla="*/ 33 w 46"/>
                  <a:gd name="T29" fmla="*/ 36 h 46"/>
                  <a:gd name="T30" fmla="*/ 33 w 46"/>
                  <a:gd name="T31" fmla="*/ 36 h 46"/>
                  <a:gd name="T32" fmla="*/ 34 w 46"/>
                  <a:gd name="T33" fmla="*/ 35 h 46"/>
                  <a:gd name="T34" fmla="*/ 34 w 46"/>
                  <a:gd name="T35" fmla="*/ 35 h 46"/>
                  <a:gd name="T36" fmla="*/ 35 w 46"/>
                  <a:gd name="T37" fmla="*/ 35 h 46"/>
                  <a:gd name="T38" fmla="*/ 35 w 46"/>
                  <a:gd name="T39" fmla="*/ 34 h 46"/>
                  <a:gd name="T40" fmla="*/ 35 w 46"/>
                  <a:gd name="T41" fmla="*/ 34 h 46"/>
                  <a:gd name="T42" fmla="*/ 36 w 46"/>
                  <a:gd name="T43" fmla="*/ 33 h 46"/>
                  <a:gd name="T44" fmla="*/ 36 w 46"/>
                  <a:gd name="T45" fmla="*/ 33 h 46"/>
                  <a:gd name="T46" fmla="*/ 45 w 46"/>
                  <a:gd name="T47" fmla="*/ 6 h 46"/>
                  <a:gd name="T48" fmla="*/ 44 w 46"/>
                  <a:gd name="T49" fmla="*/ 2 h 46"/>
                  <a:gd name="T50" fmla="*/ 40 w 46"/>
                  <a:gd name="T51" fmla="*/ 1 h 46"/>
                  <a:gd name="T52" fmla="*/ 12 w 46"/>
                  <a:gd name="T53" fmla="*/ 34 h 46"/>
                  <a:gd name="T54" fmla="*/ 16 w 46"/>
                  <a:gd name="T55" fmla="*/ 22 h 46"/>
                  <a:gd name="T56" fmla="*/ 24 w 46"/>
                  <a:gd name="T57" fmla="*/ 30 h 46"/>
                  <a:gd name="T58" fmla="*/ 12 w 46"/>
                  <a:gd name="T59" fmla="*/ 34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46" h="46">
                    <a:moveTo>
                      <a:pt x="40" y="1"/>
                    </a:moveTo>
                    <a:cubicBezTo>
                      <a:pt x="13" y="10"/>
                      <a:pt x="13" y="10"/>
                      <a:pt x="13" y="10"/>
                    </a:cubicBezTo>
                    <a:cubicBezTo>
                      <a:pt x="13" y="10"/>
                      <a:pt x="13" y="10"/>
                      <a:pt x="13" y="10"/>
                    </a:cubicBezTo>
                    <a:cubicBezTo>
                      <a:pt x="12" y="10"/>
                      <a:pt x="12" y="11"/>
                      <a:pt x="12" y="11"/>
                    </a:cubicBezTo>
                    <a:cubicBezTo>
                      <a:pt x="12" y="11"/>
                      <a:pt x="12" y="11"/>
                      <a:pt x="12" y="11"/>
                    </a:cubicBezTo>
                    <a:cubicBezTo>
                      <a:pt x="12" y="11"/>
                      <a:pt x="11" y="11"/>
                      <a:pt x="11" y="11"/>
                    </a:cubicBezTo>
                    <a:cubicBezTo>
                      <a:pt x="11" y="11"/>
                      <a:pt x="11" y="12"/>
                      <a:pt x="11" y="12"/>
                    </a:cubicBezTo>
                    <a:cubicBezTo>
                      <a:pt x="11" y="12"/>
                      <a:pt x="11" y="12"/>
                      <a:pt x="11" y="12"/>
                    </a:cubicBezTo>
                    <a:cubicBezTo>
                      <a:pt x="11" y="12"/>
                      <a:pt x="10" y="12"/>
                      <a:pt x="10" y="13"/>
                    </a:cubicBezTo>
                    <a:cubicBezTo>
                      <a:pt x="10" y="13"/>
                      <a:pt x="10" y="13"/>
                      <a:pt x="10" y="13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2"/>
                      <a:pt x="0" y="43"/>
                      <a:pt x="1" y="45"/>
                    </a:cubicBezTo>
                    <a:cubicBezTo>
                      <a:pt x="2" y="45"/>
                      <a:pt x="3" y="46"/>
                      <a:pt x="4" y="46"/>
                    </a:cubicBezTo>
                    <a:cubicBezTo>
                      <a:pt x="5" y="46"/>
                      <a:pt x="5" y="46"/>
                      <a:pt x="6" y="46"/>
                    </a:cubicBezTo>
                    <a:cubicBezTo>
                      <a:pt x="33" y="36"/>
                      <a:pt x="33" y="36"/>
                      <a:pt x="33" y="36"/>
                    </a:cubicBezTo>
                    <a:cubicBezTo>
                      <a:pt x="33" y="36"/>
                      <a:pt x="33" y="36"/>
                      <a:pt x="33" y="36"/>
                    </a:cubicBezTo>
                    <a:cubicBezTo>
                      <a:pt x="34" y="36"/>
                      <a:pt x="34" y="35"/>
                      <a:pt x="34" y="35"/>
                    </a:cubicBezTo>
                    <a:cubicBezTo>
                      <a:pt x="34" y="35"/>
                      <a:pt x="34" y="35"/>
                      <a:pt x="34" y="35"/>
                    </a:cubicBezTo>
                    <a:cubicBezTo>
                      <a:pt x="34" y="35"/>
                      <a:pt x="35" y="35"/>
                      <a:pt x="35" y="35"/>
                    </a:cubicBezTo>
                    <a:cubicBezTo>
                      <a:pt x="35" y="35"/>
                      <a:pt x="35" y="34"/>
                      <a:pt x="35" y="34"/>
                    </a:cubicBezTo>
                    <a:cubicBezTo>
                      <a:pt x="35" y="34"/>
                      <a:pt x="35" y="34"/>
                      <a:pt x="35" y="34"/>
                    </a:cubicBezTo>
                    <a:cubicBezTo>
                      <a:pt x="35" y="34"/>
                      <a:pt x="35" y="34"/>
                      <a:pt x="36" y="33"/>
                    </a:cubicBezTo>
                    <a:cubicBezTo>
                      <a:pt x="36" y="33"/>
                      <a:pt x="36" y="33"/>
                      <a:pt x="36" y="33"/>
                    </a:cubicBezTo>
                    <a:cubicBezTo>
                      <a:pt x="45" y="6"/>
                      <a:pt x="45" y="6"/>
                      <a:pt x="45" y="6"/>
                    </a:cubicBezTo>
                    <a:cubicBezTo>
                      <a:pt x="46" y="4"/>
                      <a:pt x="46" y="3"/>
                      <a:pt x="44" y="2"/>
                    </a:cubicBezTo>
                    <a:cubicBezTo>
                      <a:pt x="43" y="0"/>
                      <a:pt x="42" y="0"/>
                      <a:pt x="40" y="1"/>
                    </a:cubicBezTo>
                    <a:moveTo>
                      <a:pt x="12" y="34"/>
                    </a:moveTo>
                    <a:cubicBezTo>
                      <a:pt x="16" y="22"/>
                      <a:pt x="16" y="22"/>
                      <a:pt x="16" y="22"/>
                    </a:cubicBezTo>
                    <a:cubicBezTo>
                      <a:pt x="24" y="30"/>
                      <a:pt x="24" y="30"/>
                      <a:pt x="24" y="30"/>
                    </a:cubicBezTo>
                    <a:lnTo>
                      <a:pt x="12" y="3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5" name="Freeform 21">
                <a:extLst>
                  <a:ext uri="{FF2B5EF4-FFF2-40B4-BE49-F238E27FC236}">
                    <a16:creationId xmlns:a16="http://schemas.microsoft.com/office/drawing/2014/main" id="{518BAA8C-7ADB-4C64-906C-D5A229F19DB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0" y="0"/>
                <a:ext cx="236" cy="237"/>
              </a:xfrm>
              <a:custGeom>
                <a:avLst/>
                <a:gdLst>
                  <a:gd name="T0" fmla="*/ 81 w 100"/>
                  <a:gd name="T1" fmla="*/ 0 h 100"/>
                  <a:gd name="T2" fmla="*/ 18 w 100"/>
                  <a:gd name="T3" fmla="*/ 0 h 100"/>
                  <a:gd name="T4" fmla="*/ 0 w 100"/>
                  <a:gd name="T5" fmla="*/ 18 h 100"/>
                  <a:gd name="T6" fmla="*/ 0 w 100"/>
                  <a:gd name="T7" fmla="*/ 82 h 100"/>
                  <a:gd name="T8" fmla="*/ 18 w 100"/>
                  <a:gd name="T9" fmla="*/ 100 h 100"/>
                  <a:gd name="T10" fmla="*/ 81 w 100"/>
                  <a:gd name="T11" fmla="*/ 100 h 100"/>
                  <a:gd name="T12" fmla="*/ 85 w 100"/>
                  <a:gd name="T13" fmla="*/ 100 h 100"/>
                  <a:gd name="T14" fmla="*/ 100 w 100"/>
                  <a:gd name="T15" fmla="*/ 82 h 100"/>
                  <a:gd name="T16" fmla="*/ 100 w 100"/>
                  <a:gd name="T17" fmla="*/ 18 h 100"/>
                  <a:gd name="T18" fmla="*/ 81 w 100"/>
                  <a:gd name="T19" fmla="*/ 0 h 100"/>
                  <a:gd name="T20" fmla="*/ 92 w 100"/>
                  <a:gd name="T21" fmla="*/ 82 h 100"/>
                  <a:gd name="T22" fmla="*/ 84 w 100"/>
                  <a:gd name="T23" fmla="*/ 91 h 100"/>
                  <a:gd name="T24" fmla="*/ 81 w 100"/>
                  <a:gd name="T25" fmla="*/ 92 h 100"/>
                  <a:gd name="T26" fmla="*/ 18 w 100"/>
                  <a:gd name="T27" fmla="*/ 92 h 100"/>
                  <a:gd name="T28" fmla="*/ 8 w 100"/>
                  <a:gd name="T29" fmla="*/ 82 h 100"/>
                  <a:gd name="T30" fmla="*/ 8 w 100"/>
                  <a:gd name="T31" fmla="*/ 18 h 100"/>
                  <a:gd name="T32" fmla="*/ 18 w 100"/>
                  <a:gd name="T33" fmla="*/ 8 h 100"/>
                  <a:gd name="T34" fmla="*/ 81 w 100"/>
                  <a:gd name="T35" fmla="*/ 8 h 100"/>
                  <a:gd name="T36" fmla="*/ 92 w 100"/>
                  <a:gd name="T37" fmla="*/ 18 h 100"/>
                  <a:gd name="T38" fmla="*/ 92 w 100"/>
                  <a:gd name="T39" fmla="*/ 82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00" h="100">
                    <a:moveTo>
                      <a:pt x="81" y="0"/>
                    </a:moveTo>
                    <a:cubicBezTo>
                      <a:pt x="18" y="0"/>
                      <a:pt x="18" y="0"/>
                      <a:pt x="18" y="0"/>
                    </a:cubicBezTo>
                    <a:cubicBezTo>
                      <a:pt x="8" y="0"/>
                      <a:pt x="0" y="8"/>
                      <a:pt x="0" y="18"/>
                    </a:cubicBezTo>
                    <a:cubicBezTo>
                      <a:pt x="0" y="82"/>
                      <a:pt x="0" y="82"/>
                      <a:pt x="0" y="82"/>
                    </a:cubicBezTo>
                    <a:cubicBezTo>
                      <a:pt x="0" y="92"/>
                      <a:pt x="8" y="100"/>
                      <a:pt x="18" y="100"/>
                    </a:cubicBezTo>
                    <a:cubicBezTo>
                      <a:pt x="81" y="100"/>
                      <a:pt x="81" y="100"/>
                      <a:pt x="81" y="100"/>
                    </a:cubicBezTo>
                    <a:cubicBezTo>
                      <a:pt x="83" y="100"/>
                      <a:pt x="84" y="100"/>
                      <a:pt x="85" y="100"/>
                    </a:cubicBezTo>
                    <a:cubicBezTo>
                      <a:pt x="94" y="98"/>
                      <a:pt x="100" y="90"/>
                      <a:pt x="100" y="82"/>
                    </a:cubicBezTo>
                    <a:cubicBezTo>
                      <a:pt x="100" y="18"/>
                      <a:pt x="100" y="18"/>
                      <a:pt x="100" y="18"/>
                    </a:cubicBezTo>
                    <a:cubicBezTo>
                      <a:pt x="100" y="8"/>
                      <a:pt x="92" y="0"/>
                      <a:pt x="81" y="0"/>
                    </a:cubicBezTo>
                    <a:moveTo>
                      <a:pt x="92" y="82"/>
                    </a:moveTo>
                    <a:cubicBezTo>
                      <a:pt x="92" y="86"/>
                      <a:pt x="88" y="90"/>
                      <a:pt x="84" y="91"/>
                    </a:cubicBezTo>
                    <a:cubicBezTo>
                      <a:pt x="83" y="92"/>
                      <a:pt x="82" y="92"/>
                      <a:pt x="81" y="92"/>
                    </a:cubicBezTo>
                    <a:cubicBezTo>
                      <a:pt x="18" y="92"/>
                      <a:pt x="18" y="92"/>
                      <a:pt x="18" y="92"/>
                    </a:cubicBezTo>
                    <a:cubicBezTo>
                      <a:pt x="13" y="92"/>
                      <a:pt x="8" y="87"/>
                      <a:pt x="8" y="82"/>
                    </a:cubicBezTo>
                    <a:cubicBezTo>
                      <a:pt x="8" y="18"/>
                      <a:pt x="8" y="18"/>
                      <a:pt x="8" y="18"/>
                    </a:cubicBezTo>
                    <a:cubicBezTo>
                      <a:pt x="8" y="13"/>
                      <a:pt x="13" y="8"/>
                      <a:pt x="18" y="8"/>
                    </a:cubicBezTo>
                    <a:cubicBezTo>
                      <a:pt x="81" y="8"/>
                      <a:pt x="81" y="8"/>
                      <a:pt x="81" y="8"/>
                    </a:cubicBezTo>
                    <a:cubicBezTo>
                      <a:pt x="87" y="8"/>
                      <a:pt x="92" y="13"/>
                      <a:pt x="92" y="18"/>
                    </a:cubicBezTo>
                    <a:lnTo>
                      <a:pt x="92" y="8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</p:grpSp>
      </p:grpSp>
      <p:sp>
        <p:nvSpPr>
          <p:cNvPr id="26" name="任意多边形 74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>
            <a:extLst>
              <a:ext uri="{FF2B5EF4-FFF2-40B4-BE49-F238E27FC236}">
                <a16:creationId xmlns:a16="http://schemas.microsoft.com/office/drawing/2014/main" id="{57EE1472-D041-4482-8D4A-6EC455BD5003}"/>
              </a:ext>
            </a:extLst>
          </p:cNvPr>
          <p:cNvSpPr/>
          <p:nvPr/>
        </p:nvSpPr>
        <p:spPr>
          <a:xfrm rot="13500000">
            <a:off x="4469898" y="2625858"/>
            <a:ext cx="1199182" cy="56557"/>
          </a:xfrm>
          <a:custGeom>
            <a:avLst/>
            <a:gdLst>
              <a:gd name="connsiteX0" fmla="*/ 0 w 3125338"/>
              <a:gd name="connsiteY0" fmla="*/ 0 h 0"/>
              <a:gd name="connsiteX1" fmla="*/ 3125338 w 3125338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125338">
                <a:moveTo>
                  <a:pt x="0" y="0"/>
                </a:moveTo>
                <a:lnTo>
                  <a:pt x="3125338" y="0"/>
                </a:lnTo>
              </a:path>
            </a:pathLst>
          </a:custGeom>
          <a:noFill/>
          <a:ln>
            <a:gradFill>
              <a:gsLst>
                <a:gs pos="0">
                  <a:srgbClr val="C99115"/>
                </a:gs>
                <a:gs pos="100000">
                  <a:srgbClr val="C99115">
                    <a:alpha val="0"/>
                  </a:srgbClr>
                </a:gs>
              </a:gsLst>
              <a:lin ang="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27" name="任意多边形 75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>
            <a:extLst>
              <a:ext uri="{FF2B5EF4-FFF2-40B4-BE49-F238E27FC236}">
                <a16:creationId xmlns:a16="http://schemas.microsoft.com/office/drawing/2014/main" id="{361F0619-19E4-44C3-B5DE-21A1BFF92CED}"/>
              </a:ext>
            </a:extLst>
          </p:cNvPr>
          <p:cNvSpPr/>
          <p:nvPr/>
        </p:nvSpPr>
        <p:spPr>
          <a:xfrm rot="8100000">
            <a:off x="4534730" y="4597676"/>
            <a:ext cx="1199183" cy="56557"/>
          </a:xfrm>
          <a:custGeom>
            <a:avLst/>
            <a:gdLst>
              <a:gd name="connsiteX0" fmla="*/ 0 w 3125338"/>
              <a:gd name="connsiteY0" fmla="*/ 0 h 0"/>
              <a:gd name="connsiteX1" fmla="*/ 3125338 w 3125338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125338">
                <a:moveTo>
                  <a:pt x="0" y="0"/>
                </a:moveTo>
                <a:lnTo>
                  <a:pt x="3125338" y="0"/>
                </a:lnTo>
              </a:path>
            </a:pathLst>
          </a:custGeom>
          <a:noFill/>
          <a:ln>
            <a:gradFill>
              <a:gsLst>
                <a:gs pos="0">
                  <a:srgbClr val="C99115"/>
                </a:gs>
                <a:gs pos="100000">
                  <a:srgbClr val="C99115">
                    <a:alpha val="0"/>
                  </a:srgbClr>
                </a:gs>
              </a:gsLst>
              <a:lin ang="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28" name="任意多边形 76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>
            <a:extLst>
              <a:ext uri="{FF2B5EF4-FFF2-40B4-BE49-F238E27FC236}">
                <a16:creationId xmlns:a16="http://schemas.microsoft.com/office/drawing/2014/main" id="{191553E3-ECF8-45F5-98E8-BCA9B2162E35}"/>
              </a:ext>
            </a:extLst>
          </p:cNvPr>
          <p:cNvSpPr/>
          <p:nvPr/>
        </p:nvSpPr>
        <p:spPr>
          <a:xfrm rot="2700000">
            <a:off x="6559516" y="4594502"/>
            <a:ext cx="1199182" cy="56557"/>
          </a:xfrm>
          <a:custGeom>
            <a:avLst/>
            <a:gdLst>
              <a:gd name="connsiteX0" fmla="*/ 0 w 3125338"/>
              <a:gd name="connsiteY0" fmla="*/ 0 h 0"/>
              <a:gd name="connsiteX1" fmla="*/ 3125338 w 3125338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125338">
                <a:moveTo>
                  <a:pt x="0" y="0"/>
                </a:moveTo>
                <a:lnTo>
                  <a:pt x="3125338" y="0"/>
                </a:lnTo>
              </a:path>
            </a:pathLst>
          </a:custGeom>
          <a:noFill/>
          <a:ln>
            <a:gradFill>
              <a:gsLst>
                <a:gs pos="0">
                  <a:srgbClr val="C99115"/>
                </a:gs>
                <a:gs pos="100000">
                  <a:srgbClr val="C99115">
                    <a:alpha val="0"/>
                  </a:srgbClr>
                </a:gs>
              </a:gsLst>
              <a:lin ang="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29" name="任意多边形 77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>
            <a:extLst>
              <a:ext uri="{FF2B5EF4-FFF2-40B4-BE49-F238E27FC236}">
                <a16:creationId xmlns:a16="http://schemas.microsoft.com/office/drawing/2014/main" id="{317BB7C7-4B4D-47D9-A8FE-FBBA607D32E5}"/>
              </a:ext>
            </a:extLst>
          </p:cNvPr>
          <p:cNvSpPr/>
          <p:nvPr/>
        </p:nvSpPr>
        <p:spPr>
          <a:xfrm rot="18900000">
            <a:off x="6559516" y="2630924"/>
            <a:ext cx="1199183" cy="56557"/>
          </a:xfrm>
          <a:custGeom>
            <a:avLst/>
            <a:gdLst>
              <a:gd name="connsiteX0" fmla="*/ 0 w 3125338"/>
              <a:gd name="connsiteY0" fmla="*/ 0 h 0"/>
              <a:gd name="connsiteX1" fmla="*/ 3125338 w 3125338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125338">
                <a:moveTo>
                  <a:pt x="0" y="0"/>
                </a:moveTo>
                <a:lnTo>
                  <a:pt x="3125338" y="0"/>
                </a:lnTo>
              </a:path>
            </a:pathLst>
          </a:custGeom>
          <a:noFill/>
          <a:ln>
            <a:gradFill>
              <a:gsLst>
                <a:gs pos="0">
                  <a:srgbClr val="C99115"/>
                </a:gs>
                <a:gs pos="100000">
                  <a:srgbClr val="C99115">
                    <a:alpha val="0"/>
                  </a:srgbClr>
                </a:gs>
              </a:gsLst>
              <a:lin ang="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6217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3" presetClass="path" presetSubtype="0" accel="50000" decel="50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0.04688 -0.08172 L 4.79167E-6 2.96296E-6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44" y="4074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3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00169 0.19445 L 1.25E-6 -3.7037E-6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" y="-9722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3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00169 -0.20463 L 1.25E-6 2.59259E-6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" y="10231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3" presetClass="path" presetSubtype="0" accel="50000" decel="50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05325 0.09306 L 6.25E-7 -4.07407E-6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69" y="-4653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63" presetClass="path" presetSubtype="0" accel="50000" decel="50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05638 -0.09977 L 6.25E-7 -1.48148E-6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26" y="4977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3" presetClass="path" presetSubtype="0" accel="50000" decel="50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0.06614 0.11574 L -3.75E-6 2.96296E-6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07" y="-5787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3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0.1138 0.00046 L -3.54167E-6 3.7037E-7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90" y="-23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63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11367 -0.00069 L -4.16667E-7 -3.7037E-6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90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>
            <a:extLst>
              <a:ext uri="{FF2B5EF4-FFF2-40B4-BE49-F238E27FC236}">
                <a16:creationId xmlns:a16="http://schemas.microsoft.com/office/drawing/2014/main" id="{E4C7D5AD-6F4A-4876-9493-B385B0C1A258}"/>
              </a:ext>
            </a:extLst>
          </p:cNvPr>
          <p:cNvGrpSpPr/>
          <p:nvPr/>
        </p:nvGrpSpPr>
        <p:grpSpPr>
          <a:xfrm>
            <a:off x="1359189" y="1799749"/>
            <a:ext cx="4706881" cy="1289585"/>
            <a:chOff x="1359189" y="1799749"/>
            <a:chExt cx="4706881" cy="1289585"/>
          </a:xfrm>
        </p:grpSpPr>
        <p:sp>
          <p:nvSpPr>
            <p:cNvPr id="3" name="任意多边形 3">
              <a:extLst>
                <a:ext uri="{FF2B5EF4-FFF2-40B4-BE49-F238E27FC236}">
                  <a16:creationId xmlns:a16="http://schemas.microsoft.com/office/drawing/2014/main" id="{B83BD2E8-E699-48D1-98C5-61A1F2593125}"/>
                </a:ext>
              </a:extLst>
            </p:cNvPr>
            <p:cNvSpPr>
              <a:spLocks/>
            </p:cNvSpPr>
            <p:nvPr/>
          </p:nvSpPr>
          <p:spPr bwMode="auto">
            <a:xfrm>
              <a:off x="2367250" y="1822609"/>
              <a:ext cx="3698820" cy="1253822"/>
            </a:xfrm>
            <a:custGeom>
              <a:avLst/>
              <a:gdLst>
                <a:gd name="connsiteX0" fmla="*/ 503676 w 4153988"/>
                <a:gd name="connsiteY0" fmla="*/ 0 h 1408113"/>
                <a:gd name="connsiteX1" fmla="*/ 3651462 w 4153988"/>
                <a:gd name="connsiteY1" fmla="*/ 0 h 1408113"/>
                <a:gd name="connsiteX2" fmla="*/ 3852319 w 4153988"/>
                <a:gd name="connsiteY2" fmla="*/ 116703 h 1408113"/>
                <a:gd name="connsiteX3" fmla="*/ 4125240 w 4153988"/>
                <a:gd name="connsiteY3" fmla="*/ 588121 h 1408113"/>
                <a:gd name="connsiteX4" fmla="*/ 4125240 w 4153988"/>
                <a:gd name="connsiteY4" fmla="*/ 821527 h 1408113"/>
                <a:gd name="connsiteX5" fmla="*/ 3852319 w 4153988"/>
                <a:gd name="connsiteY5" fmla="*/ 1291410 h 1408113"/>
                <a:gd name="connsiteX6" fmla="*/ 3651462 w 4153988"/>
                <a:gd name="connsiteY6" fmla="*/ 1408113 h 1408113"/>
                <a:gd name="connsiteX7" fmla="*/ 503676 w 4153988"/>
                <a:gd name="connsiteY7" fmla="*/ 1408113 h 1408113"/>
                <a:gd name="connsiteX8" fmla="*/ 301285 w 4153988"/>
                <a:gd name="connsiteY8" fmla="*/ 1291410 h 1408113"/>
                <a:gd name="connsiteX9" fmla="*/ 29898 w 4153988"/>
                <a:gd name="connsiteY9" fmla="*/ 821527 h 1408113"/>
                <a:gd name="connsiteX10" fmla="*/ 29898 w 4153988"/>
                <a:gd name="connsiteY10" fmla="*/ 588121 h 1408113"/>
                <a:gd name="connsiteX11" fmla="*/ 301285 w 4153988"/>
                <a:gd name="connsiteY11" fmla="*/ 116703 h 1408113"/>
                <a:gd name="connsiteX12" fmla="*/ 503676 w 4153988"/>
                <a:gd name="connsiteY12" fmla="*/ 0 h 1408113"/>
                <a:gd name="connsiteX13" fmla="*/ 557185 w 4153988"/>
                <a:gd name="connsiteY13" fmla="*/ 49177 h 1408113"/>
                <a:gd name="connsiteX14" fmla="*/ 361679 w 4153988"/>
                <a:gd name="connsiteY14" fmla="*/ 157728 h 1408113"/>
                <a:gd name="connsiteX15" fmla="*/ 99523 w 4153988"/>
                <a:gd name="connsiteY15" fmla="*/ 596219 h 1408113"/>
                <a:gd name="connsiteX16" fmla="*/ 99523 w 4153988"/>
                <a:gd name="connsiteY16" fmla="*/ 813322 h 1408113"/>
                <a:gd name="connsiteX17" fmla="*/ 361679 w 4153988"/>
                <a:gd name="connsiteY17" fmla="*/ 1250384 h 1408113"/>
                <a:gd name="connsiteX18" fmla="*/ 557185 w 4153988"/>
                <a:gd name="connsiteY18" fmla="*/ 1358935 h 1408113"/>
                <a:gd name="connsiteX19" fmla="*/ 3597900 w 4153988"/>
                <a:gd name="connsiteY19" fmla="*/ 1358935 h 1408113"/>
                <a:gd name="connsiteX20" fmla="*/ 3791925 w 4153988"/>
                <a:gd name="connsiteY20" fmla="*/ 1250384 h 1408113"/>
                <a:gd name="connsiteX21" fmla="*/ 4055562 w 4153988"/>
                <a:gd name="connsiteY21" fmla="*/ 813322 h 1408113"/>
                <a:gd name="connsiteX22" fmla="*/ 4055562 w 4153988"/>
                <a:gd name="connsiteY22" fmla="*/ 596219 h 1408113"/>
                <a:gd name="connsiteX23" fmla="*/ 3791925 w 4153988"/>
                <a:gd name="connsiteY23" fmla="*/ 157728 h 1408113"/>
                <a:gd name="connsiteX24" fmla="*/ 3597900 w 4153988"/>
                <a:gd name="connsiteY24" fmla="*/ 49177 h 1408113"/>
                <a:gd name="connsiteX25" fmla="*/ 557185 w 4153988"/>
                <a:gd name="connsiteY25" fmla="*/ 49177 h 14081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4153988" h="1408113">
                  <a:moveTo>
                    <a:pt x="503676" y="0"/>
                  </a:moveTo>
                  <a:cubicBezTo>
                    <a:pt x="503676" y="0"/>
                    <a:pt x="503676" y="0"/>
                    <a:pt x="3651462" y="0"/>
                  </a:cubicBezTo>
                  <a:cubicBezTo>
                    <a:pt x="3729658" y="0"/>
                    <a:pt x="3813987" y="49138"/>
                    <a:pt x="3852319" y="116703"/>
                  </a:cubicBezTo>
                  <a:cubicBezTo>
                    <a:pt x="3852319" y="116703"/>
                    <a:pt x="3852319" y="116703"/>
                    <a:pt x="4125240" y="588121"/>
                  </a:cubicBezTo>
                  <a:cubicBezTo>
                    <a:pt x="4163571" y="655686"/>
                    <a:pt x="4163571" y="753962"/>
                    <a:pt x="4125240" y="821527"/>
                  </a:cubicBezTo>
                  <a:cubicBezTo>
                    <a:pt x="4125240" y="821527"/>
                    <a:pt x="4125240" y="821527"/>
                    <a:pt x="3852319" y="1291410"/>
                  </a:cubicBezTo>
                  <a:cubicBezTo>
                    <a:pt x="3813987" y="1358975"/>
                    <a:pt x="3729658" y="1408113"/>
                    <a:pt x="3651462" y="1408113"/>
                  </a:cubicBezTo>
                  <a:cubicBezTo>
                    <a:pt x="3651462" y="1408113"/>
                    <a:pt x="3651462" y="1408113"/>
                    <a:pt x="503676" y="1408113"/>
                  </a:cubicBezTo>
                  <a:cubicBezTo>
                    <a:pt x="425479" y="1408113"/>
                    <a:pt x="339617" y="1358975"/>
                    <a:pt x="301285" y="1291410"/>
                  </a:cubicBezTo>
                  <a:cubicBezTo>
                    <a:pt x="301285" y="1291410"/>
                    <a:pt x="301285" y="1291410"/>
                    <a:pt x="29898" y="821527"/>
                  </a:cubicBezTo>
                  <a:cubicBezTo>
                    <a:pt x="-9967" y="753962"/>
                    <a:pt x="-9967" y="655686"/>
                    <a:pt x="29898" y="588121"/>
                  </a:cubicBezTo>
                  <a:cubicBezTo>
                    <a:pt x="29898" y="588121"/>
                    <a:pt x="29898" y="588121"/>
                    <a:pt x="301285" y="116703"/>
                  </a:cubicBezTo>
                  <a:cubicBezTo>
                    <a:pt x="339617" y="49138"/>
                    <a:pt x="425479" y="0"/>
                    <a:pt x="503676" y="0"/>
                  </a:cubicBezTo>
                  <a:close/>
                  <a:moveTo>
                    <a:pt x="557185" y="49177"/>
                  </a:moveTo>
                  <a:cubicBezTo>
                    <a:pt x="481649" y="49177"/>
                    <a:pt x="398707" y="94883"/>
                    <a:pt x="361679" y="157728"/>
                  </a:cubicBezTo>
                  <a:cubicBezTo>
                    <a:pt x="99523" y="596219"/>
                    <a:pt x="99523" y="596219"/>
                    <a:pt x="99523" y="596219"/>
                  </a:cubicBezTo>
                  <a:cubicBezTo>
                    <a:pt x="61014" y="659064"/>
                    <a:pt x="61014" y="750476"/>
                    <a:pt x="99523" y="813322"/>
                  </a:cubicBezTo>
                  <a:cubicBezTo>
                    <a:pt x="361679" y="1250384"/>
                    <a:pt x="361679" y="1250384"/>
                    <a:pt x="361679" y="1250384"/>
                  </a:cubicBezTo>
                  <a:cubicBezTo>
                    <a:pt x="398707" y="1313229"/>
                    <a:pt x="481649" y="1358935"/>
                    <a:pt x="557185" y="1358935"/>
                  </a:cubicBezTo>
                  <a:cubicBezTo>
                    <a:pt x="3597900" y="1358935"/>
                    <a:pt x="3597900" y="1358935"/>
                    <a:pt x="3597900" y="1358935"/>
                  </a:cubicBezTo>
                  <a:cubicBezTo>
                    <a:pt x="3673437" y="1358935"/>
                    <a:pt x="3754897" y="1313229"/>
                    <a:pt x="3791925" y="1250384"/>
                  </a:cubicBezTo>
                  <a:cubicBezTo>
                    <a:pt x="4055562" y="813322"/>
                    <a:pt x="4055562" y="813322"/>
                    <a:pt x="4055562" y="813322"/>
                  </a:cubicBezTo>
                  <a:cubicBezTo>
                    <a:pt x="4092590" y="750476"/>
                    <a:pt x="4092590" y="659064"/>
                    <a:pt x="4055562" y="596219"/>
                  </a:cubicBezTo>
                  <a:cubicBezTo>
                    <a:pt x="3791925" y="157728"/>
                    <a:pt x="3791925" y="157728"/>
                    <a:pt x="3791925" y="157728"/>
                  </a:cubicBezTo>
                  <a:cubicBezTo>
                    <a:pt x="3754897" y="94883"/>
                    <a:pt x="3673437" y="49177"/>
                    <a:pt x="3597900" y="49177"/>
                  </a:cubicBezTo>
                  <a:cubicBezTo>
                    <a:pt x="557185" y="49177"/>
                    <a:pt x="557185" y="49177"/>
                    <a:pt x="557185" y="49177"/>
                  </a:cubicBezTo>
                  <a:close/>
                </a:path>
              </a:pathLst>
            </a:custGeom>
            <a:solidFill>
              <a:srgbClr val="F0C76A"/>
            </a:solidFill>
            <a:ln w="19050">
              <a:noFill/>
            </a:ln>
            <a:effectLst>
              <a:outerShdw dist="25400" dir="2700000" algn="tl" rotWithShape="0">
                <a:prstClr val="black">
                  <a:alpha val="30000"/>
                </a:prstClr>
              </a:outerShdw>
              <a:softEdge rad="0"/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4" name="Freeform 15">
              <a:extLst>
                <a:ext uri="{FF2B5EF4-FFF2-40B4-BE49-F238E27FC236}">
                  <a16:creationId xmlns:a16="http://schemas.microsoft.com/office/drawing/2014/main" id="{72E6A060-0BBD-4392-B42B-63EDA2E0FDE5}"/>
                </a:ext>
              </a:extLst>
            </p:cNvPr>
            <p:cNvSpPr>
              <a:spLocks/>
            </p:cNvSpPr>
            <p:nvPr/>
          </p:nvSpPr>
          <p:spPr bwMode="auto">
            <a:xfrm>
              <a:off x="1359189" y="1799749"/>
              <a:ext cx="1436427" cy="1289585"/>
            </a:xfrm>
            <a:custGeom>
              <a:avLst/>
              <a:gdLst>
                <a:gd name="T0" fmla="*/ 334 w 1023"/>
                <a:gd name="T1" fmla="*/ 917 h 917"/>
                <a:gd name="T2" fmla="*/ 202 w 1023"/>
                <a:gd name="T3" fmla="*/ 841 h 917"/>
                <a:gd name="T4" fmla="*/ 25 w 1023"/>
                <a:gd name="T5" fmla="*/ 535 h 917"/>
                <a:gd name="T6" fmla="*/ 25 w 1023"/>
                <a:gd name="T7" fmla="*/ 382 h 917"/>
                <a:gd name="T8" fmla="*/ 202 w 1023"/>
                <a:gd name="T9" fmla="*/ 76 h 917"/>
                <a:gd name="T10" fmla="*/ 334 w 1023"/>
                <a:gd name="T11" fmla="*/ 0 h 917"/>
                <a:gd name="T12" fmla="*/ 688 w 1023"/>
                <a:gd name="T13" fmla="*/ 0 h 917"/>
                <a:gd name="T14" fmla="*/ 820 w 1023"/>
                <a:gd name="T15" fmla="*/ 76 h 917"/>
                <a:gd name="T16" fmla="*/ 997 w 1023"/>
                <a:gd name="T17" fmla="*/ 382 h 917"/>
                <a:gd name="T18" fmla="*/ 997 w 1023"/>
                <a:gd name="T19" fmla="*/ 535 h 917"/>
                <a:gd name="T20" fmla="*/ 820 w 1023"/>
                <a:gd name="T21" fmla="*/ 841 h 917"/>
                <a:gd name="T22" fmla="*/ 688 w 1023"/>
                <a:gd name="T23" fmla="*/ 917 h 917"/>
                <a:gd name="T24" fmla="*/ 334 w 1023"/>
                <a:gd name="T25" fmla="*/ 917 h 9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23" h="917">
                  <a:moveTo>
                    <a:pt x="334" y="917"/>
                  </a:moveTo>
                  <a:cubicBezTo>
                    <a:pt x="283" y="917"/>
                    <a:pt x="228" y="885"/>
                    <a:pt x="202" y="841"/>
                  </a:cubicBezTo>
                  <a:cubicBezTo>
                    <a:pt x="25" y="535"/>
                    <a:pt x="25" y="535"/>
                    <a:pt x="25" y="535"/>
                  </a:cubicBezTo>
                  <a:cubicBezTo>
                    <a:pt x="0" y="490"/>
                    <a:pt x="0" y="426"/>
                    <a:pt x="25" y="382"/>
                  </a:cubicBezTo>
                  <a:cubicBezTo>
                    <a:pt x="202" y="76"/>
                    <a:pt x="202" y="76"/>
                    <a:pt x="202" y="76"/>
                  </a:cubicBezTo>
                  <a:cubicBezTo>
                    <a:pt x="228" y="32"/>
                    <a:pt x="283" y="0"/>
                    <a:pt x="334" y="0"/>
                  </a:cubicBezTo>
                  <a:cubicBezTo>
                    <a:pt x="688" y="0"/>
                    <a:pt x="688" y="0"/>
                    <a:pt x="688" y="0"/>
                  </a:cubicBezTo>
                  <a:cubicBezTo>
                    <a:pt x="739" y="0"/>
                    <a:pt x="795" y="32"/>
                    <a:pt x="820" y="76"/>
                  </a:cubicBezTo>
                  <a:cubicBezTo>
                    <a:pt x="997" y="382"/>
                    <a:pt x="997" y="382"/>
                    <a:pt x="997" y="382"/>
                  </a:cubicBezTo>
                  <a:cubicBezTo>
                    <a:pt x="1023" y="426"/>
                    <a:pt x="1023" y="490"/>
                    <a:pt x="997" y="535"/>
                  </a:cubicBezTo>
                  <a:cubicBezTo>
                    <a:pt x="820" y="841"/>
                    <a:pt x="820" y="841"/>
                    <a:pt x="820" y="841"/>
                  </a:cubicBezTo>
                  <a:cubicBezTo>
                    <a:pt x="795" y="885"/>
                    <a:pt x="739" y="917"/>
                    <a:pt x="688" y="917"/>
                  </a:cubicBezTo>
                  <a:lnTo>
                    <a:pt x="334" y="917"/>
                  </a:lnTo>
                  <a:close/>
                </a:path>
              </a:pathLst>
            </a:custGeom>
            <a:gradFill>
              <a:gsLst>
                <a:gs pos="0">
                  <a:srgbClr val="F0C76A"/>
                </a:gs>
                <a:gs pos="100000">
                  <a:srgbClr val="CC6F62"/>
                </a:gs>
              </a:gsLst>
              <a:lin ang="2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altLang="zh-CN" sz="3600" b="1" dirty="0">
                  <a:solidFill>
                    <a:prstClr val="white"/>
                  </a:solidFill>
                  <a:cs typeface="+mn-ea"/>
                  <a:sym typeface="+mn-lt"/>
                </a:rPr>
                <a:t>01</a:t>
              </a:r>
              <a:endParaRPr lang="zh-CN" altLang="en-US" sz="3600" b="1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" name="组合 4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>
            <a:extLst>
              <a:ext uri="{FF2B5EF4-FFF2-40B4-BE49-F238E27FC236}">
                <a16:creationId xmlns:a16="http://schemas.microsoft.com/office/drawing/2014/main" id="{A3A9F9D8-AE74-47B7-B082-1ACA7D9B1C2A}"/>
              </a:ext>
            </a:extLst>
          </p:cNvPr>
          <p:cNvGrpSpPr/>
          <p:nvPr/>
        </p:nvGrpSpPr>
        <p:grpSpPr>
          <a:xfrm>
            <a:off x="5934270" y="2528290"/>
            <a:ext cx="4706881" cy="1289585"/>
            <a:chOff x="5934270" y="2528290"/>
            <a:chExt cx="4706881" cy="1289585"/>
          </a:xfrm>
        </p:grpSpPr>
        <p:sp>
          <p:nvSpPr>
            <p:cNvPr id="6" name="任意多边形 8">
              <a:extLst>
                <a:ext uri="{FF2B5EF4-FFF2-40B4-BE49-F238E27FC236}">
                  <a16:creationId xmlns:a16="http://schemas.microsoft.com/office/drawing/2014/main" id="{A5C315C2-5191-4590-BDD0-29562DF9C2B2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5934270" y="2541194"/>
              <a:ext cx="3698820" cy="1253822"/>
            </a:xfrm>
            <a:custGeom>
              <a:avLst/>
              <a:gdLst>
                <a:gd name="connsiteX0" fmla="*/ 503676 w 4153988"/>
                <a:gd name="connsiteY0" fmla="*/ 0 h 1408113"/>
                <a:gd name="connsiteX1" fmla="*/ 3651462 w 4153988"/>
                <a:gd name="connsiteY1" fmla="*/ 0 h 1408113"/>
                <a:gd name="connsiteX2" fmla="*/ 3852319 w 4153988"/>
                <a:gd name="connsiteY2" fmla="*/ 116703 h 1408113"/>
                <a:gd name="connsiteX3" fmla="*/ 4125240 w 4153988"/>
                <a:gd name="connsiteY3" fmla="*/ 588121 h 1408113"/>
                <a:gd name="connsiteX4" fmla="*/ 4125240 w 4153988"/>
                <a:gd name="connsiteY4" fmla="*/ 821527 h 1408113"/>
                <a:gd name="connsiteX5" fmla="*/ 3852319 w 4153988"/>
                <a:gd name="connsiteY5" fmla="*/ 1291410 h 1408113"/>
                <a:gd name="connsiteX6" fmla="*/ 3651462 w 4153988"/>
                <a:gd name="connsiteY6" fmla="*/ 1408113 h 1408113"/>
                <a:gd name="connsiteX7" fmla="*/ 503676 w 4153988"/>
                <a:gd name="connsiteY7" fmla="*/ 1408113 h 1408113"/>
                <a:gd name="connsiteX8" fmla="*/ 301285 w 4153988"/>
                <a:gd name="connsiteY8" fmla="*/ 1291410 h 1408113"/>
                <a:gd name="connsiteX9" fmla="*/ 29898 w 4153988"/>
                <a:gd name="connsiteY9" fmla="*/ 821527 h 1408113"/>
                <a:gd name="connsiteX10" fmla="*/ 29898 w 4153988"/>
                <a:gd name="connsiteY10" fmla="*/ 588121 h 1408113"/>
                <a:gd name="connsiteX11" fmla="*/ 301285 w 4153988"/>
                <a:gd name="connsiteY11" fmla="*/ 116703 h 1408113"/>
                <a:gd name="connsiteX12" fmla="*/ 503676 w 4153988"/>
                <a:gd name="connsiteY12" fmla="*/ 0 h 1408113"/>
                <a:gd name="connsiteX13" fmla="*/ 557185 w 4153988"/>
                <a:gd name="connsiteY13" fmla="*/ 49177 h 1408113"/>
                <a:gd name="connsiteX14" fmla="*/ 361679 w 4153988"/>
                <a:gd name="connsiteY14" fmla="*/ 157728 h 1408113"/>
                <a:gd name="connsiteX15" fmla="*/ 99523 w 4153988"/>
                <a:gd name="connsiteY15" fmla="*/ 596219 h 1408113"/>
                <a:gd name="connsiteX16" fmla="*/ 99523 w 4153988"/>
                <a:gd name="connsiteY16" fmla="*/ 813322 h 1408113"/>
                <a:gd name="connsiteX17" fmla="*/ 361679 w 4153988"/>
                <a:gd name="connsiteY17" fmla="*/ 1250384 h 1408113"/>
                <a:gd name="connsiteX18" fmla="*/ 557185 w 4153988"/>
                <a:gd name="connsiteY18" fmla="*/ 1358935 h 1408113"/>
                <a:gd name="connsiteX19" fmla="*/ 3597900 w 4153988"/>
                <a:gd name="connsiteY19" fmla="*/ 1358935 h 1408113"/>
                <a:gd name="connsiteX20" fmla="*/ 3791925 w 4153988"/>
                <a:gd name="connsiteY20" fmla="*/ 1250384 h 1408113"/>
                <a:gd name="connsiteX21" fmla="*/ 4055562 w 4153988"/>
                <a:gd name="connsiteY21" fmla="*/ 813322 h 1408113"/>
                <a:gd name="connsiteX22" fmla="*/ 4055562 w 4153988"/>
                <a:gd name="connsiteY22" fmla="*/ 596219 h 1408113"/>
                <a:gd name="connsiteX23" fmla="*/ 3791925 w 4153988"/>
                <a:gd name="connsiteY23" fmla="*/ 157728 h 1408113"/>
                <a:gd name="connsiteX24" fmla="*/ 3597900 w 4153988"/>
                <a:gd name="connsiteY24" fmla="*/ 49177 h 1408113"/>
                <a:gd name="connsiteX25" fmla="*/ 557185 w 4153988"/>
                <a:gd name="connsiteY25" fmla="*/ 49177 h 14081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4153988" h="1408113">
                  <a:moveTo>
                    <a:pt x="503676" y="0"/>
                  </a:moveTo>
                  <a:cubicBezTo>
                    <a:pt x="503676" y="0"/>
                    <a:pt x="503676" y="0"/>
                    <a:pt x="3651462" y="0"/>
                  </a:cubicBezTo>
                  <a:cubicBezTo>
                    <a:pt x="3729658" y="0"/>
                    <a:pt x="3813987" y="49138"/>
                    <a:pt x="3852319" y="116703"/>
                  </a:cubicBezTo>
                  <a:cubicBezTo>
                    <a:pt x="3852319" y="116703"/>
                    <a:pt x="3852319" y="116703"/>
                    <a:pt x="4125240" y="588121"/>
                  </a:cubicBezTo>
                  <a:cubicBezTo>
                    <a:pt x="4163571" y="655686"/>
                    <a:pt x="4163571" y="753962"/>
                    <a:pt x="4125240" y="821527"/>
                  </a:cubicBezTo>
                  <a:cubicBezTo>
                    <a:pt x="4125240" y="821527"/>
                    <a:pt x="4125240" y="821527"/>
                    <a:pt x="3852319" y="1291410"/>
                  </a:cubicBezTo>
                  <a:cubicBezTo>
                    <a:pt x="3813987" y="1358975"/>
                    <a:pt x="3729658" y="1408113"/>
                    <a:pt x="3651462" y="1408113"/>
                  </a:cubicBezTo>
                  <a:cubicBezTo>
                    <a:pt x="3651462" y="1408113"/>
                    <a:pt x="3651462" y="1408113"/>
                    <a:pt x="503676" y="1408113"/>
                  </a:cubicBezTo>
                  <a:cubicBezTo>
                    <a:pt x="425479" y="1408113"/>
                    <a:pt x="339617" y="1358975"/>
                    <a:pt x="301285" y="1291410"/>
                  </a:cubicBezTo>
                  <a:cubicBezTo>
                    <a:pt x="301285" y="1291410"/>
                    <a:pt x="301285" y="1291410"/>
                    <a:pt x="29898" y="821527"/>
                  </a:cubicBezTo>
                  <a:cubicBezTo>
                    <a:pt x="-9967" y="753962"/>
                    <a:pt x="-9967" y="655686"/>
                    <a:pt x="29898" y="588121"/>
                  </a:cubicBezTo>
                  <a:cubicBezTo>
                    <a:pt x="29898" y="588121"/>
                    <a:pt x="29898" y="588121"/>
                    <a:pt x="301285" y="116703"/>
                  </a:cubicBezTo>
                  <a:cubicBezTo>
                    <a:pt x="339617" y="49138"/>
                    <a:pt x="425479" y="0"/>
                    <a:pt x="503676" y="0"/>
                  </a:cubicBezTo>
                  <a:close/>
                  <a:moveTo>
                    <a:pt x="557185" y="49177"/>
                  </a:moveTo>
                  <a:cubicBezTo>
                    <a:pt x="481649" y="49177"/>
                    <a:pt x="398707" y="94883"/>
                    <a:pt x="361679" y="157728"/>
                  </a:cubicBezTo>
                  <a:cubicBezTo>
                    <a:pt x="99523" y="596219"/>
                    <a:pt x="99523" y="596219"/>
                    <a:pt x="99523" y="596219"/>
                  </a:cubicBezTo>
                  <a:cubicBezTo>
                    <a:pt x="61014" y="659064"/>
                    <a:pt x="61014" y="750476"/>
                    <a:pt x="99523" y="813322"/>
                  </a:cubicBezTo>
                  <a:cubicBezTo>
                    <a:pt x="361679" y="1250384"/>
                    <a:pt x="361679" y="1250384"/>
                    <a:pt x="361679" y="1250384"/>
                  </a:cubicBezTo>
                  <a:cubicBezTo>
                    <a:pt x="398707" y="1313229"/>
                    <a:pt x="481649" y="1358935"/>
                    <a:pt x="557185" y="1358935"/>
                  </a:cubicBezTo>
                  <a:cubicBezTo>
                    <a:pt x="3597900" y="1358935"/>
                    <a:pt x="3597900" y="1358935"/>
                    <a:pt x="3597900" y="1358935"/>
                  </a:cubicBezTo>
                  <a:cubicBezTo>
                    <a:pt x="3673437" y="1358935"/>
                    <a:pt x="3754897" y="1313229"/>
                    <a:pt x="3791925" y="1250384"/>
                  </a:cubicBezTo>
                  <a:cubicBezTo>
                    <a:pt x="4055562" y="813322"/>
                    <a:pt x="4055562" y="813322"/>
                    <a:pt x="4055562" y="813322"/>
                  </a:cubicBezTo>
                  <a:cubicBezTo>
                    <a:pt x="4092590" y="750476"/>
                    <a:pt x="4092590" y="659064"/>
                    <a:pt x="4055562" y="596219"/>
                  </a:cubicBezTo>
                  <a:cubicBezTo>
                    <a:pt x="3791925" y="157728"/>
                    <a:pt x="3791925" y="157728"/>
                    <a:pt x="3791925" y="157728"/>
                  </a:cubicBezTo>
                  <a:cubicBezTo>
                    <a:pt x="3754897" y="94883"/>
                    <a:pt x="3673437" y="49177"/>
                    <a:pt x="3597900" y="49177"/>
                  </a:cubicBezTo>
                  <a:cubicBezTo>
                    <a:pt x="557185" y="49177"/>
                    <a:pt x="557185" y="49177"/>
                    <a:pt x="557185" y="49177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19050">
              <a:noFill/>
            </a:ln>
            <a:effectLst>
              <a:outerShdw dist="25400" dir="2700000" algn="tl" rotWithShape="0">
                <a:prstClr val="black">
                  <a:alpha val="30000"/>
                </a:prstClr>
              </a:outerShdw>
              <a:softEdge rad="0"/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7" name="Freeform 15">
              <a:extLst>
                <a:ext uri="{FF2B5EF4-FFF2-40B4-BE49-F238E27FC236}">
                  <a16:creationId xmlns:a16="http://schemas.microsoft.com/office/drawing/2014/main" id="{DB5AF8B4-7A66-42E4-B8C8-F649846D1CF0}"/>
                </a:ext>
              </a:extLst>
            </p:cNvPr>
            <p:cNvSpPr>
              <a:spLocks/>
            </p:cNvSpPr>
            <p:nvPr/>
          </p:nvSpPr>
          <p:spPr bwMode="auto">
            <a:xfrm>
              <a:off x="9204724" y="2528290"/>
              <a:ext cx="1436427" cy="1289585"/>
            </a:xfrm>
            <a:custGeom>
              <a:avLst/>
              <a:gdLst>
                <a:gd name="T0" fmla="*/ 334 w 1023"/>
                <a:gd name="T1" fmla="*/ 917 h 917"/>
                <a:gd name="T2" fmla="*/ 202 w 1023"/>
                <a:gd name="T3" fmla="*/ 841 h 917"/>
                <a:gd name="T4" fmla="*/ 25 w 1023"/>
                <a:gd name="T5" fmla="*/ 535 h 917"/>
                <a:gd name="T6" fmla="*/ 25 w 1023"/>
                <a:gd name="T7" fmla="*/ 382 h 917"/>
                <a:gd name="T8" fmla="*/ 202 w 1023"/>
                <a:gd name="T9" fmla="*/ 76 h 917"/>
                <a:gd name="T10" fmla="*/ 334 w 1023"/>
                <a:gd name="T11" fmla="*/ 0 h 917"/>
                <a:gd name="T12" fmla="*/ 688 w 1023"/>
                <a:gd name="T13" fmla="*/ 0 h 917"/>
                <a:gd name="T14" fmla="*/ 820 w 1023"/>
                <a:gd name="T15" fmla="*/ 76 h 917"/>
                <a:gd name="T16" fmla="*/ 997 w 1023"/>
                <a:gd name="T17" fmla="*/ 382 h 917"/>
                <a:gd name="T18" fmla="*/ 997 w 1023"/>
                <a:gd name="T19" fmla="*/ 535 h 917"/>
                <a:gd name="T20" fmla="*/ 820 w 1023"/>
                <a:gd name="T21" fmla="*/ 841 h 917"/>
                <a:gd name="T22" fmla="*/ 688 w 1023"/>
                <a:gd name="T23" fmla="*/ 917 h 917"/>
                <a:gd name="T24" fmla="*/ 334 w 1023"/>
                <a:gd name="T25" fmla="*/ 917 h 9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23" h="917">
                  <a:moveTo>
                    <a:pt x="334" y="917"/>
                  </a:moveTo>
                  <a:cubicBezTo>
                    <a:pt x="283" y="917"/>
                    <a:pt x="228" y="885"/>
                    <a:pt x="202" y="841"/>
                  </a:cubicBezTo>
                  <a:cubicBezTo>
                    <a:pt x="25" y="535"/>
                    <a:pt x="25" y="535"/>
                    <a:pt x="25" y="535"/>
                  </a:cubicBezTo>
                  <a:cubicBezTo>
                    <a:pt x="0" y="490"/>
                    <a:pt x="0" y="426"/>
                    <a:pt x="25" y="382"/>
                  </a:cubicBezTo>
                  <a:cubicBezTo>
                    <a:pt x="202" y="76"/>
                    <a:pt x="202" y="76"/>
                    <a:pt x="202" y="76"/>
                  </a:cubicBezTo>
                  <a:cubicBezTo>
                    <a:pt x="228" y="32"/>
                    <a:pt x="283" y="0"/>
                    <a:pt x="334" y="0"/>
                  </a:cubicBezTo>
                  <a:cubicBezTo>
                    <a:pt x="688" y="0"/>
                    <a:pt x="688" y="0"/>
                    <a:pt x="688" y="0"/>
                  </a:cubicBezTo>
                  <a:cubicBezTo>
                    <a:pt x="739" y="0"/>
                    <a:pt x="795" y="32"/>
                    <a:pt x="820" y="76"/>
                  </a:cubicBezTo>
                  <a:cubicBezTo>
                    <a:pt x="997" y="382"/>
                    <a:pt x="997" y="382"/>
                    <a:pt x="997" y="382"/>
                  </a:cubicBezTo>
                  <a:cubicBezTo>
                    <a:pt x="1023" y="426"/>
                    <a:pt x="1023" y="490"/>
                    <a:pt x="997" y="535"/>
                  </a:cubicBezTo>
                  <a:cubicBezTo>
                    <a:pt x="820" y="841"/>
                    <a:pt x="820" y="841"/>
                    <a:pt x="820" y="841"/>
                  </a:cubicBezTo>
                  <a:cubicBezTo>
                    <a:pt x="795" y="885"/>
                    <a:pt x="739" y="917"/>
                    <a:pt x="688" y="917"/>
                  </a:cubicBezTo>
                  <a:lnTo>
                    <a:pt x="334" y="917"/>
                  </a:lnTo>
                  <a:close/>
                </a:path>
              </a:pathLst>
            </a:custGeom>
            <a:gradFill>
              <a:gsLst>
                <a:gs pos="0">
                  <a:schemeClr val="bg1">
                    <a:lumMod val="8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2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altLang="zh-CN" sz="3600" b="1" dirty="0">
                  <a:solidFill>
                    <a:prstClr val="white"/>
                  </a:solidFill>
                  <a:cs typeface="+mn-ea"/>
                  <a:sym typeface="+mn-lt"/>
                </a:rPr>
                <a:t>03</a:t>
              </a:r>
              <a:endParaRPr lang="zh-CN" altLang="en-US" sz="3600" b="1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8" name="组合 7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>
            <a:extLst>
              <a:ext uri="{FF2B5EF4-FFF2-40B4-BE49-F238E27FC236}">
                <a16:creationId xmlns:a16="http://schemas.microsoft.com/office/drawing/2014/main" id="{AFCC6C89-E67D-44A0-AEC2-051ABA3061D0}"/>
              </a:ext>
            </a:extLst>
          </p:cNvPr>
          <p:cNvGrpSpPr/>
          <p:nvPr/>
        </p:nvGrpSpPr>
        <p:grpSpPr>
          <a:xfrm>
            <a:off x="1490989" y="3705626"/>
            <a:ext cx="4706881" cy="1289585"/>
            <a:chOff x="1490989" y="3705626"/>
            <a:chExt cx="4706881" cy="1289585"/>
          </a:xfrm>
        </p:grpSpPr>
        <p:sp>
          <p:nvSpPr>
            <p:cNvPr id="9" name="任意多边形 11">
              <a:extLst>
                <a:ext uri="{FF2B5EF4-FFF2-40B4-BE49-F238E27FC236}">
                  <a16:creationId xmlns:a16="http://schemas.microsoft.com/office/drawing/2014/main" id="{8FB5B93D-4D87-4332-B54E-7CCD0A060A0E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9050" y="3728485"/>
              <a:ext cx="3698820" cy="1253822"/>
            </a:xfrm>
            <a:custGeom>
              <a:avLst/>
              <a:gdLst>
                <a:gd name="connsiteX0" fmla="*/ 503676 w 4153988"/>
                <a:gd name="connsiteY0" fmla="*/ 0 h 1408113"/>
                <a:gd name="connsiteX1" fmla="*/ 3651462 w 4153988"/>
                <a:gd name="connsiteY1" fmla="*/ 0 h 1408113"/>
                <a:gd name="connsiteX2" fmla="*/ 3852319 w 4153988"/>
                <a:gd name="connsiteY2" fmla="*/ 116703 h 1408113"/>
                <a:gd name="connsiteX3" fmla="*/ 4125240 w 4153988"/>
                <a:gd name="connsiteY3" fmla="*/ 588121 h 1408113"/>
                <a:gd name="connsiteX4" fmla="*/ 4125240 w 4153988"/>
                <a:gd name="connsiteY4" fmla="*/ 821527 h 1408113"/>
                <a:gd name="connsiteX5" fmla="*/ 3852319 w 4153988"/>
                <a:gd name="connsiteY5" fmla="*/ 1291410 h 1408113"/>
                <a:gd name="connsiteX6" fmla="*/ 3651462 w 4153988"/>
                <a:gd name="connsiteY6" fmla="*/ 1408113 h 1408113"/>
                <a:gd name="connsiteX7" fmla="*/ 503676 w 4153988"/>
                <a:gd name="connsiteY7" fmla="*/ 1408113 h 1408113"/>
                <a:gd name="connsiteX8" fmla="*/ 301285 w 4153988"/>
                <a:gd name="connsiteY8" fmla="*/ 1291410 h 1408113"/>
                <a:gd name="connsiteX9" fmla="*/ 29898 w 4153988"/>
                <a:gd name="connsiteY9" fmla="*/ 821527 h 1408113"/>
                <a:gd name="connsiteX10" fmla="*/ 29898 w 4153988"/>
                <a:gd name="connsiteY10" fmla="*/ 588121 h 1408113"/>
                <a:gd name="connsiteX11" fmla="*/ 301285 w 4153988"/>
                <a:gd name="connsiteY11" fmla="*/ 116703 h 1408113"/>
                <a:gd name="connsiteX12" fmla="*/ 503676 w 4153988"/>
                <a:gd name="connsiteY12" fmla="*/ 0 h 1408113"/>
                <a:gd name="connsiteX13" fmla="*/ 557185 w 4153988"/>
                <a:gd name="connsiteY13" fmla="*/ 49177 h 1408113"/>
                <a:gd name="connsiteX14" fmla="*/ 361679 w 4153988"/>
                <a:gd name="connsiteY14" fmla="*/ 157728 h 1408113"/>
                <a:gd name="connsiteX15" fmla="*/ 99523 w 4153988"/>
                <a:gd name="connsiteY15" fmla="*/ 596219 h 1408113"/>
                <a:gd name="connsiteX16" fmla="*/ 99523 w 4153988"/>
                <a:gd name="connsiteY16" fmla="*/ 813322 h 1408113"/>
                <a:gd name="connsiteX17" fmla="*/ 361679 w 4153988"/>
                <a:gd name="connsiteY17" fmla="*/ 1250384 h 1408113"/>
                <a:gd name="connsiteX18" fmla="*/ 557185 w 4153988"/>
                <a:gd name="connsiteY18" fmla="*/ 1358935 h 1408113"/>
                <a:gd name="connsiteX19" fmla="*/ 3597900 w 4153988"/>
                <a:gd name="connsiteY19" fmla="*/ 1358935 h 1408113"/>
                <a:gd name="connsiteX20" fmla="*/ 3791925 w 4153988"/>
                <a:gd name="connsiteY20" fmla="*/ 1250384 h 1408113"/>
                <a:gd name="connsiteX21" fmla="*/ 4055562 w 4153988"/>
                <a:gd name="connsiteY21" fmla="*/ 813322 h 1408113"/>
                <a:gd name="connsiteX22" fmla="*/ 4055562 w 4153988"/>
                <a:gd name="connsiteY22" fmla="*/ 596219 h 1408113"/>
                <a:gd name="connsiteX23" fmla="*/ 3791925 w 4153988"/>
                <a:gd name="connsiteY23" fmla="*/ 157728 h 1408113"/>
                <a:gd name="connsiteX24" fmla="*/ 3597900 w 4153988"/>
                <a:gd name="connsiteY24" fmla="*/ 49177 h 1408113"/>
                <a:gd name="connsiteX25" fmla="*/ 557185 w 4153988"/>
                <a:gd name="connsiteY25" fmla="*/ 49177 h 14081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4153988" h="1408113">
                  <a:moveTo>
                    <a:pt x="503676" y="0"/>
                  </a:moveTo>
                  <a:cubicBezTo>
                    <a:pt x="503676" y="0"/>
                    <a:pt x="503676" y="0"/>
                    <a:pt x="3651462" y="0"/>
                  </a:cubicBezTo>
                  <a:cubicBezTo>
                    <a:pt x="3729658" y="0"/>
                    <a:pt x="3813987" y="49138"/>
                    <a:pt x="3852319" y="116703"/>
                  </a:cubicBezTo>
                  <a:cubicBezTo>
                    <a:pt x="3852319" y="116703"/>
                    <a:pt x="3852319" y="116703"/>
                    <a:pt x="4125240" y="588121"/>
                  </a:cubicBezTo>
                  <a:cubicBezTo>
                    <a:pt x="4163571" y="655686"/>
                    <a:pt x="4163571" y="753962"/>
                    <a:pt x="4125240" y="821527"/>
                  </a:cubicBezTo>
                  <a:cubicBezTo>
                    <a:pt x="4125240" y="821527"/>
                    <a:pt x="4125240" y="821527"/>
                    <a:pt x="3852319" y="1291410"/>
                  </a:cubicBezTo>
                  <a:cubicBezTo>
                    <a:pt x="3813987" y="1358975"/>
                    <a:pt x="3729658" y="1408113"/>
                    <a:pt x="3651462" y="1408113"/>
                  </a:cubicBezTo>
                  <a:cubicBezTo>
                    <a:pt x="3651462" y="1408113"/>
                    <a:pt x="3651462" y="1408113"/>
                    <a:pt x="503676" y="1408113"/>
                  </a:cubicBezTo>
                  <a:cubicBezTo>
                    <a:pt x="425479" y="1408113"/>
                    <a:pt x="339617" y="1358975"/>
                    <a:pt x="301285" y="1291410"/>
                  </a:cubicBezTo>
                  <a:cubicBezTo>
                    <a:pt x="301285" y="1291410"/>
                    <a:pt x="301285" y="1291410"/>
                    <a:pt x="29898" y="821527"/>
                  </a:cubicBezTo>
                  <a:cubicBezTo>
                    <a:pt x="-9967" y="753962"/>
                    <a:pt x="-9967" y="655686"/>
                    <a:pt x="29898" y="588121"/>
                  </a:cubicBezTo>
                  <a:cubicBezTo>
                    <a:pt x="29898" y="588121"/>
                    <a:pt x="29898" y="588121"/>
                    <a:pt x="301285" y="116703"/>
                  </a:cubicBezTo>
                  <a:cubicBezTo>
                    <a:pt x="339617" y="49138"/>
                    <a:pt x="425479" y="0"/>
                    <a:pt x="503676" y="0"/>
                  </a:cubicBezTo>
                  <a:close/>
                  <a:moveTo>
                    <a:pt x="557185" y="49177"/>
                  </a:moveTo>
                  <a:cubicBezTo>
                    <a:pt x="481649" y="49177"/>
                    <a:pt x="398707" y="94883"/>
                    <a:pt x="361679" y="157728"/>
                  </a:cubicBezTo>
                  <a:cubicBezTo>
                    <a:pt x="99523" y="596219"/>
                    <a:pt x="99523" y="596219"/>
                    <a:pt x="99523" y="596219"/>
                  </a:cubicBezTo>
                  <a:cubicBezTo>
                    <a:pt x="61014" y="659064"/>
                    <a:pt x="61014" y="750476"/>
                    <a:pt x="99523" y="813322"/>
                  </a:cubicBezTo>
                  <a:cubicBezTo>
                    <a:pt x="361679" y="1250384"/>
                    <a:pt x="361679" y="1250384"/>
                    <a:pt x="361679" y="1250384"/>
                  </a:cubicBezTo>
                  <a:cubicBezTo>
                    <a:pt x="398707" y="1313229"/>
                    <a:pt x="481649" y="1358935"/>
                    <a:pt x="557185" y="1358935"/>
                  </a:cubicBezTo>
                  <a:cubicBezTo>
                    <a:pt x="3597900" y="1358935"/>
                    <a:pt x="3597900" y="1358935"/>
                    <a:pt x="3597900" y="1358935"/>
                  </a:cubicBezTo>
                  <a:cubicBezTo>
                    <a:pt x="3673437" y="1358935"/>
                    <a:pt x="3754897" y="1313229"/>
                    <a:pt x="3791925" y="1250384"/>
                  </a:cubicBezTo>
                  <a:cubicBezTo>
                    <a:pt x="4055562" y="813322"/>
                    <a:pt x="4055562" y="813322"/>
                    <a:pt x="4055562" y="813322"/>
                  </a:cubicBezTo>
                  <a:cubicBezTo>
                    <a:pt x="4092590" y="750476"/>
                    <a:pt x="4092590" y="659064"/>
                    <a:pt x="4055562" y="596219"/>
                  </a:cubicBezTo>
                  <a:cubicBezTo>
                    <a:pt x="3791925" y="157728"/>
                    <a:pt x="3791925" y="157728"/>
                    <a:pt x="3791925" y="157728"/>
                  </a:cubicBezTo>
                  <a:cubicBezTo>
                    <a:pt x="3754897" y="94883"/>
                    <a:pt x="3673437" y="49177"/>
                    <a:pt x="3597900" y="49177"/>
                  </a:cubicBezTo>
                  <a:cubicBezTo>
                    <a:pt x="557185" y="49177"/>
                    <a:pt x="557185" y="49177"/>
                    <a:pt x="557185" y="49177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19050">
              <a:noFill/>
            </a:ln>
            <a:effectLst>
              <a:outerShdw dist="25400" dir="2700000" algn="tl" rotWithShape="0">
                <a:prstClr val="black">
                  <a:alpha val="30000"/>
                </a:prstClr>
              </a:outerShdw>
              <a:softEdge rad="0"/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0" name="Freeform 15">
              <a:extLst>
                <a:ext uri="{FF2B5EF4-FFF2-40B4-BE49-F238E27FC236}">
                  <a16:creationId xmlns:a16="http://schemas.microsoft.com/office/drawing/2014/main" id="{08E073D7-8701-4360-8B32-1F0D5E0DED39}"/>
                </a:ext>
              </a:extLst>
            </p:cNvPr>
            <p:cNvSpPr>
              <a:spLocks/>
            </p:cNvSpPr>
            <p:nvPr/>
          </p:nvSpPr>
          <p:spPr bwMode="auto">
            <a:xfrm>
              <a:off x="1490989" y="3705626"/>
              <a:ext cx="1436427" cy="1289585"/>
            </a:xfrm>
            <a:custGeom>
              <a:avLst/>
              <a:gdLst>
                <a:gd name="T0" fmla="*/ 334 w 1023"/>
                <a:gd name="T1" fmla="*/ 917 h 917"/>
                <a:gd name="T2" fmla="*/ 202 w 1023"/>
                <a:gd name="T3" fmla="*/ 841 h 917"/>
                <a:gd name="T4" fmla="*/ 25 w 1023"/>
                <a:gd name="T5" fmla="*/ 535 h 917"/>
                <a:gd name="T6" fmla="*/ 25 w 1023"/>
                <a:gd name="T7" fmla="*/ 382 h 917"/>
                <a:gd name="T8" fmla="*/ 202 w 1023"/>
                <a:gd name="T9" fmla="*/ 76 h 917"/>
                <a:gd name="T10" fmla="*/ 334 w 1023"/>
                <a:gd name="T11" fmla="*/ 0 h 917"/>
                <a:gd name="T12" fmla="*/ 688 w 1023"/>
                <a:gd name="T13" fmla="*/ 0 h 917"/>
                <a:gd name="T14" fmla="*/ 820 w 1023"/>
                <a:gd name="T15" fmla="*/ 76 h 917"/>
                <a:gd name="T16" fmla="*/ 997 w 1023"/>
                <a:gd name="T17" fmla="*/ 382 h 917"/>
                <a:gd name="T18" fmla="*/ 997 w 1023"/>
                <a:gd name="T19" fmla="*/ 535 h 917"/>
                <a:gd name="T20" fmla="*/ 820 w 1023"/>
                <a:gd name="T21" fmla="*/ 841 h 917"/>
                <a:gd name="T22" fmla="*/ 688 w 1023"/>
                <a:gd name="T23" fmla="*/ 917 h 917"/>
                <a:gd name="T24" fmla="*/ 334 w 1023"/>
                <a:gd name="T25" fmla="*/ 917 h 9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23" h="917">
                  <a:moveTo>
                    <a:pt x="334" y="917"/>
                  </a:moveTo>
                  <a:cubicBezTo>
                    <a:pt x="283" y="917"/>
                    <a:pt x="228" y="885"/>
                    <a:pt x="202" y="841"/>
                  </a:cubicBezTo>
                  <a:cubicBezTo>
                    <a:pt x="25" y="535"/>
                    <a:pt x="25" y="535"/>
                    <a:pt x="25" y="535"/>
                  </a:cubicBezTo>
                  <a:cubicBezTo>
                    <a:pt x="0" y="490"/>
                    <a:pt x="0" y="426"/>
                    <a:pt x="25" y="382"/>
                  </a:cubicBezTo>
                  <a:cubicBezTo>
                    <a:pt x="202" y="76"/>
                    <a:pt x="202" y="76"/>
                    <a:pt x="202" y="76"/>
                  </a:cubicBezTo>
                  <a:cubicBezTo>
                    <a:pt x="228" y="32"/>
                    <a:pt x="283" y="0"/>
                    <a:pt x="334" y="0"/>
                  </a:cubicBezTo>
                  <a:cubicBezTo>
                    <a:pt x="688" y="0"/>
                    <a:pt x="688" y="0"/>
                    <a:pt x="688" y="0"/>
                  </a:cubicBezTo>
                  <a:cubicBezTo>
                    <a:pt x="739" y="0"/>
                    <a:pt x="795" y="32"/>
                    <a:pt x="820" y="76"/>
                  </a:cubicBezTo>
                  <a:cubicBezTo>
                    <a:pt x="997" y="382"/>
                    <a:pt x="997" y="382"/>
                    <a:pt x="997" y="382"/>
                  </a:cubicBezTo>
                  <a:cubicBezTo>
                    <a:pt x="1023" y="426"/>
                    <a:pt x="1023" y="490"/>
                    <a:pt x="997" y="535"/>
                  </a:cubicBezTo>
                  <a:cubicBezTo>
                    <a:pt x="820" y="841"/>
                    <a:pt x="820" y="841"/>
                    <a:pt x="820" y="841"/>
                  </a:cubicBezTo>
                  <a:cubicBezTo>
                    <a:pt x="795" y="885"/>
                    <a:pt x="739" y="917"/>
                    <a:pt x="688" y="917"/>
                  </a:cubicBezTo>
                  <a:lnTo>
                    <a:pt x="334" y="917"/>
                  </a:lnTo>
                  <a:close/>
                </a:path>
              </a:pathLst>
            </a:custGeom>
            <a:gradFill>
              <a:gsLst>
                <a:gs pos="0">
                  <a:schemeClr val="bg1">
                    <a:lumMod val="8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2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altLang="zh-CN" sz="3600" b="1" dirty="0">
                  <a:solidFill>
                    <a:prstClr val="white"/>
                  </a:solidFill>
                  <a:cs typeface="+mn-ea"/>
                  <a:sym typeface="+mn-lt"/>
                </a:rPr>
                <a:t>02</a:t>
              </a:r>
              <a:endParaRPr lang="zh-CN" altLang="en-US" sz="3600" b="1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1" name="组合 10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>
            <a:extLst>
              <a:ext uri="{FF2B5EF4-FFF2-40B4-BE49-F238E27FC236}">
                <a16:creationId xmlns:a16="http://schemas.microsoft.com/office/drawing/2014/main" id="{A6874FDC-AF0C-4459-9E0C-DCA1FC02AFBC}"/>
              </a:ext>
            </a:extLst>
          </p:cNvPr>
          <p:cNvGrpSpPr/>
          <p:nvPr/>
        </p:nvGrpSpPr>
        <p:grpSpPr>
          <a:xfrm>
            <a:off x="6066071" y="4434166"/>
            <a:ext cx="4706881" cy="1289585"/>
            <a:chOff x="6066071" y="4434166"/>
            <a:chExt cx="4706881" cy="1289585"/>
          </a:xfrm>
        </p:grpSpPr>
        <p:sp>
          <p:nvSpPr>
            <p:cNvPr id="12" name="任意多边形 14">
              <a:extLst>
                <a:ext uri="{FF2B5EF4-FFF2-40B4-BE49-F238E27FC236}">
                  <a16:creationId xmlns:a16="http://schemas.microsoft.com/office/drawing/2014/main" id="{BD2B5B35-33A2-4CFD-8A82-8D8148D363C0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066071" y="4447070"/>
              <a:ext cx="3698820" cy="1253822"/>
            </a:xfrm>
            <a:custGeom>
              <a:avLst/>
              <a:gdLst>
                <a:gd name="connsiteX0" fmla="*/ 503676 w 4153988"/>
                <a:gd name="connsiteY0" fmla="*/ 0 h 1408113"/>
                <a:gd name="connsiteX1" fmla="*/ 3651462 w 4153988"/>
                <a:gd name="connsiteY1" fmla="*/ 0 h 1408113"/>
                <a:gd name="connsiteX2" fmla="*/ 3852319 w 4153988"/>
                <a:gd name="connsiteY2" fmla="*/ 116703 h 1408113"/>
                <a:gd name="connsiteX3" fmla="*/ 4125240 w 4153988"/>
                <a:gd name="connsiteY3" fmla="*/ 588121 h 1408113"/>
                <a:gd name="connsiteX4" fmla="*/ 4125240 w 4153988"/>
                <a:gd name="connsiteY4" fmla="*/ 821527 h 1408113"/>
                <a:gd name="connsiteX5" fmla="*/ 3852319 w 4153988"/>
                <a:gd name="connsiteY5" fmla="*/ 1291410 h 1408113"/>
                <a:gd name="connsiteX6" fmla="*/ 3651462 w 4153988"/>
                <a:gd name="connsiteY6" fmla="*/ 1408113 h 1408113"/>
                <a:gd name="connsiteX7" fmla="*/ 503676 w 4153988"/>
                <a:gd name="connsiteY7" fmla="*/ 1408113 h 1408113"/>
                <a:gd name="connsiteX8" fmla="*/ 301285 w 4153988"/>
                <a:gd name="connsiteY8" fmla="*/ 1291410 h 1408113"/>
                <a:gd name="connsiteX9" fmla="*/ 29898 w 4153988"/>
                <a:gd name="connsiteY9" fmla="*/ 821527 h 1408113"/>
                <a:gd name="connsiteX10" fmla="*/ 29898 w 4153988"/>
                <a:gd name="connsiteY10" fmla="*/ 588121 h 1408113"/>
                <a:gd name="connsiteX11" fmla="*/ 301285 w 4153988"/>
                <a:gd name="connsiteY11" fmla="*/ 116703 h 1408113"/>
                <a:gd name="connsiteX12" fmla="*/ 503676 w 4153988"/>
                <a:gd name="connsiteY12" fmla="*/ 0 h 1408113"/>
                <a:gd name="connsiteX13" fmla="*/ 557185 w 4153988"/>
                <a:gd name="connsiteY13" fmla="*/ 49177 h 1408113"/>
                <a:gd name="connsiteX14" fmla="*/ 361679 w 4153988"/>
                <a:gd name="connsiteY14" fmla="*/ 157728 h 1408113"/>
                <a:gd name="connsiteX15" fmla="*/ 99523 w 4153988"/>
                <a:gd name="connsiteY15" fmla="*/ 596219 h 1408113"/>
                <a:gd name="connsiteX16" fmla="*/ 99523 w 4153988"/>
                <a:gd name="connsiteY16" fmla="*/ 813322 h 1408113"/>
                <a:gd name="connsiteX17" fmla="*/ 361679 w 4153988"/>
                <a:gd name="connsiteY17" fmla="*/ 1250384 h 1408113"/>
                <a:gd name="connsiteX18" fmla="*/ 557185 w 4153988"/>
                <a:gd name="connsiteY18" fmla="*/ 1358935 h 1408113"/>
                <a:gd name="connsiteX19" fmla="*/ 3597900 w 4153988"/>
                <a:gd name="connsiteY19" fmla="*/ 1358935 h 1408113"/>
                <a:gd name="connsiteX20" fmla="*/ 3791925 w 4153988"/>
                <a:gd name="connsiteY20" fmla="*/ 1250384 h 1408113"/>
                <a:gd name="connsiteX21" fmla="*/ 4055562 w 4153988"/>
                <a:gd name="connsiteY21" fmla="*/ 813322 h 1408113"/>
                <a:gd name="connsiteX22" fmla="*/ 4055562 w 4153988"/>
                <a:gd name="connsiteY22" fmla="*/ 596219 h 1408113"/>
                <a:gd name="connsiteX23" fmla="*/ 3791925 w 4153988"/>
                <a:gd name="connsiteY23" fmla="*/ 157728 h 1408113"/>
                <a:gd name="connsiteX24" fmla="*/ 3597900 w 4153988"/>
                <a:gd name="connsiteY24" fmla="*/ 49177 h 1408113"/>
                <a:gd name="connsiteX25" fmla="*/ 557185 w 4153988"/>
                <a:gd name="connsiteY25" fmla="*/ 49177 h 14081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4153988" h="1408113">
                  <a:moveTo>
                    <a:pt x="503676" y="0"/>
                  </a:moveTo>
                  <a:cubicBezTo>
                    <a:pt x="503676" y="0"/>
                    <a:pt x="503676" y="0"/>
                    <a:pt x="3651462" y="0"/>
                  </a:cubicBezTo>
                  <a:cubicBezTo>
                    <a:pt x="3729658" y="0"/>
                    <a:pt x="3813987" y="49138"/>
                    <a:pt x="3852319" y="116703"/>
                  </a:cubicBezTo>
                  <a:cubicBezTo>
                    <a:pt x="3852319" y="116703"/>
                    <a:pt x="3852319" y="116703"/>
                    <a:pt x="4125240" y="588121"/>
                  </a:cubicBezTo>
                  <a:cubicBezTo>
                    <a:pt x="4163571" y="655686"/>
                    <a:pt x="4163571" y="753962"/>
                    <a:pt x="4125240" y="821527"/>
                  </a:cubicBezTo>
                  <a:cubicBezTo>
                    <a:pt x="4125240" y="821527"/>
                    <a:pt x="4125240" y="821527"/>
                    <a:pt x="3852319" y="1291410"/>
                  </a:cubicBezTo>
                  <a:cubicBezTo>
                    <a:pt x="3813987" y="1358975"/>
                    <a:pt x="3729658" y="1408113"/>
                    <a:pt x="3651462" y="1408113"/>
                  </a:cubicBezTo>
                  <a:cubicBezTo>
                    <a:pt x="3651462" y="1408113"/>
                    <a:pt x="3651462" y="1408113"/>
                    <a:pt x="503676" y="1408113"/>
                  </a:cubicBezTo>
                  <a:cubicBezTo>
                    <a:pt x="425479" y="1408113"/>
                    <a:pt x="339617" y="1358975"/>
                    <a:pt x="301285" y="1291410"/>
                  </a:cubicBezTo>
                  <a:cubicBezTo>
                    <a:pt x="301285" y="1291410"/>
                    <a:pt x="301285" y="1291410"/>
                    <a:pt x="29898" y="821527"/>
                  </a:cubicBezTo>
                  <a:cubicBezTo>
                    <a:pt x="-9967" y="753962"/>
                    <a:pt x="-9967" y="655686"/>
                    <a:pt x="29898" y="588121"/>
                  </a:cubicBezTo>
                  <a:cubicBezTo>
                    <a:pt x="29898" y="588121"/>
                    <a:pt x="29898" y="588121"/>
                    <a:pt x="301285" y="116703"/>
                  </a:cubicBezTo>
                  <a:cubicBezTo>
                    <a:pt x="339617" y="49138"/>
                    <a:pt x="425479" y="0"/>
                    <a:pt x="503676" y="0"/>
                  </a:cubicBezTo>
                  <a:close/>
                  <a:moveTo>
                    <a:pt x="557185" y="49177"/>
                  </a:moveTo>
                  <a:cubicBezTo>
                    <a:pt x="481649" y="49177"/>
                    <a:pt x="398707" y="94883"/>
                    <a:pt x="361679" y="157728"/>
                  </a:cubicBezTo>
                  <a:cubicBezTo>
                    <a:pt x="99523" y="596219"/>
                    <a:pt x="99523" y="596219"/>
                    <a:pt x="99523" y="596219"/>
                  </a:cubicBezTo>
                  <a:cubicBezTo>
                    <a:pt x="61014" y="659064"/>
                    <a:pt x="61014" y="750476"/>
                    <a:pt x="99523" y="813322"/>
                  </a:cubicBezTo>
                  <a:cubicBezTo>
                    <a:pt x="361679" y="1250384"/>
                    <a:pt x="361679" y="1250384"/>
                    <a:pt x="361679" y="1250384"/>
                  </a:cubicBezTo>
                  <a:cubicBezTo>
                    <a:pt x="398707" y="1313229"/>
                    <a:pt x="481649" y="1358935"/>
                    <a:pt x="557185" y="1358935"/>
                  </a:cubicBezTo>
                  <a:cubicBezTo>
                    <a:pt x="3597900" y="1358935"/>
                    <a:pt x="3597900" y="1358935"/>
                    <a:pt x="3597900" y="1358935"/>
                  </a:cubicBezTo>
                  <a:cubicBezTo>
                    <a:pt x="3673437" y="1358935"/>
                    <a:pt x="3754897" y="1313229"/>
                    <a:pt x="3791925" y="1250384"/>
                  </a:cubicBezTo>
                  <a:cubicBezTo>
                    <a:pt x="4055562" y="813322"/>
                    <a:pt x="4055562" y="813322"/>
                    <a:pt x="4055562" y="813322"/>
                  </a:cubicBezTo>
                  <a:cubicBezTo>
                    <a:pt x="4092590" y="750476"/>
                    <a:pt x="4092590" y="659064"/>
                    <a:pt x="4055562" y="596219"/>
                  </a:cubicBezTo>
                  <a:cubicBezTo>
                    <a:pt x="3791925" y="157728"/>
                    <a:pt x="3791925" y="157728"/>
                    <a:pt x="3791925" y="157728"/>
                  </a:cubicBezTo>
                  <a:cubicBezTo>
                    <a:pt x="3754897" y="94883"/>
                    <a:pt x="3673437" y="49177"/>
                    <a:pt x="3597900" y="49177"/>
                  </a:cubicBezTo>
                  <a:cubicBezTo>
                    <a:pt x="557185" y="49177"/>
                    <a:pt x="557185" y="49177"/>
                    <a:pt x="557185" y="49177"/>
                  </a:cubicBezTo>
                  <a:close/>
                </a:path>
              </a:pathLst>
            </a:custGeom>
            <a:solidFill>
              <a:srgbClr val="F0C76A"/>
            </a:solidFill>
            <a:ln w="19050">
              <a:noFill/>
            </a:ln>
            <a:effectLst>
              <a:outerShdw dist="25400" dir="2700000" algn="tl" rotWithShape="0">
                <a:prstClr val="black">
                  <a:alpha val="30000"/>
                </a:prstClr>
              </a:outerShdw>
              <a:softEdge rad="0"/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3" name="Freeform 15">
              <a:extLst>
                <a:ext uri="{FF2B5EF4-FFF2-40B4-BE49-F238E27FC236}">
                  <a16:creationId xmlns:a16="http://schemas.microsoft.com/office/drawing/2014/main" id="{CCABB306-0F5F-4DF2-8F00-F916FB6AFFDE}"/>
                </a:ext>
              </a:extLst>
            </p:cNvPr>
            <p:cNvSpPr>
              <a:spLocks/>
            </p:cNvSpPr>
            <p:nvPr/>
          </p:nvSpPr>
          <p:spPr bwMode="auto">
            <a:xfrm>
              <a:off x="9336525" y="4434166"/>
              <a:ext cx="1436427" cy="1289585"/>
            </a:xfrm>
            <a:custGeom>
              <a:avLst/>
              <a:gdLst>
                <a:gd name="T0" fmla="*/ 334 w 1023"/>
                <a:gd name="T1" fmla="*/ 917 h 917"/>
                <a:gd name="T2" fmla="*/ 202 w 1023"/>
                <a:gd name="T3" fmla="*/ 841 h 917"/>
                <a:gd name="T4" fmla="*/ 25 w 1023"/>
                <a:gd name="T5" fmla="*/ 535 h 917"/>
                <a:gd name="T6" fmla="*/ 25 w 1023"/>
                <a:gd name="T7" fmla="*/ 382 h 917"/>
                <a:gd name="T8" fmla="*/ 202 w 1023"/>
                <a:gd name="T9" fmla="*/ 76 h 917"/>
                <a:gd name="T10" fmla="*/ 334 w 1023"/>
                <a:gd name="T11" fmla="*/ 0 h 917"/>
                <a:gd name="T12" fmla="*/ 688 w 1023"/>
                <a:gd name="T13" fmla="*/ 0 h 917"/>
                <a:gd name="T14" fmla="*/ 820 w 1023"/>
                <a:gd name="T15" fmla="*/ 76 h 917"/>
                <a:gd name="T16" fmla="*/ 997 w 1023"/>
                <a:gd name="T17" fmla="*/ 382 h 917"/>
                <a:gd name="T18" fmla="*/ 997 w 1023"/>
                <a:gd name="T19" fmla="*/ 535 h 917"/>
                <a:gd name="T20" fmla="*/ 820 w 1023"/>
                <a:gd name="T21" fmla="*/ 841 h 917"/>
                <a:gd name="T22" fmla="*/ 688 w 1023"/>
                <a:gd name="T23" fmla="*/ 917 h 917"/>
                <a:gd name="T24" fmla="*/ 334 w 1023"/>
                <a:gd name="T25" fmla="*/ 917 h 9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23" h="917">
                  <a:moveTo>
                    <a:pt x="334" y="917"/>
                  </a:moveTo>
                  <a:cubicBezTo>
                    <a:pt x="283" y="917"/>
                    <a:pt x="228" y="885"/>
                    <a:pt x="202" y="841"/>
                  </a:cubicBezTo>
                  <a:cubicBezTo>
                    <a:pt x="25" y="535"/>
                    <a:pt x="25" y="535"/>
                    <a:pt x="25" y="535"/>
                  </a:cubicBezTo>
                  <a:cubicBezTo>
                    <a:pt x="0" y="490"/>
                    <a:pt x="0" y="426"/>
                    <a:pt x="25" y="382"/>
                  </a:cubicBezTo>
                  <a:cubicBezTo>
                    <a:pt x="202" y="76"/>
                    <a:pt x="202" y="76"/>
                    <a:pt x="202" y="76"/>
                  </a:cubicBezTo>
                  <a:cubicBezTo>
                    <a:pt x="228" y="32"/>
                    <a:pt x="283" y="0"/>
                    <a:pt x="334" y="0"/>
                  </a:cubicBezTo>
                  <a:cubicBezTo>
                    <a:pt x="688" y="0"/>
                    <a:pt x="688" y="0"/>
                    <a:pt x="688" y="0"/>
                  </a:cubicBezTo>
                  <a:cubicBezTo>
                    <a:pt x="739" y="0"/>
                    <a:pt x="795" y="32"/>
                    <a:pt x="820" y="76"/>
                  </a:cubicBezTo>
                  <a:cubicBezTo>
                    <a:pt x="997" y="382"/>
                    <a:pt x="997" y="382"/>
                    <a:pt x="997" y="382"/>
                  </a:cubicBezTo>
                  <a:cubicBezTo>
                    <a:pt x="1023" y="426"/>
                    <a:pt x="1023" y="490"/>
                    <a:pt x="997" y="535"/>
                  </a:cubicBezTo>
                  <a:cubicBezTo>
                    <a:pt x="820" y="841"/>
                    <a:pt x="820" y="841"/>
                    <a:pt x="820" y="841"/>
                  </a:cubicBezTo>
                  <a:cubicBezTo>
                    <a:pt x="795" y="885"/>
                    <a:pt x="739" y="917"/>
                    <a:pt x="688" y="917"/>
                  </a:cubicBezTo>
                  <a:lnTo>
                    <a:pt x="334" y="917"/>
                  </a:lnTo>
                  <a:close/>
                </a:path>
              </a:pathLst>
            </a:custGeom>
            <a:gradFill>
              <a:gsLst>
                <a:gs pos="0">
                  <a:srgbClr val="F0C76A"/>
                </a:gs>
                <a:gs pos="100000">
                  <a:srgbClr val="CC6F62"/>
                </a:gs>
              </a:gsLst>
              <a:lin ang="2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altLang="zh-CN" sz="3600" b="1" dirty="0">
                  <a:solidFill>
                    <a:prstClr val="white"/>
                  </a:solidFill>
                  <a:cs typeface="+mn-ea"/>
                  <a:sym typeface="+mn-lt"/>
                </a:rPr>
                <a:t>04</a:t>
              </a:r>
              <a:endParaRPr lang="zh-CN" altLang="en-US" sz="3600" b="1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4" name="Rectangle 89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>
            <a:extLst>
              <a:ext uri="{FF2B5EF4-FFF2-40B4-BE49-F238E27FC236}">
                <a16:creationId xmlns:a16="http://schemas.microsoft.com/office/drawing/2014/main" id="{7ACEC9AD-6FBC-49FA-A9B1-939282C18BA4}"/>
              </a:ext>
            </a:extLst>
          </p:cNvPr>
          <p:cNvSpPr/>
          <p:nvPr/>
        </p:nvSpPr>
        <p:spPr>
          <a:xfrm>
            <a:off x="3092428" y="3863449"/>
            <a:ext cx="3035757" cy="846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400" b="1" dirty="0">
                <a:solidFill>
                  <a:srgbClr val="F0C76A"/>
                </a:solidFill>
                <a:cs typeface="+mn-ea"/>
                <a:sym typeface="+mn-lt"/>
              </a:rPr>
              <a:t>Key Words Here</a:t>
            </a:r>
            <a:endParaRPr lang="en-US" sz="1050" dirty="0">
              <a:solidFill>
                <a:srgbClr val="F0C76A"/>
              </a:solidFill>
              <a:cs typeface="+mn-ea"/>
              <a:sym typeface="+mn-lt"/>
            </a:endParaRPr>
          </a:p>
          <a:p>
            <a:r>
              <a:rPr lang="en-US" sz="1050" dirty="0">
                <a:solidFill>
                  <a:prstClr val="white"/>
                </a:solidFill>
                <a:cs typeface="+mn-ea"/>
                <a:sym typeface="+mn-lt"/>
              </a:rPr>
              <a:t>Click here to add text content, such as keywords, some brief introductions, etc.</a:t>
            </a:r>
          </a:p>
        </p:txBody>
      </p:sp>
      <p:sp>
        <p:nvSpPr>
          <p:cNvPr id="15" name="Rectangle 89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>
            <a:extLst>
              <a:ext uri="{FF2B5EF4-FFF2-40B4-BE49-F238E27FC236}">
                <a16:creationId xmlns:a16="http://schemas.microsoft.com/office/drawing/2014/main" id="{03E31691-76DC-4D70-B15E-13B4B6F0C7D5}"/>
              </a:ext>
            </a:extLst>
          </p:cNvPr>
          <p:cNvSpPr/>
          <p:nvPr/>
        </p:nvSpPr>
        <p:spPr>
          <a:xfrm>
            <a:off x="2903241" y="1945476"/>
            <a:ext cx="3035757" cy="846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400" b="1" dirty="0">
                <a:solidFill>
                  <a:srgbClr val="F0C76A"/>
                </a:solidFill>
                <a:cs typeface="+mn-ea"/>
                <a:sym typeface="+mn-lt"/>
              </a:rPr>
              <a:t>Key Words Here</a:t>
            </a:r>
            <a:endParaRPr lang="en-US" sz="1050" dirty="0">
              <a:solidFill>
                <a:srgbClr val="F0C76A"/>
              </a:solidFill>
              <a:cs typeface="+mn-ea"/>
              <a:sym typeface="+mn-lt"/>
            </a:endParaRPr>
          </a:p>
          <a:p>
            <a:r>
              <a:rPr lang="en-US" sz="1050" dirty="0">
                <a:solidFill>
                  <a:prstClr val="white"/>
                </a:solidFill>
                <a:cs typeface="+mn-ea"/>
                <a:sym typeface="+mn-lt"/>
              </a:rPr>
              <a:t>Click here to add text content, such as keywords, some brief introductions, etc.</a:t>
            </a:r>
          </a:p>
        </p:txBody>
      </p:sp>
      <p:sp>
        <p:nvSpPr>
          <p:cNvPr id="16" name="Rectangle 89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>
            <a:extLst>
              <a:ext uri="{FF2B5EF4-FFF2-40B4-BE49-F238E27FC236}">
                <a16:creationId xmlns:a16="http://schemas.microsoft.com/office/drawing/2014/main" id="{CEC66E1B-E0EA-4D15-B7D0-4C8B8E65D509}"/>
              </a:ext>
            </a:extLst>
          </p:cNvPr>
          <p:cNvSpPr/>
          <p:nvPr/>
        </p:nvSpPr>
        <p:spPr>
          <a:xfrm>
            <a:off x="6051721" y="2644249"/>
            <a:ext cx="3035757" cy="846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200000"/>
              </a:lnSpc>
            </a:pPr>
            <a:r>
              <a:rPr lang="en-US" altLang="zh-CN" sz="1400" b="1" dirty="0">
                <a:solidFill>
                  <a:srgbClr val="F0C76A"/>
                </a:solidFill>
                <a:cs typeface="+mn-ea"/>
                <a:sym typeface="+mn-lt"/>
              </a:rPr>
              <a:t>Key Words Here</a:t>
            </a:r>
            <a:endParaRPr lang="en-US" sz="1050" dirty="0">
              <a:solidFill>
                <a:srgbClr val="F0C76A"/>
              </a:solidFill>
              <a:cs typeface="+mn-ea"/>
              <a:sym typeface="+mn-lt"/>
            </a:endParaRPr>
          </a:p>
          <a:p>
            <a:pPr algn="r"/>
            <a:r>
              <a:rPr lang="en-US" sz="1050" dirty="0">
                <a:solidFill>
                  <a:prstClr val="white"/>
                </a:solidFill>
                <a:cs typeface="+mn-ea"/>
                <a:sym typeface="+mn-lt"/>
              </a:rPr>
              <a:t>Click here to add text content, such as keywords, some brief introductions, etc.</a:t>
            </a:r>
          </a:p>
        </p:txBody>
      </p:sp>
      <p:sp>
        <p:nvSpPr>
          <p:cNvPr id="17" name="Rectangle 89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>
            <a:extLst>
              <a:ext uri="{FF2B5EF4-FFF2-40B4-BE49-F238E27FC236}">
                <a16:creationId xmlns:a16="http://schemas.microsoft.com/office/drawing/2014/main" id="{ADCE16EF-CB2E-42A3-97C3-EE7F82EC69F4}"/>
              </a:ext>
            </a:extLst>
          </p:cNvPr>
          <p:cNvSpPr/>
          <p:nvPr/>
        </p:nvSpPr>
        <p:spPr>
          <a:xfrm>
            <a:off x="6146315" y="4541531"/>
            <a:ext cx="3035757" cy="846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200000"/>
              </a:lnSpc>
            </a:pPr>
            <a:r>
              <a:rPr lang="en-US" altLang="zh-CN" sz="1400" b="1" dirty="0">
                <a:solidFill>
                  <a:srgbClr val="F0C76A"/>
                </a:solidFill>
                <a:cs typeface="+mn-ea"/>
                <a:sym typeface="+mn-lt"/>
              </a:rPr>
              <a:t>Key Words Here</a:t>
            </a:r>
            <a:endParaRPr lang="en-US" sz="1050" dirty="0">
              <a:solidFill>
                <a:srgbClr val="F0C76A"/>
              </a:solidFill>
              <a:cs typeface="+mn-ea"/>
              <a:sym typeface="+mn-lt"/>
            </a:endParaRPr>
          </a:p>
          <a:p>
            <a:pPr algn="r"/>
            <a:r>
              <a:rPr lang="en-US" sz="1050" dirty="0">
                <a:solidFill>
                  <a:prstClr val="white"/>
                </a:solidFill>
                <a:cs typeface="+mn-ea"/>
                <a:sym typeface="+mn-lt"/>
              </a:rPr>
              <a:t>Click here to add text content, such as keywords, some brief introductions, etc.</a:t>
            </a:r>
          </a:p>
        </p:txBody>
      </p:sp>
      <p:sp>
        <p:nvSpPr>
          <p:cNvPr id="18" name="任意多边形 45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>
            <a:extLst>
              <a:ext uri="{FF2B5EF4-FFF2-40B4-BE49-F238E27FC236}">
                <a16:creationId xmlns:a16="http://schemas.microsoft.com/office/drawing/2014/main" id="{D8F184DB-25BB-413F-A510-F0443BBF6EB2}"/>
              </a:ext>
            </a:extLst>
          </p:cNvPr>
          <p:cNvSpPr/>
          <p:nvPr/>
        </p:nvSpPr>
        <p:spPr>
          <a:xfrm rot="10800000">
            <a:off x="7520026" y="1709668"/>
            <a:ext cx="1476079" cy="112941"/>
          </a:xfrm>
          <a:custGeom>
            <a:avLst/>
            <a:gdLst>
              <a:gd name="connsiteX0" fmla="*/ 0 w 3125338"/>
              <a:gd name="connsiteY0" fmla="*/ 0 h 0"/>
              <a:gd name="connsiteX1" fmla="*/ 3125338 w 3125338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125338">
                <a:moveTo>
                  <a:pt x="0" y="0"/>
                </a:moveTo>
                <a:lnTo>
                  <a:pt x="3125338" y="0"/>
                </a:lnTo>
              </a:path>
            </a:pathLst>
          </a:custGeom>
          <a:noFill/>
          <a:ln>
            <a:gradFill>
              <a:gsLst>
                <a:gs pos="0">
                  <a:srgbClr val="C99115"/>
                </a:gs>
                <a:gs pos="100000">
                  <a:srgbClr val="C99115">
                    <a:alpha val="0"/>
                  </a:srgbClr>
                </a:gs>
              </a:gsLst>
              <a:lin ang="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9" name="任意多边形 46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>
            <a:extLst>
              <a:ext uri="{FF2B5EF4-FFF2-40B4-BE49-F238E27FC236}">
                <a16:creationId xmlns:a16="http://schemas.microsoft.com/office/drawing/2014/main" id="{9D3CA0A1-071C-4B1A-A5BA-8E469EAFF17C}"/>
              </a:ext>
            </a:extLst>
          </p:cNvPr>
          <p:cNvSpPr/>
          <p:nvPr/>
        </p:nvSpPr>
        <p:spPr>
          <a:xfrm>
            <a:off x="2821021" y="5700893"/>
            <a:ext cx="1476079" cy="112941"/>
          </a:xfrm>
          <a:custGeom>
            <a:avLst/>
            <a:gdLst>
              <a:gd name="connsiteX0" fmla="*/ 0 w 3125338"/>
              <a:gd name="connsiteY0" fmla="*/ 0 h 0"/>
              <a:gd name="connsiteX1" fmla="*/ 3125338 w 3125338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125338">
                <a:moveTo>
                  <a:pt x="0" y="0"/>
                </a:moveTo>
                <a:lnTo>
                  <a:pt x="3125338" y="0"/>
                </a:lnTo>
              </a:path>
            </a:pathLst>
          </a:custGeom>
          <a:noFill/>
          <a:ln>
            <a:gradFill>
              <a:gsLst>
                <a:gs pos="0">
                  <a:srgbClr val="C99115"/>
                </a:gs>
                <a:gs pos="100000">
                  <a:srgbClr val="C99115">
                    <a:alpha val="0"/>
                  </a:srgbClr>
                </a:gs>
              </a:gsLst>
              <a:lin ang="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90085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3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11836 2.96296E-6 L 1.25E-6 2.96296E-6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24" y="0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3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11836 2.96296E-6 L 1.25E-6 2.96296E-6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24" y="0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3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0.11029 -1.48148E-6 L 2.91667E-6 -1.48148E-6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08" y="0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3" presetClass="path" presetSubtype="0" accel="50000" decel="50000" fill="hold" grpId="1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0.11836 2.96296E-6 L 1.25E-6 2.96296E-6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24" y="0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63" presetClass="path" presetSubtype="0" accel="50000" decel="50000" fill="hold" grpId="1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-0.10351 2.59259E-6 L -3.75E-6 2.59259E-6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69" y="0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3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0.11029 -1.48148E-6 L 2.91667E-6 -1.48148E-6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0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18" grpId="0" animBg="1"/>
      <p:bldP spid="18" grpId="1" animBg="1"/>
      <p:bldP spid="19" grpId="0" animBg="1"/>
      <p:bldP spid="19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>
            <a:extLst>
              <a:ext uri="{FF2B5EF4-FFF2-40B4-BE49-F238E27FC236}">
                <a16:creationId xmlns:a16="http://schemas.microsoft.com/office/drawing/2014/main" id="{9992BA42-2FCF-45FE-9F62-49C9A297E10C}"/>
              </a:ext>
            </a:extLst>
          </p:cNvPr>
          <p:cNvGrpSpPr/>
          <p:nvPr/>
        </p:nvGrpSpPr>
        <p:grpSpPr>
          <a:xfrm>
            <a:off x="7734959" y="1367558"/>
            <a:ext cx="2300743" cy="4868172"/>
            <a:chOff x="7229011" y="978446"/>
            <a:chExt cx="2634994" cy="5575418"/>
          </a:xfrm>
        </p:grpSpPr>
        <p:sp>
          <p:nvSpPr>
            <p:cNvPr id="3" name="AutoShape 5" descr="image4.png">
              <a:extLst>
                <a:ext uri="{FF2B5EF4-FFF2-40B4-BE49-F238E27FC236}">
                  <a16:creationId xmlns:a16="http://schemas.microsoft.com/office/drawing/2014/main" id="{95ADEDDA-9031-4A60-8265-55E6B488341A}"/>
                </a:ext>
              </a:extLst>
            </p:cNvPr>
            <p:cNvSpPr>
              <a:spLocks/>
            </p:cNvSpPr>
            <p:nvPr/>
          </p:nvSpPr>
          <p:spPr bwMode="auto">
            <a:xfrm>
              <a:off x="7229011" y="978446"/>
              <a:ext cx="2634994" cy="557541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600"/>
                  </a:lnTo>
                  <a:lnTo>
                    <a:pt x="0" y="21600"/>
                  </a:lnTo>
                  <a:close/>
                </a:path>
              </a:pathLst>
            </a:custGeom>
            <a:blipFill dpi="0" rotWithShape="0">
              <a:blip r:embed="rId3"/>
              <a:srcRect/>
              <a:stretch>
                <a:fillRect/>
              </a:stretch>
            </a:blipFill>
            <a:ln w="25400" cap="flat" cmpd="sng">
              <a:solidFill>
                <a:srgbClr val="000000">
                  <a:alpha val="0"/>
                </a:srgbClr>
              </a:solidFill>
              <a:prstDash val="solid"/>
              <a:miter lim="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es-ES" sz="2669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7D7D847D-9DE1-4095-8DDB-6AAA462A28E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191"/>
            <a:stretch>
              <a:fillRect/>
            </a:stretch>
          </p:blipFill>
          <p:spPr>
            <a:xfrm>
              <a:off x="7555521" y="2259649"/>
              <a:ext cx="2003151" cy="3258543"/>
            </a:xfrm>
            <a:prstGeom prst="rect">
              <a:avLst/>
            </a:prstGeom>
          </p:spPr>
        </p:pic>
      </p:grpSp>
      <p:sp>
        <p:nvSpPr>
          <p:cNvPr id="5" name="Rectangle 89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>
            <a:extLst>
              <a:ext uri="{FF2B5EF4-FFF2-40B4-BE49-F238E27FC236}">
                <a16:creationId xmlns:a16="http://schemas.microsoft.com/office/drawing/2014/main" id="{CABEDC09-1676-4EF2-B69E-CC0E4B374E91}"/>
              </a:ext>
            </a:extLst>
          </p:cNvPr>
          <p:cNvSpPr/>
          <p:nvPr/>
        </p:nvSpPr>
        <p:spPr>
          <a:xfrm>
            <a:off x="1816543" y="1639852"/>
            <a:ext cx="3935359" cy="846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400" b="1" dirty="0">
                <a:solidFill>
                  <a:srgbClr val="F0C76A"/>
                </a:solidFill>
                <a:cs typeface="+mn-ea"/>
                <a:sym typeface="+mn-lt"/>
              </a:rPr>
              <a:t>Key Words Here</a:t>
            </a:r>
            <a:endParaRPr lang="en-US" sz="1050" dirty="0">
              <a:solidFill>
                <a:srgbClr val="F0C76A"/>
              </a:solidFill>
              <a:cs typeface="+mn-ea"/>
              <a:sym typeface="+mn-lt"/>
            </a:endParaRPr>
          </a:p>
          <a:p>
            <a:r>
              <a:rPr lang="en-US" sz="1050" dirty="0">
                <a:solidFill>
                  <a:prstClr val="white"/>
                </a:solidFill>
                <a:cs typeface="+mn-ea"/>
                <a:sym typeface="+mn-lt"/>
              </a:rPr>
              <a:t>Click here to add text content, such as keywords, some brief introductions, etc.</a:t>
            </a:r>
          </a:p>
        </p:txBody>
      </p:sp>
      <p:sp>
        <p:nvSpPr>
          <p:cNvPr id="6" name="Rectangle 89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>
            <a:extLst>
              <a:ext uri="{FF2B5EF4-FFF2-40B4-BE49-F238E27FC236}">
                <a16:creationId xmlns:a16="http://schemas.microsoft.com/office/drawing/2014/main" id="{AB8244D5-59FA-4A50-9555-D54537E93869}"/>
              </a:ext>
            </a:extLst>
          </p:cNvPr>
          <p:cNvSpPr/>
          <p:nvPr/>
        </p:nvSpPr>
        <p:spPr>
          <a:xfrm>
            <a:off x="1791522" y="2809362"/>
            <a:ext cx="3935359" cy="846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400" b="1" dirty="0">
                <a:solidFill>
                  <a:srgbClr val="F0C76A"/>
                </a:solidFill>
                <a:cs typeface="+mn-ea"/>
                <a:sym typeface="+mn-lt"/>
              </a:rPr>
              <a:t>Key Words Here</a:t>
            </a:r>
            <a:endParaRPr lang="en-US" sz="1050" dirty="0">
              <a:solidFill>
                <a:srgbClr val="F0C76A"/>
              </a:solidFill>
              <a:cs typeface="+mn-ea"/>
              <a:sym typeface="+mn-lt"/>
            </a:endParaRPr>
          </a:p>
          <a:p>
            <a:r>
              <a:rPr lang="en-US" sz="1050" dirty="0">
                <a:solidFill>
                  <a:prstClr val="white"/>
                </a:solidFill>
                <a:cs typeface="+mn-ea"/>
                <a:sym typeface="+mn-lt"/>
              </a:rPr>
              <a:t>Click here to add text content, such as keywords, some brief introductions, etc.</a:t>
            </a:r>
          </a:p>
        </p:txBody>
      </p:sp>
      <p:sp>
        <p:nvSpPr>
          <p:cNvPr id="7" name="Rectangle 89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>
            <a:extLst>
              <a:ext uri="{FF2B5EF4-FFF2-40B4-BE49-F238E27FC236}">
                <a16:creationId xmlns:a16="http://schemas.microsoft.com/office/drawing/2014/main" id="{A15F5CF2-E3B5-4DCA-9BA5-677AB9DA1B3F}"/>
              </a:ext>
            </a:extLst>
          </p:cNvPr>
          <p:cNvSpPr/>
          <p:nvPr/>
        </p:nvSpPr>
        <p:spPr>
          <a:xfrm>
            <a:off x="1816543" y="3978872"/>
            <a:ext cx="3935359" cy="846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400" b="1" dirty="0">
                <a:solidFill>
                  <a:srgbClr val="F0C76A"/>
                </a:solidFill>
                <a:cs typeface="+mn-ea"/>
                <a:sym typeface="+mn-lt"/>
              </a:rPr>
              <a:t>Key Words Here</a:t>
            </a:r>
            <a:endParaRPr lang="en-US" sz="1050" dirty="0">
              <a:solidFill>
                <a:srgbClr val="F0C76A"/>
              </a:solidFill>
              <a:cs typeface="+mn-ea"/>
              <a:sym typeface="+mn-lt"/>
            </a:endParaRPr>
          </a:p>
          <a:p>
            <a:r>
              <a:rPr lang="en-US" sz="1050" dirty="0">
                <a:solidFill>
                  <a:prstClr val="white"/>
                </a:solidFill>
                <a:cs typeface="+mn-ea"/>
                <a:sym typeface="+mn-lt"/>
              </a:rPr>
              <a:t>Click here to add text content, such as keywords, some brief introductions, etc.</a:t>
            </a:r>
          </a:p>
        </p:txBody>
      </p:sp>
      <p:sp>
        <p:nvSpPr>
          <p:cNvPr id="8" name="Rectangle 89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>
            <a:extLst>
              <a:ext uri="{FF2B5EF4-FFF2-40B4-BE49-F238E27FC236}">
                <a16:creationId xmlns:a16="http://schemas.microsoft.com/office/drawing/2014/main" id="{5C7066B3-BFA4-4CCA-B8F5-185FD169324C}"/>
              </a:ext>
            </a:extLst>
          </p:cNvPr>
          <p:cNvSpPr/>
          <p:nvPr/>
        </p:nvSpPr>
        <p:spPr>
          <a:xfrm>
            <a:off x="1791522" y="5148382"/>
            <a:ext cx="3935359" cy="846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400" b="1" dirty="0">
                <a:solidFill>
                  <a:srgbClr val="F0C76A"/>
                </a:solidFill>
                <a:cs typeface="+mn-ea"/>
                <a:sym typeface="+mn-lt"/>
              </a:rPr>
              <a:t>Key Words Here</a:t>
            </a:r>
            <a:endParaRPr lang="en-US" sz="1050" dirty="0">
              <a:solidFill>
                <a:srgbClr val="F0C76A"/>
              </a:solidFill>
              <a:cs typeface="+mn-ea"/>
              <a:sym typeface="+mn-lt"/>
            </a:endParaRPr>
          </a:p>
          <a:p>
            <a:r>
              <a:rPr lang="en-US" sz="1050" dirty="0">
                <a:solidFill>
                  <a:prstClr val="white"/>
                </a:solidFill>
                <a:cs typeface="+mn-ea"/>
                <a:sym typeface="+mn-lt"/>
              </a:rPr>
              <a:t>Click here to add text content, such as keywords, some brief introductions, etc.</a:t>
            </a:r>
          </a:p>
        </p:txBody>
      </p:sp>
      <p:sp>
        <p:nvSpPr>
          <p:cNvPr id="9" name="任意多边形 22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>
            <a:extLst>
              <a:ext uri="{FF2B5EF4-FFF2-40B4-BE49-F238E27FC236}">
                <a16:creationId xmlns:a16="http://schemas.microsoft.com/office/drawing/2014/main" id="{A5874281-25BE-4453-97D1-E7BFB422ADA1}"/>
              </a:ext>
            </a:extLst>
          </p:cNvPr>
          <p:cNvSpPr/>
          <p:nvPr/>
        </p:nvSpPr>
        <p:spPr>
          <a:xfrm rot="16200000">
            <a:off x="8797216" y="3253231"/>
            <a:ext cx="2743574" cy="46024"/>
          </a:xfrm>
          <a:custGeom>
            <a:avLst/>
            <a:gdLst>
              <a:gd name="connsiteX0" fmla="*/ 0 w 3125338"/>
              <a:gd name="connsiteY0" fmla="*/ 0 h 0"/>
              <a:gd name="connsiteX1" fmla="*/ 3125338 w 3125338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125338">
                <a:moveTo>
                  <a:pt x="0" y="0"/>
                </a:moveTo>
                <a:lnTo>
                  <a:pt x="3125338" y="0"/>
                </a:lnTo>
              </a:path>
            </a:pathLst>
          </a:custGeom>
          <a:noFill/>
          <a:ln>
            <a:gradFill>
              <a:gsLst>
                <a:gs pos="0">
                  <a:srgbClr val="C99115"/>
                </a:gs>
                <a:gs pos="100000">
                  <a:srgbClr val="C99115">
                    <a:alpha val="0"/>
                  </a:srgbClr>
                </a:gs>
              </a:gsLst>
              <a:lin ang="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0" name="任意多边形 23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>
            <a:extLst>
              <a:ext uri="{FF2B5EF4-FFF2-40B4-BE49-F238E27FC236}">
                <a16:creationId xmlns:a16="http://schemas.microsoft.com/office/drawing/2014/main" id="{0DDA536A-FD37-4A03-A439-3A958ED1A574}"/>
              </a:ext>
            </a:extLst>
          </p:cNvPr>
          <p:cNvSpPr/>
          <p:nvPr/>
        </p:nvSpPr>
        <p:spPr>
          <a:xfrm rot="5400000" flipV="1">
            <a:off x="1175778" y="2206040"/>
            <a:ext cx="748325" cy="113118"/>
          </a:xfrm>
          <a:custGeom>
            <a:avLst/>
            <a:gdLst>
              <a:gd name="connsiteX0" fmla="*/ 0 w 3125338"/>
              <a:gd name="connsiteY0" fmla="*/ 0 h 0"/>
              <a:gd name="connsiteX1" fmla="*/ 3125338 w 3125338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125338">
                <a:moveTo>
                  <a:pt x="0" y="0"/>
                </a:moveTo>
                <a:lnTo>
                  <a:pt x="3125338" y="0"/>
                </a:lnTo>
              </a:path>
            </a:pathLst>
          </a:custGeom>
          <a:noFill/>
          <a:ln>
            <a:gradFill>
              <a:gsLst>
                <a:gs pos="0">
                  <a:srgbClr val="C99115"/>
                </a:gs>
                <a:gs pos="100000">
                  <a:srgbClr val="C99115">
                    <a:alpha val="0"/>
                  </a:srgbClr>
                </a:gs>
              </a:gsLst>
              <a:lin ang="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1" name="任意多边形 24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>
            <a:extLst>
              <a:ext uri="{FF2B5EF4-FFF2-40B4-BE49-F238E27FC236}">
                <a16:creationId xmlns:a16="http://schemas.microsoft.com/office/drawing/2014/main" id="{5AF0A6C3-3FFD-41CE-956D-31AD267DBAB2}"/>
              </a:ext>
            </a:extLst>
          </p:cNvPr>
          <p:cNvSpPr/>
          <p:nvPr/>
        </p:nvSpPr>
        <p:spPr>
          <a:xfrm rot="5400000" flipV="1">
            <a:off x="1175779" y="3353706"/>
            <a:ext cx="748325" cy="113118"/>
          </a:xfrm>
          <a:custGeom>
            <a:avLst/>
            <a:gdLst>
              <a:gd name="connsiteX0" fmla="*/ 0 w 3125338"/>
              <a:gd name="connsiteY0" fmla="*/ 0 h 0"/>
              <a:gd name="connsiteX1" fmla="*/ 3125338 w 3125338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125338">
                <a:moveTo>
                  <a:pt x="0" y="0"/>
                </a:moveTo>
                <a:lnTo>
                  <a:pt x="3125338" y="0"/>
                </a:lnTo>
              </a:path>
            </a:pathLst>
          </a:custGeom>
          <a:noFill/>
          <a:ln>
            <a:gradFill>
              <a:gsLst>
                <a:gs pos="0">
                  <a:srgbClr val="C99115"/>
                </a:gs>
                <a:gs pos="100000">
                  <a:srgbClr val="C99115">
                    <a:alpha val="0"/>
                  </a:srgbClr>
                </a:gs>
              </a:gsLst>
              <a:lin ang="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2" name="任意多边形 25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>
            <a:extLst>
              <a:ext uri="{FF2B5EF4-FFF2-40B4-BE49-F238E27FC236}">
                <a16:creationId xmlns:a16="http://schemas.microsoft.com/office/drawing/2014/main" id="{28B43522-C330-4283-B19F-419E154D1CE7}"/>
              </a:ext>
            </a:extLst>
          </p:cNvPr>
          <p:cNvSpPr/>
          <p:nvPr/>
        </p:nvSpPr>
        <p:spPr>
          <a:xfrm rot="5400000" flipV="1">
            <a:off x="1175778" y="4501372"/>
            <a:ext cx="748325" cy="113118"/>
          </a:xfrm>
          <a:custGeom>
            <a:avLst/>
            <a:gdLst>
              <a:gd name="connsiteX0" fmla="*/ 0 w 3125338"/>
              <a:gd name="connsiteY0" fmla="*/ 0 h 0"/>
              <a:gd name="connsiteX1" fmla="*/ 3125338 w 3125338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125338">
                <a:moveTo>
                  <a:pt x="0" y="0"/>
                </a:moveTo>
                <a:lnTo>
                  <a:pt x="3125338" y="0"/>
                </a:lnTo>
              </a:path>
            </a:pathLst>
          </a:custGeom>
          <a:noFill/>
          <a:ln>
            <a:gradFill>
              <a:gsLst>
                <a:gs pos="0">
                  <a:srgbClr val="C99115"/>
                </a:gs>
                <a:gs pos="100000">
                  <a:srgbClr val="C99115">
                    <a:alpha val="0"/>
                  </a:srgbClr>
                </a:gs>
              </a:gsLst>
              <a:lin ang="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3" name="任意多边形 26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>
            <a:extLst>
              <a:ext uri="{FF2B5EF4-FFF2-40B4-BE49-F238E27FC236}">
                <a16:creationId xmlns:a16="http://schemas.microsoft.com/office/drawing/2014/main" id="{EF000C3F-408C-4229-9206-58CE26F408C8}"/>
              </a:ext>
            </a:extLst>
          </p:cNvPr>
          <p:cNvSpPr/>
          <p:nvPr/>
        </p:nvSpPr>
        <p:spPr>
          <a:xfrm rot="5400000" flipV="1">
            <a:off x="1175779" y="5649037"/>
            <a:ext cx="748325" cy="113118"/>
          </a:xfrm>
          <a:custGeom>
            <a:avLst/>
            <a:gdLst>
              <a:gd name="connsiteX0" fmla="*/ 0 w 3125338"/>
              <a:gd name="connsiteY0" fmla="*/ 0 h 0"/>
              <a:gd name="connsiteX1" fmla="*/ 3125338 w 3125338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125338">
                <a:moveTo>
                  <a:pt x="0" y="0"/>
                </a:moveTo>
                <a:lnTo>
                  <a:pt x="3125338" y="0"/>
                </a:lnTo>
              </a:path>
            </a:pathLst>
          </a:custGeom>
          <a:noFill/>
          <a:ln>
            <a:gradFill>
              <a:gsLst>
                <a:gs pos="0">
                  <a:srgbClr val="C99115"/>
                </a:gs>
                <a:gs pos="100000">
                  <a:srgbClr val="C99115">
                    <a:alpha val="0"/>
                  </a:srgbClr>
                </a:gs>
              </a:gsLst>
              <a:lin ang="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4" name="任意多边形 27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>
            <a:extLst>
              <a:ext uri="{FF2B5EF4-FFF2-40B4-BE49-F238E27FC236}">
                <a16:creationId xmlns:a16="http://schemas.microsoft.com/office/drawing/2014/main" id="{9BE13204-BCB8-46E8-BC88-31975494BE33}"/>
              </a:ext>
            </a:extLst>
          </p:cNvPr>
          <p:cNvSpPr/>
          <p:nvPr/>
        </p:nvSpPr>
        <p:spPr>
          <a:xfrm rot="5400000">
            <a:off x="6142833" y="5119044"/>
            <a:ext cx="2743574" cy="46024"/>
          </a:xfrm>
          <a:custGeom>
            <a:avLst/>
            <a:gdLst>
              <a:gd name="connsiteX0" fmla="*/ 0 w 3125338"/>
              <a:gd name="connsiteY0" fmla="*/ 0 h 0"/>
              <a:gd name="connsiteX1" fmla="*/ 3125338 w 3125338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125338">
                <a:moveTo>
                  <a:pt x="0" y="0"/>
                </a:moveTo>
                <a:lnTo>
                  <a:pt x="3125338" y="0"/>
                </a:lnTo>
              </a:path>
            </a:pathLst>
          </a:custGeom>
          <a:noFill/>
          <a:ln>
            <a:gradFill>
              <a:gsLst>
                <a:gs pos="0">
                  <a:srgbClr val="C99115"/>
                </a:gs>
                <a:gs pos="100000">
                  <a:srgbClr val="C99115">
                    <a:alpha val="0"/>
                  </a:srgbClr>
                </a:gs>
              </a:gsLst>
              <a:lin ang="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62912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0.13866 L -4.58333E-6 3.7037E-6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921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0.19004 L 3.75E-6 1.48148E-6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9514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3" presetClass="path" presetSubtype="0" accel="50000" decel="50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0.00013 0.19004 L 3.75E-6 1.48148E-6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9514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3" presetClass="path" presetSubtype="0" accel="50000" decel="50000" fill="hold" grpId="1" nodeType="withEffect">
                                  <p:stCondLst>
                                    <p:cond delay="1250"/>
                                  </p:stCondLst>
                                  <p:childTnLst>
                                    <p:animMotion origin="layout" path="M -0.00013 0.19004 L 3.75E-6 1.48148E-6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9514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63" presetClass="path" presetSubtype="0" accel="50000" decel="5000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0.00013 0.19004 L 3.75E-6 1.48148E-6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9514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63" presetClass="path" presetSubtype="0" accel="50000" decel="5000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-0.00013 0.19004 L 3.75E-6 1.48148E-6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95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>
            <a:extLst>
              <a:ext uri="{FF2B5EF4-FFF2-40B4-BE49-F238E27FC236}">
                <a16:creationId xmlns:a16="http://schemas.microsoft.com/office/drawing/2014/main" id="{A29B9C2E-1B8C-4B66-828D-6E365747F0C1}"/>
              </a:ext>
            </a:extLst>
          </p:cNvPr>
          <p:cNvGrpSpPr/>
          <p:nvPr/>
        </p:nvGrpSpPr>
        <p:grpSpPr>
          <a:xfrm>
            <a:off x="4517331" y="1678368"/>
            <a:ext cx="2956058" cy="4417633"/>
            <a:chOff x="4350210" y="1426119"/>
            <a:chExt cx="3235347" cy="4835012"/>
          </a:xfrm>
          <a:gradFill>
            <a:gsLst>
              <a:gs pos="0">
                <a:schemeClr val="bg1">
                  <a:lumMod val="85000"/>
                </a:schemeClr>
              </a:gs>
              <a:gs pos="100000">
                <a:schemeClr val="tx1">
                  <a:lumMod val="85000"/>
                  <a:lumOff val="15000"/>
                </a:schemeClr>
              </a:gs>
            </a:gsLst>
            <a:lin ang="2400000" scaled="0"/>
          </a:gradFill>
        </p:grpSpPr>
        <p:grpSp>
          <p:nvGrpSpPr>
            <p:cNvPr id="3" name="组合 2">
              <a:extLst>
                <a:ext uri="{FF2B5EF4-FFF2-40B4-BE49-F238E27FC236}">
                  <a16:creationId xmlns:a16="http://schemas.microsoft.com/office/drawing/2014/main" id="{6FC7948D-15D2-4DC9-BEF8-0DCB25FD365E}"/>
                </a:ext>
              </a:extLst>
            </p:cNvPr>
            <p:cNvGrpSpPr/>
            <p:nvPr/>
          </p:nvGrpSpPr>
          <p:grpSpPr>
            <a:xfrm>
              <a:off x="4350210" y="1426119"/>
              <a:ext cx="3235347" cy="4835012"/>
              <a:chOff x="4350210" y="1426119"/>
              <a:chExt cx="3235347" cy="4835012"/>
            </a:xfrm>
            <a:grpFill/>
          </p:grpSpPr>
          <p:grpSp>
            <p:nvGrpSpPr>
              <p:cNvPr id="8" name="组合 7">
                <a:extLst>
                  <a:ext uri="{FF2B5EF4-FFF2-40B4-BE49-F238E27FC236}">
                    <a16:creationId xmlns:a16="http://schemas.microsoft.com/office/drawing/2014/main" id="{61DFE393-7D07-4A07-A9C9-EDEE75FCF474}"/>
                  </a:ext>
                </a:extLst>
              </p:cNvPr>
              <p:cNvGrpSpPr/>
              <p:nvPr/>
            </p:nvGrpSpPr>
            <p:grpSpPr>
              <a:xfrm>
                <a:off x="4350210" y="1426119"/>
                <a:ext cx="3235347" cy="4835012"/>
                <a:chOff x="4350210" y="1426119"/>
                <a:chExt cx="3235347" cy="4835012"/>
              </a:xfrm>
              <a:grpFill/>
            </p:grpSpPr>
            <p:sp>
              <p:nvSpPr>
                <p:cNvPr id="10" name="任意多边形 6">
                  <a:extLst>
                    <a:ext uri="{FF2B5EF4-FFF2-40B4-BE49-F238E27FC236}">
                      <a16:creationId xmlns:a16="http://schemas.microsoft.com/office/drawing/2014/main" id="{2CD75AC5-35D5-46F7-82B3-952CDF24BF6C}"/>
                    </a:ext>
                  </a:extLst>
                </p:cNvPr>
                <p:cNvSpPr/>
                <p:nvPr/>
              </p:nvSpPr>
              <p:spPr>
                <a:xfrm>
                  <a:off x="4350210" y="1426119"/>
                  <a:ext cx="3235347" cy="3166231"/>
                </a:xfrm>
                <a:custGeom>
                  <a:avLst/>
                  <a:gdLst>
                    <a:gd name="connsiteX0" fmla="*/ 1017270 w 3223260"/>
                    <a:gd name="connsiteY0" fmla="*/ 3154680 h 3166110"/>
                    <a:gd name="connsiteX1" fmla="*/ 640080 w 3223260"/>
                    <a:gd name="connsiteY1" fmla="*/ 3154680 h 3166110"/>
                    <a:gd name="connsiteX2" fmla="*/ 0 w 3223260"/>
                    <a:gd name="connsiteY2" fmla="*/ 1417320 h 3166110"/>
                    <a:gd name="connsiteX3" fmla="*/ 1600200 w 3223260"/>
                    <a:gd name="connsiteY3" fmla="*/ 0 h 3166110"/>
                    <a:gd name="connsiteX4" fmla="*/ 3223260 w 3223260"/>
                    <a:gd name="connsiteY4" fmla="*/ 1337310 h 3166110"/>
                    <a:gd name="connsiteX5" fmla="*/ 2674620 w 3223260"/>
                    <a:gd name="connsiteY5" fmla="*/ 3166110 h 3166110"/>
                    <a:gd name="connsiteX6" fmla="*/ 2308860 w 3223260"/>
                    <a:gd name="connsiteY6" fmla="*/ 3166110 h 3166110"/>
                    <a:gd name="connsiteX7" fmla="*/ 2754630 w 3223260"/>
                    <a:gd name="connsiteY7" fmla="*/ 1360170 h 3166110"/>
                    <a:gd name="connsiteX8" fmla="*/ 480060 w 3223260"/>
                    <a:gd name="connsiteY8" fmla="*/ 1360170 h 3166110"/>
                    <a:gd name="connsiteX9" fmla="*/ 1017270 w 3223260"/>
                    <a:gd name="connsiteY9" fmla="*/ 3154680 h 3166110"/>
                    <a:gd name="connsiteX0" fmla="*/ 1017270 w 3223260"/>
                    <a:gd name="connsiteY0" fmla="*/ 3154680 h 3166110"/>
                    <a:gd name="connsiteX1" fmla="*/ 640080 w 3223260"/>
                    <a:gd name="connsiteY1" fmla="*/ 3154680 h 3166110"/>
                    <a:gd name="connsiteX2" fmla="*/ 0 w 3223260"/>
                    <a:gd name="connsiteY2" fmla="*/ 1417320 h 3166110"/>
                    <a:gd name="connsiteX3" fmla="*/ 1600200 w 3223260"/>
                    <a:gd name="connsiteY3" fmla="*/ 0 h 3166110"/>
                    <a:gd name="connsiteX4" fmla="*/ 3223260 w 3223260"/>
                    <a:gd name="connsiteY4" fmla="*/ 1337310 h 3166110"/>
                    <a:gd name="connsiteX5" fmla="*/ 2674620 w 3223260"/>
                    <a:gd name="connsiteY5" fmla="*/ 3166110 h 3166110"/>
                    <a:gd name="connsiteX6" fmla="*/ 2308860 w 3223260"/>
                    <a:gd name="connsiteY6" fmla="*/ 3166110 h 3166110"/>
                    <a:gd name="connsiteX7" fmla="*/ 2754630 w 3223260"/>
                    <a:gd name="connsiteY7" fmla="*/ 1360170 h 3166110"/>
                    <a:gd name="connsiteX8" fmla="*/ 1543050 w 3223260"/>
                    <a:gd name="connsiteY8" fmla="*/ 1348740 h 3166110"/>
                    <a:gd name="connsiteX9" fmla="*/ 480060 w 3223260"/>
                    <a:gd name="connsiteY9" fmla="*/ 1360170 h 3166110"/>
                    <a:gd name="connsiteX10" fmla="*/ 1017270 w 3223260"/>
                    <a:gd name="connsiteY10" fmla="*/ 3154680 h 3166110"/>
                    <a:gd name="connsiteX0" fmla="*/ 1017270 w 3223260"/>
                    <a:gd name="connsiteY0" fmla="*/ 3154680 h 3166110"/>
                    <a:gd name="connsiteX1" fmla="*/ 640080 w 3223260"/>
                    <a:gd name="connsiteY1" fmla="*/ 3154680 h 3166110"/>
                    <a:gd name="connsiteX2" fmla="*/ 0 w 3223260"/>
                    <a:gd name="connsiteY2" fmla="*/ 1417320 h 3166110"/>
                    <a:gd name="connsiteX3" fmla="*/ 1600200 w 3223260"/>
                    <a:gd name="connsiteY3" fmla="*/ 0 h 3166110"/>
                    <a:gd name="connsiteX4" fmla="*/ 3223260 w 3223260"/>
                    <a:gd name="connsiteY4" fmla="*/ 1337310 h 3166110"/>
                    <a:gd name="connsiteX5" fmla="*/ 2674620 w 3223260"/>
                    <a:gd name="connsiteY5" fmla="*/ 3166110 h 3166110"/>
                    <a:gd name="connsiteX6" fmla="*/ 2308860 w 3223260"/>
                    <a:gd name="connsiteY6" fmla="*/ 3166110 h 3166110"/>
                    <a:gd name="connsiteX7" fmla="*/ 2754630 w 3223260"/>
                    <a:gd name="connsiteY7" fmla="*/ 1360170 h 3166110"/>
                    <a:gd name="connsiteX8" fmla="*/ 1565910 w 3223260"/>
                    <a:gd name="connsiteY8" fmla="*/ 514350 h 3166110"/>
                    <a:gd name="connsiteX9" fmla="*/ 480060 w 3223260"/>
                    <a:gd name="connsiteY9" fmla="*/ 1360170 h 3166110"/>
                    <a:gd name="connsiteX10" fmla="*/ 1017270 w 3223260"/>
                    <a:gd name="connsiteY10" fmla="*/ 3154680 h 3166110"/>
                    <a:gd name="connsiteX0" fmla="*/ 1033836 w 3239826"/>
                    <a:gd name="connsiteY0" fmla="*/ 3154680 h 3166110"/>
                    <a:gd name="connsiteX1" fmla="*/ 656646 w 3239826"/>
                    <a:gd name="connsiteY1" fmla="*/ 3154680 h 3166110"/>
                    <a:gd name="connsiteX2" fmla="*/ 16566 w 3239826"/>
                    <a:gd name="connsiteY2" fmla="*/ 1417320 h 3166110"/>
                    <a:gd name="connsiteX3" fmla="*/ 1616766 w 3239826"/>
                    <a:gd name="connsiteY3" fmla="*/ 0 h 3166110"/>
                    <a:gd name="connsiteX4" fmla="*/ 3239826 w 3239826"/>
                    <a:gd name="connsiteY4" fmla="*/ 1337310 h 3166110"/>
                    <a:gd name="connsiteX5" fmla="*/ 2691186 w 3239826"/>
                    <a:gd name="connsiteY5" fmla="*/ 3166110 h 3166110"/>
                    <a:gd name="connsiteX6" fmla="*/ 2325426 w 3239826"/>
                    <a:gd name="connsiteY6" fmla="*/ 3166110 h 3166110"/>
                    <a:gd name="connsiteX7" fmla="*/ 2771196 w 3239826"/>
                    <a:gd name="connsiteY7" fmla="*/ 1360170 h 3166110"/>
                    <a:gd name="connsiteX8" fmla="*/ 1582476 w 3239826"/>
                    <a:gd name="connsiteY8" fmla="*/ 514350 h 3166110"/>
                    <a:gd name="connsiteX9" fmla="*/ 496626 w 3239826"/>
                    <a:gd name="connsiteY9" fmla="*/ 1360170 h 3166110"/>
                    <a:gd name="connsiteX10" fmla="*/ 1033836 w 3239826"/>
                    <a:gd name="connsiteY10" fmla="*/ 3154680 h 3166110"/>
                    <a:gd name="connsiteX0" fmla="*/ 1042495 w 3248485"/>
                    <a:gd name="connsiteY0" fmla="*/ 3154680 h 3166110"/>
                    <a:gd name="connsiteX1" fmla="*/ 665305 w 3248485"/>
                    <a:gd name="connsiteY1" fmla="*/ 3154680 h 3166110"/>
                    <a:gd name="connsiteX2" fmla="*/ 25225 w 3248485"/>
                    <a:gd name="connsiteY2" fmla="*/ 1417320 h 3166110"/>
                    <a:gd name="connsiteX3" fmla="*/ 1625425 w 3248485"/>
                    <a:gd name="connsiteY3" fmla="*/ 0 h 3166110"/>
                    <a:gd name="connsiteX4" fmla="*/ 3248485 w 3248485"/>
                    <a:gd name="connsiteY4" fmla="*/ 1337310 h 3166110"/>
                    <a:gd name="connsiteX5" fmla="*/ 2699845 w 3248485"/>
                    <a:gd name="connsiteY5" fmla="*/ 3166110 h 3166110"/>
                    <a:gd name="connsiteX6" fmla="*/ 2334085 w 3248485"/>
                    <a:gd name="connsiteY6" fmla="*/ 3166110 h 3166110"/>
                    <a:gd name="connsiteX7" fmla="*/ 2779855 w 3248485"/>
                    <a:gd name="connsiteY7" fmla="*/ 1360170 h 3166110"/>
                    <a:gd name="connsiteX8" fmla="*/ 1591135 w 3248485"/>
                    <a:gd name="connsiteY8" fmla="*/ 514350 h 3166110"/>
                    <a:gd name="connsiteX9" fmla="*/ 505285 w 3248485"/>
                    <a:gd name="connsiteY9" fmla="*/ 1360170 h 3166110"/>
                    <a:gd name="connsiteX10" fmla="*/ 1042495 w 3248485"/>
                    <a:gd name="connsiteY10" fmla="*/ 3154680 h 3166110"/>
                    <a:gd name="connsiteX0" fmla="*/ 1041731 w 3247721"/>
                    <a:gd name="connsiteY0" fmla="*/ 3154680 h 3166110"/>
                    <a:gd name="connsiteX1" fmla="*/ 664541 w 3247721"/>
                    <a:gd name="connsiteY1" fmla="*/ 3154680 h 3166110"/>
                    <a:gd name="connsiteX2" fmla="*/ 24461 w 3247721"/>
                    <a:gd name="connsiteY2" fmla="*/ 1417320 h 3166110"/>
                    <a:gd name="connsiteX3" fmla="*/ 1624661 w 3247721"/>
                    <a:gd name="connsiteY3" fmla="*/ 0 h 3166110"/>
                    <a:gd name="connsiteX4" fmla="*/ 3247721 w 3247721"/>
                    <a:gd name="connsiteY4" fmla="*/ 1337310 h 3166110"/>
                    <a:gd name="connsiteX5" fmla="*/ 2699081 w 3247721"/>
                    <a:gd name="connsiteY5" fmla="*/ 3166110 h 3166110"/>
                    <a:gd name="connsiteX6" fmla="*/ 2333321 w 3247721"/>
                    <a:gd name="connsiteY6" fmla="*/ 3166110 h 3166110"/>
                    <a:gd name="connsiteX7" fmla="*/ 2779091 w 3247721"/>
                    <a:gd name="connsiteY7" fmla="*/ 1360170 h 3166110"/>
                    <a:gd name="connsiteX8" fmla="*/ 1590371 w 3247721"/>
                    <a:gd name="connsiteY8" fmla="*/ 514350 h 3166110"/>
                    <a:gd name="connsiteX9" fmla="*/ 504521 w 3247721"/>
                    <a:gd name="connsiteY9" fmla="*/ 1360170 h 3166110"/>
                    <a:gd name="connsiteX10" fmla="*/ 1041731 w 3247721"/>
                    <a:gd name="connsiteY10" fmla="*/ 3154680 h 3166110"/>
                    <a:gd name="connsiteX0" fmla="*/ 1043307 w 3249297"/>
                    <a:gd name="connsiteY0" fmla="*/ 3154680 h 3166110"/>
                    <a:gd name="connsiteX1" fmla="*/ 666117 w 3249297"/>
                    <a:gd name="connsiteY1" fmla="*/ 3154680 h 3166110"/>
                    <a:gd name="connsiteX2" fmla="*/ 26037 w 3249297"/>
                    <a:gd name="connsiteY2" fmla="*/ 1417320 h 3166110"/>
                    <a:gd name="connsiteX3" fmla="*/ 1626237 w 3249297"/>
                    <a:gd name="connsiteY3" fmla="*/ 0 h 3166110"/>
                    <a:gd name="connsiteX4" fmla="*/ 3249297 w 3249297"/>
                    <a:gd name="connsiteY4" fmla="*/ 1337310 h 3166110"/>
                    <a:gd name="connsiteX5" fmla="*/ 2700657 w 3249297"/>
                    <a:gd name="connsiteY5" fmla="*/ 3166110 h 3166110"/>
                    <a:gd name="connsiteX6" fmla="*/ 2334897 w 3249297"/>
                    <a:gd name="connsiteY6" fmla="*/ 3166110 h 3166110"/>
                    <a:gd name="connsiteX7" fmla="*/ 2780667 w 3249297"/>
                    <a:gd name="connsiteY7" fmla="*/ 1360170 h 3166110"/>
                    <a:gd name="connsiteX8" fmla="*/ 1591947 w 3249297"/>
                    <a:gd name="connsiteY8" fmla="*/ 514350 h 3166110"/>
                    <a:gd name="connsiteX9" fmla="*/ 506097 w 3249297"/>
                    <a:gd name="connsiteY9" fmla="*/ 1360170 h 3166110"/>
                    <a:gd name="connsiteX10" fmla="*/ 1043307 w 3249297"/>
                    <a:gd name="connsiteY10" fmla="*/ 3154680 h 3166110"/>
                    <a:gd name="connsiteX0" fmla="*/ 1043307 w 3249297"/>
                    <a:gd name="connsiteY0" fmla="*/ 3154680 h 3166110"/>
                    <a:gd name="connsiteX1" fmla="*/ 666117 w 3249297"/>
                    <a:gd name="connsiteY1" fmla="*/ 3154680 h 3166110"/>
                    <a:gd name="connsiteX2" fmla="*/ 26037 w 3249297"/>
                    <a:gd name="connsiteY2" fmla="*/ 1417320 h 3166110"/>
                    <a:gd name="connsiteX3" fmla="*/ 1626237 w 3249297"/>
                    <a:gd name="connsiteY3" fmla="*/ 0 h 3166110"/>
                    <a:gd name="connsiteX4" fmla="*/ 3249297 w 3249297"/>
                    <a:gd name="connsiteY4" fmla="*/ 1337310 h 3166110"/>
                    <a:gd name="connsiteX5" fmla="*/ 2700657 w 3249297"/>
                    <a:gd name="connsiteY5" fmla="*/ 3166110 h 3166110"/>
                    <a:gd name="connsiteX6" fmla="*/ 2334897 w 3249297"/>
                    <a:gd name="connsiteY6" fmla="*/ 3166110 h 3166110"/>
                    <a:gd name="connsiteX7" fmla="*/ 2780667 w 3249297"/>
                    <a:gd name="connsiteY7" fmla="*/ 1360170 h 3166110"/>
                    <a:gd name="connsiteX8" fmla="*/ 1591947 w 3249297"/>
                    <a:gd name="connsiteY8" fmla="*/ 514350 h 3166110"/>
                    <a:gd name="connsiteX9" fmla="*/ 506097 w 3249297"/>
                    <a:gd name="connsiteY9" fmla="*/ 1360170 h 3166110"/>
                    <a:gd name="connsiteX10" fmla="*/ 1043307 w 3249297"/>
                    <a:gd name="connsiteY10" fmla="*/ 3154680 h 3166110"/>
                    <a:gd name="connsiteX0" fmla="*/ 1024678 w 3230668"/>
                    <a:gd name="connsiteY0" fmla="*/ 3154680 h 3166110"/>
                    <a:gd name="connsiteX1" fmla="*/ 647488 w 3230668"/>
                    <a:gd name="connsiteY1" fmla="*/ 3154680 h 3166110"/>
                    <a:gd name="connsiteX2" fmla="*/ 7408 w 3230668"/>
                    <a:gd name="connsiteY2" fmla="*/ 1417320 h 3166110"/>
                    <a:gd name="connsiteX3" fmla="*/ 1607608 w 3230668"/>
                    <a:gd name="connsiteY3" fmla="*/ 0 h 3166110"/>
                    <a:gd name="connsiteX4" fmla="*/ 3230668 w 3230668"/>
                    <a:gd name="connsiteY4" fmla="*/ 1337310 h 3166110"/>
                    <a:gd name="connsiteX5" fmla="*/ 2682028 w 3230668"/>
                    <a:gd name="connsiteY5" fmla="*/ 3166110 h 3166110"/>
                    <a:gd name="connsiteX6" fmla="*/ 2316268 w 3230668"/>
                    <a:gd name="connsiteY6" fmla="*/ 3166110 h 3166110"/>
                    <a:gd name="connsiteX7" fmla="*/ 2762038 w 3230668"/>
                    <a:gd name="connsiteY7" fmla="*/ 1360170 h 3166110"/>
                    <a:gd name="connsiteX8" fmla="*/ 1573318 w 3230668"/>
                    <a:gd name="connsiteY8" fmla="*/ 514350 h 3166110"/>
                    <a:gd name="connsiteX9" fmla="*/ 487468 w 3230668"/>
                    <a:gd name="connsiteY9" fmla="*/ 1360170 h 3166110"/>
                    <a:gd name="connsiteX10" fmla="*/ 1024678 w 3230668"/>
                    <a:gd name="connsiteY10" fmla="*/ 3154680 h 3166110"/>
                    <a:gd name="connsiteX0" fmla="*/ 1024678 w 3230668"/>
                    <a:gd name="connsiteY0" fmla="*/ 3154680 h 3166110"/>
                    <a:gd name="connsiteX1" fmla="*/ 647488 w 3230668"/>
                    <a:gd name="connsiteY1" fmla="*/ 3154680 h 3166110"/>
                    <a:gd name="connsiteX2" fmla="*/ 7408 w 3230668"/>
                    <a:gd name="connsiteY2" fmla="*/ 1417320 h 3166110"/>
                    <a:gd name="connsiteX3" fmla="*/ 1607608 w 3230668"/>
                    <a:gd name="connsiteY3" fmla="*/ 0 h 3166110"/>
                    <a:gd name="connsiteX4" fmla="*/ 3230668 w 3230668"/>
                    <a:gd name="connsiteY4" fmla="*/ 1337310 h 3166110"/>
                    <a:gd name="connsiteX5" fmla="*/ 2682028 w 3230668"/>
                    <a:gd name="connsiteY5" fmla="*/ 3166110 h 3166110"/>
                    <a:gd name="connsiteX6" fmla="*/ 2316268 w 3230668"/>
                    <a:gd name="connsiteY6" fmla="*/ 3166110 h 3166110"/>
                    <a:gd name="connsiteX7" fmla="*/ 2762038 w 3230668"/>
                    <a:gd name="connsiteY7" fmla="*/ 1360170 h 3166110"/>
                    <a:gd name="connsiteX8" fmla="*/ 1573318 w 3230668"/>
                    <a:gd name="connsiteY8" fmla="*/ 514350 h 3166110"/>
                    <a:gd name="connsiteX9" fmla="*/ 487468 w 3230668"/>
                    <a:gd name="connsiteY9" fmla="*/ 1360170 h 3166110"/>
                    <a:gd name="connsiteX10" fmla="*/ 1024678 w 3230668"/>
                    <a:gd name="connsiteY10" fmla="*/ 3154680 h 3166110"/>
                    <a:gd name="connsiteX0" fmla="*/ 1024678 w 3230668"/>
                    <a:gd name="connsiteY0" fmla="*/ 3154680 h 3166110"/>
                    <a:gd name="connsiteX1" fmla="*/ 647488 w 3230668"/>
                    <a:gd name="connsiteY1" fmla="*/ 3154680 h 3166110"/>
                    <a:gd name="connsiteX2" fmla="*/ 7408 w 3230668"/>
                    <a:gd name="connsiteY2" fmla="*/ 1417320 h 3166110"/>
                    <a:gd name="connsiteX3" fmla="*/ 1607608 w 3230668"/>
                    <a:gd name="connsiteY3" fmla="*/ 0 h 3166110"/>
                    <a:gd name="connsiteX4" fmla="*/ 3230668 w 3230668"/>
                    <a:gd name="connsiteY4" fmla="*/ 1337310 h 3166110"/>
                    <a:gd name="connsiteX5" fmla="*/ 2682028 w 3230668"/>
                    <a:gd name="connsiteY5" fmla="*/ 3166110 h 3166110"/>
                    <a:gd name="connsiteX6" fmla="*/ 2316268 w 3230668"/>
                    <a:gd name="connsiteY6" fmla="*/ 3166110 h 3166110"/>
                    <a:gd name="connsiteX7" fmla="*/ 2762038 w 3230668"/>
                    <a:gd name="connsiteY7" fmla="*/ 1360170 h 3166110"/>
                    <a:gd name="connsiteX8" fmla="*/ 1573318 w 3230668"/>
                    <a:gd name="connsiteY8" fmla="*/ 514350 h 3166110"/>
                    <a:gd name="connsiteX9" fmla="*/ 487468 w 3230668"/>
                    <a:gd name="connsiteY9" fmla="*/ 1360170 h 3166110"/>
                    <a:gd name="connsiteX10" fmla="*/ 1024678 w 3230668"/>
                    <a:gd name="connsiteY10" fmla="*/ 3154680 h 3166110"/>
                    <a:gd name="connsiteX0" fmla="*/ 1024678 w 3230668"/>
                    <a:gd name="connsiteY0" fmla="*/ 3154787 h 3166217"/>
                    <a:gd name="connsiteX1" fmla="*/ 647488 w 3230668"/>
                    <a:gd name="connsiteY1" fmla="*/ 3154787 h 3166217"/>
                    <a:gd name="connsiteX2" fmla="*/ 7408 w 3230668"/>
                    <a:gd name="connsiteY2" fmla="*/ 1417427 h 3166217"/>
                    <a:gd name="connsiteX3" fmla="*/ 1607608 w 3230668"/>
                    <a:gd name="connsiteY3" fmla="*/ 107 h 3166217"/>
                    <a:gd name="connsiteX4" fmla="*/ 3230668 w 3230668"/>
                    <a:gd name="connsiteY4" fmla="*/ 1337417 h 3166217"/>
                    <a:gd name="connsiteX5" fmla="*/ 2682028 w 3230668"/>
                    <a:gd name="connsiteY5" fmla="*/ 3166217 h 3166217"/>
                    <a:gd name="connsiteX6" fmla="*/ 2316268 w 3230668"/>
                    <a:gd name="connsiteY6" fmla="*/ 3166217 h 3166217"/>
                    <a:gd name="connsiteX7" fmla="*/ 2762038 w 3230668"/>
                    <a:gd name="connsiteY7" fmla="*/ 1360277 h 3166217"/>
                    <a:gd name="connsiteX8" fmla="*/ 1573318 w 3230668"/>
                    <a:gd name="connsiteY8" fmla="*/ 514457 h 3166217"/>
                    <a:gd name="connsiteX9" fmla="*/ 487468 w 3230668"/>
                    <a:gd name="connsiteY9" fmla="*/ 1360277 h 3166217"/>
                    <a:gd name="connsiteX10" fmla="*/ 1024678 w 3230668"/>
                    <a:gd name="connsiteY10" fmla="*/ 3154787 h 3166217"/>
                    <a:gd name="connsiteX0" fmla="*/ 1024678 w 3230734"/>
                    <a:gd name="connsiteY0" fmla="*/ 3154799 h 3166229"/>
                    <a:gd name="connsiteX1" fmla="*/ 647488 w 3230734"/>
                    <a:gd name="connsiteY1" fmla="*/ 3154799 h 3166229"/>
                    <a:gd name="connsiteX2" fmla="*/ 7408 w 3230734"/>
                    <a:gd name="connsiteY2" fmla="*/ 1417439 h 3166229"/>
                    <a:gd name="connsiteX3" fmla="*/ 1607608 w 3230734"/>
                    <a:gd name="connsiteY3" fmla="*/ 119 h 3166229"/>
                    <a:gd name="connsiteX4" fmla="*/ 3230668 w 3230734"/>
                    <a:gd name="connsiteY4" fmla="*/ 1337429 h 3166229"/>
                    <a:gd name="connsiteX5" fmla="*/ 2682028 w 3230734"/>
                    <a:gd name="connsiteY5" fmla="*/ 3166229 h 3166229"/>
                    <a:gd name="connsiteX6" fmla="*/ 2316268 w 3230734"/>
                    <a:gd name="connsiteY6" fmla="*/ 3166229 h 3166229"/>
                    <a:gd name="connsiteX7" fmla="*/ 2762038 w 3230734"/>
                    <a:gd name="connsiteY7" fmla="*/ 1360289 h 3166229"/>
                    <a:gd name="connsiteX8" fmla="*/ 1573318 w 3230734"/>
                    <a:gd name="connsiteY8" fmla="*/ 514469 h 3166229"/>
                    <a:gd name="connsiteX9" fmla="*/ 487468 w 3230734"/>
                    <a:gd name="connsiteY9" fmla="*/ 1360289 h 3166229"/>
                    <a:gd name="connsiteX10" fmla="*/ 1024678 w 3230734"/>
                    <a:gd name="connsiteY10" fmla="*/ 3154799 h 3166229"/>
                    <a:gd name="connsiteX0" fmla="*/ 1024678 w 3232740"/>
                    <a:gd name="connsiteY0" fmla="*/ 3154799 h 3166229"/>
                    <a:gd name="connsiteX1" fmla="*/ 647488 w 3232740"/>
                    <a:gd name="connsiteY1" fmla="*/ 3154799 h 3166229"/>
                    <a:gd name="connsiteX2" fmla="*/ 7408 w 3232740"/>
                    <a:gd name="connsiteY2" fmla="*/ 1417439 h 3166229"/>
                    <a:gd name="connsiteX3" fmla="*/ 1607608 w 3232740"/>
                    <a:gd name="connsiteY3" fmla="*/ 119 h 3166229"/>
                    <a:gd name="connsiteX4" fmla="*/ 3230668 w 3232740"/>
                    <a:gd name="connsiteY4" fmla="*/ 1337429 h 3166229"/>
                    <a:gd name="connsiteX5" fmla="*/ 2682028 w 3232740"/>
                    <a:gd name="connsiteY5" fmla="*/ 3166229 h 3166229"/>
                    <a:gd name="connsiteX6" fmla="*/ 2316268 w 3232740"/>
                    <a:gd name="connsiteY6" fmla="*/ 3166229 h 3166229"/>
                    <a:gd name="connsiteX7" fmla="*/ 2762038 w 3232740"/>
                    <a:gd name="connsiteY7" fmla="*/ 1360289 h 3166229"/>
                    <a:gd name="connsiteX8" fmla="*/ 1573318 w 3232740"/>
                    <a:gd name="connsiteY8" fmla="*/ 514469 h 3166229"/>
                    <a:gd name="connsiteX9" fmla="*/ 487468 w 3232740"/>
                    <a:gd name="connsiteY9" fmla="*/ 1360289 h 3166229"/>
                    <a:gd name="connsiteX10" fmla="*/ 1024678 w 3232740"/>
                    <a:gd name="connsiteY10" fmla="*/ 3154799 h 3166229"/>
                    <a:gd name="connsiteX0" fmla="*/ 1024678 w 3232740"/>
                    <a:gd name="connsiteY0" fmla="*/ 3154801 h 3166231"/>
                    <a:gd name="connsiteX1" fmla="*/ 647488 w 3232740"/>
                    <a:gd name="connsiteY1" fmla="*/ 3154801 h 3166231"/>
                    <a:gd name="connsiteX2" fmla="*/ 7408 w 3232740"/>
                    <a:gd name="connsiteY2" fmla="*/ 1417441 h 3166231"/>
                    <a:gd name="connsiteX3" fmla="*/ 1607608 w 3232740"/>
                    <a:gd name="connsiteY3" fmla="*/ 121 h 3166231"/>
                    <a:gd name="connsiteX4" fmla="*/ 3230668 w 3232740"/>
                    <a:gd name="connsiteY4" fmla="*/ 1337431 h 3166231"/>
                    <a:gd name="connsiteX5" fmla="*/ 2682028 w 3232740"/>
                    <a:gd name="connsiteY5" fmla="*/ 3166231 h 3166231"/>
                    <a:gd name="connsiteX6" fmla="*/ 2316268 w 3232740"/>
                    <a:gd name="connsiteY6" fmla="*/ 3166231 h 3166231"/>
                    <a:gd name="connsiteX7" fmla="*/ 2762038 w 3232740"/>
                    <a:gd name="connsiteY7" fmla="*/ 1360291 h 3166231"/>
                    <a:gd name="connsiteX8" fmla="*/ 1573318 w 3232740"/>
                    <a:gd name="connsiteY8" fmla="*/ 514471 h 3166231"/>
                    <a:gd name="connsiteX9" fmla="*/ 487468 w 3232740"/>
                    <a:gd name="connsiteY9" fmla="*/ 1360291 h 3166231"/>
                    <a:gd name="connsiteX10" fmla="*/ 1024678 w 3232740"/>
                    <a:gd name="connsiteY10" fmla="*/ 3154801 h 3166231"/>
                    <a:gd name="connsiteX0" fmla="*/ 1024678 w 3234187"/>
                    <a:gd name="connsiteY0" fmla="*/ 3154801 h 3166231"/>
                    <a:gd name="connsiteX1" fmla="*/ 647488 w 3234187"/>
                    <a:gd name="connsiteY1" fmla="*/ 3154801 h 3166231"/>
                    <a:gd name="connsiteX2" fmla="*/ 7408 w 3234187"/>
                    <a:gd name="connsiteY2" fmla="*/ 1417441 h 3166231"/>
                    <a:gd name="connsiteX3" fmla="*/ 1607608 w 3234187"/>
                    <a:gd name="connsiteY3" fmla="*/ 121 h 3166231"/>
                    <a:gd name="connsiteX4" fmla="*/ 3230668 w 3234187"/>
                    <a:gd name="connsiteY4" fmla="*/ 1337431 h 3166231"/>
                    <a:gd name="connsiteX5" fmla="*/ 2682028 w 3234187"/>
                    <a:gd name="connsiteY5" fmla="*/ 3166231 h 3166231"/>
                    <a:gd name="connsiteX6" fmla="*/ 2316268 w 3234187"/>
                    <a:gd name="connsiteY6" fmla="*/ 3166231 h 3166231"/>
                    <a:gd name="connsiteX7" fmla="*/ 2762038 w 3234187"/>
                    <a:gd name="connsiteY7" fmla="*/ 1360291 h 3166231"/>
                    <a:gd name="connsiteX8" fmla="*/ 1573318 w 3234187"/>
                    <a:gd name="connsiteY8" fmla="*/ 514471 h 3166231"/>
                    <a:gd name="connsiteX9" fmla="*/ 487468 w 3234187"/>
                    <a:gd name="connsiteY9" fmla="*/ 1360291 h 3166231"/>
                    <a:gd name="connsiteX10" fmla="*/ 1024678 w 3234187"/>
                    <a:gd name="connsiteY10" fmla="*/ 3154801 h 3166231"/>
                    <a:gd name="connsiteX0" fmla="*/ 1024678 w 3235347"/>
                    <a:gd name="connsiteY0" fmla="*/ 3154801 h 3166231"/>
                    <a:gd name="connsiteX1" fmla="*/ 647488 w 3235347"/>
                    <a:gd name="connsiteY1" fmla="*/ 3154801 h 3166231"/>
                    <a:gd name="connsiteX2" fmla="*/ 7408 w 3235347"/>
                    <a:gd name="connsiteY2" fmla="*/ 1417441 h 3166231"/>
                    <a:gd name="connsiteX3" fmla="*/ 1607608 w 3235347"/>
                    <a:gd name="connsiteY3" fmla="*/ 121 h 3166231"/>
                    <a:gd name="connsiteX4" fmla="*/ 3230668 w 3235347"/>
                    <a:gd name="connsiteY4" fmla="*/ 1337431 h 3166231"/>
                    <a:gd name="connsiteX5" fmla="*/ 2682028 w 3235347"/>
                    <a:gd name="connsiteY5" fmla="*/ 3166231 h 3166231"/>
                    <a:gd name="connsiteX6" fmla="*/ 2316268 w 3235347"/>
                    <a:gd name="connsiteY6" fmla="*/ 3166231 h 3166231"/>
                    <a:gd name="connsiteX7" fmla="*/ 2762038 w 3235347"/>
                    <a:gd name="connsiteY7" fmla="*/ 1360291 h 3166231"/>
                    <a:gd name="connsiteX8" fmla="*/ 1573318 w 3235347"/>
                    <a:gd name="connsiteY8" fmla="*/ 514471 h 3166231"/>
                    <a:gd name="connsiteX9" fmla="*/ 487468 w 3235347"/>
                    <a:gd name="connsiteY9" fmla="*/ 1360291 h 3166231"/>
                    <a:gd name="connsiteX10" fmla="*/ 1024678 w 3235347"/>
                    <a:gd name="connsiteY10" fmla="*/ 3154801 h 3166231"/>
                    <a:gd name="connsiteX0" fmla="*/ 1024678 w 3235347"/>
                    <a:gd name="connsiteY0" fmla="*/ 3154801 h 3166231"/>
                    <a:gd name="connsiteX1" fmla="*/ 647488 w 3235347"/>
                    <a:gd name="connsiteY1" fmla="*/ 3154801 h 3166231"/>
                    <a:gd name="connsiteX2" fmla="*/ 7408 w 3235347"/>
                    <a:gd name="connsiteY2" fmla="*/ 1417441 h 3166231"/>
                    <a:gd name="connsiteX3" fmla="*/ 1607608 w 3235347"/>
                    <a:gd name="connsiteY3" fmla="*/ 121 h 3166231"/>
                    <a:gd name="connsiteX4" fmla="*/ 3230668 w 3235347"/>
                    <a:gd name="connsiteY4" fmla="*/ 1337431 h 3166231"/>
                    <a:gd name="connsiteX5" fmla="*/ 2682028 w 3235347"/>
                    <a:gd name="connsiteY5" fmla="*/ 3166231 h 3166231"/>
                    <a:gd name="connsiteX6" fmla="*/ 2316268 w 3235347"/>
                    <a:gd name="connsiteY6" fmla="*/ 3166231 h 3166231"/>
                    <a:gd name="connsiteX7" fmla="*/ 2762038 w 3235347"/>
                    <a:gd name="connsiteY7" fmla="*/ 1360291 h 3166231"/>
                    <a:gd name="connsiteX8" fmla="*/ 1573318 w 3235347"/>
                    <a:gd name="connsiteY8" fmla="*/ 514471 h 3166231"/>
                    <a:gd name="connsiteX9" fmla="*/ 487468 w 3235347"/>
                    <a:gd name="connsiteY9" fmla="*/ 1360291 h 3166231"/>
                    <a:gd name="connsiteX10" fmla="*/ 1024678 w 3235347"/>
                    <a:gd name="connsiteY10" fmla="*/ 3154801 h 3166231"/>
                    <a:gd name="connsiteX0" fmla="*/ 1024678 w 3235347"/>
                    <a:gd name="connsiteY0" fmla="*/ 3154801 h 3166231"/>
                    <a:gd name="connsiteX1" fmla="*/ 647488 w 3235347"/>
                    <a:gd name="connsiteY1" fmla="*/ 3154801 h 3166231"/>
                    <a:gd name="connsiteX2" fmla="*/ 7408 w 3235347"/>
                    <a:gd name="connsiteY2" fmla="*/ 1417441 h 3166231"/>
                    <a:gd name="connsiteX3" fmla="*/ 1607608 w 3235347"/>
                    <a:gd name="connsiteY3" fmla="*/ 121 h 3166231"/>
                    <a:gd name="connsiteX4" fmla="*/ 3230668 w 3235347"/>
                    <a:gd name="connsiteY4" fmla="*/ 1337431 h 3166231"/>
                    <a:gd name="connsiteX5" fmla="*/ 2682028 w 3235347"/>
                    <a:gd name="connsiteY5" fmla="*/ 3166231 h 3166231"/>
                    <a:gd name="connsiteX6" fmla="*/ 2316268 w 3235347"/>
                    <a:gd name="connsiteY6" fmla="*/ 3166231 h 3166231"/>
                    <a:gd name="connsiteX7" fmla="*/ 2762038 w 3235347"/>
                    <a:gd name="connsiteY7" fmla="*/ 1360291 h 3166231"/>
                    <a:gd name="connsiteX8" fmla="*/ 1573318 w 3235347"/>
                    <a:gd name="connsiteY8" fmla="*/ 514471 h 3166231"/>
                    <a:gd name="connsiteX9" fmla="*/ 487468 w 3235347"/>
                    <a:gd name="connsiteY9" fmla="*/ 1360291 h 3166231"/>
                    <a:gd name="connsiteX10" fmla="*/ 1024678 w 3235347"/>
                    <a:gd name="connsiteY10" fmla="*/ 3154801 h 3166231"/>
                    <a:gd name="connsiteX0" fmla="*/ 1024678 w 3235347"/>
                    <a:gd name="connsiteY0" fmla="*/ 3154801 h 3166231"/>
                    <a:gd name="connsiteX1" fmla="*/ 647488 w 3235347"/>
                    <a:gd name="connsiteY1" fmla="*/ 3154801 h 3166231"/>
                    <a:gd name="connsiteX2" fmla="*/ 7408 w 3235347"/>
                    <a:gd name="connsiteY2" fmla="*/ 1417441 h 3166231"/>
                    <a:gd name="connsiteX3" fmla="*/ 1607608 w 3235347"/>
                    <a:gd name="connsiteY3" fmla="*/ 121 h 3166231"/>
                    <a:gd name="connsiteX4" fmla="*/ 3230668 w 3235347"/>
                    <a:gd name="connsiteY4" fmla="*/ 1337431 h 3166231"/>
                    <a:gd name="connsiteX5" fmla="*/ 2682028 w 3235347"/>
                    <a:gd name="connsiteY5" fmla="*/ 3166231 h 3166231"/>
                    <a:gd name="connsiteX6" fmla="*/ 2316268 w 3235347"/>
                    <a:gd name="connsiteY6" fmla="*/ 3166231 h 3166231"/>
                    <a:gd name="connsiteX7" fmla="*/ 2762038 w 3235347"/>
                    <a:gd name="connsiteY7" fmla="*/ 1360291 h 3166231"/>
                    <a:gd name="connsiteX8" fmla="*/ 1573318 w 3235347"/>
                    <a:gd name="connsiteY8" fmla="*/ 514471 h 3166231"/>
                    <a:gd name="connsiteX9" fmla="*/ 487468 w 3235347"/>
                    <a:gd name="connsiteY9" fmla="*/ 1360291 h 3166231"/>
                    <a:gd name="connsiteX10" fmla="*/ 1024678 w 3235347"/>
                    <a:gd name="connsiteY10" fmla="*/ 3154801 h 3166231"/>
                    <a:gd name="connsiteX0" fmla="*/ 1024678 w 3235347"/>
                    <a:gd name="connsiteY0" fmla="*/ 3154801 h 3166231"/>
                    <a:gd name="connsiteX1" fmla="*/ 647488 w 3235347"/>
                    <a:gd name="connsiteY1" fmla="*/ 3154801 h 3166231"/>
                    <a:gd name="connsiteX2" fmla="*/ 7408 w 3235347"/>
                    <a:gd name="connsiteY2" fmla="*/ 1417441 h 3166231"/>
                    <a:gd name="connsiteX3" fmla="*/ 1607608 w 3235347"/>
                    <a:gd name="connsiteY3" fmla="*/ 121 h 3166231"/>
                    <a:gd name="connsiteX4" fmla="*/ 3230668 w 3235347"/>
                    <a:gd name="connsiteY4" fmla="*/ 1337431 h 3166231"/>
                    <a:gd name="connsiteX5" fmla="*/ 2682028 w 3235347"/>
                    <a:gd name="connsiteY5" fmla="*/ 3166231 h 3166231"/>
                    <a:gd name="connsiteX6" fmla="*/ 2316268 w 3235347"/>
                    <a:gd name="connsiteY6" fmla="*/ 3166231 h 3166231"/>
                    <a:gd name="connsiteX7" fmla="*/ 2762038 w 3235347"/>
                    <a:gd name="connsiteY7" fmla="*/ 1360291 h 3166231"/>
                    <a:gd name="connsiteX8" fmla="*/ 1573318 w 3235347"/>
                    <a:gd name="connsiteY8" fmla="*/ 514471 h 3166231"/>
                    <a:gd name="connsiteX9" fmla="*/ 487468 w 3235347"/>
                    <a:gd name="connsiteY9" fmla="*/ 1360291 h 3166231"/>
                    <a:gd name="connsiteX10" fmla="*/ 1024678 w 3235347"/>
                    <a:gd name="connsiteY10" fmla="*/ 3154801 h 3166231"/>
                    <a:gd name="connsiteX0" fmla="*/ 1024678 w 3235347"/>
                    <a:gd name="connsiteY0" fmla="*/ 3154801 h 3166231"/>
                    <a:gd name="connsiteX1" fmla="*/ 647488 w 3235347"/>
                    <a:gd name="connsiteY1" fmla="*/ 3154801 h 3166231"/>
                    <a:gd name="connsiteX2" fmla="*/ 7408 w 3235347"/>
                    <a:gd name="connsiteY2" fmla="*/ 1417441 h 3166231"/>
                    <a:gd name="connsiteX3" fmla="*/ 1607608 w 3235347"/>
                    <a:gd name="connsiteY3" fmla="*/ 121 h 3166231"/>
                    <a:gd name="connsiteX4" fmla="*/ 3230668 w 3235347"/>
                    <a:gd name="connsiteY4" fmla="*/ 1337431 h 3166231"/>
                    <a:gd name="connsiteX5" fmla="*/ 2682028 w 3235347"/>
                    <a:gd name="connsiteY5" fmla="*/ 3166231 h 3166231"/>
                    <a:gd name="connsiteX6" fmla="*/ 2316268 w 3235347"/>
                    <a:gd name="connsiteY6" fmla="*/ 3166231 h 3166231"/>
                    <a:gd name="connsiteX7" fmla="*/ 2762038 w 3235347"/>
                    <a:gd name="connsiteY7" fmla="*/ 1360291 h 3166231"/>
                    <a:gd name="connsiteX8" fmla="*/ 1573318 w 3235347"/>
                    <a:gd name="connsiteY8" fmla="*/ 514471 h 3166231"/>
                    <a:gd name="connsiteX9" fmla="*/ 487468 w 3235347"/>
                    <a:gd name="connsiteY9" fmla="*/ 1360291 h 3166231"/>
                    <a:gd name="connsiteX10" fmla="*/ 1024678 w 3235347"/>
                    <a:gd name="connsiteY10" fmla="*/ 3154801 h 3166231"/>
                    <a:gd name="connsiteX0" fmla="*/ 1024678 w 3235347"/>
                    <a:gd name="connsiteY0" fmla="*/ 3154801 h 3166231"/>
                    <a:gd name="connsiteX1" fmla="*/ 647488 w 3235347"/>
                    <a:gd name="connsiteY1" fmla="*/ 3154801 h 3166231"/>
                    <a:gd name="connsiteX2" fmla="*/ 7408 w 3235347"/>
                    <a:gd name="connsiteY2" fmla="*/ 1417441 h 3166231"/>
                    <a:gd name="connsiteX3" fmla="*/ 1607608 w 3235347"/>
                    <a:gd name="connsiteY3" fmla="*/ 121 h 3166231"/>
                    <a:gd name="connsiteX4" fmla="*/ 3230668 w 3235347"/>
                    <a:gd name="connsiteY4" fmla="*/ 1337431 h 3166231"/>
                    <a:gd name="connsiteX5" fmla="*/ 2682028 w 3235347"/>
                    <a:gd name="connsiteY5" fmla="*/ 3166231 h 3166231"/>
                    <a:gd name="connsiteX6" fmla="*/ 2316268 w 3235347"/>
                    <a:gd name="connsiteY6" fmla="*/ 3166231 h 3166231"/>
                    <a:gd name="connsiteX7" fmla="*/ 2762038 w 3235347"/>
                    <a:gd name="connsiteY7" fmla="*/ 1360291 h 3166231"/>
                    <a:gd name="connsiteX8" fmla="*/ 1573318 w 3235347"/>
                    <a:gd name="connsiteY8" fmla="*/ 514471 h 3166231"/>
                    <a:gd name="connsiteX9" fmla="*/ 487468 w 3235347"/>
                    <a:gd name="connsiteY9" fmla="*/ 1360291 h 3166231"/>
                    <a:gd name="connsiteX10" fmla="*/ 1024678 w 3235347"/>
                    <a:gd name="connsiteY10" fmla="*/ 3154801 h 3166231"/>
                    <a:gd name="connsiteX0" fmla="*/ 1024678 w 3235347"/>
                    <a:gd name="connsiteY0" fmla="*/ 3154801 h 3166231"/>
                    <a:gd name="connsiteX1" fmla="*/ 647488 w 3235347"/>
                    <a:gd name="connsiteY1" fmla="*/ 3154801 h 3166231"/>
                    <a:gd name="connsiteX2" fmla="*/ 7408 w 3235347"/>
                    <a:gd name="connsiteY2" fmla="*/ 1417441 h 3166231"/>
                    <a:gd name="connsiteX3" fmla="*/ 1607608 w 3235347"/>
                    <a:gd name="connsiteY3" fmla="*/ 121 h 3166231"/>
                    <a:gd name="connsiteX4" fmla="*/ 3230668 w 3235347"/>
                    <a:gd name="connsiteY4" fmla="*/ 1337431 h 3166231"/>
                    <a:gd name="connsiteX5" fmla="*/ 2682028 w 3235347"/>
                    <a:gd name="connsiteY5" fmla="*/ 3166231 h 3166231"/>
                    <a:gd name="connsiteX6" fmla="*/ 2316268 w 3235347"/>
                    <a:gd name="connsiteY6" fmla="*/ 3166231 h 3166231"/>
                    <a:gd name="connsiteX7" fmla="*/ 2762038 w 3235347"/>
                    <a:gd name="connsiteY7" fmla="*/ 1360291 h 3166231"/>
                    <a:gd name="connsiteX8" fmla="*/ 1573318 w 3235347"/>
                    <a:gd name="connsiteY8" fmla="*/ 514471 h 3166231"/>
                    <a:gd name="connsiteX9" fmla="*/ 487468 w 3235347"/>
                    <a:gd name="connsiteY9" fmla="*/ 1360291 h 3166231"/>
                    <a:gd name="connsiteX10" fmla="*/ 1024678 w 3235347"/>
                    <a:gd name="connsiteY10" fmla="*/ 3154801 h 3166231"/>
                    <a:gd name="connsiteX0" fmla="*/ 1024678 w 3235347"/>
                    <a:gd name="connsiteY0" fmla="*/ 3154801 h 3166231"/>
                    <a:gd name="connsiteX1" fmla="*/ 647488 w 3235347"/>
                    <a:gd name="connsiteY1" fmla="*/ 3154801 h 3166231"/>
                    <a:gd name="connsiteX2" fmla="*/ 7408 w 3235347"/>
                    <a:gd name="connsiteY2" fmla="*/ 1417441 h 3166231"/>
                    <a:gd name="connsiteX3" fmla="*/ 1607608 w 3235347"/>
                    <a:gd name="connsiteY3" fmla="*/ 121 h 3166231"/>
                    <a:gd name="connsiteX4" fmla="*/ 3230668 w 3235347"/>
                    <a:gd name="connsiteY4" fmla="*/ 1337431 h 3166231"/>
                    <a:gd name="connsiteX5" fmla="*/ 2682028 w 3235347"/>
                    <a:gd name="connsiteY5" fmla="*/ 3166231 h 3166231"/>
                    <a:gd name="connsiteX6" fmla="*/ 2316268 w 3235347"/>
                    <a:gd name="connsiteY6" fmla="*/ 3166231 h 3166231"/>
                    <a:gd name="connsiteX7" fmla="*/ 2762038 w 3235347"/>
                    <a:gd name="connsiteY7" fmla="*/ 1360291 h 3166231"/>
                    <a:gd name="connsiteX8" fmla="*/ 1573318 w 3235347"/>
                    <a:gd name="connsiteY8" fmla="*/ 514471 h 3166231"/>
                    <a:gd name="connsiteX9" fmla="*/ 487468 w 3235347"/>
                    <a:gd name="connsiteY9" fmla="*/ 1360291 h 3166231"/>
                    <a:gd name="connsiteX10" fmla="*/ 1024678 w 3235347"/>
                    <a:gd name="connsiteY10" fmla="*/ 3154801 h 3166231"/>
                    <a:gd name="connsiteX0" fmla="*/ 1024678 w 3235347"/>
                    <a:gd name="connsiteY0" fmla="*/ 3154801 h 3166231"/>
                    <a:gd name="connsiteX1" fmla="*/ 647488 w 3235347"/>
                    <a:gd name="connsiteY1" fmla="*/ 3154801 h 3166231"/>
                    <a:gd name="connsiteX2" fmla="*/ 7408 w 3235347"/>
                    <a:gd name="connsiteY2" fmla="*/ 1417441 h 3166231"/>
                    <a:gd name="connsiteX3" fmla="*/ 1607608 w 3235347"/>
                    <a:gd name="connsiteY3" fmla="*/ 121 h 3166231"/>
                    <a:gd name="connsiteX4" fmla="*/ 3230668 w 3235347"/>
                    <a:gd name="connsiteY4" fmla="*/ 1337431 h 3166231"/>
                    <a:gd name="connsiteX5" fmla="*/ 2682028 w 3235347"/>
                    <a:gd name="connsiteY5" fmla="*/ 3166231 h 3166231"/>
                    <a:gd name="connsiteX6" fmla="*/ 2316268 w 3235347"/>
                    <a:gd name="connsiteY6" fmla="*/ 3166231 h 3166231"/>
                    <a:gd name="connsiteX7" fmla="*/ 2762038 w 3235347"/>
                    <a:gd name="connsiteY7" fmla="*/ 1360291 h 3166231"/>
                    <a:gd name="connsiteX8" fmla="*/ 1573318 w 3235347"/>
                    <a:gd name="connsiteY8" fmla="*/ 514471 h 3166231"/>
                    <a:gd name="connsiteX9" fmla="*/ 487468 w 3235347"/>
                    <a:gd name="connsiteY9" fmla="*/ 1360291 h 3166231"/>
                    <a:gd name="connsiteX10" fmla="*/ 1024678 w 3235347"/>
                    <a:gd name="connsiteY10" fmla="*/ 3154801 h 3166231"/>
                    <a:gd name="connsiteX0" fmla="*/ 1024678 w 3235347"/>
                    <a:gd name="connsiteY0" fmla="*/ 3154801 h 3166231"/>
                    <a:gd name="connsiteX1" fmla="*/ 647488 w 3235347"/>
                    <a:gd name="connsiteY1" fmla="*/ 3154801 h 3166231"/>
                    <a:gd name="connsiteX2" fmla="*/ 7408 w 3235347"/>
                    <a:gd name="connsiteY2" fmla="*/ 1417441 h 3166231"/>
                    <a:gd name="connsiteX3" fmla="*/ 1607608 w 3235347"/>
                    <a:gd name="connsiteY3" fmla="*/ 121 h 3166231"/>
                    <a:gd name="connsiteX4" fmla="*/ 3230668 w 3235347"/>
                    <a:gd name="connsiteY4" fmla="*/ 1337431 h 3166231"/>
                    <a:gd name="connsiteX5" fmla="*/ 2682028 w 3235347"/>
                    <a:gd name="connsiteY5" fmla="*/ 3166231 h 3166231"/>
                    <a:gd name="connsiteX6" fmla="*/ 2316268 w 3235347"/>
                    <a:gd name="connsiteY6" fmla="*/ 3166231 h 3166231"/>
                    <a:gd name="connsiteX7" fmla="*/ 2762038 w 3235347"/>
                    <a:gd name="connsiteY7" fmla="*/ 1360291 h 3166231"/>
                    <a:gd name="connsiteX8" fmla="*/ 1573318 w 3235347"/>
                    <a:gd name="connsiteY8" fmla="*/ 514471 h 3166231"/>
                    <a:gd name="connsiteX9" fmla="*/ 487468 w 3235347"/>
                    <a:gd name="connsiteY9" fmla="*/ 1360291 h 3166231"/>
                    <a:gd name="connsiteX10" fmla="*/ 1024678 w 3235347"/>
                    <a:gd name="connsiteY10" fmla="*/ 3154801 h 31662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235347" h="3166231">
                      <a:moveTo>
                        <a:pt x="1024678" y="3154801"/>
                      </a:moveTo>
                      <a:lnTo>
                        <a:pt x="647488" y="3154801"/>
                      </a:lnTo>
                      <a:cubicBezTo>
                        <a:pt x="411268" y="2541391"/>
                        <a:pt x="-64982" y="2179441"/>
                        <a:pt x="7408" y="1417441"/>
                      </a:cubicBezTo>
                      <a:cubicBezTo>
                        <a:pt x="72178" y="773551"/>
                        <a:pt x="617008" y="15361"/>
                        <a:pt x="1607608" y="121"/>
                      </a:cubicBezTo>
                      <a:cubicBezTo>
                        <a:pt x="2594398" y="-11309"/>
                        <a:pt x="3203998" y="788791"/>
                        <a:pt x="3230668" y="1337431"/>
                      </a:cubicBezTo>
                      <a:cubicBezTo>
                        <a:pt x="3276388" y="1969891"/>
                        <a:pt x="2979208" y="2522341"/>
                        <a:pt x="2682028" y="3166231"/>
                      </a:cubicBezTo>
                      <a:lnTo>
                        <a:pt x="2316268" y="3166231"/>
                      </a:lnTo>
                      <a:cubicBezTo>
                        <a:pt x="2293408" y="2621401"/>
                        <a:pt x="2922058" y="1985131"/>
                        <a:pt x="2762038" y="1360291"/>
                      </a:cubicBezTo>
                      <a:cubicBezTo>
                        <a:pt x="2628688" y="872611"/>
                        <a:pt x="2152438" y="510661"/>
                        <a:pt x="1573318" y="514471"/>
                      </a:cubicBezTo>
                      <a:cubicBezTo>
                        <a:pt x="971338" y="533521"/>
                        <a:pt x="517948" y="975481"/>
                        <a:pt x="487468" y="1360291"/>
                      </a:cubicBezTo>
                      <a:cubicBezTo>
                        <a:pt x="415078" y="2198491"/>
                        <a:pt x="982768" y="2613781"/>
                        <a:pt x="1024678" y="315480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ffectLst>
                  <a:outerShdw blurRad="101600" dist="254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400" dirty="0">
                    <a:solidFill>
                      <a:prstClr val="white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1" name="圆角矩形 7">
                  <a:extLst>
                    <a:ext uri="{FF2B5EF4-FFF2-40B4-BE49-F238E27FC236}">
                      <a16:creationId xmlns:a16="http://schemas.microsoft.com/office/drawing/2014/main" id="{F1C93380-AB07-43FC-BC68-C48FE38CD175}"/>
                    </a:ext>
                  </a:extLst>
                </p:cNvPr>
                <p:cNvSpPr/>
                <p:nvPr/>
              </p:nvSpPr>
              <p:spPr>
                <a:xfrm>
                  <a:off x="5020558" y="4638071"/>
                  <a:ext cx="1943100" cy="400050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  <a:effectLst>
                  <a:outerShdw blurRad="139700" dist="254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400" dirty="0">
                    <a:solidFill>
                      <a:prstClr val="white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2" name="圆角矩形 8">
                  <a:extLst>
                    <a:ext uri="{FF2B5EF4-FFF2-40B4-BE49-F238E27FC236}">
                      <a16:creationId xmlns:a16="http://schemas.microsoft.com/office/drawing/2014/main" id="{0E549BCF-818C-48EE-8E39-A068E7F07A1D}"/>
                    </a:ext>
                  </a:extLst>
                </p:cNvPr>
                <p:cNvSpPr/>
                <p:nvPr/>
              </p:nvSpPr>
              <p:spPr>
                <a:xfrm>
                  <a:off x="4996333" y="5072411"/>
                  <a:ext cx="1943100" cy="400050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  <a:effectLst>
                  <a:outerShdw blurRad="139700" dist="254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400" dirty="0">
                    <a:solidFill>
                      <a:prstClr val="white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3" name="圆角矩形 9">
                  <a:extLst>
                    <a:ext uri="{FF2B5EF4-FFF2-40B4-BE49-F238E27FC236}">
                      <a16:creationId xmlns:a16="http://schemas.microsoft.com/office/drawing/2014/main" id="{9DA53668-FBC8-4BB1-99B3-646B35BB3570}"/>
                    </a:ext>
                  </a:extLst>
                </p:cNvPr>
                <p:cNvSpPr/>
                <p:nvPr/>
              </p:nvSpPr>
              <p:spPr>
                <a:xfrm>
                  <a:off x="5101225" y="5506751"/>
                  <a:ext cx="1781765" cy="400050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  <a:effectLst>
                  <a:outerShdw blurRad="101600" dist="254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400" dirty="0">
                    <a:solidFill>
                      <a:prstClr val="white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4" name="任意多边形 10">
                  <a:extLst>
                    <a:ext uri="{FF2B5EF4-FFF2-40B4-BE49-F238E27FC236}">
                      <a16:creationId xmlns:a16="http://schemas.microsoft.com/office/drawing/2014/main" id="{B2BE2134-226A-4397-BD9C-80BC42A6AAFB}"/>
                    </a:ext>
                  </a:extLst>
                </p:cNvPr>
                <p:cNvSpPr/>
                <p:nvPr/>
              </p:nvSpPr>
              <p:spPr>
                <a:xfrm>
                  <a:off x="5501933" y="5941091"/>
                  <a:ext cx="981665" cy="320040"/>
                </a:xfrm>
                <a:custGeom>
                  <a:avLst/>
                  <a:gdLst>
                    <a:gd name="connsiteX0" fmla="*/ 0 w 981665"/>
                    <a:gd name="connsiteY0" fmla="*/ 0 h 320040"/>
                    <a:gd name="connsiteX1" fmla="*/ 981665 w 981665"/>
                    <a:gd name="connsiteY1" fmla="*/ 0 h 320040"/>
                    <a:gd name="connsiteX2" fmla="*/ 661625 w 981665"/>
                    <a:gd name="connsiteY2" fmla="*/ 320040 h 320040"/>
                    <a:gd name="connsiteX3" fmla="*/ 320040 w 981665"/>
                    <a:gd name="connsiteY3" fmla="*/ 320039 h 320040"/>
                    <a:gd name="connsiteX4" fmla="*/ 6502 w 981665"/>
                    <a:gd name="connsiteY4" fmla="*/ 64498 h 320040"/>
                    <a:gd name="connsiteX5" fmla="*/ 0 w 981665"/>
                    <a:gd name="connsiteY5" fmla="*/ 0 h 3200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981665" h="320040">
                      <a:moveTo>
                        <a:pt x="0" y="0"/>
                      </a:moveTo>
                      <a:lnTo>
                        <a:pt x="981665" y="0"/>
                      </a:lnTo>
                      <a:cubicBezTo>
                        <a:pt x="981665" y="176753"/>
                        <a:pt x="838378" y="320040"/>
                        <a:pt x="661625" y="320040"/>
                      </a:cubicBezTo>
                      <a:lnTo>
                        <a:pt x="320040" y="320039"/>
                      </a:lnTo>
                      <a:cubicBezTo>
                        <a:pt x="165381" y="320039"/>
                        <a:pt x="36345" y="210335"/>
                        <a:pt x="6502" y="64498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15875">
                  <a:noFill/>
                </a:ln>
                <a:effectLst>
                  <a:outerShdw blurRad="76200" dist="38100" dir="8100000" algn="tr" rotWithShape="0">
                    <a:prstClr val="black">
                      <a:alpha val="32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400" dirty="0">
                    <a:solidFill>
                      <a:prstClr val="white"/>
                    </a:solidFill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9" name="任意多边形 11">
                <a:extLst>
                  <a:ext uri="{FF2B5EF4-FFF2-40B4-BE49-F238E27FC236}">
                    <a16:creationId xmlns:a16="http://schemas.microsoft.com/office/drawing/2014/main" id="{954C2E94-5D8E-41D9-B97E-92AA472586E0}"/>
                  </a:ext>
                </a:extLst>
              </p:cNvPr>
              <p:cNvSpPr/>
              <p:nvPr/>
            </p:nvSpPr>
            <p:spPr>
              <a:xfrm>
                <a:off x="5395127" y="2724858"/>
                <a:ext cx="1230738" cy="1878925"/>
              </a:xfrm>
              <a:custGeom>
                <a:avLst/>
                <a:gdLst>
                  <a:gd name="connsiteX0" fmla="*/ 596980 w 1230738"/>
                  <a:gd name="connsiteY0" fmla="*/ 44562 h 1878925"/>
                  <a:gd name="connsiteX1" fmla="*/ 793369 w 1230738"/>
                  <a:gd name="connsiteY1" fmla="*/ 240951 h 1878925"/>
                  <a:gd name="connsiteX2" fmla="*/ 596980 w 1230738"/>
                  <a:gd name="connsiteY2" fmla="*/ 437340 h 1878925"/>
                  <a:gd name="connsiteX3" fmla="*/ 400591 w 1230738"/>
                  <a:gd name="connsiteY3" fmla="*/ 240951 h 1878925"/>
                  <a:gd name="connsiteX4" fmla="*/ 596980 w 1230738"/>
                  <a:gd name="connsiteY4" fmla="*/ 44562 h 1878925"/>
                  <a:gd name="connsiteX5" fmla="*/ 1169757 w 1230738"/>
                  <a:gd name="connsiteY5" fmla="*/ 16353 h 1878925"/>
                  <a:gd name="connsiteX6" fmla="*/ 1169758 w 1230738"/>
                  <a:gd name="connsiteY6" fmla="*/ 16354 h 1878925"/>
                  <a:gd name="connsiteX7" fmla="*/ 1169757 w 1230738"/>
                  <a:gd name="connsiteY7" fmla="*/ 16354 h 1878925"/>
                  <a:gd name="connsiteX8" fmla="*/ 1123867 w 1230738"/>
                  <a:gd name="connsiteY8" fmla="*/ 923 h 1878925"/>
                  <a:gd name="connsiteX9" fmla="*/ 1169757 w 1230738"/>
                  <a:gd name="connsiteY9" fmla="*/ 16354 h 1878925"/>
                  <a:gd name="connsiteX10" fmla="*/ 1206066 w 1230738"/>
                  <a:gd name="connsiteY10" fmla="*/ 48380 h 1878925"/>
                  <a:gd name="connsiteX11" fmla="*/ 1214384 w 1230738"/>
                  <a:gd name="connsiteY11" fmla="*/ 182903 h 1878925"/>
                  <a:gd name="connsiteX12" fmla="*/ 890150 w 1230738"/>
                  <a:gd name="connsiteY12" fmla="*/ 744492 h 1878925"/>
                  <a:gd name="connsiteX13" fmla="*/ 890150 w 1230738"/>
                  <a:gd name="connsiteY13" fmla="*/ 1273735 h 1878925"/>
                  <a:gd name="connsiteX14" fmla="*/ 867614 w 1230738"/>
                  <a:gd name="connsiteY14" fmla="*/ 1273735 h 1878925"/>
                  <a:gd name="connsiteX15" fmla="*/ 867614 w 1230738"/>
                  <a:gd name="connsiteY15" fmla="*/ 1757002 h 1878925"/>
                  <a:gd name="connsiteX16" fmla="*/ 745691 w 1230738"/>
                  <a:gd name="connsiteY16" fmla="*/ 1878925 h 1878925"/>
                  <a:gd name="connsiteX17" fmla="*/ 745691 w 1230738"/>
                  <a:gd name="connsiteY17" fmla="*/ 1878924 h 1878925"/>
                  <a:gd name="connsiteX18" fmla="*/ 623768 w 1230738"/>
                  <a:gd name="connsiteY18" fmla="*/ 1757001 h 1878925"/>
                  <a:gd name="connsiteX19" fmla="*/ 623768 w 1230738"/>
                  <a:gd name="connsiteY19" fmla="*/ 1273735 h 1878925"/>
                  <a:gd name="connsiteX20" fmla="*/ 572756 w 1230738"/>
                  <a:gd name="connsiteY20" fmla="*/ 1273735 h 1878925"/>
                  <a:gd name="connsiteX21" fmla="*/ 572756 w 1230738"/>
                  <a:gd name="connsiteY21" fmla="*/ 1757002 h 1878925"/>
                  <a:gd name="connsiteX22" fmla="*/ 450833 w 1230738"/>
                  <a:gd name="connsiteY22" fmla="*/ 1878925 h 1878925"/>
                  <a:gd name="connsiteX23" fmla="*/ 450833 w 1230738"/>
                  <a:gd name="connsiteY23" fmla="*/ 1878924 h 1878925"/>
                  <a:gd name="connsiteX24" fmla="*/ 328909 w 1230738"/>
                  <a:gd name="connsiteY24" fmla="*/ 1757001 h 1878925"/>
                  <a:gd name="connsiteX25" fmla="*/ 328910 w 1230738"/>
                  <a:gd name="connsiteY25" fmla="*/ 1273735 h 1878925"/>
                  <a:gd name="connsiteX26" fmla="*/ 304613 w 1230738"/>
                  <a:gd name="connsiteY26" fmla="*/ 1273735 h 1878925"/>
                  <a:gd name="connsiteX27" fmla="*/ 304613 w 1230738"/>
                  <a:gd name="connsiteY27" fmla="*/ 682185 h 1878925"/>
                  <a:gd name="connsiteX28" fmla="*/ 16354 w 1230738"/>
                  <a:gd name="connsiteY28" fmla="*/ 182904 h 1878925"/>
                  <a:gd name="connsiteX29" fmla="*/ 24672 w 1230738"/>
                  <a:gd name="connsiteY29" fmla="*/ 48381 h 1878925"/>
                  <a:gd name="connsiteX30" fmla="*/ 60981 w 1230738"/>
                  <a:gd name="connsiteY30" fmla="*/ 16355 h 1878925"/>
                  <a:gd name="connsiteX31" fmla="*/ 106871 w 1230738"/>
                  <a:gd name="connsiteY31" fmla="*/ 924 h 1878925"/>
                  <a:gd name="connsiteX32" fmla="*/ 227530 w 1230738"/>
                  <a:gd name="connsiteY32" fmla="*/ 60982 h 1878925"/>
                  <a:gd name="connsiteX33" fmla="*/ 464619 w 1230738"/>
                  <a:gd name="connsiteY33" fmla="*/ 471630 h 1878925"/>
                  <a:gd name="connsiteX34" fmla="*/ 766118 w 1230738"/>
                  <a:gd name="connsiteY34" fmla="*/ 471630 h 1878925"/>
                  <a:gd name="connsiteX35" fmla="*/ 1003208 w 1230738"/>
                  <a:gd name="connsiteY35" fmla="*/ 60981 h 1878925"/>
                  <a:gd name="connsiteX36" fmla="*/ 1123867 w 1230738"/>
                  <a:gd name="connsiteY36" fmla="*/ 923 h 1878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230738" h="1878925">
                    <a:moveTo>
                      <a:pt x="596980" y="44562"/>
                    </a:moveTo>
                    <a:cubicBezTo>
                      <a:pt x="705443" y="44562"/>
                      <a:pt x="793369" y="132488"/>
                      <a:pt x="793369" y="240951"/>
                    </a:cubicBezTo>
                    <a:cubicBezTo>
                      <a:pt x="793369" y="349414"/>
                      <a:pt x="705443" y="437340"/>
                      <a:pt x="596980" y="437340"/>
                    </a:cubicBezTo>
                    <a:cubicBezTo>
                      <a:pt x="488517" y="437340"/>
                      <a:pt x="400591" y="349414"/>
                      <a:pt x="400591" y="240951"/>
                    </a:cubicBezTo>
                    <a:cubicBezTo>
                      <a:pt x="400591" y="132488"/>
                      <a:pt x="488517" y="44562"/>
                      <a:pt x="596980" y="44562"/>
                    </a:cubicBezTo>
                    <a:close/>
                    <a:moveTo>
                      <a:pt x="1169757" y="16353"/>
                    </a:moveTo>
                    <a:lnTo>
                      <a:pt x="1169758" y="16354"/>
                    </a:lnTo>
                    <a:lnTo>
                      <a:pt x="1169757" y="16354"/>
                    </a:lnTo>
                    <a:close/>
                    <a:moveTo>
                      <a:pt x="1123867" y="923"/>
                    </a:moveTo>
                    <a:lnTo>
                      <a:pt x="1169757" y="16354"/>
                    </a:lnTo>
                    <a:lnTo>
                      <a:pt x="1206066" y="48380"/>
                    </a:lnTo>
                    <a:cubicBezTo>
                      <a:pt x="1234709" y="86289"/>
                      <a:pt x="1239635" y="139168"/>
                      <a:pt x="1214384" y="182903"/>
                    </a:cubicBezTo>
                    <a:lnTo>
                      <a:pt x="890150" y="744492"/>
                    </a:lnTo>
                    <a:lnTo>
                      <a:pt x="890150" y="1273735"/>
                    </a:lnTo>
                    <a:lnTo>
                      <a:pt x="867614" y="1273735"/>
                    </a:lnTo>
                    <a:lnTo>
                      <a:pt x="867614" y="1757002"/>
                    </a:lnTo>
                    <a:cubicBezTo>
                      <a:pt x="867614" y="1824338"/>
                      <a:pt x="813027" y="1878925"/>
                      <a:pt x="745691" y="1878925"/>
                    </a:cubicBezTo>
                    <a:lnTo>
                      <a:pt x="745691" y="1878924"/>
                    </a:lnTo>
                    <a:cubicBezTo>
                      <a:pt x="678355" y="1878924"/>
                      <a:pt x="623768" y="1824337"/>
                      <a:pt x="623768" y="1757001"/>
                    </a:cubicBezTo>
                    <a:lnTo>
                      <a:pt x="623768" y="1273735"/>
                    </a:lnTo>
                    <a:lnTo>
                      <a:pt x="572756" y="1273735"/>
                    </a:lnTo>
                    <a:lnTo>
                      <a:pt x="572756" y="1757002"/>
                    </a:lnTo>
                    <a:cubicBezTo>
                      <a:pt x="572756" y="1824338"/>
                      <a:pt x="518169" y="1878925"/>
                      <a:pt x="450833" y="1878925"/>
                    </a:cubicBezTo>
                    <a:lnTo>
                      <a:pt x="450833" y="1878924"/>
                    </a:lnTo>
                    <a:cubicBezTo>
                      <a:pt x="383496" y="1878924"/>
                      <a:pt x="328909" y="1824337"/>
                      <a:pt x="328909" y="1757001"/>
                    </a:cubicBezTo>
                    <a:lnTo>
                      <a:pt x="328910" y="1273735"/>
                    </a:lnTo>
                    <a:lnTo>
                      <a:pt x="304613" y="1273735"/>
                    </a:lnTo>
                    <a:lnTo>
                      <a:pt x="304613" y="682185"/>
                    </a:lnTo>
                    <a:lnTo>
                      <a:pt x="16354" y="182904"/>
                    </a:lnTo>
                    <a:cubicBezTo>
                      <a:pt x="-8897" y="139169"/>
                      <a:pt x="-3971" y="86290"/>
                      <a:pt x="24672" y="48381"/>
                    </a:cubicBezTo>
                    <a:lnTo>
                      <a:pt x="60981" y="16355"/>
                    </a:lnTo>
                    <a:lnTo>
                      <a:pt x="106871" y="924"/>
                    </a:lnTo>
                    <a:cubicBezTo>
                      <a:pt x="154023" y="-4927"/>
                      <a:pt x="202279" y="17246"/>
                      <a:pt x="227530" y="60982"/>
                    </a:cubicBezTo>
                    <a:lnTo>
                      <a:pt x="464619" y="471630"/>
                    </a:lnTo>
                    <a:lnTo>
                      <a:pt x="766118" y="471630"/>
                    </a:lnTo>
                    <a:lnTo>
                      <a:pt x="1003208" y="60981"/>
                    </a:lnTo>
                    <a:cubicBezTo>
                      <a:pt x="1028459" y="17245"/>
                      <a:pt x="1076715" y="-4928"/>
                      <a:pt x="1123867" y="923"/>
                    </a:cubicBezTo>
                    <a:close/>
                  </a:path>
                </a:pathLst>
              </a:custGeom>
              <a:gradFill>
                <a:gsLst>
                  <a:gs pos="0">
                    <a:srgbClr val="EAB236"/>
                  </a:gs>
                  <a:gs pos="100000">
                    <a:schemeClr val="accent2">
                      <a:lumMod val="75000"/>
                    </a:schemeClr>
                  </a:gs>
                </a:gsLst>
                <a:lin ang="2400000" scaled="0"/>
              </a:gradFill>
              <a:ln w="15875">
                <a:noFill/>
              </a:ln>
              <a:effectLst>
                <a:outerShdw blurRad="76200" dist="38100" dir="8100000" algn="tr" rotWithShape="0">
                  <a:prstClr val="black">
                    <a:alpha val="32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 dirty="0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C92AEDFA-878D-4471-AFE8-A03A41AE641B}"/>
                </a:ext>
              </a:extLst>
            </p:cNvPr>
            <p:cNvSpPr/>
            <p:nvPr/>
          </p:nvSpPr>
          <p:spPr>
            <a:xfrm>
              <a:off x="5408274" y="4684207"/>
              <a:ext cx="1170573" cy="286327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r>
                <a:rPr lang="en-US" altLang="zh-CN" sz="1100" dirty="0">
                  <a:solidFill>
                    <a:prstClr val="white"/>
                  </a:solidFill>
                  <a:cs typeface="+mn-ea"/>
                  <a:sym typeface="+mn-lt"/>
                </a:rPr>
                <a:t>title </a:t>
              </a:r>
              <a:r>
                <a:rPr lang="en-US" altLang="zh-CN" sz="1100" dirty="0" err="1">
                  <a:solidFill>
                    <a:prstClr val="white"/>
                  </a:solidFill>
                  <a:cs typeface="+mn-ea"/>
                  <a:sym typeface="+mn-lt"/>
                </a:rPr>
                <a:t>gose</a:t>
              </a:r>
              <a:r>
                <a:rPr lang="en-US" altLang="zh-CN" sz="1100" dirty="0">
                  <a:solidFill>
                    <a:prstClr val="white"/>
                  </a:solidFill>
                  <a:cs typeface="+mn-ea"/>
                  <a:sym typeface="+mn-lt"/>
                </a:rPr>
                <a:t> here</a:t>
              </a:r>
              <a:endParaRPr lang="zh-CN" altLang="en-US" sz="110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BAB2AFCC-62AA-4C62-964E-675D41465037}"/>
                </a:ext>
              </a:extLst>
            </p:cNvPr>
            <p:cNvSpPr/>
            <p:nvPr/>
          </p:nvSpPr>
          <p:spPr>
            <a:xfrm>
              <a:off x="5450887" y="5118547"/>
              <a:ext cx="1170573" cy="286327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r>
                <a:rPr lang="en-US" altLang="zh-CN" sz="1100" dirty="0">
                  <a:solidFill>
                    <a:prstClr val="white"/>
                  </a:solidFill>
                  <a:cs typeface="+mn-ea"/>
                  <a:sym typeface="+mn-lt"/>
                </a:rPr>
                <a:t>title </a:t>
              </a:r>
              <a:r>
                <a:rPr lang="en-US" altLang="zh-CN" sz="1100" dirty="0" err="1">
                  <a:solidFill>
                    <a:prstClr val="white"/>
                  </a:solidFill>
                  <a:cs typeface="+mn-ea"/>
                  <a:sym typeface="+mn-lt"/>
                </a:rPr>
                <a:t>gose</a:t>
              </a:r>
              <a:r>
                <a:rPr lang="en-US" altLang="zh-CN" sz="1100" dirty="0">
                  <a:solidFill>
                    <a:prstClr val="white"/>
                  </a:solidFill>
                  <a:cs typeface="+mn-ea"/>
                  <a:sym typeface="+mn-lt"/>
                </a:rPr>
                <a:t> here</a:t>
              </a:r>
              <a:endParaRPr lang="zh-CN" altLang="en-US" sz="110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44BD247B-F396-4B0F-A029-B694743DE9E1}"/>
                </a:ext>
              </a:extLst>
            </p:cNvPr>
            <p:cNvSpPr/>
            <p:nvPr/>
          </p:nvSpPr>
          <p:spPr>
            <a:xfrm>
              <a:off x="5450887" y="5552887"/>
              <a:ext cx="1170573" cy="286327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r>
                <a:rPr lang="en-US" altLang="zh-CN" sz="1100" dirty="0">
                  <a:solidFill>
                    <a:prstClr val="white"/>
                  </a:solidFill>
                  <a:cs typeface="+mn-ea"/>
                  <a:sym typeface="+mn-lt"/>
                </a:rPr>
                <a:t>title </a:t>
              </a:r>
              <a:r>
                <a:rPr lang="en-US" altLang="zh-CN" sz="1100" dirty="0" err="1">
                  <a:solidFill>
                    <a:prstClr val="white"/>
                  </a:solidFill>
                  <a:cs typeface="+mn-ea"/>
                  <a:sym typeface="+mn-lt"/>
                </a:rPr>
                <a:t>gose</a:t>
              </a:r>
              <a:r>
                <a:rPr lang="en-US" altLang="zh-CN" sz="1100" dirty="0">
                  <a:solidFill>
                    <a:prstClr val="white"/>
                  </a:solidFill>
                  <a:cs typeface="+mn-ea"/>
                  <a:sym typeface="+mn-lt"/>
                </a:rPr>
                <a:t> here</a:t>
              </a:r>
              <a:endParaRPr lang="zh-CN" altLang="en-US" sz="110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78E4642C-9D25-4E0A-BC90-264DF23B7DD7}"/>
                </a:ext>
              </a:extLst>
            </p:cNvPr>
            <p:cNvSpPr/>
            <p:nvPr/>
          </p:nvSpPr>
          <p:spPr>
            <a:xfrm>
              <a:off x="5388426" y="2133500"/>
              <a:ext cx="1205662" cy="437912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r>
                <a:rPr lang="en-US" altLang="zh-CN" sz="2000" dirty="0">
                  <a:solidFill>
                    <a:prstClr val="white"/>
                  </a:solidFill>
                  <a:cs typeface="+mn-ea"/>
                  <a:sym typeface="+mn-lt"/>
                </a:rPr>
                <a:t>success</a:t>
              </a:r>
              <a:endParaRPr lang="zh-CN" altLang="en-US" sz="200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5" name="Rectangle 89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>
            <a:extLst>
              <a:ext uri="{FF2B5EF4-FFF2-40B4-BE49-F238E27FC236}">
                <a16:creationId xmlns:a16="http://schemas.microsoft.com/office/drawing/2014/main" id="{0021D10E-0303-49E9-B923-37AE6B02A60D}"/>
              </a:ext>
            </a:extLst>
          </p:cNvPr>
          <p:cNvSpPr/>
          <p:nvPr/>
        </p:nvSpPr>
        <p:spPr>
          <a:xfrm>
            <a:off x="7895655" y="1845463"/>
            <a:ext cx="3035757" cy="846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400" b="1" dirty="0">
                <a:solidFill>
                  <a:srgbClr val="F0C76A"/>
                </a:solidFill>
                <a:cs typeface="+mn-ea"/>
                <a:sym typeface="+mn-lt"/>
              </a:rPr>
              <a:t>Key Words Here</a:t>
            </a:r>
            <a:endParaRPr lang="en-US" sz="1050" dirty="0">
              <a:solidFill>
                <a:srgbClr val="F0C76A"/>
              </a:solidFill>
              <a:cs typeface="+mn-ea"/>
              <a:sym typeface="+mn-lt"/>
            </a:endParaRPr>
          </a:p>
          <a:p>
            <a:r>
              <a:rPr lang="en-US" sz="1050" dirty="0">
                <a:solidFill>
                  <a:prstClr val="white"/>
                </a:solidFill>
                <a:cs typeface="+mn-ea"/>
                <a:sym typeface="+mn-lt"/>
              </a:rPr>
              <a:t>Click here to add text content, such as keywords, some brief introductions, etc.</a:t>
            </a:r>
          </a:p>
        </p:txBody>
      </p:sp>
      <p:sp>
        <p:nvSpPr>
          <p:cNvPr id="16" name="Rectangle 89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>
            <a:extLst>
              <a:ext uri="{FF2B5EF4-FFF2-40B4-BE49-F238E27FC236}">
                <a16:creationId xmlns:a16="http://schemas.microsoft.com/office/drawing/2014/main" id="{B060FABA-4B65-48E9-BAF7-F5661F130758}"/>
              </a:ext>
            </a:extLst>
          </p:cNvPr>
          <p:cNvSpPr/>
          <p:nvPr/>
        </p:nvSpPr>
        <p:spPr>
          <a:xfrm>
            <a:off x="7895655" y="4688676"/>
            <a:ext cx="3035757" cy="846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400" b="1" dirty="0">
                <a:solidFill>
                  <a:srgbClr val="F0C76A"/>
                </a:solidFill>
                <a:cs typeface="+mn-ea"/>
                <a:sym typeface="+mn-lt"/>
              </a:rPr>
              <a:t>Key Words Here</a:t>
            </a:r>
            <a:endParaRPr lang="en-US" sz="1050" dirty="0">
              <a:solidFill>
                <a:srgbClr val="F0C76A"/>
              </a:solidFill>
              <a:cs typeface="+mn-ea"/>
              <a:sym typeface="+mn-lt"/>
            </a:endParaRPr>
          </a:p>
          <a:p>
            <a:r>
              <a:rPr lang="en-US" sz="1050" dirty="0">
                <a:solidFill>
                  <a:prstClr val="white"/>
                </a:solidFill>
                <a:cs typeface="+mn-ea"/>
                <a:sym typeface="+mn-lt"/>
              </a:rPr>
              <a:t>Click here to add text content, such as keywords, some brief introductions, etc.</a:t>
            </a:r>
          </a:p>
        </p:txBody>
      </p:sp>
      <p:sp>
        <p:nvSpPr>
          <p:cNvPr id="17" name="Rectangle 89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>
            <a:extLst>
              <a:ext uri="{FF2B5EF4-FFF2-40B4-BE49-F238E27FC236}">
                <a16:creationId xmlns:a16="http://schemas.microsoft.com/office/drawing/2014/main" id="{0E21C848-B9C6-4355-9C3F-03D80CC6F174}"/>
              </a:ext>
            </a:extLst>
          </p:cNvPr>
          <p:cNvSpPr/>
          <p:nvPr/>
        </p:nvSpPr>
        <p:spPr>
          <a:xfrm>
            <a:off x="1059308" y="1845463"/>
            <a:ext cx="3035757" cy="846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200000"/>
              </a:lnSpc>
            </a:pPr>
            <a:r>
              <a:rPr lang="en-US" altLang="zh-CN" sz="1400" b="1" dirty="0">
                <a:solidFill>
                  <a:srgbClr val="F0C76A"/>
                </a:solidFill>
                <a:cs typeface="+mn-ea"/>
                <a:sym typeface="+mn-lt"/>
              </a:rPr>
              <a:t>Key Words Here</a:t>
            </a:r>
            <a:endParaRPr lang="en-US" sz="1050" dirty="0">
              <a:solidFill>
                <a:srgbClr val="F0C76A"/>
              </a:solidFill>
              <a:cs typeface="+mn-ea"/>
              <a:sym typeface="+mn-lt"/>
            </a:endParaRPr>
          </a:p>
          <a:p>
            <a:pPr algn="r"/>
            <a:r>
              <a:rPr lang="en-US" sz="1050" dirty="0">
                <a:solidFill>
                  <a:prstClr val="white"/>
                </a:solidFill>
                <a:cs typeface="+mn-ea"/>
                <a:sym typeface="+mn-lt"/>
              </a:rPr>
              <a:t>Click here to add text content, such as keywords, some brief introductions, etc.</a:t>
            </a:r>
          </a:p>
        </p:txBody>
      </p:sp>
      <p:sp>
        <p:nvSpPr>
          <p:cNvPr id="18" name="Rectangle 89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>
            <a:extLst>
              <a:ext uri="{FF2B5EF4-FFF2-40B4-BE49-F238E27FC236}">
                <a16:creationId xmlns:a16="http://schemas.microsoft.com/office/drawing/2014/main" id="{FDA2487B-A566-480E-95AF-897EF28BBDE0}"/>
              </a:ext>
            </a:extLst>
          </p:cNvPr>
          <p:cNvSpPr/>
          <p:nvPr/>
        </p:nvSpPr>
        <p:spPr>
          <a:xfrm>
            <a:off x="1059308" y="4688676"/>
            <a:ext cx="3035757" cy="846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200000"/>
              </a:lnSpc>
            </a:pPr>
            <a:r>
              <a:rPr lang="en-US" altLang="zh-CN" sz="1400" b="1" dirty="0">
                <a:solidFill>
                  <a:srgbClr val="F0C76A"/>
                </a:solidFill>
                <a:cs typeface="+mn-ea"/>
                <a:sym typeface="+mn-lt"/>
              </a:rPr>
              <a:t>Key Words Here</a:t>
            </a:r>
            <a:endParaRPr lang="en-US" sz="1050" dirty="0">
              <a:solidFill>
                <a:srgbClr val="F0C76A"/>
              </a:solidFill>
              <a:cs typeface="+mn-ea"/>
              <a:sym typeface="+mn-lt"/>
            </a:endParaRPr>
          </a:p>
          <a:p>
            <a:pPr algn="r"/>
            <a:r>
              <a:rPr lang="en-US" sz="1050" dirty="0">
                <a:solidFill>
                  <a:prstClr val="white"/>
                </a:solidFill>
                <a:cs typeface="+mn-ea"/>
                <a:sym typeface="+mn-lt"/>
              </a:rPr>
              <a:t>Click here to add text content, such as keywords, some brief introductions, etc.</a:t>
            </a:r>
          </a:p>
        </p:txBody>
      </p:sp>
      <p:sp>
        <p:nvSpPr>
          <p:cNvPr id="19" name="任意多边形 27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>
            <a:extLst>
              <a:ext uri="{FF2B5EF4-FFF2-40B4-BE49-F238E27FC236}">
                <a16:creationId xmlns:a16="http://schemas.microsoft.com/office/drawing/2014/main" id="{BDCE13A0-37F8-4382-8C42-F800431F2AFA}"/>
              </a:ext>
            </a:extLst>
          </p:cNvPr>
          <p:cNvSpPr/>
          <p:nvPr/>
        </p:nvSpPr>
        <p:spPr>
          <a:xfrm rot="16200000" flipV="1">
            <a:off x="3683217" y="2217574"/>
            <a:ext cx="834605" cy="60788"/>
          </a:xfrm>
          <a:custGeom>
            <a:avLst/>
            <a:gdLst>
              <a:gd name="connsiteX0" fmla="*/ 0 w 3125338"/>
              <a:gd name="connsiteY0" fmla="*/ 0 h 0"/>
              <a:gd name="connsiteX1" fmla="*/ 3125338 w 3125338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125338">
                <a:moveTo>
                  <a:pt x="0" y="0"/>
                </a:moveTo>
                <a:lnTo>
                  <a:pt x="3125338" y="0"/>
                </a:lnTo>
              </a:path>
            </a:pathLst>
          </a:custGeom>
          <a:noFill/>
          <a:ln>
            <a:gradFill>
              <a:gsLst>
                <a:gs pos="0">
                  <a:srgbClr val="C99115"/>
                </a:gs>
                <a:gs pos="100000">
                  <a:srgbClr val="C99115">
                    <a:alpha val="0"/>
                  </a:srgbClr>
                </a:gs>
              </a:gsLst>
              <a:lin ang="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20" name="任意多边形 28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>
            <a:extLst>
              <a:ext uri="{FF2B5EF4-FFF2-40B4-BE49-F238E27FC236}">
                <a16:creationId xmlns:a16="http://schemas.microsoft.com/office/drawing/2014/main" id="{3CCCE00B-855E-4D9A-8118-B7D4FF3A2AFE}"/>
              </a:ext>
            </a:extLst>
          </p:cNvPr>
          <p:cNvSpPr/>
          <p:nvPr/>
        </p:nvSpPr>
        <p:spPr>
          <a:xfrm rot="16200000" flipV="1">
            <a:off x="7356755" y="2217573"/>
            <a:ext cx="834605" cy="60788"/>
          </a:xfrm>
          <a:custGeom>
            <a:avLst/>
            <a:gdLst>
              <a:gd name="connsiteX0" fmla="*/ 0 w 3125338"/>
              <a:gd name="connsiteY0" fmla="*/ 0 h 0"/>
              <a:gd name="connsiteX1" fmla="*/ 3125338 w 3125338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125338">
                <a:moveTo>
                  <a:pt x="0" y="0"/>
                </a:moveTo>
                <a:lnTo>
                  <a:pt x="3125338" y="0"/>
                </a:lnTo>
              </a:path>
            </a:pathLst>
          </a:custGeom>
          <a:noFill/>
          <a:ln>
            <a:gradFill>
              <a:gsLst>
                <a:gs pos="0">
                  <a:srgbClr val="C99115"/>
                </a:gs>
                <a:gs pos="100000">
                  <a:srgbClr val="C99115">
                    <a:alpha val="0"/>
                  </a:srgbClr>
                </a:gs>
              </a:gsLst>
              <a:lin ang="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21" name="任意多边形 29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>
            <a:extLst>
              <a:ext uri="{FF2B5EF4-FFF2-40B4-BE49-F238E27FC236}">
                <a16:creationId xmlns:a16="http://schemas.microsoft.com/office/drawing/2014/main" id="{8C8CDFBA-5E93-4D8A-9D27-EE41015C7BD4}"/>
              </a:ext>
            </a:extLst>
          </p:cNvPr>
          <p:cNvSpPr/>
          <p:nvPr/>
        </p:nvSpPr>
        <p:spPr>
          <a:xfrm rot="16200000" flipV="1">
            <a:off x="3744005" y="5087366"/>
            <a:ext cx="834605" cy="60788"/>
          </a:xfrm>
          <a:custGeom>
            <a:avLst/>
            <a:gdLst>
              <a:gd name="connsiteX0" fmla="*/ 0 w 3125338"/>
              <a:gd name="connsiteY0" fmla="*/ 0 h 0"/>
              <a:gd name="connsiteX1" fmla="*/ 3125338 w 3125338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125338">
                <a:moveTo>
                  <a:pt x="0" y="0"/>
                </a:moveTo>
                <a:lnTo>
                  <a:pt x="3125338" y="0"/>
                </a:lnTo>
              </a:path>
            </a:pathLst>
          </a:custGeom>
          <a:noFill/>
          <a:ln>
            <a:gradFill>
              <a:gsLst>
                <a:gs pos="0">
                  <a:srgbClr val="C99115"/>
                </a:gs>
                <a:gs pos="100000">
                  <a:srgbClr val="C99115">
                    <a:alpha val="0"/>
                  </a:srgbClr>
                </a:gs>
              </a:gsLst>
              <a:lin ang="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22" name="任意多边形 30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>
            <a:extLst>
              <a:ext uri="{FF2B5EF4-FFF2-40B4-BE49-F238E27FC236}">
                <a16:creationId xmlns:a16="http://schemas.microsoft.com/office/drawing/2014/main" id="{887EE860-233D-4970-A9E7-44AA8A307EBF}"/>
              </a:ext>
            </a:extLst>
          </p:cNvPr>
          <p:cNvSpPr/>
          <p:nvPr/>
        </p:nvSpPr>
        <p:spPr>
          <a:xfrm rot="16200000" flipV="1">
            <a:off x="7417543" y="5087365"/>
            <a:ext cx="834605" cy="60788"/>
          </a:xfrm>
          <a:custGeom>
            <a:avLst/>
            <a:gdLst>
              <a:gd name="connsiteX0" fmla="*/ 0 w 3125338"/>
              <a:gd name="connsiteY0" fmla="*/ 0 h 0"/>
              <a:gd name="connsiteX1" fmla="*/ 3125338 w 3125338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125338">
                <a:moveTo>
                  <a:pt x="0" y="0"/>
                </a:moveTo>
                <a:lnTo>
                  <a:pt x="3125338" y="0"/>
                </a:lnTo>
              </a:path>
            </a:pathLst>
          </a:custGeom>
          <a:noFill/>
          <a:ln>
            <a:gradFill>
              <a:gsLst>
                <a:gs pos="0">
                  <a:srgbClr val="C99115"/>
                </a:gs>
                <a:gs pos="100000">
                  <a:srgbClr val="C99115">
                    <a:alpha val="0"/>
                  </a:srgbClr>
                </a:gs>
              </a:gsLst>
              <a:lin ang="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02468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3" presetClass="path" presetSubtype="0" accel="50000" decel="5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1.875E-6 -0.0831 L 1.875E-6 2.22222E-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144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3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3.125E-6 0.18356 L 3.125E-6 3.33333E-6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9190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3" presetClass="path" presetSubtype="0" accel="50000" decel="5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1.875E-6 -0.0831 L 1.875E-6 2.22222E-6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144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3" presetClass="path" presetSubtype="0" accel="50000" decel="5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1.875E-6 -0.08311 L 1.875E-6 3.7037E-6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144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3" presetClass="path" presetSubtype="0" accel="50000" decel="5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3.95833E-6 -0.08311 L 3.95833E-6 3.7037E-6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144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22" presetClass="entr" presetSubtype="2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图片包含 爬行动物, 恐龙, 动物&#10;&#10;已生成极高可信度的说明">
            <a:extLst>
              <a:ext uri="{FF2B5EF4-FFF2-40B4-BE49-F238E27FC236}">
                <a16:creationId xmlns:a16="http://schemas.microsoft.com/office/drawing/2014/main" id="{F728F29A-0447-4417-8623-586FAA92170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椭圆 5">
            <a:extLst>
              <a:ext uri="{FF2B5EF4-FFF2-40B4-BE49-F238E27FC236}">
                <a16:creationId xmlns:a16="http://schemas.microsoft.com/office/drawing/2014/main" id="{5E9E2DFB-776C-4B97-961B-90500C2F3267}"/>
              </a:ext>
            </a:extLst>
          </p:cNvPr>
          <p:cNvSpPr/>
          <p:nvPr/>
        </p:nvSpPr>
        <p:spPr>
          <a:xfrm>
            <a:off x="3750907" y="463364"/>
            <a:ext cx="4836424" cy="4836424"/>
          </a:xfrm>
          <a:prstGeom prst="ellipse">
            <a:avLst/>
          </a:prstGeom>
          <a:gradFill flip="none" rotWithShape="1">
            <a:gsLst>
              <a:gs pos="32000">
                <a:schemeClr val="tx1"/>
              </a:gs>
              <a:gs pos="58000">
                <a:schemeClr val="tx1">
                  <a:alpha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46DA71E7-79B0-4CFB-8F68-98771B6713A5}"/>
              </a:ext>
            </a:extLst>
          </p:cNvPr>
          <p:cNvCxnSpPr/>
          <p:nvPr/>
        </p:nvCxnSpPr>
        <p:spPr>
          <a:xfrm flipH="1">
            <a:off x="715347" y="83975"/>
            <a:ext cx="4665306" cy="466530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5AB10A0A-CE54-4B55-8DB3-0AA69CF376E7}"/>
              </a:ext>
            </a:extLst>
          </p:cNvPr>
          <p:cNvCxnSpPr>
            <a:cxnSpLocks/>
          </p:cNvCxnSpPr>
          <p:nvPr/>
        </p:nvCxnSpPr>
        <p:spPr>
          <a:xfrm flipH="1">
            <a:off x="6096000" y="824205"/>
            <a:ext cx="5800529" cy="580053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框 12">
            <a:extLst>
              <a:ext uri="{FF2B5EF4-FFF2-40B4-BE49-F238E27FC236}">
                <a16:creationId xmlns:a16="http://schemas.microsoft.com/office/drawing/2014/main" id="{96F7ACFB-FD71-46CE-BB7E-3D58F2163D11}"/>
              </a:ext>
            </a:extLst>
          </p:cNvPr>
          <p:cNvSpPr txBox="1"/>
          <p:nvPr/>
        </p:nvSpPr>
        <p:spPr>
          <a:xfrm>
            <a:off x="4082476" y="2119190"/>
            <a:ext cx="403187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7200" dirty="0">
                <a:gradFill>
                  <a:gsLst>
                    <a:gs pos="0">
                      <a:srgbClr val="F0C76A"/>
                    </a:gs>
                    <a:gs pos="100000">
                      <a:srgbClr val="CC6F62"/>
                    </a:gs>
                  </a:gsLst>
                  <a:lin ang="2400000" scaled="0"/>
                </a:gradFill>
                <a:cs typeface="+mn-ea"/>
                <a:sym typeface="+mn-lt"/>
              </a:rPr>
              <a:t>THANKS</a:t>
            </a:r>
            <a:endParaRPr lang="zh-CN" altLang="en-US" sz="7200" dirty="0">
              <a:gradFill>
                <a:gsLst>
                  <a:gs pos="0">
                    <a:srgbClr val="F0C76A"/>
                  </a:gs>
                  <a:gs pos="100000">
                    <a:srgbClr val="CC6F62"/>
                  </a:gs>
                </a:gsLst>
                <a:lin ang="2400000" scaled="0"/>
              </a:gradFill>
              <a:cs typeface="+mn-ea"/>
              <a:sym typeface="+mn-lt"/>
            </a:endParaRPr>
          </a:p>
        </p:txBody>
      </p:sp>
      <p:cxnSp>
        <p:nvCxnSpPr>
          <p:cNvPr id="15" name="直接连接符 14">
            <a:extLst>
              <a:ext uri="{FF2B5EF4-FFF2-40B4-BE49-F238E27FC236}">
                <a16:creationId xmlns:a16="http://schemas.microsoft.com/office/drawing/2014/main" id="{414AF399-535A-43D6-902A-35B3C8C9ADA0}"/>
              </a:ext>
            </a:extLst>
          </p:cNvPr>
          <p:cNvCxnSpPr/>
          <p:nvPr/>
        </p:nvCxnSpPr>
        <p:spPr>
          <a:xfrm>
            <a:off x="4124131" y="3388200"/>
            <a:ext cx="415212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图片 17" descr="图片包含 雨伞&#10;&#10;已生成高可信度的说明">
            <a:extLst>
              <a:ext uri="{FF2B5EF4-FFF2-40B4-BE49-F238E27FC236}">
                <a16:creationId xmlns:a16="http://schemas.microsoft.com/office/drawing/2014/main" id="{B6A6985E-40CA-47F6-8E7B-6B082B1A2D1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06692" y="-4577102"/>
            <a:ext cx="8052812" cy="8811889"/>
          </a:xfrm>
          <a:prstGeom prst="rect">
            <a:avLst/>
          </a:prstGeom>
        </p:spPr>
      </p:pic>
      <p:pic>
        <p:nvPicPr>
          <p:cNvPr id="19" name="图片 18" descr="图片包含 雨伞&#10;&#10;已生成高可信度的说明">
            <a:extLst>
              <a:ext uri="{FF2B5EF4-FFF2-40B4-BE49-F238E27FC236}">
                <a16:creationId xmlns:a16="http://schemas.microsoft.com/office/drawing/2014/main" id="{311C53C2-B46B-472C-8C32-576A973CC2F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3717" y="117511"/>
            <a:ext cx="8052812" cy="8811889"/>
          </a:xfrm>
          <a:prstGeom prst="rect">
            <a:avLst/>
          </a:prstGeom>
        </p:spPr>
      </p:pic>
      <p:sp>
        <p:nvSpPr>
          <p:cNvPr id="20" name="椭圆 19">
            <a:extLst>
              <a:ext uri="{FF2B5EF4-FFF2-40B4-BE49-F238E27FC236}">
                <a16:creationId xmlns:a16="http://schemas.microsoft.com/office/drawing/2014/main" id="{03C21BAC-B891-49B4-9199-0FED9231D1C3}"/>
              </a:ext>
            </a:extLst>
          </p:cNvPr>
          <p:cNvSpPr/>
          <p:nvPr/>
        </p:nvSpPr>
        <p:spPr>
          <a:xfrm>
            <a:off x="3732349" y="1660030"/>
            <a:ext cx="436275" cy="436275"/>
          </a:xfrm>
          <a:prstGeom prst="ellipse">
            <a:avLst/>
          </a:prstGeom>
          <a:gradFill>
            <a:gsLst>
              <a:gs pos="0">
                <a:srgbClr val="F0C76A"/>
              </a:gs>
              <a:gs pos="100000">
                <a:srgbClr val="CC6F62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b="1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21" name="椭圆 20">
            <a:extLst>
              <a:ext uri="{FF2B5EF4-FFF2-40B4-BE49-F238E27FC236}">
                <a16:creationId xmlns:a16="http://schemas.microsoft.com/office/drawing/2014/main" id="{A00B4A3A-6A13-48FE-A032-E3031032A4A8}"/>
              </a:ext>
            </a:extLst>
          </p:cNvPr>
          <p:cNvSpPr/>
          <p:nvPr/>
        </p:nvSpPr>
        <p:spPr>
          <a:xfrm>
            <a:off x="7989139" y="4277567"/>
            <a:ext cx="212834" cy="212834"/>
          </a:xfrm>
          <a:prstGeom prst="ellipse">
            <a:avLst/>
          </a:prstGeom>
          <a:gradFill>
            <a:gsLst>
              <a:gs pos="0">
                <a:srgbClr val="F0C76A"/>
              </a:gs>
              <a:gs pos="100000">
                <a:srgbClr val="CC6F62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b="1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22" name="椭圆 21">
            <a:extLst>
              <a:ext uri="{FF2B5EF4-FFF2-40B4-BE49-F238E27FC236}">
                <a16:creationId xmlns:a16="http://schemas.microsoft.com/office/drawing/2014/main" id="{2595C87D-B3A6-4334-9D9C-4B4EFF32669E}"/>
              </a:ext>
            </a:extLst>
          </p:cNvPr>
          <p:cNvSpPr/>
          <p:nvPr/>
        </p:nvSpPr>
        <p:spPr>
          <a:xfrm>
            <a:off x="9935702" y="2478191"/>
            <a:ext cx="212834" cy="212834"/>
          </a:xfrm>
          <a:prstGeom prst="ellipse">
            <a:avLst/>
          </a:prstGeom>
          <a:gradFill>
            <a:gsLst>
              <a:gs pos="0">
                <a:srgbClr val="F0C76A"/>
              </a:gs>
              <a:gs pos="100000">
                <a:srgbClr val="CC6F62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b="1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23" name="椭圆 22">
            <a:extLst>
              <a:ext uri="{FF2B5EF4-FFF2-40B4-BE49-F238E27FC236}">
                <a16:creationId xmlns:a16="http://schemas.microsoft.com/office/drawing/2014/main" id="{F2109DF1-1561-4977-A801-E9A5EF398064}"/>
              </a:ext>
            </a:extLst>
          </p:cNvPr>
          <p:cNvSpPr/>
          <p:nvPr/>
        </p:nvSpPr>
        <p:spPr>
          <a:xfrm>
            <a:off x="2209957" y="3077028"/>
            <a:ext cx="212834" cy="212834"/>
          </a:xfrm>
          <a:prstGeom prst="ellipse">
            <a:avLst/>
          </a:prstGeom>
          <a:gradFill>
            <a:gsLst>
              <a:gs pos="0">
                <a:srgbClr val="F0C76A"/>
              </a:gs>
              <a:gs pos="100000">
                <a:srgbClr val="CC6F62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b="1">
              <a:solidFill>
                <a:prstClr val="white"/>
              </a:solidFill>
              <a:cs typeface="+mn-ea"/>
              <a:sym typeface="+mn-lt"/>
            </a:endParaRP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B12B19E0-ACD3-5543-EAC0-A0445A8EA98F}"/>
              </a:ext>
            </a:extLst>
          </p:cNvPr>
          <p:cNvGrpSpPr/>
          <p:nvPr/>
        </p:nvGrpSpPr>
        <p:grpSpPr>
          <a:xfrm>
            <a:off x="4168624" y="6491154"/>
            <a:ext cx="4463200" cy="448689"/>
            <a:chOff x="7915949" y="7286422"/>
            <a:chExt cx="4515468" cy="323446"/>
          </a:xfrm>
        </p:grpSpPr>
        <p:sp>
          <p:nvSpPr>
            <p:cNvPr id="3" name="TextBox 3">
              <a:hlinkClick r:id="rId6"/>
              <a:extLst>
                <a:ext uri="{FF2B5EF4-FFF2-40B4-BE49-F238E27FC236}">
                  <a16:creationId xmlns:a16="http://schemas.microsoft.com/office/drawing/2014/main" id="{FB569CC2-FEC9-5562-A92E-A6945632EEA4}"/>
                </a:ext>
              </a:extLst>
            </p:cNvPr>
            <p:cNvSpPr txBox="1"/>
            <p:nvPr/>
          </p:nvSpPr>
          <p:spPr>
            <a:xfrm>
              <a:off x="9409066" y="7286422"/>
              <a:ext cx="302235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400" dirty="0">
                  <a:solidFill>
                    <a:schemeClr val="bg1">
                      <a:lumMod val="75000"/>
                    </a:schemeClr>
                  </a:solidFill>
                  <a:cs typeface="Arial" panose="020B0604020202020204" pitchFamily="34" charset="0"/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https://www.ggslide.com</a:t>
              </a:r>
              <a:endParaRPr lang="ko-KR" altLang="en-US" sz="1400" dirty="0">
                <a:solidFill>
                  <a:schemeClr val="bg1">
                    <a:lumMod val="75000"/>
                  </a:scheme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4" name="文本框 3">
              <a:extLst>
                <a:ext uri="{FF2B5EF4-FFF2-40B4-BE49-F238E27FC236}">
                  <a16:creationId xmlns:a16="http://schemas.microsoft.com/office/drawing/2014/main" id="{26835B41-6C6C-EB2D-49D8-26B5AF6DEEF8}"/>
                </a:ext>
              </a:extLst>
            </p:cNvPr>
            <p:cNvSpPr txBox="1"/>
            <p:nvPr/>
          </p:nvSpPr>
          <p:spPr>
            <a:xfrm>
              <a:off x="7915949" y="7302091"/>
              <a:ext cx="2673928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</a:rPr>
                <a:t>Remember our URL:</a:t>
              </a:r>
            </a:p>
          </p:txBody>
        </p:sp>
      </p:grpSp>
      <p:pic>
        <p:nvPicPr>
          <p:cNvPr id="7" name="图片 6" descr="图片1">
            <a:extLst>
              <a:ext uri="{FF2B5EF4-FFF2-40B4-BE49-F238E27FC236}">
                <a16:creationId xmlns:a16="http://schemas.microsoft.com/office/drawing/2014/main" id="{0D1BF8AD-26F4-E26A-AA20-0CB7DF8F6D6E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5439008" y="3898445"/>
            <a:ext cx="1280160" cy="426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846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3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4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6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7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0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2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3" grpId="0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>
            <a:extLst>
              <a:ext uri="{FF2B5EF4-FFF2-40B4-BE49-F238E27FC236}">
                <a16:creationId xmlns:a16="http://schemas.microsoft.com/office/drawing/2014/main" id="{DDE499BF-D5C7-41BB-963D-64E2A702452B}"/>
              </a:ext>
            </a:extLst>
          </p:cNvPr>
          <p:cNvSpPr/>
          <p:nvPr/>
        </p:nvSpPr>
        <p:spPr>
          <a:xfrm>
            <a:off x="3858208" y="824205"/>
            <a:ext cx="4475583" cy="4475583"/>
          </a:xfrm>
          <a:prstGeom prst="ellipse">
            <a:avLst/>
          </a:prstGeom>
          <a:gradFill flip="none" rotWithShape="1">
            <a:gsLst>
              <a:gs pos="32000">
                <a:schemeClr val="tx1"/>
              </a:gs>
              <a:gs pos="58000">
                <a:schemeClr val="tx1">
                  <a:alpha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cxnSp>
        <p:nvCxnSpPr>
          <p:cNvPr id="3" name="直接连接符 2">
            <a:extLst>
              <a:ext uri="{FF2B5EF4-FFF2-40B4-BE49-F238E27FC236}">
                <a16:creationId xmlns:a16="http://schemas.microsoft.com/office/drawing/2014/main" id="{BF6A75CE-1CEE-4870-8892-C1B5426B6ABF}"/>
              </a:ext>
            </a:extLst>
          </p:cNvPr>
          <p:cNvCxnSpPr/>
          <p:nvPr/>
        </p:nvCxnSpPr>
        <p:spPr>
          <a:xfrm flipH="1">
            <a:off x="715347" y="83975"/>
            <a:ext cx="4665306" cy="466530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接连接符 3">
            <a:extLst>
              <a:ext uri="{FF2B5EF4-FFF2-40B4-BE49-F238E27FC236}">
                <a16:creationId xmlns:a16="http://schemas.microsoft.com/office/drawing/2014/main" id="{F90D25A8-42D9-46DB-B88C-1D6160CCA250}"/>
              </a:ext>
            </a:extLst>
          </p:cNvPr>
          <p:cNvCxnSpPr>
            <a:cxnSpLocks/>
          </p:cNvCxnSpPr>
          <p:nvPr/>
        </p:nvCxnSpPr>
        <p:spPr>
          <a:xfrm flipH="1">
            <a:off x="6096000" y="824205"/>
            <a:ext cx="5800529" cy="580053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本框 8">
            <a:extLst>
              <a:ext uri="{FF2B5EF4-FFF2-40B4-BE49-F238E27FC236}">
                <a16:creationId xmlns:a16="http://schemas.microsoft.com/office/drawing/2014/main" id="{B7134768-E5FA-401A-AF8F-457733A9C612}"/>
              </a:ext>
            </a:extLst>
          </p:cNvPr>
          <p:cNvSpPr txBox="1"/>
          <p:nvPr/>
        </p:nvSpPr>
        <p:spPr>
          <a:xfrm>
            <a:off x="4998583" y="1216299"/>
            <a:ext cx="219483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7200" dirty="0">
                <a:gradFill>
                  <a:gsLst>
                    <a:gs pos="0">
                      <a:srgbClr val="F0C76A"/>
                    </a:gs>
                    <a:gs pos="100000">
                      <a:srgbClr val="CC6F62"/>
                    </a:gs>
                  </a:gsLst>
                  <a:lin ang="2400000" scaled="0"/>
                </a:gradFill>
                <a:cs typeface="+mn-ea"/>
                <a:sym typeface="+mn-lt"/>
              </a:rPr>
              <a:t>ONE</a:t>
            </a:r>
            <a:endParaRPr lang="zh-CN" altLang="en-US" sz="7200" dirty="0">
              <a:gradFill>
                <a:gsLst>
                  <a:gs pos="0">
                    <a:srgbClr val="F0C76A"/>
                  </a:gs>
                  <a:gs pos="100000">
                    <a:srgbClr val="CC6F62"/>
                  </a:gs>
                </a:gsLst>
                <a:lin ang="2400000" scaled="0"/>
              </a:gradFill>
              <a:cs typeface="+mn-ea"/>
              <a:sym typeface="+mn-lt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1C6F9321-C617-439E-8196-2933DFF9B6A8}"/>
              </a:ext>
            </a:extLst>
          </p:cNvPr>
          <p:cNvSpPr/>
          <p:nvPr/>
        </p:nvSpPr>
        <p:spPr>
          <a:xfrm>
            <a:off x="4791560" y="2466430"/>
            <a:ext cx="2819400" cy="8720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1" name="椭圆 10">
            <a:extLst>
              <a:ext uri="{FF2B5EF4-FFF2-40B4-BE49-F238E27FC236}">
                <a16:creationId xmlns:a16="http://schemas.microsoft.com/office/drawing/2014/main" id="{F970EB7D-F6A8-4583-815C-6AA25F0131D7}"/>
              </a:ext>
            </a:extLst>
          </p:cNvPr>
          <p:cNvSpPr/>
          <p:nvPr/>
        </p:nvSpPr>
        <p:spPr>
          <a:xfrm>
            <a:off x="7865958" y="4171833"/>
            <a:ext cx="212834" cy="212834"/>
          </a:xfrm>
          <a:prstGeom prst="ellipse">
            <a:avLst/>
          </a:prstGeom>
          <a:gradFill>
            <a:gsLst>
              <a:gs pos="0">
                <a:srgbClr val="F0C76A"/>
              </a:gs>
              <a:gs pos="100000">
                <a:srgbClr val="CC6F62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b="1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2" name="椭圆 11">
            <a:extLst>
              <a:ext uri="{FF2B5EF4-FFF2-40B4-BE49-F238E27FC236}">
                <a16:creationId xmlns:a16="http://schemas.microsoft.com/office/drawing/2014/main" id="{C0756CF6-78B8-4D1D-B025-1A9E4A69E291}"/>
              </a:ext>
            </a:extLst>
          </p:cNvPr>
          <p:cNvSpPr/>
          <p:nvPr/>
        </p:nvSpPr>
        <p:spPr>
          <a:xfrm>
            <a:off x="4113658" y="5078599"/>
            <a:ext cx="410912" cy="410912"/>
          </a:xfrm>
          <a:prstGeom prst="ellipse">
            <a:avLst/>
          </a:prstGeom>
          <a:gradFill>
            <a:gsLst>
              <a:gs pos="0">
                <a:srgbClr val="F0C76A"/>
              </a:gs>
              <a:gs pos="100000">
                <a:srgbClr val="CC6F62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b="1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3" name="椭圆 12">
            <a:extLst>
              <a:ext uri="{FF2B5EF4-FFF2-40B4-BE49-F238E27FC236}">
                <a16:creationId xmlns:a16="http://schemas.microsoft.com/office/drawing/2014/main" id="{0E02E245-A585-4D20-9FCF-1DC08958928C}"/>
              </a:ext>
            </a:extLst>
          </p:cNvPr>
          <p:cNvSpPr/>
          <p:nvPr/>
        </p:nvSpPr>
        <p:spPr>
          <a:xfrm>
            <a:off x="3135377" y="2416628"/>
            <a:ext cx="279919" cy="279919"/>
          </a:xfrm>
          <a:prstGeom prst="ellipse">
            <a:avLst/>
          </a:prstGeom>
          <a:gradFill>
            <a:gsLst>
              <a:gs pos="0">
                <a:srgbClr val="F0C76A"/>
              </a:gs>
              <a:gs pos="100000">
                <a:srgbClr val="CC6F62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b="1">
              <a:solidFill>
                <a:prstClr val="white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75146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/>
      <p:bldP spid="10" grpId="0"/>
      <p:bldP spid="11" grpId="0" animBg="1"/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>
            <a:extLst>
              <a:ext uri="{FF2B5EF4-FFF2-40B4-BE49-F238E27FC236}">
                <a16:creationId xmlns:a16="http://schemas.microsoft.com/office/drawing/2014/main" id="{97CA0B09-7F59-492F-8962-44667E595AFE}"/>
              </a:ext>
            </a:extLst>
          </p:cNvPr>
          <p:cNvGrpSpPr/>
          <p:nvPr/>
        </p:nvGrpSpPr>
        <p:grpSpPr>
          <a:xfrm>
            <a:off x="1178621" y="4068714"/>
            <a:ext cx="2221415" cy="952566"/>
            <a:chOff x="2317117" y="2062784"/>
            <a:chExt cx="3997789" cy="952566"/>
          </a:xfrm>
        </p:grpSpPr>
        <p:sp>
          <p:nvSpPr>
            <p:cNvPr id="3" name="矩形 2">
              <a:extLst>
                <a:ext uri="{FF2B5EF4-FFF2-40B4-BE49-F238E27FC236}">
                  <a16:creationId xmlns:a16="http://schemas.microsoft.com/office/drawing/2014/main" id="{5A6944E2-D98D-40CC-884F-310F827836FD}"/>
                </a:ext>
              </a:extLst>
            </p:cNvPr>
            <p:cNvSpPr/>
            <p:nvPr/>
          </p:nvSpPr>
          <p:spPr>
            <a:xfrm>
              <a:off x="3018057" y="2062784"/>
              <a:ext cx="2595911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altLang="zh-CN" sz="1400" b="1">
                  <a:solidFill>
                    <a:srgbClr val="EAB236"/>
                  </a:solidFill>
                  <a:cs typeface="+mn-ea"/>
                  <a:sym typeface="+mn-lt"/>
                </a:rPr>
                <a:t>Your Title Here</a:t>
              </a:r>
              <a:endParaRPr lang="zh-CN" altLang="en-US" sz="1400" b="1" dirty="0">
                <a:solidFill>
                  <a:srgbClr val="EAB236"/>
                </a:solidFill>
                <a:cs typeface="+mn-ea"/>
                <a:sym typeface="+mn-lt"/>
              </a:endParaRPr>
            </a:p>
          </p:txBody>
        </p:sp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8F0DF41D-C586-40C6-916B-62EB91E7D1E7}"/>
                </a:ext>
              </a:extLst>
            </p:cNvPr>
            <p:cNvSpPr/>
            <p:nvPr/>
          </p:nvSpPr>
          <p:spPr>
            <a:xfrm>
              <a:off x="2317117" y="2415186"/>
              <a:ext cx="3997789" cy="6001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100" dirty="0">
                  <a:solidFill>
                    <a:prstClr val="white"/>
                  </a:solidFill>
                  <a:cs typeface="+mn-ea"/>
                  <a:sym typeface="+mn-lt"/>
                </a:rPr>
                <a:t>Click here to add text content, such as keywords, some brief introductions, etc.</a:t>
              </a:r>
              <a:endParaRPr lang="zh-CN" altLang="en-US" sz="110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" name="组合 4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>
            <a:extLst>
              <a:ext uri="{FF2B5EF4-FFF2-40B4-BE49-F238E27FC236}">
                <a16:creationId xmlns:a16="http://schemas.microsoft.com/office/drawing/2014/main" id="{42D3D942-A753-470B-997B-0ECC760D6A7E}"/>
              </a:ext>
            </a:extLst>
          </p:cNvPr>
          <p:cNvGrpSpPr/>
          <p:nvPr/>
        </p:nvGrpSpPr>
        <p:grpSpPr>
          <a:xfrm>
            <a:off x="3583584" y="4068714"/>
            <a:ext cx="2221415" cy="952566"/>
            <a:chOff x="2317117" y="2062784"/>
            <a:chExt cx="3997789" cy="952566"/>
          </a:xfrm>
        </p:grpSpPr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00327935-FD40-448D-BE94-B428EF11697F}"/>
                </a:ext>
              </a:extLst>
            </p:cNvPr>
            <p:cNvSpPr/>
            <p:nvPr/>
          </p:nvSpPr>
          <p:spPr>
            <a:xfrm>
              <a:off x="3018057" y="2062784"/>
              <a:ext cx="2595911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altLang="zh-CN" sz="1400" b="1" dirty="0">
                  <a:solidFill>
                    <a:srgbClr val="EAB236"/>
                  </a:solidFill>
                  <a:cs typeface="+mn-ea"/>
                  <a:sym typeface="+mn-lt"/>
                </a:rPr>
                <a:t>Your Title Here</a:t>
              </a:r>
              <a:endParaRPr lang="zh-CN" altLang="en-US" sz="1400" b="1" dirty="0">
                <a:solidFill>
                  <a:srgbClr val="EAB236"/>
                </a:solidFill>
                <a:cs typeface="+mn-ea"/>
                <a:sym typeface="+mn-lt"/>
              </a:endParaRPr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67D27EEF-9BB3-4201-9204-22EABC95924C}"/>
                </a:ext>
              </a:extLst>
            </p:cNvPr>
            <p:cNvSpPr/>
            <p:nvPr/>
          </p:nvSpPr>
          <p:spPr>
            <a:xfrm>
              <a:off x="2317117" y="2415186"/>
              <a:ext cx="3997789" cy="6001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100" dirty="0">
                  <a:solidFill>
                    <a:prstClr val="white"/>
                  </a:solidFill>
                  <a:cs typeface="+mn-ea"/>
                  <a:sym typeface="+mn-lt"/>
                </a:rPr>
                <a:t>Click here to add text content, such as keywords, some brief introductions, etc.</a:t>
              </a:r>
              <a:endParaRPr lang="zh-CN" altLang="en-US" sz="110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8" name="组合 7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>
            <a:extLst>
              <a:ext uri="{FF2B5EF4-FFF2-40B4-BE49-F238E27FC236}">
                <a16:creationId xmlns:a16="http://schemas.microsoft.com/office/drawing/2014/main" id="{64009B2F-D6DF-4B58-85D5-7C2F9C0280C6}"/>
              </a:ext>
            </a:extLst>
          </p:cNvPr>
          <p:cNvGrpSpPr/>
          <p:nvPr/>
        </p:nvGrpSpPr>
        <p:grpSpPr>
          <a:xfrm>
            <a:off x="5958439" y="4068714"/>
            <a:ext cx="2221415" cy="952566"/>
            <a:chOff x="2317117" y="2062784"/>
            <a:chExt cx="3997789" cy="952566"/>
          </a:xfrm>
        </p:grpSpPr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EE9C2799-CDDF-4FDC-BBDF-1F67D0CC1DDF}"/>
                </a:ext>
              </a:extLst>
            </p:cNvPr>
            <p:cNvSpPr/>
            <p:nvPr/>
          </p:nvSpPr>
          <p:spPr>
            <a:xfrm>
              <a:off x="3018057" y="2062784"/>
              <a:ext cx="2595911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altLang="zh-CN" sz="1400" b="1">
                  <a:solidFill>
                    <a:srgbClr val="EAB236"/>
                  </a:solidFill>
                  <a:cs typeface="+mn-ea"/>
                  <a:sym typeface="+mn-lt"/>
                </a:rPr>
                <a:t>Your Title Here</a:t>
              </a:r>
              <a:endParaRPr lang="zh-CN" altLang="en-US" sz="1400" b="1" dirty="0">
                <a:solidFill>
                  <a:srgbClr val="EAB236"/>
                </a:solidFill>
                <a:cs typeface="+mn-ea"/>
                <a:sym typeface="+mn-lt"/>
              </a:endParaRPr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FD1B9F12-0AF6-44F8-8E91-088AEF97ABAB}"/>
                </a:ext>
              </a:extLst>
            </p:cNvPr>
            <p:cNvSpPr/>
            <p:nvPr/>
          </p:nvSpPr>
          <p:spPr>
            <a:xfrm>
              <a:off x="2317117" y="2415186"/>
              <a:ext cx="3997789" cy="6001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100" dirty="0">
                  <a:solidFill>
                    <a:prstClr val="white"/>
                  </a:solidFill>
                  <a:cs typeface="+mn-ea"/>
                  <a:sym typeface="+mn-lt"/>
                </a:rPr>
                <a:t>Click here to add text content, such as keywords, some brief introductions, etc.</a:t>
              </a:r>
              <a:endParaRPr lang="zh-CN" altLang="en-US" sz="110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1" name="组合 10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>
            <a:extLst>
              <a:ext uri="{FF2B5EF4-FFF2-40B4-BE49-F238E27FC236}">
                <a16:creationId xmlns:a16="http://schemas.microsoft.com/office/drawing/2014/main" id="{0656F0D3-E89F-4596-ADE6-B73A4F882568}"/>
              </a:ext>
            </a:extLst>
          </p:cNvPr>
          <p:cNvGrpSpPr/>
          <p:nvPr/>
        </p:nvGrpSpPr>
        <p:grpSpPr>
          <a:xfrm>
            <a:off x="8363402" y="4068714"/>
            <a:ext cx="2221415" cy="952566"/>
            <a:chOff x="2317117" y="2062784"/>
            <a:chExt cx="3997789" cy="952566"/>
          </a:xfrm>
        </p:grpSpPr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7E175A89-C306-4948-8C2D-F3904C47C1AD}"/>
                </a:ext>
              </a:extLst>
            </p:cNvPr>
            <p:cNvSpPr/>
            <p:nvPr/>
          </p:nvSpPr>
          <p:spPr>
            <a:xfrm>
              <a:off x="3018057" y="2062784"/>
              <a:ext cx="2595911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altLang="zh-CN" sz="1400" b="1" dirty="0">
                  <a:solidFill>
                    <a:srgbClr val="EAB236"/>
                  </a:solidFill>
                  <a:cs typeface="+mn-ea"/>
                  <a:sym typeface="+mn-lt"/>
                </a:rPr>
                <a:t>Your Title Here</a:t>
              </a:r>
              <a:endParaRPr lang="zh-CN" altLang="en-US" sz="1400" b="1" dirty="0">
                <a:solidFill>
                  <a:srgbClr val="EAB236"/>
                </a:solidFill>
                <a:cs typeface="+mn-ea"/>
                <a:sym typeface="+mn-lt"/>
              </a:endParaRPr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EE66859B-A1C4-4CEB-8504-7787C758C1A9}"/>
                </a:ext>
              </a:extLst>
            </p:cNvPr>
            <p:cNvSpPr/>
            <p:nvPr/>
          </p:nvSpPr>
          <p:spPr>
            <a:xfrm>
              <a:off x="2317117" y="2415186"/>
              <a:ext cx="3997789" cy="6001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100" dirty="0">
                  <a:solidFill>
                    <a:prstClr val="white"/>
                  </a:solidFill>
                  <a:cs typeface="+mn-ea"/>
                  <a:sym typeface="+mn-lt"/>
                </a:rPr>
                <a:t>Click here to add text content, such as keywords, some brief introductions, etc.</a:t>
              </a:r>
              <a:endParaRPr lang="zh-CN" altLang="en-US" sz="110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4" name="组合 13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>
            <a:extLst>
              <a:ext uri="{FF2B5EF4-FFF2-40B4-BE49-F238E27FC236}">
                <a16:creationId xmlns:a16="http://schemas.microsoft.com/office/drawing/2014/main" id="{40BC7AF8-ADAE-4227-AC4C-86098EB74741}"/>
              </a:ext>
            </a:extLst>
          </p:cNvPr>
          <p:cNvGrpSpPr/>
          <p:nvPr/>
        </p:nvGrpSpPr>
        <p:grpSpPr>
          <a:xfrm>
            <a:off x="6481529" y="2175162"/>
            <a:ext cx="1246909" cy="1246909"/>
            <a:chOff x="6481529" y="2175162"/>
            <a:chExt cx="1246909" cy="1246909"/>
          </a:xfrm>
        </p:grpSpPr>
        <p:sp>
          <p:nvSpPr>
            <p:cNvPr id="15" name="椭圆 14">
              <a:extLst>
                <a:ext uri="{FF2B5EF4-FFF2-40B4-BE49-F238E27FC236}">
                  <a16:creationId xmlns:a16="http://schemas.microsoft.com/office/drawing/2014/main" id="{9C550F65-FF08-44DB-9BF7-7801A04C5E47}"/>
                </a:ext>
              </a:extLst>
            </p:cNvPr>
            <p:cNvSpPr/>
            <p:nvPr/>
          </p:nvSpPr>
          <p:spPr>
            <a:xfrm>
              <a:off x="6481529" y="2175162"/>
              <a:ext cx="1246909" cy="1246909"/>
            </a:xfrm>
            <a:prstGeom prst="ellipse">
              <a:avLst/>
            </a:prstGeom>
            <a:gradFill>
              <a:gsLst>
                <a:gs pos="0">
                  <a:srgbClr val="F0C76A"/>
                </a:gs>
                <a:gs pos="100000">
                  <a:srgbClr val="CC6F62"/>
                </a:gs>
              </a:gsLst>
              <a:lin ang="2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b="1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16" name="Freeform 44">
              <a:extLst>
                <a:ext uri="{FF2B5EF4-FFF2-40B4-BE49-F238E27FC236}">
                  <a16:creationId xmlns:a16="http://schemas.microsoft.com/office/drawing/2014/main" id="{C3E255F9-140E-49B4-8BE8-B8FCA9013225}"/>
                </a:ext>
              </a:extLst>
            </p:cNvPr>
            <p:cNvSpPr/>
            <p:nvPr/>
          </p:nvSpPr>
          <p:spPr>
            <a:xfrm>
              <a:off x="6897613" y="2639752"/>
              <a:ext cx="360607" cy="357485"/>
            </a:xfrm>
            <a:custGeom>
              <a:avLst/>
              <a:gdLst/>
              <a:ahLst/>
              <a:cxnLst/>
              <a:rect l="l" t="t" r="r" b="b"/>
              <a:pathLst>
                <a:path w="206276" h="204490">
                  <a:moveTo>
                    <a:pt x="97334" y="133052"/>
                  </a:moveTo>
                  <a:lnTo>
                    <a:pt x="119212" y="133052"/>
                  </a:lnTo>
                  <a:cubicBezTo>
                    <a:pt x="121593" y="133052"/>
                    <a:pt x="122783" y="134094"/>
                    <a:pt x="122783" y="136178"/>
                  </a:cubicBezTo>
                  <a:cubicBezTo>
                    <a:pt x="122783" y="138559"/>
                    <a:pt x="121593" y="139750"/>
                    <a:pt x="119212" y="139750"/>
                  </a:cubicBezTo>
                  <a:lnTo>
                    <a:pt x="97334" y="139750"/>
                  </a:lnTo>
                  <a:cubicBezTo>
                    <a:pt x="95250" y="139750"/>
                    <a:pt x="94208" y="138559"/>
                    <a:pt x="94208" y="136178"/>
                  </a:cubicBezTo>
                  <a:cubicBezTo>
                    <a:pt x="94208" y="134094"/>
                    <a:pt x="95250" y="133052"/>
                    <a:pt x="97334" y="133052"/>
                  </a:cubicBezTo>
                  <a:close/>
                  <a:moveTo>
                    <a:pt x="71884" y="133052"/>
                  </a:moveTo>
                  <a:lnTo>
                    <a:pt x="84386" y="133052"/>
                  </a:lnTo>
                  <a:cubicBezTo>
                    <a:pt x="86469" y="133052"/>
                    <a:pt x="87511" y="134094"/>
                    <a:pt x="87511" y="136178"/>
                  </a:cubicBezTo>
                  <a:cubicBezTo>
                    <a:pt x="87511" y="138559"/>
                    <a:pt x="86469" y="139750"/>
                    <a:pt x="84386" y="139750"/>
                  </a:cubicBezTo>
                  <a:lnTo>
                    <a:pt x="71884" y="139750"/>
                  </a:lnTo>
                  <a:cubicBezTo>
                    <a:pt x="69801" y="139750"/>
                    <a:pt x="68759" y="138559"/>
                    <a:pt x="68759" y="136178"/>
                  </a:cubicBezTo>
                  <a:cubicBezTo>
                    <a:pt x="68759" y="134094"/>
                    <a:pt x="69801" y="133052"/>
                    <a:pt x="71884" y="133052"/>
                  </a:cubicBezTo>
                  <a:close/>
                  <a:moveTo>
                    <a:pt x="160735" y="117426"/>
                  </a:moveTo>
                  <a:lnTo>
                    <a:pt x="166985" y="117426"/>
                  </a:lnTo>
                  <a:cubicBezTo>
                    <a:pt x="169069" y="117426"/>
                    <a:pt x="170111" y="118467"/>
                    <a:pt x="170111" y="120551"/>
                  </a:cubicBezTo>
                  <a:cubicBezTo>
                    <a:pt x="170111" y="122634"/>
                    <a:pt x="169069" y="123676"/>
                    <a:pt x="166985" y="123676"/>
                  </a:cubicBezTo>
                  <a:lnTo>
                    <a:pt x="160735" y="123676"/>
                  </a:lnTo>
                  <a:cubicBezTo>
                    <a:pt x="158651" y="123676"/>
                    <a:pt x="157609" y="122634"/>
                    <a:pt x="157609" y="120551"/>
                  </a:cubicBezTo>
                  <a:cubicBezTo>
                    <a:pt x="157609" y="118467"/>
                    <a:pt x="158651" y="117426"/>
                    <a:pt x="160735" y="117426"/>
                  </a:cubicBezTo>
                  <a:close/>
                  <a:moveTo>
                    <a:pt x="116086" y="117426"/>
                  </a:moveTo>
                  <a:lnTo>
                    <a:pt x="147787" y="117426"/>
                  </a:lnTo>
                  <a:cubicBezTo>
                    <a:pt x="150168" y="117426"/>
                    <a:pt x="151358" y="118467"/>
                    <a:pt x="151358" y="120551"/>
                  </a:cubicBezTo>
                  <a:cubicBezTo>
                    <a:pt x="151358" y="122634"/>
                    <a:pt x="150168" y="123676"/>
                    <a:pt x="147787" y="123676"/>
                  </a:cubicBezTo>
                  <a:lnTo>
                    <a:pt x="116086" y="123676"/>
                  </a:lnTo>
                  <a:cubicBezTo>
                    <a:pt x="114003" y="123676"/>
                    <a:pt x="112961" y="122634"/>
                    <a:pt x="112961" y="120551"/>
                  </a:cubicBezTo>
                  <a:cubicBezTo>
                    <a:pt x="112961" y="118467"/>
                    <a:pt x="114003" y="117426"/>
                    <a:pt x="116086" y="117426"/>
                  </a:cubicBezTo>
                  <a:close/>
                  <a:moveTo>
                    <a:pt x="71884" y="117426"/>
                  </a:moveTo>
                  <a:lnTo>
                    <a:pt x="103585" y="117426"/>
                  </a:lnTo>
                  <a:cubicBezTo>
                    <a:pt x="105668" y="117426"/>
                    <a:pt x="106710" y="118467"/>
                    <a:pt x="106710" y="120551"/>
                  </a:cubicBezTo>
                  <a:cubicBezTo>
                    <a:pt x="106710" y="122634"/>
                    <a:pt x="105668" y="123676"/>
                    <a:pt x="103585" y="123676"/>
                  </a:cubicBezTo>
                  <a:lnTo>
                    <a:pt x="71884" y="123676"/>
                  </a:lnTo>
                  <a:cubicBezTo>
                    <a:pt x="69801" y="123676"/>
                    <a:pt x="68759" y="122634"/>
                    <a:pt x="68759" y="120551"/>
                  </a:cubicBezTo>
                  <a:cubicBezTo>
                    <a:pt x="68759" y="118467"/>
                    <a:pt x="69801" y="117426"/>
                    <a:pt x="71884" y="117426"/>
                  </a:cubicBezTo>
                  <a:close/>
                  <a:moveTo>
                    <a:pt x="135285" y="98227"/>
                  </a:moveTo>
                  <a:lnTo>
                    <a:pt x="166985" y="98227"/>
                  </a:lnTo>
                  <a:cubicBezTo>
                    <a:pt x="169069" y="98227"/>
                    <a:pt x="170111" y="99268"/>
                    <a:pt x="170111" y="101352"/>
                  </a:cubicBezTo>
                  <a:cubicBezTo>
                    <a:pt x="170111" y="103436"/>
                    <a:pt x="169069" y="104477"/>
                    <a:pt x="166985" y="104477"/>
                  </a:cubicBezTo>
                  <a:lnTo>
                    <a:pt x="135285" y="104477"/>
                  </a:lnTo>
                  <a:cubicBezTo>
                    <a:pt x="133201" y="104477"/>
                    <a:pt x="132160" y="103436"/>
                    <a:pt x="132160" y="101352"/>
                  </a:cubicBezTo>
                  <a:cubicBezTo>
                    <a:pt x="132160" y="99268"/>
                    <a:pt x="133201" y="98227"/>
                    <a:pt x="135285" y="98227"/>
                  </a:cubicBezTo>
                  <a:close/>
                  <a:moveTo>
                    <a:pt x="97334" y="98227"/>
                  </a:moveTo>
                  <a:lnTo>
                    <a:pt x="122783" y="98227"/>
                  </a:lnTo>
                  <a:cubicBezTo>
                    <a:pt x="124867" y="98227"/>
                    <a:pt x="125909" y="99268"/>
                    <a:pt x="125909" y="101352"/>
                  </a:cubicBezTo>
                  <a:cubicBezTo>
                    <a:pt x="125909" y="103436"/>
                    <a:pt x="124867" y="104477"/>
                    <a:pt x="122783" y="104477"/>
                  </a:cubicBezTo>
                  <a:lnTo>
                    <a:pt x="97334" y="104477"/>
                  </a:lnTo>
                  <a:cubicBezTo>
                    <a:pt x="95250" y="104477"/>
                    <a:pt x="94208" y="103436"/>
                    <a:pt x="94208" y="101352"/>
                  </a:cubicBezTo>
                  <a:cubicBezTo>
                    <a:pt x="94208" y="99268"/>
                    <a:pt x="95250" y="98227"/>
                    <a:pt x="97334" y="98227"/>
                  </a:cubicBezTo>
                  <a:close/>
                  <a:moveTo>
                    <a:pt x="71884" y="98227"/>
                  </a:moveTo>
                  <a:lnTo>
                    <a:pt x="84386" y="98227"/>
                  </a:lnTo>
                  <a:cubicBezTo>
                    <a:pt x="86469" y="98227"/>
                    <a:pt x="87511" y="99268"/>
                    <a:pt x="87511" y="101352"/>
                  </a:cubicBezTo>
                  <a:cubicBezTo>
                    <a:pt x="87511" y="103436"/>
                    <a:pt x="86469" y="104477"/>
                    <a:pt x="84386" y="104477"/>
                  </a:cubicBezTo>
                  <a:lnTo>
                    <a:pt x="71884" y="104477"/>
                  </a:lnTo>
                  <a:cubicBezTo>
                    <a:pt x="69801" y="104477"/>
                    <a:pt x="68759" y="103436"/>
                    <a:pt x="68759" y="101352"/>
                  </a:cubicBezTo>
                  <a:cubicBezTo>
                    <a:pt x="68759" y="99268"/>
                    <a:pt x="69801" y="98227"/>
                    <a:pt x="71884" y="98227"/>
                  </a:cubicBezTo>
                  <a:close/>
                  <a:moveTo>
                    <a:pt x="154484" y="82600"/>
                  </a:moveTo>
                  <a:lnTo>
                    <a:pt x="166985" y="82600"/>
                  </a:lnTo>
                  <a:cubicBezTo>
                    <a:pt x="169069" y="82600"/>
                    <a:pt x="170111" y="83642"/>
                    <a:pt x="170111" y="85725"/>
                  </a:cubicBezTo>
                  <a:cubicBezTo>
                    <a:pt x="170111" y="87809"/>
                    <a:pt x="169069" y="88851"/>
                    <a:pt x="166985" y="88851"/>
                  </a:cubicBezTo>
                  <a:lnTo>
                    <a:pt x="154484" y="88851"/>
                  </a:lnTo>
                  <a:cubicBezTo>
                    <a:pt x="152400" y="88851"/>
                    <a:pt x="151358" y="87809"/>
                    <a:pt x="151358" y="85725"/>
                  </a:cubicBezTo>
                  <a:cubicBezTo>
                    <a:pt x="151358" y="83642"/>
                    <a:pt x="152400" y="82600"/>
                    <a:pt x="154484" y="82600"/>
                  </a:cubicBezTo>
                  <a:close/>
                  <a:moveTo>
                    <a:pt x="109835" y="82600"/>
                  </a:moveTo>
                  <a:lnTo>
                    <a:pt x="141536" y="82600"/>
                  </a:lnTo>
                  <a:cubicBezTo>
                    <a:pt x="143619" y="82600"/>
                    <a:pt x="144661" y="83642"/>
                    <a:pt x="144661" y="85725"/>
                  </a:cubicBezTo>
                  <a:cubicBezTo>
                    <a:pt x="144661" y="87809"/>
                    <a:pt x="143619" y="88851"/>
                    <a:pt x="141536" y="88851"/>
                  </a:cubicBezTo>
                  <a:lnTo>
                    <a:pt x="109835" y="88851"/>
                  </a:lnTo>
                  <a:cubicBezTo>
                    <a:pt x="107752" y="88851"/>
                    <a:pt x="106710" y="87809"/>
                    <a:pt x="106710" y="85725"/>
                  </a:cubicBezTo>
                  <a:cubicBezTo>
                    <a:pt x="106710" y="83642"/>
                    <a:pt x="107752" y="82600"/>
                    <a:pt x="109835" y="82600"/>
                  </a:cubicBezTo>
                  <a:close/>
                  <a:moveTo>
                    <a:pt x="71884" y="82600"/>
                  </a:moveTo>
                  <a:lnTo>
                    <a:pt x="97334" y="82600"/>
                  </a:lnTo>
                  <a:cubicBezTo>
                    <a:pt x="99417" y="82600"/>
                    <a:pt x="100459" y="83642"/>
                    <a:pt x="100459" y="85725"/>
                  </a:cubicBezTo>
                  <a:cubicBezTo>
                    <a:pt x="100459" y="87809"/>
                    <a:pt x="99417" y="88851"/>
                    <a:pt x="97334" y="88851"/>
                  </a:cubicBezTo>
                  <a:lnTo>
                    <a:pt x="71884" y="88851"/>
                  </a:lnTo>
                  <a:cubicBezTo>
                    <a:pt x="69801" y="88851"/>
                    <a:pt x="68759" y="87809"/>
                    <a:pt x="68759" y="85725"/>
                  </a:cubicBezTo>
                  <a:cubicBezTo>
                    <a:pt x="68759" y="83642"/>
                    <a:pt x="69801" y="82600"/>
                    <a:pt x="71884" y="82600"/>
                  </a:cubicBezTo>
                  <a:close/>
                  <a:moveTo>
                    <a:pt x="55811" y="60276"/>
                  </a:moveTo>
                  <a:cubicBezTo>
                    <a:pt x="50453" y="60276"/>
                    <a:pt x="47774" y="63252"/>
                    <a:pt x="47774" y="69205"/>
                  </a:cubicBezTo>
                  <a:lnTo>
                    <a:pt x="47774" y="152251"/>
                  </a:lnTo>
                  <a:cubicBezTo>
                    <a:pt x="47774" y="158502"/>
                    <a:pt x="50453" y="161627"/>
                    <a:pt x="55811" y="161627"/>
                  </a:cubicBezTo>
                  <a:lnTo>
                    <a:pt x="78135" y="161627"/>
                  </a:lnTo>
                  <a:cubicBezTo>
                    <a:pt x="79623" y="161627"/>
                    <a:pt x="81112" y="162372"/>
                    <a:pt x="82600" y="163860"/>
                  </a:cubicBezTo>
                  <a:cubicBezTo>
                    <a:pt x="83790" y="164753"/>
                    <a:pt x="84386" y="166241"/>
                    <a:pt x="84386" y="168325"/>
                  </a:cubicBezTo>
                  <a:lnTo>
                    <a:pt x="83939" y="185738"/>
                  </a:lnTo>
                  <a:lnTo>
                    <a:pt x="115640" y="162967"/>
                  </a:lnTo>
                  <a:cubicBezTo>
                    <a:pt x="116830" y="162074"/>
                    <a:pt x="118021" y="161627"/>
                    <a:pt x="119212" y="161627"/>
                  </a:cubicBezTo>
                  <a:lnTo>
                    <a:pt x="183059" y="161627"/>
                  </a:lnTo>
                  <a:cubicBezTo>
                    <a:pt x="185738" y="161627"/>
                    <a:pt x="188193" y="160734"/>
                    <a:pt x="190426" y="158949"/>
                  </a:cubicBezTo>
                  <a:cubicBezTo>
                    <a:pt x="192658" y="157163"/>
                    <a:pt x="193774" y="154930"/>
                    <a:pt x="193774" y="152251"/>
                  </a:cubicBezTo>
                  <a:lnTo>
                    <a:pt x="193774" y="69205"/>
                  </a:lnTo>
                  <a:cubicBezTo>
                    <a:pt x="193774" y="66824"/>
                    <a:pt x="192658" y="64740"/>
                    <a:pt x="190426" y="62954"/>
                  </a:cubicBezTo>
                  <a:cubicBezTo>
                    <a:pt x="188193" y="61168"/>
                    <a:pt x="185738" y="60276"/>
                    <a:pt x="183059" y="60276"/>
                  </a:cubicBezTo>
                  <a:close/>
                  <a:moveTo>
                    <a:pt x="55811" y="47327"/>
                  </a:moveTo>
                  <a:lnTo>
                    <a:pt x="183059" y="47327"/>
                  </a:lnTo>
                  <a:cubicBezTo>
                    <a:pt x="189310" y="47327"/>
                    <a:pt x="194742" y="49485"/>
                    <a:pt x="199355" y="53801"/>
                  </a:cubicBezTo>
                  <a:cubicBezTo>
                    <a:pt x="203969" y="58117"/>
                    <a:pt x="206276" y="63252"/>
                    <a:pt x="206276" y="69205"/>
                  </a:cubicBezTo>
                  <a:lnTo>
                    <a:pt x="206276" y="152251"/>
                  </a:lnTo>
                  <a:cubicBezTo>
                    <a:pt x="206276" y="158204"/>
                    <a:pt x="203895" y="163413"/>
                    <a:pt x="199132" y="167878"/>
                  </a:cubicBezTo>
                  <a:cubicBezTo>
                    <a:pt x="194370" y="172343"/>
                    <a:pt x="189012" y="174576"/>
                    <a:pt x="183059" y="174576"/>
                  </a:cubicBezTo>
                  <a:lnTo>
                    <a:pt x="121444" y="174576"/>
                  </a:lnTo>
                  <a:lnTo>
                    <a:pt x="80814" y="203597"/>
                  </a:lnTo>
                  <a:cubicBezTo>
                    <a:pt x="79623" y="204192"/>
                    <a:pt x="78433" y="204490"/>
                    <a:pt x="77242" y="204490"/>
                  </a:cubicBezTo>
                  <a:cubicBezTo>
                    <a:pt x="76051" y="204490"/>
                    <a:pt x="75158" y="204341"/>
                    <a:pt x="74563" y="204044"/>
                  </a:cubicBezTo>
                  <a:cubicBezTo>
                    <a:pt x="72182" y="202555"/>
                    <a:pt x="70991" y="200620"/>
                    <a:pt x="70991" y="198239"/>
                  </a:cubicBezTo>
                  <a:lnTo>
                    <a:pt x="71438" y="174576"/>
                  </a:lnTo>
                  <a:lnTo>
                    <a:pt x="55811" y="174576"/>
                  </a:lnTo>
                  <a:cubicBezTo>
                    <a:pt x="49858" y="174576"/>
                    <a:pt x="44872" y="172418"/>
                    <a:pt x="40854" y="168102"/>
                  </a:cubicBezTo>
                  <a:cubicBezTo>
                    <a:pt x="36835" y="163785"/>
                    <a:pt x="34826" y="158502"/>
                    <a:pt x="34826" y="152251"/>
                  </a:cubicBezTo>
                  <a:lnTo>
                    <a:pt x="34826" y="69205"/>
                  </a:lnTo>
                  <a:cubicBezTo>
                    <a:pt x="34826" y="63252"/>
                    <a:pt x="36835" y="58117"/>
                    <a:pt x="40854" y="53801"/>
                  </a:cubicBezTo>
                  <a:cubicBezTo>
                    <a:pt x="44872" y="49485"/>
                    <a:pt x="49858" y="47327"/>
                    <a:pt x="55811" y="47327"/>
                  </a:cubicBezTo>
                  <a:close/>
                  <a:moveTo>
                    <a:pt x="20538" y="0"/>
                  </a:moveTo>
                  <a:lnTo>
                    <a:pt x="148233" y="0"/>
                  </a:lnTo>
                  <a:cubicBezTo>
                    <a:pt x="154484" y="0"/>
                    <a:pt x="159916" y="2084"/>
                    <a:pt x="164530" y="6251"/>
                  </a:cubicBezTo>
                  <a:cubicBezTo>
                    <a:pt x="169143" y="10418"/>
                    <a:pt x="171450" y="15478"/>
                    <a:pt x="171450" y="21431"/>
                  </a:cubicBezTo>
                  <a:lnTo>
                    <a:pt x="171450" y="25450"/>
                  </a:lnTo>
                  <a:cubicBezTo>
                    <a:pt x="171450" y="26938"/>
                    <a:pt x="170855" y="28352"/>
                    <a:pt x="169664" y="29691"/>
                  </a:cubicBezTo>
                  <a:cubicBezTo>
                    <a:pt x="168474" y="31031"/>
                    <a:pt x="166985" y="31701"/>
                    <a:pt x="165199" y="31701"/>
                  </a:cubicBezTo>
                  <a:cubicBezTo>
                    <a:pt x="163413" y="31701"/>
                    <a:pt x="161851" y="31031"/>
                    <a:pt x="160511" y="29691"/>
                  </a:cubicBezTo>
                  <a:cubicBezTo>
                    <a:pt x="159172" y="28352"/>
                    <a:pt x="158502" y="26938"/>
                    <a:pt x="158502" y="25450"/>
                  </a:cubicBezTo>
                  <a:lnTo>
                    <a:pt x="158502" y="21431"/>
                  </a:lnTo>
                  <a:cubicBezTo>
                    <a:pt x="158502" y="19050"/>
                    <a:pt x="157460" y="16967"/>
                    <a:pt x="155377" y="15181"/>
                  </a:cubicBezTo>
                  <a:cubicBezTo>
                    <a:pt x="153293" y="13395"/>
                    <a:pt x="150912" y="12502"/>
                    <a:pt x="148233" y="12502"/>
                  </a:cubicBezTo>
                  <a:lnTo>
                    <a:pt x="20538" y="12502"/>
                  </a:lnTo>
                  <a:cubicBezTo>
                    <a:pt x="15181" y="12502"/>
                    <a:pt x="12502" y="15478"/>
                    <a:pt x="12502" y="21431"/>
                  </a:cubicBezTo>
                  <a:lnTo>
                    <a:pt x="12502" y="104477"/>
                  </a:lnTo>
                  <a:cubicBezTo>
                    <a:pt x="12502" y="107156"/>
                    <a:pt x="13246" y="109240"/>
                    <a:pt x="14734" y="110728"/>
                  </a:cubicBezTo>
                  <a:cubicBezTo>
                    <a:pt x="17711" y="113407"/>
                    <a:pt x="17860" y="116384"/>
                    <a:pt x="15181" y="119658"/>
                  </a:cubicBezTo>
                  <a:cubicBezTo>
                    <a:pt x="13692" y="121146"/>
                    <a:pt x="12055" y="121890"/>
                    <a:pt x="10269" y="121890"/>
                  </a:cubicBezTo>
                  <a:cubicBezTo>
                    <a:pt x="8781" y="121890"/>
                    <a:pt x="7442" y="121295"/>
                    <a:pt x="6251" y="120104"/>
                  </a:cubicBezTo>
                  <a:cubicBezTo>
                    <a:pt x="2084" y="116235"/>
                    <a:pt x="0" y="111026"/>
                    <a:pt x="0" y="104477"/>
                  </a:cubicBezTo>
                  <a:lnTo>
                    <a:pt x="0" y="21431"/>
                  </a:lnTo>
                  <a:cubicBezTo>
                    <a:pt x="0" y="15478"/>
                    <a:pt x="1935" y="10418"/>
                    <a:pt x="5804" y="6251"/>
                  </a:cubicBezTo>
                  <a:cubicBezTo>
                    <a:pt x="9674" y="2084"/>
                    <a:pt x="14585" y="0"/>
                    <a:pt x="2053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7" name="组合 16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>
            <a:extLst>
              <a:ext uri="{FF2B5EF4-FFF2-40B4-BE49-F238E27FC236}">
                <a16:creationId xmlns:a16="http://schemas.microsoft.com/office/drawing/2014/main" id="{05DAE8C0-2585-4B0E-B9E6-66CE0A95D370}"/>
              </a:ext>
            </a:extLst>
          </p:cNvPr>
          <p:cNvGrpSpPr/>
          <p:nvPr/>
        </p:nvGrpSpPr>
        <p:grpSpPr>
          <a:xfrm>
            <a:off x="8892220" y="2175162"/>
            <a:ext cx="1246909" cy="1246909"/>
            <a:chOff x="8892220" y="2175162"/>
            <a:chExt cx="1246909" cy="1246909"/>
          </a:xfrm>
        </p:grpSpPr>
        <p:sp>
          <p:nvSpPr>
            <p:cNvPr id="18" name="椭圆 17">
              <a:extLst>
                <a:ext uri="{FF2B5EF4-FFF2-40B4-BE49-F238E27FC236}">
                  <a16:creationId xmlns:a16="http://schemas.microsoft.com/office/drawing/2014/main" id="{8E64903F-1190-439A-8C9B-35B2C662CCD7}"/>
                </a:ext>
              </a:extLst>
            </p:cNvPr>
            <p:cNvSpPr/>
            <p:nvPr/>
          </p:nvSpPr>
          <p:spPr>
            <a:xfrm>
              <a:off x="8892220" y="2175162"/>
              <a:ext cx="1246909" cy="1246909"/>
            </a:xfrm>
            <a:prstGeom prst="ellipse">
              <a:avLst/>
            </a:prstGeom>
            <a:gradFill>
              <a:gsLst>
                <a:gs pos="0">
                  <a:schemeClr val="bg1">
                    <a:lumMod val="8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2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b="1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19" name="Freeform 46">
              <a:extLst>
                <a:ext uri="{FF2B5EF4-FFF2-40B4-BE49-F238E27FC236}">
                  <a16:creationId xmlns:a16="http://schemas.microsoft.com/office/drawing/2014/main" id="{EE3D96B7-F1F1-4DE4-823F-B3AA2CBAE175}"/>
                </a:ext>
              </a:extLst>
            </p:cNvPr>
            <p:cNvSpPr/>
            <p:nvPr/>
          </p:nvSpPr>
          <p:spPr>
            <a:xfrm>
              <a:off x="9328103" y="2615651"/>
              <a:ext cx="358495" cy="358495"/>
            </a:xfrm>
            <a:custGeom>
              <a:avLst/>
              <a:gdLst/>
              <a:ahLst/>
              <a:cxnLst/>
              <a:rect l="l" t="t" r="r" b="b"/>
              <a:pathLst>
                <a:path w="203597" h="203597">
                  <a:moveTo>
                    <a:pt x="30249" y="120104"/>
                  </a:moveTo>
                  <a:cubicBezTo>
                    <a:pt x="30919" y="120402"/>
                    <a:pt x="31402" y="121146"/>
                    <a:pt x="31700" y="122336"/>
                  </a:cubicBezTo>
                  <a:cubicBezTo>
                    <a:pt x="36165" y="136029"/>
                    <a:pt x="44202" y="147339"/>
                    <a:pt x="55810" y="156269"/>
                  </a:cubicBezTo>
                  <a:cubicBezTo>
                    <a:pt x="57596" y="157460"/>
                    <a:pt x="57894" y="158948"/>
                    <a:pt x="56703" y="160734"/>
                  </a:cubicBezTo>
                  <a:cubicBezTo>
                    <a:pt x="55810" y="161627"/>
                    <a:pt x="54917" y="162073"/>
                    <a:pt x="54024" y="162073"/>
                  </a:cubicBezTo>
                  <a:cubicBezTo>
                    <a:pt x="53429" y="162073"/>
                    <a:pt x="52834" y="161776"/>
                    <a:pt x="52238" y="161180"/>
                  </a:cubicBezTo>
                  <a:cubicBezTo>
                    <a:pt x="39141" y="151358"/>
                    <a:pt x="30361" y="139005"/>
                    <a:pt x="25896" y="124122"/>
                  </a:cubicBezTo>
                  <a:cubicBezTo>
                    <a:pt x="24705" y="122336"/>
                    <a:pt x="25300" y="121146"/>
                    <a:pt x="27682" y="120550"/>
                  </a:cubicBezTo>
                  <a:cubicBezTo>
                    <a:pt x="28724" y="119955"/>
                    <a:pt x="29579" y="119806"/>
                    <a:pt x="30249" y="120104"/>
                  </a:cubicBezTo>
                  <a:close/>
                  <a:moveTo>
                    <a:pt x="25449" y="98673"/>
                  </a:moveTo>
                  <a:cubicBezTo>
                    <a:pt x="27533" y="98673"/>
                    <a:pt x="28575" y="99714"/>
                    <a:pt x="28575" y="101798"/>
                  </a:cubicBezTo>
                  <a:cubicBezTo>
                    <a:pt x="28575" y="104179"/>
                    <a:pt x="28724" y="106114"/>
                    <a:pt x="29021" y="107602"/>
                  </a:cubicBezTo>
                  <a:cubicBezTo>
                    <a:pt x="29021" y="109686"/>
                    <a:pt x="27979" y="110728"/>
                    <a:pt x="25896" y="110728"/>
                  </a:cubicBezTo>
                  <a:lnTo>
                    <a:pt x="25449" y="110728"/>
                  </a:lnTo>
                  <a:cubicBezTo>
                    <a:pt x="23961" y="110728"/>
                    <a:pt x="22919" y="109835"/>
                    <a:pt x="22324" y="108049"/>
                  </a:cubicBezTo>
                  <a:lnTo>
                    <a:pt x="22324" y="101798"/>
                  </a:lnTo>
                  <a:cubicBezTo>
                    <a:pt x="22324" y="99714"/>
                    <a:pt x="23366" y="98673"/>
                    <a:pt x="25449" y="98673"/>
                  </a:cubicBezTo>
                  <a:close/>
                  <a:moveTo>
                    <a:pt x="36611" y="41076"/>
                  </a:moveTo>
                  <a:cubicBezTo>
                    <a:pt x="20538" y="58043"/>
                    <a:pt x="12501" y="78283"/>
                    <a:pt x="12501" y="101798"/>
                  </a:cubicBezTo>
                  <a:cubicBezTo>
                    <a:pt x="12501" y="126206"/>
                    <a:pt x="21282" y="147191"/>
                    <a:pt x="38844" y="164752"/>
                  </a:cubicBezTo>
                  <a:cubicBezTo>
                    <a:pt x="56406" y="182314"/>
                    <a:pt x="77390" y="191095"/>
                    <a:pt x="101798" y="191095"/>
                  </a:cubicBezTo>
                  <a:cubicBezTo>
                    <a:pt x="125313" y="191095"/>
                    <a:pt x="145628" y="183058"/>
                    <a:pt x="162743" y="166985"/>
                  </a:cubicBezTo>
                  <a:cubicBezTo>
                    <a:pt x="179858" y="150911"/>
                    <a:pt x="189160" y="131117"/>
                    <a:pt x="190649" y="107602"/>
                  </a:cubicBezTo>
                  <a:cubicBezTo>
                    <a:pt x="190946" y="106709"/>
                    <a:pt x="191095" y="104923"/>
                    <a:pt x="191095" y="102245"/>
                  </a:cubicBezTo>
                  <a:lnTo>
                    <a:pt x="101798" y="104923"/>
                  </a:lnTo>
                  <a:lnTo>
                    <a:pt x="100459" y="104923"/>
                  </a:lnTo>
                  <a:lnTo>
                    <a:pt x="100459" y="104477"/>
                  </a:lnTo>
                  <a:cubicBezTo>
                    <a:pt x="100161" y="104477"/>
                    <a:pt x="99863" y="104328"/>
                    <a:pt x="99566" y="104030"/>
                  </a:cubicBezTo>
                  <a:close/>
                  <a:moveTo>
                    <a:pt x="165199" y="39290"/>
                  </a:moveTo>
                  <a:lnTo>
                    <a:pt x="109388" y="98226"/>
                  </a:lnTo>
                  <a:lnTo>
                    <a:pt x="190649" y="95994"/>
                  </a:lnTo>
                  <a:cubicBezTo>
                    <a:pt x="189160" y="73670"/>
                    <a:pt x="180677" y="54768"/>
                    <a:pt x="165199" y="39290"/>
                  </a:cubicBezTo>
                  <a:close/>
                  <a:moveTo>
                    <a:pt x="101798" y="12501"/>
                  </a:moveTo>
                  <a:cubicBezTo>
                    <a:pt x="78283" y="12501"/>
                    <a:pt x="58043" y="20538"/>
                    <a:pt x="41076" y="36611"/>
                  </a:cubicBezTo>
                  <a:lnTo>
                    <a:pt x="101798" y="97333"/>
                  </a:lnTo>
                  <a:lnTo>
                    <a:pt x="160734" y="34825"/>
                  </a:lnTo>
                  <a:cubicBezTo>
                    <a:pt x="156567" y="31551"/>
                    <a:pt x="153590" y="29319"/>
                    <a:pt x="151804" y="28128"/>
                  </a:cubicBezTo>
                  <a:cubicBezTo>
                    <a:pt x="136922" y="17710"/>
                    <a:pt x="120253" y="12501"/>
                    <a:pt x="101798" y="12501"/>
                  </a:cubicBezTo>
                  <a:close/>
                  <a:moveTo>
                    <a:pt x="101798" y="0"/>
                  </a:moveTo>
                  <a:cubicBezTo>
                    <a:pt x="122932" y="0"/>
                    <a:pt x="141982" y="5804"/>
                    <a:pt x="158948" y="17412"/>
                  </a:cubicBezTo>
                  <a:cubicBezTo>
                    <a:pt x="172938" y="26937"/>
                    <a:pt x="183877" y="39141"/>
                    <a:pt x="191765" y="54024"/>
                  </a:cubicBezTo>
                  <a:cubicBezTo>
                    <a:pt x="199653" y="68907"/>
                    <a:pt x="203597" y="84832"/>
                    <a:pt x="203597" y="101798"/>
                  </a:cubicBezTo>
                  <a:lnTo>
                    <a:pt x="203597" y="108942"/>
                  </a:lnTo>
                  <a:cubicBezTo>
                    <a:pt x="201811" y="135433"/>
                    <a:pt x="191095" y="157832"/>
                    <a:pt x="171450" y="176138"/>
                  </a:cubicBezTo>
                  <a:cubicBezTo>
                    <a:pt x="151804" y="194444"/>
                    <a:pt x="128587" y="203597"/>
                    <a:pt x="101798" y="203597"/>
                  </a:cubicBezTo>
                  <a:cubicBezTo>
                    <a:pt x="73818" y="203597"/>
                    <a:pt x="49857" y="193625"/>
                    <a:pt x="29914" y="173682"/>
                  </a:cubicBezTo>
                  <a:cubicBezTo>
                    <a:pt x="9971" y="153739"/>
                    <a:pt x="0" y="129778"/>
                    <a:pt x="0" y="101798"/>
                  </a:cubicBezTo>
                  <a:cubicBezTo>
                    <a:pt x="0" y="73818"/>
                    <a:pt x="9971" y="49857"/>
                    <a:pt x="29914" y="29914"/>
                  </a:cubicBezTo>
                  <a:cubicBezTo>
                    <a:pt x="49857" y="9971"/>
                    <a:pt x="73818" y="0"/>
                    <a:pt x="10179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0" name="组合 19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>
            <a:extLst>
              <a:ext uri="{FF2B5EF4-FFF2-40B4-BE49-F238E27FC236}">
                <a16:creationId xmlns:a16="http://schemas.microsoft.com/office/drawing/2014/main" id="{FDD2CE6E-8AF5-41E5-9373-E13CFF1E0ECB}"/>
              </a:ext>
            </a:extLst>
          </p:cNvPr>
          <p:cNvGrpSpPr/>
          <p:nvPr/>
        </p:nvGrpSpPr>
        <p:grpSpPr>
          <a:xfrm>
            <a:off x="1660147" y="2175162"/>
            <a:ext cx="1246909" cy="1246909"/>
            <a:chOff x="1660147" y="2175162"/>
            <a:chExt cx="1246909" cy="1246909"/>
          </a:xfrm>
        </p:grpSpPr>
        <p:sp>
          <p:nvSpPr>
            <p:cNvPr id="21" name="椭圆 20">
              <a:extLst>
                <a:ext uri="{FF2B5EF4-FFF2-40B4-BE49-F238E27FC236}">
                  <a16:creationId xmlns:a16="http://schemas.microsoft.com/office/drawing/2014/main" id="{537D821D-265E-4CE3-8E8F-7EA3FB68D3B0}"/>
                </a:ext>
              </a:extLst>
            </p:cNvPr>
            <p:cNvSpPr/>
            <p:nvPr/>
          </p:nvSpPr>
          <p:spPr>
            <a:xfrm>
              <a:off x="1660147" y="2175162"/>
              <a:ext cx="1246909" cy="1246909"/>
            </a:xfrm>
            <a:prstGeom prst="ellipse">
              <a:avLst/>
            </a:prstGeom>
            <a:gradFill>
              <a:gsLst>
                <a:gs pos="0">
                  <a:srgbClr val="F0C76A"/>
                </a:gs>
                <a:gs pos="100000">
                  <a:srgbClr val="CC6F62"/>
                </a:gs>
              </a:gsLst>
              <a:lin ang="2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b="1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22" name="Freeform 48">
              <a:extLst>
                <a:ext uri="{FF2B5EF4-FFF2-40B4-BE49-F238E27FC236}">
                  <a16:creationId xmlns:a16="http://schemas.microsoft.com/office/drawing/2014/main" id="{67D696E8-A884-4826-85D8-80FFB8307E9A}"/>
                </a:ext>
              </a:extLst>
            </p:cNvPr>
            <p:cNvSpPr/>
            <p:nvPr/>
          </p:nvSpPr>
          <p:spPr>
            <a:xfrm>
              <a:off x="2102902" y="2612410"/>
              <a:ext cx="357144" cy="358495"/>
            </a:xfrm>
            <a:custGeom>
              <a:avLst/>
              <a:gdLst/>
              <a:ahLst/>
              <a:cxnLst/>
              <a:rect l="l" t="t" r="r" b="b"/>
              <a:pathLst>
                <a:path w="204608" h="205382">
                  <a:moveTo>
                    <a:pt x="46881" y="32147"/>
                  </a:moveTo>
                  <a:cubicBezTo>
                    <a:pt x="48667" y="31254"/>
                    <a:pt x="50155" y="31551"/>
                    <a:pt x="51346" y="33039"/>
                  </a:cubicBezTo>
                  <a:cubicBezTo>
                    <a:pt x="52536" y="34825"/>
                    <a:pt x="52239" y="36314"/>
                    <a:pt x="50453" y="37504"/>
                  </a:cubicBezTo>
                  <a:cubicBezTo>
                    <a:pt x="37356" y="45541"/>
                    <a:pt x="30807" y="57298"/>
                    <a:pt x="30807" y="72777"/>
                  </a:cubicBezTo>
                  <a:cubicBezTo>
                    <a:pt x="30807" y="74860"/>
                    <a:pt x="29766" y="75902"/>
                    <a:pt x="27682" y="75902"/>
                  </a:cubicBezTo>
                  <a:cubicBezTo>
                    <a:pt x="25599" y="75902"/>
                    <a:pt x="24557" y="74860"/>
                    <a:pt x="24557" y="72777"/>
                  </a:cubicBezTo>
                  <a:cubicBezTo>
                    <a:pt x="24557" y="54917"/>
                    <a:pt x="31998" y="41374"/>
                    <a:pt x="46881" y="32147"/>
                  </a:cubicBezTo>
                  <a:close/>
                  <a:moveTo>
                    <a:pt x="61168" y="25896"/>
                  </a:moveTo>
                  <a:cubicBezTo>
                    <a:pt x="63252" y="25300"/>
                    <a:pt x="64591" y="26045"/>
                    <a:pt x="65187" y="28128"/>
                  </a:cubicBezTo>
                  <a:cubicBezTo>
                    <a:pt x="65782" y="30212"/>
                    <a:pt x="65038" y="31551"/>
                    <a:pt x="62954" y="32147"/>
                  </a:cubicBezTo>
                  <a:cubicBezTo>
                    <a:pt x="62657" y="32147"/>
                    <a:pt x="62136" y="32221"/>
                    <a:pt x="61392" y="32370"/>
                  </a:cubicBezTo>
                  <a:cubicBezTo>
                    <a:pt x="60648" y="32519"/>
                    <a:pt x="60127" y="32742"/>
                    <a:pt x="59829" y="33039"/>
                  </a:cubicBezTo>
                  <a:lnTo>
                    <a:pt x="58936" y="33039"/>
                  </a:lnTo>
                  <a:cubicBezTo>
                    <a:pt x="57448" y="33039"/>
                    <a:pt x="56406" y="32295"/>
                    <a:pt x="55811" y="30807"/>
                  </a:cubicBezTo>
                  <a:cubicBezTo>
                    <a:pt x="55215" y="29319"/>
                    <a:pt x="55811" y="27979"/>
                    <a:pt x="57597" y="26789"/>
                  </a:cubicBezTo>
                  <a:cubicBezTo>
                    <a:pt x="58787" y="26789"/>
                    <a:pt x="59978" y="26491"/>
                    <a:pt x="61168" y="25896"/>
                  </a:cubicBezTo>
                  <a:close/>
                  <a:moveTo>
                    <a:pt x="72331" y="12948"/>
                  </a:moveTo>
                  <a:cubicBezTo>
                    <a:pt x="55959" y="12948"/>
                    <a:pt x="41895" y="18752"/>
                    <a:pt x="30138" y="30361"/>
                  </a:cubicBezTo>
                  <a:cubicBezTo>
                    <a:pt x="18380" y="41969"/>
                    <a:pt x="12502" y="55959"/>
                    <a:pt x="12502" y="72330"/>
                  </a:cubicBezTo>
                  <a:cubicBezTo>
                    <a:pt x="12502" y="88999"/>
                    <a:pt x="18380" y="103138"/>
                    <a:pt x="30138" y="114746"/>
                  </a:cubicBezTo>
                  <a:cubicBezTo>
                    <a:pt x="41895" y="126355"/>
                    <a:pt x="55959" y="132159"/>
                    <a:pt x="72331" y="132159"/>
                  </a:cubicBezTo>
                  <a:cubicBezTo>
                    <a:pt x="82451" y="132159"/>
                    <a:pt x="91678" y="129778"/>
                    <a:pt x="100013" y="125015"/>
                  </a:cubicBezTo>
                  <a:cubicBezTo>
                    <a:pt x="102691" y="123527"/>
                    <a:pt x="105222" y="123973"/>
                    <a:pt x="107603" y="126355"/>
                  </a:cubicBezTo>
                  <a:lnTo>
                    <a:pt x="132606" y="151358"/>
                  </a:lnTo>
                  <a:lnTo>
                    <a:pt x="134838" y="149572"/>
                  </a:lnTo>
                  <a:cubicBezTo>
                    <a:pt x="137517" y="148084"/>
                    <a:pt x="140047" y="148232"/>
                    <a:pt x="142429" y="150018"/>
                  </a:cubicBezTo>
                  <a:lnTo>
                    <a:pt x="150912" y="157162"/>
                  </a:lnTo>
                  <a:cubicBezTo>
                    <a:pt x="153293" y="159543"/>
                    <a:pt x="153740" y="161925"/>
                    <a:pt x="152251" y="164306"/>
                  </a:cubicBezTo>
                  <a:lnTo>
                    <a:pt x="150465" y="169217"/>
                  </a:lnTo>
                  <a:lnTo>
                    <a:pt x="157609" y="176361"/>
                  </a:lnTo>
                  <a:lnTo>
                    <a:pt x="167878" y="177254"/>
                  </a:lnTo>
                  <a:cubicBezTo>
                    <a:pt x="170259" y="177254"/>
                    <a:pt x="172045" y="178593"/>
                    <a:pt x="173236" y="181272"/>
                  </a:cubicBezTo>
                  <a:lnTo>
                    <a:pt x="176808" y="191541"/>
                  </a:lnTo>
                  <a:lnTo>
                    <a:pt x="191542" y="187970"/>
                  </a:lnTo>
                  <a:lnTo>
                    <a:pt x="189309" y="169217"/>
                  </a:lnTo>
                  <a:lnTo>
                    <a:pt x="126802" y="106263"/>
                  </a:lnTo>
                  <a:cubicBezTo>
                    <a:pt x="124420" y="103882"/>
                    <a:pt x="123974" y="101500"/>
                    <a:pt x="125462" y="99119"/>
                  </a:cubicBezTo>
                  <a:cubicBezTo>
                    <a:pt x="129629" y="91082"/>
                    <a:pt x="131713" y="82153"/>
                    <a:pt x="131713" y="72330"/>
                  </a:cubicBezTo>
                  <a:cubicBezTo>
                    <a:pt x="131713" y="55959"/>
                    <a:pt x="125909" y="41969"/>
                    <a:pt x="114300" y="30361"/>
                  </a:cubicBezTo>
                  <a:cubicBezTo>
                    <a:pt x="102691" y="18752"/>
                    <a:pt x="88702" y="12948"/>
                    <a:pt x="72331" y="12948"/>
                  </a:cubicBezTo>
                  <a:close/>
                  <a:moveTo>
                    <a:pt x="72331" y="0"/>
                  </a:moveTo>
                  <a:cubicBezTo>
                    <a:pt x="92274" y="0"/>
                    <a:pt x="109314" y="7069"/>
                    <a:pt x="123453" y="21208"/>
                  </a:cubicBezTo>
                  <a:cubicBezTo>
                    <a:pt x="137592" y="35346"/>
                    <a:pt x="144661" y="52387"/>
                    <a:pt x="144661" y="72330"/>
                  </a:cubicBezTo>
                  <a:cubicBezTo>
                    <a:pt x="144661" y="81260"/>
                    <a:pt x="142726" y="90636"/>
                    <a:pt x="138857" y="100459"/>
                  </a:cubicBezTo>
                  <a:lnTo>
                    <a:pt x="200025" y="161627"/>
                  </a:lnTo>
                  <a:cubicBezTo>
                    <a:pt x="201216" y="162818"/>
                    <a:pt x="201811" y="164157"/>
                    <a:pt x="201811" y="165645"/>
                  </a:cubicBezTo>
                  <a:lnTo>
                    <a:pt x="204490" y="192434"/>
                  </a:lnTo>
                  <a:cubicBezTo>
                    <a:pt x="205085" y="196304"/>
                    <a:pt x="203448" y="198536"/>
                    <a:pt x="199579" y="199132"/>
                  </a:cubicBezTo>
                  <a:lnTo>
                    <a:pt x="174129" y="204936"/>
                  </a:lnTo>
                  <a:cubicBezTo>
                    <a:pt x="173831" y="205234"/>
                    <a:pt x="173385" y="205382"/>
                    <a:pt x="172790" y="205382"/>
                  </a:cubicBezTo>
                  <a:cubicBezTo>
                    <a:pt x="169515" y="205382"/>
                    <a:pt x="167432" y="203894"/>
                    <a:pt x="166539" y="200918"/>
                  </a:cubicBezTo>
                  <a:lnTo>
                    <a:pt x="162967" y="189309"/>
                  </a:lnTo>
                  <a:lnTo>
                    <a:pt x="154484" y="188863"/>
                  </a:lnTo>
                  <a:cubicBezTo>
                    <a:pt x="152698" y="188863"/>
                    <a:pt x="151358" y="188267"/>
                    <a:pt x="150465" y="187077"/>
                  </a:cubicBezTo>
                  <a:lnTo>
                    <a:pt x="138410" y="175022"/>
                  </a:lnTo>
                  <a:cubicBezTo>
                    <a:pt x="136624" y="173236"/>
                    <a:pt x="136178" y="170854"/>
                    <a:pt x="137071" y="167878"/>
                  </a:cubicBezTo>
                  <a:lnTo>
                    <a:pt x="138857" y="163859"/>
                  </a:lnTo>
                  <a:lnTo>
                    <a:pt x="137964" y="162966"/>
                  </a:lnTo>
                  <a:lnTo>
                    <a:pt x="135731" y="164752"/>
                  </a:lnTo>
                  <a:cubicBezTo>
                    <a:pt x="132755" y="166538"/>
                    <a:pt x="129927" y="166390"/>
                    <a:pt x="127248" y="164306"/>
                  </a:cubicBezTo>
                  <a:lnTo>
                    <a:pt x="101799" y="138410"/>
                  </a:lnTo>
                  <a:cubicBezTo>
                    <a:pt x="91976" y="142577"/>
                    <a:pt x="82153" y="144661"/>
                    <a:pt x="72331" y="144661"/>
                  </a:cubicBezTo>
                  <a:cubicBezTo>
                    <a:pt x="52388" y="144661"/>
                    <a:pt x="35347" y="137666"/>
                    <a:pt x="21208" y="123676"/>
                  </a:cubicBezTo>
                  <a:cubicBezTo>
                    <a:pt x="7069" y="109686"/>
                    <a:pt x="0" y="92571"/>
                    <a:pt x="0" y="72330"/>
                  </a:cubicBezTo>
                  <a:cubicBezTo>
                    <a:pt x="0" y="52387"/>
                    <a:pt x="7069" y="35346"/>
                    <a:pt x="21208" y="21208"/>
                  </a:cubicBezTo>
                  <a:cubicBezTo>
                    <a:pt x="35347" y="7069"/>
                    <a:pt x="52388" y="0"/>
                    <a:pt x="7233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3" name="组合 22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>
            <a:extLst>
              <a:ext uri="{FF2B5EF4-FFF2-40B4-BE49-F238E27FC236}">
                <a16:creationId xmlns:a16="http://schemas.microsoft.com/office/drawing/2014/main" id="{6A504A95-FBEE-4126-B0B8-C444D3798824}"/>
              </a:ext>
            </a:extLst>
          </p:cNvPr>
          <p:cNvGrpSpPr/>
          <p:nvPr/>
        </p:nvGrpSpPr>
        <p:grpSpPr>
          <a:xfrm>
            <a:off x="4070838" y="2175162"/>
            <a:ext cx="1246909" cy="1246909"/>
            <a:chOff x="4070838" y="2175162"/>
            <a:chExt cx="1246909" cy="1246909"/>
          </a:xfrm>
        </p:grpSpPr>
        <p:sp>
          <p:nvSpPr>
            <p:cNvPr id="24" name="椭圆 23">
              <a:extLst>
                <a:ext uri="{FF2B5EF4-FFF2-40B4-BE49-F238E27FC236}">
                  <a16:creationId xmlns:a16="http://schemas.microsoft.com/office/drawing/2014/main" id="{C609071B-CC93-4F31-AAAF-651BC9AD2E12}"/>
                </a:ext>
              </a:extLst>
            </p:cNvPr>
            <p:cNvSpPr/>
            <p:nvPr/>
          </p:nvSpPr>
          <p:spPr>
            <a:xfrm>
              <a:off x="4070838" y="2175162"/>
              <a:ext cx="1246909" cy="1246909"/>
            </a:xfrm>
            <a:prstGeom prst="ellipse">
              <a:avLst/>
            </a:prstGeom>
            <a:gradFill>
              <a:gsLst>
                <a:gs pos="0">
                  <a:schemeClr val="bg1">
                    <a:lumMod val="7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2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b="1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25" name="Freeform 50">
              <a:extLst>
                <a:ext uri="{FF2B5EF4-FFF2-40B4-BE49-F238E27FC236}">
                  <a16:creationId xmlns:a16="http://schemas.microsoft.com/office/drawing/2014/main" id="{4A9A4C34-60C7-4B8E-88F3-1C24BA3AF1AF}"/>
                </a:ext>
              </a:extLst>
            </p:cNvPr>
            <p:cNvSpPr/>
            <p:nvPr/>
          </p:nvSpPr>
          <p:spPr>
            <a:xfrm>
              <a:off x="4519065" y="2591572"/>
              <a:ext cx="356176" cy="351549"/>
            </a:xfrm>
            <a:custGeom>
              <a:avLst/>
              <a:gdLst/>
              <a:ahLst/>
              <a:cxnLst/>
              <a:rect l="l" t="t" r="r" b="b"/>
              <a:pathLst>
                <a:path w="206276" h="203596">
                  <a:moveTo>
                    <a:pt x="95548" y="108049"/>
                  </a:moveTo>
                  <a:cubicBezTo>
                    <a:pt x="93762" y="108049"/>
                    <a:pt x="92199" y="108719"/>
                    <a:pt x="90860" y="110058"/>
                  </a:cubicBezTo>
                  <a:cubicBezTo>
                    <a:pt x="89520" y="111397"/>
                    <a:pt x="88850" y="112960"/>
                    <a:pt x="88850" y="114746"/>
                  </a:cubicBezTo>
                  <a:lnTo>
                    <a:pt x="88850" y="129927"/>
                  </a:lnTo>
                  <a:cubicBezTo>
                    <a:pt x="88850" y="134391"/>
                    <a:pt x="91083" y="136624"/>
                    <a:pt x="95548" y="136624"/>
                  </a:cubicBezTo>
                  <a:lnTo>
                    <a:pt x="110728" y="136624"/>
                  </a:lnTo>
                  <a:cubicBezTo>
                    <a:pt x="115193" y="136624"/>
                    <a:pt x="117426" y="134391"/>
                    <a:pt x="117426" y="129927"/>
                  </a:cubicBezTo>
                  <a:lnTo>
                    <a:pt x="117426" y="114746"/>
                  </a:lnTo>
                  <a:cubicBezTo>
                    <a:pt x="117426" y="112960"/>
                    <a:pt x="116756" y="111397"/>
                    <a:pt x="115416" y="110058"/>
                  </a:cubicBezTo>
                  <a:cubicBezTo>
                    <a:pt x="114077" y="108719"/>
                    <a:pt x="112514" y="108049"/>
                    <a:pt x="110728" y="108049"/>
                  </a:cubicBezTo>
                  <a:close/>
                  <a:moveTo>
                    <a:pt x="21878" y="54024"/>
                  </a:moveTo>
                  <a:cubicBezTo>
                    <a:pt x="19497" y="54024"/>
                    <a:pt x="17339" y="54992"/>
                    <a:pt x="15404" y="56926"/>
                  </a:cubicBezTo>
                  <a:cubicBezTo>
                    <a:pt x="13469" y="58861"/>
                    <a:pt x="12502" y="61019"/>
                    <a:pt x="12502" y="63400"/>
                  </a:cubicBezTo>
                  <a:lnTo>
                    <a:pt x="12502" y="117871"/>
                  </a:lnTo>
                  <a:lnTo>
                    <a:pt x="22771" y="117871"/>
                  </a:lnTo>
                  <a:cubicBezTo>
                    <a:pt x="24854" y="117871"/>
                    <a:pt x="25896" y="118913"/>
                    <a:pt x="25896" y="120997"/>
                  </a:cubicBezTo>
                  <a:cubicBezTo>
                    <a:pt x="25896" y="123080"/>
                    <a:pt x="24854" y="124122"/>
                    <a:pt x="22771" y="124122"/>
                  </a:cubicBezTo>
                  <a:lnTo>
                    <a:pt x="12502" y="124122"/>
                  </a:lnTo>
                  <a:lnTo>
                    <a:pt x="12502" y="181272"/>
                  </a:lnTo>
                  <a:cubicBezTo>
                    <a:pt x="12502" y="183951"/>
                    <a:pt x="13469" y="186184"/>
                    <a:pt x="15404" y="187970"/>
                  </a:cubicBezTo>
                  <a:cubicBezTo>
                    <a:pt x="17339" y="189755"/>
                    <a:pt x="19497" y="190648"/>
                    <a:pt x="21878" y="190648"/>
                  </a:cubicBezTo>
                  <a:lnTo>
                    <a:pt x="184398" y="190648"/>
                  </a:lnTo>
                  <a:cubicBezTo>
                    <a:pt x="186779" y="190648"/>
                    <a:pt x="188937" y="189755"/>
                    <a:pt x="190872" y="187970"/>
                  </a:cubicBezTo>
                  <a:cubicBezTo>
                    <a:pt x="192807" y="186184"/>
                    <a:pt x="193774" y="183951"/>
                    <a:pt x="193774" y="181272"/>
                  </a:cubicBezTo>
                  <a:lnTo>
                    <a:pt x="193774" y="124122"/>
                  </a:lnTo>
                  <a:lnTo>
                    <a:pt x="123676" y="124122"/>
                  </a:lnTo>
                  <a:lnTo>
                    <a:pt x="123676" y="130373"/>
                  </a:lnTo>
                  <a:cubicBezTo>
                    <a:pt x="123676" y="133647"/>
                    <a:pt x="122411" y="136549"/>
                    <a:pt x="119881" y="139079"/>
                  </a:cubicBezTo>
                  <a:cubicBezTo>
                    <a:pt x="117351" y="141610"/>
                    <a:pt x="114300" y="142875"/>
                    <a:pt x="110728" y="142875"/>
                  </a:cubicBezTo>
                  <a:lnTo>
                    <a:pt x="95548" y="142875"/>
                  </a:lnTo>
                  <a:cubicBezTo>
                    <a:pt x="91976" y="142875"/>
                    <a:pt x="88925" y="141610"/>
                    <a:pt x="86395" y="139079"/>
                  </a:cubicBezTo>
                  <a:cubicBezTo>
                    <a:pt x="83865" y="136549"/>
                    <a:pt x="82600" y="133647"/>
                    <a:pt x="82600" y="130373"/>
                  </a:cubicBezTo>
                  <a:lnTo>
                    <a:pt x="82600" y="124122"/>
                  </a:lnTo>
                  <a:lnTo>
                    <a:pt x="41523" y="124122"/>
                  </a:lnTo>
                  <a:cubicBezTo>
                    <a:pt x="39440" y="124122"/>
                    <a:pt x="38398" y="123080"/>
                    <a:pt x="38398" y="120997"/>
                  </a:cubicBezTo>
                  <a:cubicBezTo>
                    <a:pt x="38398" y="118913"/>
                    <a:pt x="39440" y="117871"/>
                    <a:pt x="41523" y="117871"/>
                  </a:cubicBezTo>
                  <a:lnTo>
                    <a:pt x="82600" y="117871"/>
                  </a:lnTo>
                  <a:lnTo>
                    <a:pt x="82600" y="114746"/>
                  </a:lnTo>
                  <a:cubicBezTo>
                    <a:pt x="82600" y="111174"/>
                    <a:pt x="83865" y="108123"/>
                    <a:pt x="86395" y="105593"/>
                  </a:cubicBezTo>
                  <a:cubicBezTo>
                    <a:pt x="88925" y="103063"/>
                    <a:pt x="91976" y="101798"/>
                    <a:pt x="95548" y="101798"/>
                  </a:cubicBezTo>
                  <a:lnTo>
                    <a:pt x="110728" y="101798"/>
                  </a:lnTo>
                  <a:cubicBezTo>
                    <a:pt x="114300" y="101798"/>
                    <a:pt x="117351" y="103063"/>
                    <a:pt x="119881" y="105593"/>
                  </a:cubicBezTo>
                  <a:cubicBezTo>
                    <a:pt x="122411" y="108123"/>
                    <a:pt x="123676" y="111174"/>
                    <a:pt x="123676" y="114746"/>
                  </a:cubicBezTo>
                  <a:lnTo>
                    <a:pt x="123676" y="117871"/>
                  </a:lnTo>
                  <a:lnTo>
                    <a:pt x="193774" y="117871"/>
                  </a:lnTo>
                  <a:lnTo>
                    <a:pt x="193774" y="63400"/>
                  </a:lnTo>
                  <a:cubicBezTo>
                    <a:pt x="193774" y="61019"/>
                    <a:pt x="192807" y="58861"/>
                    <a:pt x="190872" y="56926"/>
                  </a:cubicBezTo>
                  <a:cubicBezTo>
                    <a:pt x="188937" y="54992"/>
                    <a:pt x="186779" y="54024"/>
                    <a:pt x="184398" y="54024"/>
                  </a:cubicBezTo>
                  <a:close/>
                  <a:moveTo>
                    <a:pt x="89743" y="12948"/>
                  </a:moveTo>
                  <a:cubicBezTo>
                    <a:pt x="84981" y="12948"/>
                    <a:pt x="82600" y="15329"/>
                    <a:pt x="82600" y="20091"/>
                  </a:cubicBezTo>
                  <a:lnTo>
                    <a:pt x="82600" y="41523"/>
                  </a:lnTo>
                  <a:lnTo>
                    <a:pt x="123676" y="41523"/>
                  </a:lnTo>
                  <a:lnTo>
                    <a:pt x="123676" y="20091"/>
                  </a:lnTo>
                  <a:cubicBezTo>
                    <a:pt x="123676" y="15329"/>
                    <a:pt x="119807" y="12948"/>
                    <a:pt x="112068" y="12948"/>
                  </a:cubicBezTo>
                  <a:close/>
                  <a:moveTo>
                    <a:pt x="89743" y="0"/>
                  </a:moveTo>
                  <a:lnTo>
                    <a:pt x="115193" y="0"/>
                  </a:lnTo>
                  <a:cubicBezTo>
                    <a:pt x="121742" y="0"/>
                    <a:pt x="126950" y="1860"/>
                    <a:pt x="130820" y="5581"/>
                  </a:cubicBezTo>
                  <a:cubicBezTo>
                    <a:pt x="134690" y="9301"/>
                    <a:pt x="136624" y="14138"/>
                    <a:pt x="136624" y="20091"/>
                  </a:cubicBezTo>
                  <a:lnTo>
                    <a:pt x="136624" y="41523"/>
                  </a:lnTo>
                  <a:lnTo>
                    <a:pt x="184398" y="41523"/>
                  </a:lnTo>
                  <a:cubicBezTo>
                    <a:pt x="190351" y="41523"/>
                    <a:pt x="195486" y="43681"/>
                    <a:pt x="199802" y="47997"/>
                  </a:cubicBezTo>
                  <a:cubicBezTo>
                    <a:pt x="204118" y="52313"/>
                    <a:pt x="206276" y="57447"/>
                    <a:pt x="206276" y="63400"/>
                  </a:cubicBezTo>
                  <a:lnTo>
                    <a:pt x="206276" y="181272"/>
                  </a:lnTo>
                  <a:cubicBezTo>
                    <a:pt x="206276" y="187225"/>
                    <a:pt x="204118" y="192434"/>
                    <a:pt x="199802" y="196899"/>
                  </a:cubicBezTo>
                  <a:cubicBezTo>
                    <a:pt x="195486" y="201364"/>
                    <a:pt x="190351" y="203596"/>
                    <a:pt x="184398" y="203596"/>
                  </a:cubicBezTo>
                  <a:lnTo>
                    <a:pt x="21878" y="203596"/>
                  </a:lnTo>
                  <a:cubicBezTo>
                    <a:pt x="15925" y="203596"/>
                    <a:pt x="10790" y="201364"/>
                    <a:pt x="6474" y="196899"/>
                  </a:cubicBezTo>
                  <a:cubicBezTo>
                    <a:pt x="2158" y="192434"/>
                    <a:pt x="0" y="187225"/>
                    <a:pt x="0" y="181272"/>
                  </a:cubicBezTo>
                  <a:lnTo>
                    <a:pt x="0" y="63400"/>
                  </a:lnTo>
                  <a:cubicBezTo>
                    <a:pt x="0" y="57447"/>
                    <a:pt x="2158" y="52313"/>
                    <a:pt x="6474" y="47997"/>
                  </a:cubicBezTo>
                  <a:cubicBezTo>
                    <a:pt x="10790" y="43681"/>
                    <a:pt x="15925" y="41523"/>
                    <a:pt x="21878" y="41523"/>
                  </a:cubicBezTo>
                  <a:lnTo>
                    <a:pt x="69652" y="41523"/>
                  </a:lnTo>
                  <a:lnTo>
                    <a:pt x="69652" y="20091"/>
                  </a:lnTo>
                  <a:cubicBezTo>
                    <a:pt x="69652" y="14138"/>
                    <a:pt x="71363" y="9301"/>
                    <a:pt x="74786" y="5581"/>
                  </a:cubicBezTo>
                  <a:cubicBezTo>
                    <a:pt x="78209" y="1860"/>
                    <a:pt x="83195" y="0"/>
                    <a:pt x="8974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6" name="任意多边形 25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>
            <a:extLst>
              <a:ext uri="{FF2B5EF4-FFF2-40B4-BE49-F238E27FC236}">
                <a16:creationId xmlns:a16="http://schemas.microsoft.com/office/drawing/2014/main" id="{9570F969-3E6C-444D-AF0F-BA40465B75DE}"/>
              </a:ext>
            </a:extLst>
          </p:cNvPr>
          <p:cNvSpPr/>
          <p:nvPr/>
        </p:nvSpPr>
        <p:spPr>
          <a:xfrm rot="10800000">
            <a:off x="1690684" y="1930682"/>
            <a:ext cx="969387" cy="45719"/>
          </a:xfrm>
          <a:custGeom>
            <a:avLst/>
            <a:gdLst>
              <a:gd name="connsiteX0" fmla="*/ 0 w 3125338"/>
              <a:gd name="connsiteY0" fmla="*/ 0 h 0"/>
              <a:gd name="connsiteX1" fmla="*/ 3125338 w 3125338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125338">
                <a:moveTo>
                  <a:pt x="0" y="0"/>
                </a:moveTo>
                <a:lnTo>
                  <a:pt x="3125338" y="0"/>
                </a:lnTo>
              </a:path>
            </a:pathLst>
          </a:custGeom>
          <a:noFill/>
          <a:ln>
            <a:gradFill>
              <a:gsLst>
                <a:gs pos="0">
                  <a:srgbClr val="C99115"/>
                </a:gs>
                <a:gs pos="100000">
                  <a:srgbClr val="C99115">
                    <a:alpha val="0"/>
                  </a:srgbClr>
                </a:gs>
              </a:gsLst>
              <a:lin ang="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27" name="任意多边形 26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>
            <a:extLst>
              <a:ext uri="{FF2B5EF4-FFF2-40B4-BE49-F238E27FC236}">
                <a16:creationId xmlns:a16="http://schemas.microsoft.com/office/drawing/2014/main" id="{FD6D3508-5D0B-4360-8F22-419DF6F6584F}"/>
              </a:ext>
            </a:extLst>
          </p:cNvPr>
          <p:cNvSpPr/>
          <p:nvPr/>
        </p:nvSpPr>
        <p:spPr>
          <a:xfrm rot="10800000">
            <a:off x="4209597" y="3592967"/>
            <a:ext cx="969387" cy="45719"/>
          </a:xfrm>
          <a:custGeom>
            <a:avLst/>
            <a:gdLst>
              <a:gd name="connsiteX0" fmla="*/ 0 w 3125338"/>
              <a:gd name="connsiteY0" fmla="*/ 0 h 0"/>
              <a:gd name="connsiteX1" fmla="*/ 3125338 w 3125338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125338">
                <a:moveTo>
                  <a:pt x="0" y="0"/>
                </a:moveTo>
                <a:lnTo>
                  <a:pt x="3125338" y="0"/>
                </a:lnTo>
              </a:path>
            </a:pathLst>
          </a:custGeom>
          <a:noFill/>
          <a:ln>
            <a:gradFill>
              <a:gsLst>
                <a:gs pos="0">
                  <a:srgbClr val="C99115"/>
                </a:gs>
                <a:gs pos="100000">
                  <a:srgbClr val="C99115">
                    <a:alpha val="0"/>
                  </a:srgbClr>
                </a:gs>
              </a:gsLst>
              <a:lin ang="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28" name="任意多边形 27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>
            <a:extLst>
              <a:ext uri="{FF2B5EF4-FFF2-40B4-BE49-F238E27FC236}">
                <a16:creationId xmlns:a16="http://schemas.microsoft.com/office/drawing/2014/main" id="{750D25C2-E01D-4C01-AE5A-D0CB39CC57DC}"/>
              </a:ext>
            </a:extLst>
          </p:cNvPr>
          <p:cNvSpPr/>
          <p:nvPr/>
        </p:nvSpPr>
        <p:spPr>
          <a:xfrm rot="10800000">
            <a:off x="6481529" y="1953542"/>
            <a:ext cx="969387" cy="45719"/>
          </a:xfrm>
          <a:custGeom>
            <a:avLst/>
            <a:gdLst>
              <a:gd name="connsiteX0" fmla="*/ 0 w 3125338"/>
              <a:gd name="connsiteY0" fmla="*/ 0 h 0"/>
              <a:gd name="connsiteX1" fmla="*/ 3125338 w 3125338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125338">
                <a:moveTo>
                  <a:pt x="0" y="0"/>
                </a:moveTo>
                <a:lnTo>
                  <a:pt x="3125338" y="0"/>
                </a:lnTo>
              </a:path>
            </a:pathLst>
          </a:custGeom>
          <a:noFill/>
          <a:ln>
            <a:gradFill>
              <a:gsLst>
                <a:gs pos="0">
                  <a:srgbClr val="C99115"/>
                </a:gs>
                <a:gs pos="100000">
                  <a:srgbClr val="C99115">
                    <a:alpha val="0"/>
                  </a:srgbClr>
                </a:gs>
              </a:gsLst>
              <a:lin ang="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29" name="任意多边形 28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>
            <a:extLst>
              <a:ext uri="{FF2B5EF4-FFF2-40B4-BE49-F238E27FC236}">
                <a16:creationId xmlns:a16="http://schemas.microsoft.com/office/drawing/2014/main" id="{3DE0C77C-ADC4-49CF-8469-035FE2E34D21}"/>
              </a:ext>
            </a:extLst>
          </p:cNvPr>
          <p:cNvSpPr/>
          <p:nvPr/>
        </p:nvSpPr>
        <p:spPr>
          <a:xfrm rot="10800000">
            <a:off x="9000442" y="3615827"/>
            <a:ext cx="969387" cy="45719"/>
          </a:xfrm>
          <a:custGeom>
            <a:avLst/>
            <a:gdLst>
              <a:gd name="connsiteX0" fmla="*/ 0 w 3125338"/>
              <a:gd name="connsiteY0" fmla="*/ 0 h 0"/>
              <a:gd name="connsiteX1" fmla="*/ 3125338 w 3125338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125338">
                <a:moveTo>
                  <a:pt x="0" y="0"/>
                </a:moveTo>
                <a:lnTo>
                  <a:pt x="3125338" y="0"/>
                </a:lnTo>
              </a:path>
            </a:pathLst>
          </a:custGeom>
          <a:noFill/>
          <a:ln>
            <a:gradFill>
              <a:gsLst>
                <a:gs pos="0">
                  <a:srgbClr val="C99115"/>
                </a:gs>
                <a:gs pos="100000">
                  <a:srgbClr val="C99115">
                    <a:alpha val="0"/>
                  </a:srgbClr>
                </a:gs>
              </a:gsLst>
              <a:lin ang="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12752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3" presetClass="path" presetSubtype="0" accel="50000" decel="50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0.08334 0.00047 L 4.58333E-6 -2.22222E-6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67" y="-23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3" presetClass="path" presetSubtype="0" accel="50000" decel="50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0.08334 0.00047 L 4.58333E-6 -2.22222E-6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67" y="-23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3" presetClass="path" presetSubtype="0" accel="50000" decel="50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0.08334 0.00047 L 4.58333E-6 -2.22222E-6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67" y="-23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3" presetClass="path" presetSubtype="0" accel="50000" decel="50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0.08334 0.00047 L 4.58333E-6 -2.22222E-6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67" y="-23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49" presetClass="entr" presetSubtype="0" decel="10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49" presetClass="entr" presetSubtype="0" decel="10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49" presetClass="entr" presetSubtype="0" decel="10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49" presetClass="entr" presetSubtype="0" decel="10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>
            <a:extLst>
              <a:ext uri="{FF2B5EF4-FFF2-40B4-BE49-F238E27FC236}">
                <a16:creationId xmlns:a16="http://schemas.microsoft.com/office/drawing/2014/main" id="{B0193871-2907-4A9D-93E2-132FE20311BB}"/>
              </a:ext>
            </a:extLst>
          </p:cNvPr>
          <p:cNvGrpSpPr/>
          <p:nvPr/>
        </p:nvGrpSpPr>
        <p:grpSpPr>
          <a:xfrm>
            <a:off x="5322218" y="1856147"/>
            <a:ext cx="1506589" cy="1506589"/>
            <a:chOff x="5322218" y="1856147"/>
            <a:chExt cx="1506589" cy="1506589"/>
          </a:xfrm>
        </p:grpSpPr>
        <p:sp>
          <p:nvSpPr>
            <p:cNvPr id="3" name="圆角矩形 6">
              <a:extLst>
                <a:ext uri="{FF2B5EF4-FFF2-40B4-BE49-F238E27FC236}">
                  <a16:creationId xmlns:a16="http://schemas.microsoft.com/office/drawing/2014/main" id="{8B673A9F-7BB4-493A-8534-76A42501C359}"/>
                </a:ext>
              </a:extLst>
            </p:cNvPr>
            <p:cNvSpPr/>
            <p:nvPr/>
          </p:nvSpPr>
          <p:spPr>
            <a:xfrm rot="2700000">
              <a:off x="5322218" y="1856147"/>
              <a:ext cx="1506589" cy="1506589"/>
            </a:xfrm>
            <a:prstGeom prst="roundRect">
              <a:avLst/>
            </a:prstGeom>
            <a:gradFill>
              <a:gsLst>
                <a:gs pos="0">
                  <a:schemeClr val="bg1">
                    <a:lumMod val="85000"/>
                  </a:schemeClr>
                </a:gs>
                <a:gs pos="100000">
                  <a:schemeClr val="bg2">
                    <a:lumMod val="10000"/>
                  </a:schemeClr>
                </a:gs>
              </a:gsLst>
              <a:lin ang="2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sz="1600">
                <a:solidFill>
                  <a:srgbClr val="F9F9F9"/>
                </a:solidFill>
                <a:cs typeface="+mn-ea"/>
                <a:sym typeface="+mn-lt"/>
              </a:endParaRPr>
            </a:p>
          </p:txBody>
        </p:sp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0B404DA3-529D-4419-AB48-375553A4E821}"/>
                </a:ext>
              </a:extLst>
            </p:cNvPr>
            <p:cNvSpPr/>
            <p:nvPr/>
          </p:nvSpPr>
          <p:spPr>
            <a:xfrm>
              <a:off x="5769856" y="2200009"/>
              <a:ext cx="595035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4800" b="1" dirty="0">
                  <a:solidFill>
                    <a:prstClr val="white"/>
                  </a:solidFill>
                  <a:cs typeface="+mn-ea"/>
                  <a:sym typeface="+mn-lt"/>
                </a:rPr>
                <a:t>S</a:t>
              </a:r>
              <a:endParaRPr lang="zh-CN" altLang="en-US" sz="480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" name="组合 4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>
            <a:extLst>
              <a:ext uri="{FF2B5EF4-FFF2-40B4-BE49-F238E27FC236}">
                <a16:creationId xmlns:a16="http://schemas.microsoft.com/office/drawing/2014/main" id="{742F56DC-B829-4A20-9406-631E1C4525C8}"/>
              </a:ext>
            </a:extLst>
          </p:cNvPr>
          <p:cNvGrpSpPr/>
          <p:nvPr/>
        </p:nvGrpSpPr>
        <p:grpSpPr>
          <a:xfrm>
            <a:off x="6407701" y="3018028"/>
            <a:ext cx="1506589" cy="1506589"/>
            <a:chOff x="6407701" y="3018028"/>
            <a:chExt cx="1506589" cy="1506589"/>
          </a:xfrm>
        </p:grpSpPr>
        <p:sp>
          <p:nvSpPr>
            <p:cNvPr id="6" name="圆角矩形 8">
              <a:extLst>
                <a:ext uri="{FF2B5EF4-FFF2-40B4-BE49-F238E27FC236}">
                  <a16:creationId xmlns:a16="http://schemas.microsoft.com/office/drawing/2014/main" id="{3230EA01-855A-40C7-AAD5-ECDB275C55EE}"/>
                </a:ext>
              </a:extLst>
            </p:cNvPr>
            <p:cNvSpPr/>
            <p:nvPr/>
          </p:nvSpPr>
          <p:spPr>
            <a:xfrm rot="2700000">
              <a:off x="6407701" y="3018028"/>
              <a:ext cx="1506589" cy="1506589"/>
            </a:xfrm>
            <a:prstGeom prst="roundRect">
              <a:avLst/>
            </a:prstGeom>
            <a:gradFill>
              <a:gsLst>
                <a:gs pos="0">
                  <a:srgbClr val="F0C76A"/>
                </a:gs>
                <a:gs pos="100000">
                  <a:srgbClr val="CC6F62"/>
                </a:gs>
              </a:gsLst>
              <a:lin ang="2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sz="1600">
                <a:solidFill>
                  <a:srgbClr val="F9F9F9"/>
                </a:solidFill>
                <a:cs typeface="+mn-ea"/>
                <a:sym typeface="+mn-lt"/>
              </a:endParaRPr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6C2D63C8-2672-4FE2-84B0-A062DBD22CDA}"/>
                </a:ext>
              </a:extLst>
            </p:cNvPr>
            <p:cNvSpPr/>
            <p:nvPr/>
          </p:nvSpPr>
          <p:spPr>
            <a:xfrm>
              <a:off x="6764932" y="3304295"/>
              <a:ext cx="764953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4800" b="1" dirty="0">
                  <a:solidFill>
                    <a:prstClr val="white"/>
                  </a:solidFill>
                  <a:cs typeface="+mn-ea"/>
                  <a:sym typeface="+mn-lt"/>
                </a:rPr>
                <a:t>W</a:t>
              </a:r>
              <a:endParaRPr lang="zh-CN" altLang="en-US" sz="480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8" name="组合 7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>
            <a:extLst>
              <a:ext uri="{FF2B5EF4-FFF2-40B4-BE49-F238E27FC236}">
                <a16:creationId xmlns:a16="http://schemas.microsoft.com/office/drawing/2014/main" id="{E346155B-A4A2-4F1B-A189-8F9A477479B4}"/>
              </a:ext>
            </a:extLst>
          </p:cNvPr>
          <p:cNvGrpSpPr/>
          <p:nvPr/>
        </p:nvGrpSpPr>
        <p:grpSpPr>
          <a:xfrm>
            <a:off x="5322221" y="4179912"/>
            <a:ext cx="1506589" cy="1506589"/>
            <a:chOff x="5322221" y="4179912"/>
            <a:chExt cx="1506589" cy="1506589"/>
          </a:xfrm>
        </p:grpSpPr>
        <p:sp>
          <p:nvSpPr>
            <p:cNvPr id="9" name="圆角矩形 9">
              <a:extLst>
                <a:ext uri="{FF2B5EF4-FFF2-40B4-BE49-F238E27FC236}">
                  <a16:creationId xmlns:a16="http://schemas.microsoft.com/office/drawing/2014/main" id="{F6BD2EFD-42D8-4C9E-938B-05F8FA5F1EAA}"/>
                </a:ext>
              </a:extLst>
            </p:cNvPr>
            <p:cNvSpPr/>
            <p:nvPr/>
          </p:nvSpPr>
          <p:spPr>
            <a:xfrm rot="2700000">
              <a:off x="5322221" y="4179912"/>
              <a:ext cx="1506589" cy="1506589"/>
            </a:xfrm>
            <a:prstGeom prst="roundRect">
              <a:avLst/>
            </a:prstGeom>
            <a:gradFill>
              <a:gsLst>
                <a:gs pos="0">
                  <a:schemeClr val="bg1">
                    <a:lumMod val="85000"/>
                  </a:schemeClr>
                </a:gs>
                <a:gs pos="100000">
                  <a:schemeClr val="tx1">
                    <a:lumMod val="75000"/>
                    <a:lumOff val="25000"/>
                  </a:schemeClr>
                </a:gs>
              </a:gsLst>
              <a:lin ang="2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sz="1600">
                <a:solidFill>
                  <a:srgbClr val="F9F9F9"/>
                </a:solidFill>
                <a:cs typeface="+mn-ea"/>
                <a:sym typeface="+mn-lt"/>
              </a:endParaRPr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98497806-C348-44E2-9AA5-E09E2CD7A175}"/>
                </a:ext>
              </a:extLst>
            </p:cNvPr>
            <p:cNvSpPr/>
            <p:nvPr/>
          </p:nvSpPr>
          <p:spPr>
            <a:xfrm>
              <a:off x="5736193" y="4496233"/>
              <a:ext cx="688009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4800" b="1" dirty="0">
                  <a:solidFill>
                    <a:prstClr val="white"/>
                  </a:solidFill>
                  <a:cs typeface="+mn-ea"/>
                  <a:sym typeface="+mn-lt"/>
                </a:rPr>
                <a:t>O</a:t>
              </a:r>
              <a:endParaRPr lang="zh-CN" altLang="en-US" sz="480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1" name="组合 10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>
            <a:extLst>
              <a:ext uri="{FF2B5EF4-FFF2-40B4-BE49-F238E27FC236}">
                <a16:creationId xmlns:a16="http://schemas.microsoft.com/office/drawing/2014/main" id="{9219215B-99AE-472F-81CC-C8CBC8F46622}"/>
              </a:ext>
            </a:extLst>
          </p:cNvPr>
          <p:cNvGrpSpPr/>
          <p:nvPr/>
        </p:nvGrpSpPr>
        <p:grpSpPr>
          <a:xfrm>
            <a:off x="4236737" y="3018031"/>
            <a:ext cx="1506589" cy="1506589"/>
            <a:chOff x="4236737" y="3018031"/>
            <a:chExt cx="1506589" cy="1506589"/>
          </a:xfrm>
        </p:grpSpPr>
        <p:sp>
          <p:nvSpPr>
            <p:cNvPr id="12" name="圆角矩形 7">
              <a:extLst>
                <a:ext uri="{FF2B5EF4-FFF2-40B4-BE49-F238E27FC236}">
                  <a16:creationId xmlns:a16="http://schemas.microsoft.com/office/drawing/2014/main" id="{9D6641E0-3D3D-4A67-B77E-52E282175EC2}"/>
                </a:ext>
              </a:extLst>
            </p:cNvPr>
            <p:cNvSpPr/>
            <p:nvPr/>
          </p:nvSpPr>
          <p:spPr>
            <a:xfrm rot="2700000">
              <a:off x="4236737" y="3018031"/>
              <a:ext cx="1506589" cy="1506589"/>
            </a:xfrm>
            <a:prstGeom prst="roundRect">
              <a:avLst/>
            </a:prstGeom>
            <a:gradFill>
              <a:gsLst>
                <a:gs pos="0">
                  <a:srgbClr val="F0C76A"/>
                </a:gs>
                <a:gs pos="100000">
                  <a:srgbClr val="CC6F62"/>
                </a:gs>
              </a:gsLst>
              <a:lin ang="2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sz="1600">
                <a:solidFill>
                  <a:srgbClr val="F9F9F9"/>
                </a:solidFill>
                <a:cs typeface="+mn-ea"/>
                <a:sym typeface="+mn-lt"/>
              </a:endParaRPr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F5483690-7C4F-4EA5-998C-845572143BC2}"/>
                </a:ext>
              </a:extLst>
            </p:cNvPr>
            <p:cNvSpPr/>
            <p:nvPr/>
          </p:nvSpPr>
          <p:spPr>
            <a:xfrm>
              <a:off x="4702291" y="3380821"/>
              <a:ext cx="569387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4800" b="1" dirty="0">
                  <a:solidFill>
                    <a:prstClr val="white"/>
                  </a:solidFill>
                  <a:cs typeface="+mn-ea"/>
                  <a:sym typeface="+mn-lt"/>
                </a:rPr>
                <a:t>T</a:t>
              </a:r>
              <a:endParaRPr lang="zh-CN" altLang="en-US" sz="480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4" name="Rectangle 89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>
            <a:extLst>
              <a:ext uri="{FF2B5EF4-FFF2-40B4-BE49-F238E27FC236}">
                <a16:creationId xmlns:a16="http://schemas.microsoft.com/office/drawing/2014/main" id="{F4355B2C-7F4F-497A-81E1-4773B8B16A7F}"/>
              </a:ext>
            </a:extLst>
          </p:cNvPr>
          <p:cNvSpPr/>
          <p:nvPr/>
        </p:nvSpPr>
        <p:spPr>
          <a:xfrm>
            <a:off x="7895655" y="1845463"/>
            <a:ext cx="3035757" cy="846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400" b="1" dirty="0">
                <a:solidFill>
                  <a:srgbClr val="F0C76A"/>
                </a:solidFill>
                <a:cs typeface="+mn-ea"/>
                <a:sym typeface="+mn-lt"/>
              </a:rPr>
              <a:t>Key Words Here</a:t>
            </a:r>
            <a:endParaRPr lang="en-US" sz="1050" dirty="0">
              <a:solidFill>
                <a:srgbClr val="F0C76A"/>
              </a:solidFill>
              <a:cs typeface="+mn-ea"/>
              <a:sym typeface="+mn-lt"/>
            </a:endParaRPr>
          </a:p>
          <a:p>
            <a:r>
              <a:rPr lang="en-US" sz="1050" dirty="0">
                <a:solidFill>
                  <a:prstClr val="white"/>
                </a:solidFill>
                <a:cs typeface="+mn-ea"/>
                <a:sym typeface="+mn-lt"/>
              </a:rPr>
              <a:t>Click here to add text content, such as keywords, some brief introductions, etc.</a:t>
            </a:r>
          </a:p>
        </p:txBody>
      </p:sp>
      <p:sp>
        <p:nvSpPr>
          <p:cNvPr id="15" name="Rectangle 89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>
            <a:extLst>
              <a:ext uri="{FF2B5EF4-FFF2-40B4-BE49-F238E27FC236}">
                <a16:creationId xmlns:a16="http://schemas.microsoft.com/office/drawing/2014/main" id="{06CBBFA9-FDB8-46E8-B29A-1D4B1813DB41}"/>
              </a:ext>
            </a:extLst>
          </p:cNvPr>
          <p:cNvSpPr/>
          <p:nvPr/>
        </p:nvSpPr>
        <p:spPr>
          <a:xfrm>
            <a:off x="7895655" y="4688676"/>
            <a:ext cx="3035757" cy="846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400" b="1" dirty="0">
                <a:solidFill>
                  <a:srgbClr val="F0C76A"/>
                </a:solidFill>
                <a:cs typeface="+mn-ea"/>
                <a:sym typeface="+mn-lt"/>
              </a:rPr>
              <a:t>Key Words Here</a:t>
            </a:r>
            <a:endParaRPr lang="en-US" sz="1050" dirty="0">
              <a:solidFill>
                <a:srgbClr val="F0C76A"/>
              </a:solidFill>
              <a:cs typeface="+mn-ea"/>
              <a:sym typeface="+mn-lt"/>
            </a:endParaRPr>
          </a:p>
          <a:p>
            <a:r>
              <a:rPr lang="en-US" sz="1050" dirty="0">
                <a:solidFill>
                  <a:prstClr val="white"/>
                </a:solidFill>
                <a:cs typeface="+mn-ea"/>
                <a:sym typeface="+mn-lt"/>
              </a:rPr>
              <a:t>Click here to add text content, such as keywords, some brief introductions, etc.</a:t>
            </a:r>
          </a:p>
        </p:txBody>
      </p:sp>
      <p:sp>
        <p:nvSpPr>
          <p:cNvPr id="16" name="Rectangle 89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>
            <a:extLst>
              <a:ext uri="{FF2B5EF4-FFF2-40B4-BE49-F238E27FC236}">
                <a16:creationId xmlns:a16="http://schemas.microsoft.com/office/drawing/2014/main" id="{16A57AC4-498D-4349-B223-64E1F5211EE5}"/>
              </a:ext>
            </a:extLst>
          </p:cNvPr>
          <p:cNvSpPr/>
          <p:nvPr/>
        </p:nvSpPr>
        <p:spPr>
          <a:xfrm>
            <a:off x="1059308" y="1845463"/>
            <a:ext cx="3035757" cy="846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200000"/>
              </a:lnSpc>
            </a:pPr>
            <a:r>
              <a:rPr lang="en-US" altLang="zh-CN" sz="1400" b="1" dirty="0">
                <a:solidFill>
                  <a:srgbClr val="F0C76A"/>
                </a:solidFill>
                <a:cs typeface="+mn-ea"/>
                <a:sym typeface="+mn-lt"/>
              </a:rPr>
              <a:t>Key Words Here</a:t>
            </a:r>
            <a:endParaRPr lang="en-US" sz="1050" dirty="0">
              <a:solidFill>
                <a:srgbClr val="F0C76A"/>
              </a:solidFill>
              <a:cs typeface="+mn-ea"/>
              <a:sym typeface="+mn-lt"/>
            </a:endParaRPr>
          </a:p>
          <a:p>
            <a:pPr algn="r"/>
            <a:r>
              <a:rPr lang="en-US" sz="1050" dirty="0">
                <a:solidFill>
                  <a:prstClr val="white"/>
                </a:solidFill>
                <a:cs typeface="+mn-ea"/>
                <a:sym typeface="+mn-lt"/>
              </a:rPr>
              <a:t>Click here to add text content, such as keywords, some brief introductions, etc.</a:t>
            </a:r>
          </a:p>
        </p:txBody>
      </p:sp>
      <p:sp>
        <p:nvSpPr>
          <p:cNvPr id="17" name="Rectangle 89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>
            <a:extLst>
              <a:ext uri="{FF2B5EF4-FFF2-40B4-BE49-F238E27FC236}">
                <a16:creationId xmlns:a16="http://schemas.microsoft.com/office/drawing/2014/main" id="{9AA435B9-F580-431A-910E-7FC6254FE129}"/>
              </a:ext>
            </a:extLst>
          </p:cNvPr>
          <p:cNvSpPr/>
          <p:nvPr/>
        </p:nvSpPr>
        <p:spPr>
          <a:xfrm>
            <a:off x="1059308" y="4688676"/>
            <a:ext cx="3035757" cy="846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200000"/>
              </a:lnSpc>
            </a:pPr>
            <a:r>
              <a:rPr lang="en-US" altLang="zh-CN" sz="1400" b="1" dirty="0">
                <a:solidFill>
                  <a:srgbClr val="F0C76A"/>
                </a:solidFill>
                <a:cs typeface="+mn-ea"/>
                <a:sym typeface="+mn-lt"/>
              </a:rPr>
              <a:t>Key Words Here</a:t>
            </a:r>
            <a:endParaRPr lang="en-US" sz="1050" dirty="0">
              <a:solidFill>
                <a:srgbClr val="F0C76A"/>
              </a:solidFill>
              <a:cs typeface="+mn-ea"/>
              <a:sym typeface="+mn-lt"/>
            </a:endParaRPr>
          </a:p>
          <a:p>
            <a:pPr algn="r"/>
            <a:r>
              <a:rPr lang="en-US" sz="1050" dirty="0">
                <a:solidFill>
                  <a:prstClr val="white"/>
                </a:solidFill>
                <a:cs typeface="+mn-ea"/>
                <a:sym typeface="+mn-lt"/>
              </a:rPr>
              <a:t>Click here to add text content, such as keywords, some brief introductions, etc.</a:t>
            </a:r>
          </a:p>
        </p:txBody>
      </p:sp>
      <p:sp>
        <p:nvSpPr>
          <p:cNvPr id="18" name="任意多边形 18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>
            <a:extLst>
              <a:ext uri="{FF2B5EF4-FFF2-40B4-BE49-F238E27FC236}">
                <a16:creationId xmlns:a16="http://schemas.microsoft.com/office/drawing/2014/main" id="{9E0F4043-1D98-44A3-B96C-8D33FA724F33}"/>
              </a:ext>
            </a:extLst>
          </p:cNvPr>
          <p:cNvSpPr/>
          <p:nvPr/>
        </p:nvSpPr>
        <p:spPr>
          <a:xfrm rot="2700000" flipV="1">
            <a:off x="6347812" y="1898224"/>
            <a:ext cx="1057087" cy="119029"/>
          </a:xfrm>
          <a:custGeom>
            <a:avLst/>
            <a:gdLst>
              <a:gd name="connsiteX0" fmla="*/ 0 w 3125338"/>
              <a:gd name="connsiteY0" fmla="*/ 0 h 0"/>
              <a:gd name="connsiteX1" fmla="*/ 3125338 w 3125338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125338">
                <a:moveTo>
                  <a:pt x="0" y="0"/>
                </a:moveTo>
                <a:lnTo>
                  <a:pt x="3125338" y="0"/>
                </a:lnTo>
              </a:path>
            </a:pathLst>
          </a:custGeom>
          <a:noFill/>
          <a:ln>
            <a:gradFill>
              <a:gsLst>
                <a:gs pos="0">
                  <a:srgbClr val="C99115"/>
                </a:gs>
                <a:gs pos="100000">
                  <a:srgbClr val="C99115">
                    <a:alpha val="0"/>
                  </a:srgbClr>
                </a:gs>
              </a:gsLst>
              <a:lin ang="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9" name="任意多边形 19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>
            <a:extLst>
              <a:ext uri="{FF2B5EF4-FFF2-40B4-BE49-F238E27FC236}">
                <a16:creationId xmlns:a16="http://schemas.microsoft.com/office/drawing/2014/main" id="{F45209FB-CC8F-450F-8102-366CD2A07097}"/>
              </a:ext>
            </a:extLst>
          </p:cNvPr>
          <p:cNvSpPr/>
          <p:nvPr/>
        </p:nvSpPr>
        <p:spPr>
          <a:xfrm rot="18900000" flipV="1">
            <a:off x="3725481" y="3017576"/>
            <a:ext cx="1057087" cy="119029"/>
          </a:xfrm>
          <a:custGeom>
            <a:avLst/>
            <a:gdLst>
              <a:gd name="connsiteX0" fmla="*/ 0 w 3125338"/>
              <a:gd name="connsiteY0" fmla="*/ 0 h 0"/>
              <a:gd name="connsiteX1" fmla="*/ 3125338 w 3125338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125338">
                <a:moveTo>
                  <a:pt x="0" y="0"/>
                </a:moveTo>
                <a:lnTo>
                  <a:pt x="3125338" y="0"/>
                </a:lnTo>
              </a:path>
            </a:pathLst>
          </a:custGeom>
          <a:noFill/>
          <a:ln>
            <a:gradFill>
              <a:gsLst>
                <a:gs pos="0">
                  <a:srgbClr val="C99115"/>
                </a:gs>
                <a:gs pos="100000">
                  <a:srgbClr val="C99115">
                    <a:alpha val="0"/>
                  </a:srgbClr>
                </a:gs>
              </a:gsLst>
              <a:lin ang="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20" name="任意多边形 20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>
            <a:extLst>
              <a:ext uri="{FF2B5EF4-FFF2-40B4-BE49-F238E27FC236}">
                <a16:creationId xmlns:a16="http://schemas.microsoft.com/office/drawing/2014/main" id="{2F12AEF7-7263-4010-A70C-CAF834D8852A}"/>
              </a:ext>
            </a:extLst>
          </p:cNvPr>
          <p:cNvSpPr/>
          <p:nvPr/>
        </p:nvSpPr>
        <p:spPr>
          <a:xfrm rot="13500000" flipV="1">
            <a:off x="4771745" y="5536245"/>
            <a:ext cx="1057087" cy="119029"/>
          </a:xfrm>
          <a:custGeom>
            <a:avLst/>
            <a:gdLst>
              <a:gd name="connsiteX0" fmla="*/ 0 w 3125338"/>
              <a:gd name="connsiteY0" fmla="*/ 0 h 0"/>
              <a:gd name="connsiteX1" fmla="*/ 3125338 w 3125338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125338">
                <a:moveTo>
                  <a:pt x="0" y="0"/>
                </a:moveTo>
                <a:lnTo>
                  <a:pt x="3125338" y="0"/>
                </a:lnTo>
              </a:path>
            </a:pathLst>
          </a:custGeom>
          <a:noFill/>
          <a:ln>
            <a:gradFill>
              <a:gsLst>
                <a:gs pos="0">
                  <a:srgbClr val="C99115"/>
                </a:gs>
                <a:gs pos="100000">
                  <a:srgbClr val="C99115">
                    <a:alpha val="0"/>
                  </a:srgbClr>
                </a:gs>
              </a:gsLst>
              <a:lin ang="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21" name="任意多边形 21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>
            <a:extLst>
              <a:ext uri="{FF2B5EF4-FFF2-40B4-BE49-F238E27FC236}">
                <a16:creationId xmlns:a16="http://schemas.microsoft.com/office/drawing/2014/main" id="{A5A0F7C8-8B5B-46EE-AF0A-EB4A20385664}"/>
              </a:ext>
            </a:extLst>
          </p:cNvPr>
          <p:cNvSpPr/>
          <p:nvPr/>
        </p:nvSpPr>
        <p:spPr>
          <a:xfrm rot="8100000" flipV="1">
            <a:off x="7309994" y="4511486"/>
            <a:ext cx="1057087" cy="119029"/>
          </a:xfrm>
          <a:custGeom>
            <a:avLst/>
            <a:gdLst>
              <a:gd name="connsiteX0" fmla="*/ 0 w 3125338"/>
              <a:gd name="connsiteY0" fmla="*/ 0 h 0"/>
              <a:gd name="connsiteX1" fmla="*/ 3125338 w 3125338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125338">
                <a:moveTo>
                  <a:pt x="0" y="0"/>
                </a:moveTo>
                <a:lnTo>
                  <a:pt x="3125338" y="0"/>
                </a:lnTo>
              </a:path>
            </a:pathLst>
          </a:custGeom>
          <a:noFill/>
          <a:ln>
            <a:gradFill>
              <a:gsLst>
                <a:gs pos="0">
                  <a:srgbClr val="C99115"/>
                </a:gs>
                <a:gs pos="100000">
                  <a:srgbClr val="C99115">
                    <a:alpha val="0"/>
                  </a:srgbClr>
                </a:gs>
              </a:gsLst>
              <a:lin ang="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92022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3" presetClass="path" presetSubtype="0" accel="50000" decel="50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03399 0.06273 L -2.5E-6 3.33333E-6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06" y="-3148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3" presetClass="path" presetSubtype="0" accel="50000" decel="50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04596 -0.08241 L 1.66667E-6 -1.11111E-6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05" y="4120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3" presetClass="path" presetSubtype="0" accel="50000" decel="50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0.03451 -0.06065 L 4.375E-6 -7.40741E-7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19" y="3032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3" presetClass="path" presetSubtype="0" accel="50000" decel="50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0.03412 0.06064 L 1.25E-6 4.81481E-6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06" y="-3032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>
            <a:extLst>
              <a:ext uri="{FF2B5EF4-FFF2-40B4-BE49-F238E27FC236}">
                <a16:creationId xmlns:a16="http://schemas.microsoft.com/office/drawing/2014/main" id="{2DF0CE9D-31D5-4E9D-848D-CA32E04F1600}"/>
              </a:ext>
            </a:extLst>
          </p:cNvPr>
          <p:cNvGrpSpPr/>
          <p:nvPr/>
        </p:nvGrpSpPr>
        <p:grpSpPr>
          <a:xfrm>
            <a:off x="6070858" y="1728269"/>
            <a:ext cx="4691735" cy="1999367"/>
            <a:chOff x="6070858" y="1728269"/>
            <a:chExt cx="4691735" cy="1999367"/>
          </a:xfrm>
        </p:grpSpPr>
        <p:sp>
          <p:nvSpPr>
            <p:cNvPr id="3" name="矩形 2">
              <a:extLst>
                <a:ext uri="{FF2B5EF4-FFF2-40B4-BE49-F238E27FC236}">
                  <a16:creationId xmlns:a16="http://schemas.microsoft.com/office/drawing/2014/main" id="{84F6FF6F-D6D3-4A91-831D-C20501F98CA2}"/>
                </a:ext>
              </a:extLst>
            </p:cNvPr>
            <p:cNvSpPr/>
            <p:nvPr/>
          </p:nvSpPr>
          <p:spPr>
            <a:xfrm>
              <a:off x="6070858" y="1728269"/>
              <a:ext cx="4691735" cy="1999367"/>
            </a:xfrm>
            <a:prstGeom prst="rect">
              <a:avLst/>
            </a:prstGeom>
            <a:gradFill>
              <a:gsLst>
                <a:gs pos="0">
                  <a:schemeClr val="bg1">
                    <a:lumMod val="8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2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sz="1600">
                <a:solidFill>
                  <a:srgbClr val="F9F9F9"/>
                </a:solidFill>
                <a:cs typeface="+mn-ea"/>
                <a:sym typeface="+mn-lt"/>
              </a:endParaRPr>
            </a:p>
          </p:txBody>
        </p:sp>
        <p:grpSp>
          <p:nvGrpSpPr>
            <p:cNvPr id="4" name="组合 3">
              <a:extLst>
                <a:ext uri="{FF2B5EF4-FFF2-40B4-BE49-F238E27FC236}">
                  <a16:creationId xmlns:a16="http://schemas.microsoft.com/office/drawing/2014/main" id="{6EF870BB-807D-4CFF-8654-33A1724228B0}"/>
                </a:ext>
              </a:extLst>
            </p:cNvPr>
            <p:cNvGrpSpPr/>
            <p:nvPr/>
          </p:nvGrpSpPr>
          <p:grpSpPr>
            <a:xfrm>
              <a:off x="7185223" y="2385754"/>
              <a:ext cx="3136413" cy="1086257"/>
              <a:chOff x="7560583" y="2285188"/>
              <a:chExt cx="4060535" cy="1406317"/>
            </a:xfrm>
          </p:grpSpPr>
          <p:sp>
            <p:nvSpPr>
              <p:cNvPr id="5" name="Rectangle 3">
                <a:extLst>
                  <a:ext uri="{FF2B5EF4-FFF2-40B4-BE49-F238E27FC236}">
                    <a16:creationId xmlns:a16="http://schemas.microsoft.com/office/drawing/2014/main" id="{28DC295C-60ED-4392-8077-9539ECF281A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560583" y="2851912"/>
                <a:ext cx="3572530" cy="839593"/>
              </a:xfrm>
              <a:prstGeom prst="rect">
                <a:avLst/>
              </a:prstGeom>
              <a:noFill/>
            </p:spPr>
            <p:txBody>
              <a:bodyPr wrap="square" lIns="90000" tIns="46800" rIns="90000" bIns="46800">
                <a:spAutoFit/>
              </a:bodyPr>
              <a:lstStyle>
                <a:lvl1pPr algn="ctr">
                  <a:spcBef>
                    <a:spcPct val="0"/>
                  </a:spcBef>
                  <a:buNone/>
                  <a:defRPr lang="ko-KR" altLang="en-US" sz="4400" b="1" baseline="0" dirty="0">
                    <a:solidFill>
                      <a:schemeClr val="bg1"/>
                    </a:solidFill>
                    <a:effectLst>
                      <a:outerShdw blurRad="12700" dist="25400" dir="5400000" algn="t" rotWithShape="0">
                        <a:prstClr val="black">
                          <a:alpha val="50000"/>
                        </a:prstClr>
                      </a:outerShdw>
                    </a:effectLst>
                    <a:latin typeface="Tahoma" pitchFamily="34" charset="0"/>
                    <a:ea typeface="Tahoma" pitchFamily="34" charset="0"/>
                    <a:cs typeface="Tahoma" pitchFamily="34" charset="0"/>
                  </a:defRPr>
                </a:lvl1pPr>
              </a:lstStyle>
              <a:p>
                <a:pPr algn="l"/>
                <a:r>
                  <a:rPr lang="en-US" altLang="ko-KR" sz="1200" b="0" dirty="0">
                    <a:solidFill>
                      <a:prstClr val="white"/>
                    </a:solidFill>
                    <a:effectLst/>
                    <a:latin typeface="+mn-lt"/>
                    <a:ea typeface="+mn-ea"/>
                    <a:cs typeface="+mn-ea"/>
                    <a:sym typeface="+mn-lt"/>
                  </a:rPr>
                  <a:t>Click here to add text content, such as keywords, some brief introductions, etc.</a:t>
                </a:r>
              </a:p>
            </p:txBody>
          </p:sp>
          <p:sp>
            <p:nvSpPr>
              <p:cNvPr id="6" name="Text Placeholder 1">
                <a:extLst>
                  <a:ext uri="{FF2B5EF4-FFF2-40B4-BE49-F238E27FC236}">
                    <a16:creationId xmlns:a16="http://schemas.microsoft.com/office/drawing/2014/main" id="{D61DA6FA-859F-47D4-B245-F12AF9E5714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560583" y="2285188"/>
                <a:ext cx="4060535" cy="587492"/>
              </a:xfrm>
              <a:prstGeom prst="rect">
                <a:avLst/>
              </a:prstGeom>
              <a:noFill/>
            </p:spPr>
            <p:txBody>
              <a:bodyPr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altLang="zh-CN" sz="2000" dirty="0">
                    <a:solidFill>
                      <a:prstClr val="white"/>
                    </a:solidFill>
                    <a:cs typeface="+mn-ea"/>
                    <a:sym typeface="+mn-lt"/>
                  </a:rPr>
                  <a:t>ADD YOUR TITLE</a:t>
                </a:r>
                <a:endParaRPr lang="ko-KR" altLang="en-US" sz="2000" dirty="0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7" name="组合 6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>
            <a:extLst>
              <a:ext uri="{FF2B5EF4-FFF2-40B4-BE49-F238E27FC236}">
                <a16:creationId xmlns:a16="http://schemas.microsoft.com/office/drawing/2014/main" id="{C762D26C-696C-4575-A425-5666FA0E63A9}"/>
              </a:ext>
            </a:extLst>
          </p:cNvPr>
          <p:cNvGrpSpPr/>
          <p:nvPr/>
        </p:nvGrpSpPr>
        <p:grpSpPr>
          <a:xfrm>
            <a:off x="1345324" y="3801428"/>
            <a:ext cx="4708635" cy="1999367"/>
            <a:chOff x="1345324" y="3801428"/>
            <a:chExt cx="4708635" cy="1999367"/>
          </a:xfrm>
        </p:grpSpPr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21B0EB02-F542-426B-8F3E-B5C00DC3247C}"/>
                </a:ext>
              </a:extLst>
            </p:cNvPr>
            <p:cNvSpPr/>
            <p:nvPr/>
          </p:nvSpPr>
          <p:spPr>
            <a:xfrm>
              <a:off x="1345324" y="3801428"/>
              <a:ext cx="4708635" cy="1999367"/>
            </a:xfrm>
            <a:prstGeom prst="rect">
              <a:avLst/>
            </a:prstGeom>
            <a:gradFill>
              <a:gsLst>
                <a:gs pos="0">
                  <a:srgbClr val="F0C76A"/>
                </a:gs>
                <a:gs pos="100000">
                  <a:srgbClr val="CC6F62"/>
                </a:gs>
              </a:gsLst>
              <a:lin ang="2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grpSp>
          <p:nvGrpSpPr>
            <p:cNvPr id="9" name="组合 8">
              <a:extLst>
                <a:ext uri="{FF2B5EF4-FFF2-40B4-BE49-F238E27FC236}">
                  <a16:creationId xmlns:a16="http://schemas.microsoft.com/office/drawing/2014/main" id="{348B304E-B808-48C2-965D-2D0B2E3D0F1C}"/>
                </a:ext>
              </a:extLst>
            </p:cNvPr>
            <p:cNvGrpSpPr/>
            <p:nvPr/>
          </p:nvGrpSpPr>
          <p:grpSpPr>
            <a:xfrm>
              <a:off x="2104684" y="4388682"/>
              <a:ext cx="2759471" cy="941362"/>
              <a:chOff x="983100" y="4878262"/>
              <a:chExt cx="3572530" cy="1218728"/>
            </a:xfrm>
          </p:grpSpPr>
          <p:sp>
            <p:nvSpPr>
              <p:cNvPr id="10" name="Rectangle 3">
                <a:extLst>
                  <a:ext uri="{FF2B5EF4-FFF2-40B4-BE49-F238E27FC236}">
                    <a16:creationId xmlns:a16="http://schemas.microsoft.com/office/drawing/2014/main" id="{BF6FC4E4-1255-4F10-B618-4D7E546DB66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83100" y="5257398"/>
                <a:ext cx="3572530" cy="839592"/>
              </a:xfrm>
              <a:prstGeom prst="rect">
                <a:avLst/>
              </a:prstGeom>
              <a:noFill/>
            </p:spPr>
            <p:txBody>
              <a:bodyPr wrap="square" lIns="90000" tIns="46800" rIns="90000" bIns="46800">
                <a:spAutoFit/>
              </a:bodyPr>
              <a:lstStyle>
                <a:lvl1pPr algn="ctr">
                  <a:spcBef>
                    <a:spcPct val="0"/>
                  </a:spcBef>
                  <a:buNone/>
                  <a:defRPr lang="ko-KR" altLang="en-US" sz="4400" b="1" baseline="0" dirty="0">
                    <a:solidFill>
                      <a:schemeClr val="bg1"/>
                    </a:solidFill>
                    <a:effectLst>
                      <a:outerShdw blurRad="12700" dist="25400" dir="5400000" algn="t" rotWithShape="0">
                        <a:prstClr val="black">
                          <a:alpha val="50000"/>
                        </a:prstClr>
                      </a:outerShdw>
                    </a:effectLst>
                    <a:latin typeface="Tahoma" pitchFamily="34" charset="0"/>
                    <a:ea typeface="Tahoma" pitchFamily="34" charset="0"/>
                    <a:cs typeface="Tahoma" pitchFamily="34" charset="0"/>
                  </a:defRPr>
                </a:lvl1pPr>
              </a:lstStyle>
              <a:p>
                <a:pPr algn="r"/>
                <a:r>
                  <a:rPr lang="en-US" altLang="ko-KR" sz="1200" b="0" dirty="0">
                    <a:solidFill>
                      <a:prstClr val="white"/>
                    </a:solidFill>
                    <a:effectLst/>
                    <a:latin typeface="+mn-lt"/>
                    <a:ea typeface="+mn-ea"/>
                    <a:cs typeface="+mn-ea"/>
                    <a:sym typeface="+mn-lt"/>
                  </a:rPr>
                  <a:t>Click here to add text content, such as keywords, some brief introductions, etc.</a:t>
                </a:r>
              </a:p>
            </p:txBody>
          </p:sp>
          <p:sp>
            <p:nvSpPr>
              <p:cNvPr id="11" name="Text Placeholder 1">
                <a:extLst>
                  <a:ext uri="{FF2B5EF4-FFF2-40B4-BE49-F238E27FC236}">
                    <a16:creationId xmlns:a16="http://schemas.microsoft.com/office/drawing/2014/main" id="{6A1468D5-0201-4801-87E1-95AAA8EB71B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83100" y="4878262"/>
                <a:ext cx="3500543" cy="587492"/>
              </a:xfrm>
              <a:prstGeom prst="rect">
                <a:avLst/>
              </a:prstGeom>
              <a:noFill/>
            </p:spPr>
            <p:txBody>
              <a:bodyPr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r">
                  <a:buFont typeface="Arial" panose="020B0604020202020204" pitchFamily="34" charset="0"/>
                  <a:buNone/>
                </a:pPr>
                <a:r>
                  <a:rPr lang="en-US" altLang="zh-CN" sz="2000" dirty="0">
                    <a:solidFill>
                      <a:prstClr val="white"/>
                    </a:solidFill>
                    <a:cs typeface="+mn-ea"/>
                    <a:sym typeface="+mn-lt"/>
                  </a:rPr>
                  <a:t>ADD YOUR TITLE</a:t>
                </a:r>
                <a:endParaRPr lang="ko-KR" altLang="en-US" sz="2000" dirty="0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</p:grpSp>
      </p:grpSp>
      <p:pic>
        <p:nvPicPr>
          <p:cNvPr id="12" name="图片 11">
            <a:extLst>
              <a:ext uri="{FF2B5EF4-FFF2-40B4-BE49-F238E27FC236}">
                <a16:creationId xmlns:a16="http://schemas.microsoft.com/office/drawing/2014/main" id="{E6F98DC3-A52E-4C37-B433-6A4CDDE6F29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8727" y="1728269"/>
            <a:ext cx="2999050" cy="1999367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72853724-1A07-486D-A154-927F38A9564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8138" y="3801428"/>
            <a:ext cx="2999050" cy="1999366"/>
          </a:xfrm>
          <a:prstGeom prst="rect">
            <a:avLst/>
          </a:prstGeom>
        </p:spPr>
      </p:pic>
      <p:sp>
        <p:nvSpPr>
          <p:cNvPr id="14" name="任意多边形 17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>
            <a:extLst>
              <a:ext uri="{FF2B5EF4-FFF2-40B4-BE49-F238E27FC236}">
                <a16:creationId xmlns:a16="http://schemas.microsoft.com/office/drawing/2014/main" id="{39C3B437-BEF5-49D7-B7CB-075CD6F3FAC1}"/>
              </a:ext>
            </a:extLst>
          </p:cNvPr>
          <p:cNvSpPr/>
          <p:nvPr/>
        </p:nvSpPr>
        <p:spPr>
          <a:xfrm rot="16200000" flipV="1">
            <a:off x="9197304" y="4564157"/>
            <a:ext cx="1310725" cy="102832"/>
          </a:xfrm>
          <a:custGeom>
            <a:avLst/>
            <a:gdLst>
              <a:gd name="connsiteX0" fmla="*/ 0 w 3125338"/>
              <a:gd name="connsiteY0" fmla="*/ 0 h 0"/>
              <a:gd name="connsiteX1" fmla="*/ 3125338 w 3125338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125338">
                <a:moveTo>
                  <a:pt x="0" y="0"/>
                </a:moveTo>
                <a:lnTo>
                  <a:pt x="3125338" y="0"/>
                </a:lnTo>
              </a:path>
            </a:pathLst>
          </a:custGeom>
          <a:noFill/>
          <a:ln>
            <a:gradFill>
              <a:gsLst>
                <a:gs pos="0">
                  <a:srgbClr val="C99115"/>
                </a:gs>
                <a:gs pos="100000">
                  <a:srgbClr val="C99115">
                    <a:alpha val="0"/>
                  </a:srgbClr>
                </a:gs>
              </a:gsLst>
              <a:lin ang="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5" name="任意多边形 18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>
            <a:extLst>
              <a:ext uri="{FF2B5EF4-FFF2-40B4-BE49-F238E27FC236}">
                <a16:creationId xmlns:a16="http://schemas.microsoft.com/office/drawing/2014/main" id="{01D7AA56-F399-4B7C-9285-F03C22F01AF7}"/>
              </a:ext>
            </a:extLst>
          </p:cNvPr>
          <p:cNvSpPr/>
          <p:nvPr/>
        </p:nvSpPr>
        <p:spPr>
          <a:xfrm rot="5400000" flipV="1">
            <a:off x="1440384" y="2788126"/>
            <a:ext cx="1310725" cy="102832"/>
          </a:xfrm>
          <a:custGeom>
            <a:avLst/>
            <a:gdLst>
              <a:gd name="connsiteX0" fmla="*/ 0 w 3125338"/>
              <a:gd name="connsiteY0" fmla="*/ 0 h 0"/>
              <a:gd name="connsiteX1" fmla="*/ 3125338 w 3125338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125338">
                <a:moveTo>
                  <a:pt x="0" y="0"/>
                </a:moveTo>
                <a:lnTo>
                  <a:pt x="3125338" y="0"/>
                </a:lnTo>
              </a:path>
            </a:pathLst>
          </a:custGeom>
          <a:noFill/>
          <a:ln>
            <a:gradFill>
              <a:gsLst>
                <a:gs pos="0">
                  <a:srgbClr val="C99115"/>
                </a:gs>
                <a:gs pos="100000">
                  <a:srgbClr val="C99115">
                    <a:alpha val="0"/>
                  </a:srgbClr>
                </a:gs>
              </a:gsLst>
              <a:lin ang="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06309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03399 0.06273 L -2.5E-6 3.33333E-6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06" y="-3148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3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0.03112 -0.05556 L 2.29167E-6 4.81481E-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49" y="2778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3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0.06719 0.05463 L 4.58333E-6 0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59" y="-2731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3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05417 -0.0588 L -4.58333E-6 4.81481E-6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08" y="294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3" presetClass="path" presetSubtype="0" accel="50000" decel="5000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2.08333E-7 0.06481 L -2.08333E-7 4.44444E-6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241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3" presetClass="path" presetSubtype="0" accel="50000" decel="5000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2.91667E-6 -0.08311 L -2.91667E-6 3.33333E-6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1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15" grpId="0" animBg="1"/>
      <p:bldP spid="15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>
            <a:extLst>
              <a:ext uri="{FF2B5EF4-FFF2-40B4-BE49-F238E27FC236}">
                <a16:creationId xmlns:a16="http://schemas.microsoft.com/office/drawing/2014/main" id="{ECBAC5FA-E4E4-422B-80D3-AFB63F127DCD}"/>
              </a:ext>
            </a:extLst>
          </p:cNvPr>
          <p:cNvGrpSpPr/>
          <p:nvPr/>
        </p:nvGrpSpPr>
        <p:grpSpPr>
          <a:xfrm>
            <a:off x="1020262" y="1811091"/>
            <a:ext cx="1008821" cy="3224003"/>
            <a:chOff x="1020262" y="1811091"/>
            <a:chExt cx="1008821" cy="3224003"/>
          </a:xfrm>
        </p:grpSpPr>
        <p:sp>
          <p:nvSpPr>
            <p:cNvPr id="3" name="Freeform 5">
              <a:extLst>
                <a:ext uri="{FF2B5EF4-FFF2-40B4-BE49-F238E27FC236}">
                  <a16:creationId xmlns:a16="http://schemas.microsoft.com/office/drawing/2014/main" id="{1E2BE06F-09C8-40D7-87CB-FB180311626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0262" y="2501860"/>
              <a:ext cx="1008821" cy="2533234"/>
            </a:xfrm>
            <a:custGeom>
              <a:avLst/>
              <a:gdLst>
                <a:gd name="T0" fmla="*/ 255 w 343"/>
                <a:gd name="T1" fmla="*/ 539 h 861"/>
                <a:gd name="T2" fmla="*/ 255 w 343"/>
                <a:gd name="T3" fmla="*/ 0 h 861"/>
                <a:gd name="T4" fmla="*/ 88 w 343"/>
                <a:gd name="T5" fmla="*/ 108 h 861"/>
                <a:gd name="T6" fmla="*/ 88 w 343"/>
                <a:gd name="T7" fmla="*/ 539 h 861"/>
                <a:gd name="T8" fmla="*/ 0 w 343"/>
                <a:gd name="T9" fmla="*/ 689 h 861"/>
                <a:gd name="T10" fmla="*/ 172 w 343"/>
                <a:gd name="T11" fmla="*/ 861 h 861"/>
                <a:gd name="T12" fmla="*/ 343 w 343"/>
                <a:gd name="T13" fmla="*/ 689 h 861"/>
                <a:gd name="T14" fmla="*/ 255 w 343"/>
                <a:gd name="T15" fmla="*/ 539 h 8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3" h="861">
                  <a:moveTo>
                    <a:pt x="255" y="539"/>
                  </a:moveTo>
                  <a:cubicBezTo>
                    <a:pt x="255" y="0"/>
                    <a:pt x="255" y="0"/>
                    <a:pt x="255" y="0"/>
                  </a:cubicBezTo>
                  <a:cubicBezTo>
                    <a:pt x="88" y="108"/>
                    <a:pt x="88" y="108"/>
                    <a:pt x="88" y="108"/>
                  </a:cubicBezTo>
                  <a:cubicBezTo>
                    <a:pt x="88" y="539"/>
                    <a:pt x="88" y="539"/>
                    <a:pt x="88" y="539"/>
                  </a:cubicBezTo>
                  <a:cubicBezTo>
                    <a:pt x="36" y="569"/>
                    <a:pt x="0" y="625"/>
                    <a:pt x="0" y="689"/>
                  </a:cubicBezTo>
                  <a:cubicBezTo>
                    <a:pt x="0" y="784"/>
                    <a:pt x="77" y="861"/>
                    <a:pt x="172" y="861"/>
                  </a:cubicBezTo>
                  <a:cubicBezTo>
                    <a:pt x="267" y="861"/>
                    <a:pt x="343" y="784"/>
                    <a:pt x="343" y="689"/>
                  </a:cubicBezTo>
                  <a:cubicBezTo>
                    <a:pt x="343" y="625"/>
                    <a:pt x="308" y="569"/>
                    <a:pt x="255" y="53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4" name="Freeform 6">
              <a:extLst>
                <a:ext uri="{FF2B5EF4-FFF2-40B4-BE49-F238E27FC236}">
                  <a16:creationId xmlns:a16="http://schemas.microsoft.com/office/drawing/2014/main" id="{C16B2831-D3C1-4DE6-AE9B-7CEECDA0D0EC}"/>
                </a:ext>
              </a:extLst>
            </p:cNvPr>
            <p:cNvSpPr>
              <a:spLocks/>
            </p:cNvSpPr>
            <p:nvPr/>
          </p:nvSpPr>
          <p:spPr bwMode="auto">
            <a:xfrm>
              <a:off x="1279922" y="1811091"/>
              <a:ext cx="490744" cy="1008821"/>
            </a:xfrm>
            <a:custGeom>
              <a:avLst/>
              <a:gdLst>
                <a:gd name="T0" fmla="*/ 167 w 167"/>
                <a:gd name="T1" fmla="*/ 84 h 343"/>
                <a:gd name="T2" fmla="*/ 84 w 167"/>
                <a:gd name="T3" fmla="*/ 0 h 343"/>
                <a:gd name="T4" fmla="*/ 0 w 167"/>
                <a:gd name="T5" fmla="*/ 84 h 343"/>
                <a:gd name="T6" fmla="*/ 0 w 167"/>
                <a:gd name="T7" fmla="*/ 343 h 343"/>
                <a:gd name="T8" fmla="*/ 167 w 167"/>
                <a:gd name="T9" fmla="*/ 235 h 343"/>
                <a:gd name="T10" fmla="*/ 167 w 167"/>
                <a:gd name="T11" fmla="*/ 84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7" h="343">
                  <a:moveTo>
                    <a:pt x="167" y="84"/>
                  </a:moveTo>
                  <a:cubicBezTo>
                    <a:pt x="167" y="38"/>
                    <a:pt x="130" y="0"/>
                    <a:pt x="84" y="0"/>
                  </a:cubicBezTo>
                  <a:cubicBezTo>
                    <a:pt x="38" y="0"/>
                    <a:pt x="0" y="38"/>
                    <a:pt x="0" y="84"/>
                  </a:cubicBezTo>
                  <a:cubicBezTo>
                    <a:pt x="0" y="343"/>
                    <a:pt x="0" y="343"/>
                    <a:pt x="0" y="343"/>
                  </a:cubicBezTo>
                  <a:cubicBezTo>
                    <a:pt x="167" y="235"/>
                    <a:pt x="167" y="235"/>
                    <a:pt x="167" y="235"/>
                  </a:cubicBezTo>
                  <a:lnTo>
                    <a:pt x="167" y="84"/>
                  </a:lnTo>
                  <a:close/>
                </a:path>
              </a:pathLst>
            </a:custGeom>
            <a:gradFill>
              <a:gsLst>
                <a:gs pos="0">
                  <a:srgbClr val="F0C76A"/>
                </a:gs>
                <a:gs pos="100000">
                  <a:srgbClr val="CC6F62"/>
                </a:gs>
              </a:gsLst>
              <a:lin ang="2400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5" name="矩形 4" descr="e7d195523061f1c0205959036996ad55c215b892a7aac5c0B9ADEF7896FB48F2EF97163A2DE1401E1875DEDC438B7864AD24CA23553DBBBD975DAF4CAD4A2592689FFB6CEE59FFA55B2702D0E5EE29CDE064908FDEA2D7A58255E1257C1875226475A4BD27D97A4BF17C03E4D2D8848B042D97F53AD21E74183FF7346176C2C9E1680E3D02A07635">
              <a:extLst>
                <a:ext uri="{FF2B5EF4-FFF2-40B4-BE49-F238E27FC236}">
                  <a16:creationId xmlns:a16="http://schemas.microsoft.com/office/drawing/2014/main" id="{7590617F-5184-407F-86CC-3EB10A7066D2}"/>
                </a:ext>
              </a:extLst>
            </p:cNvPr>
            <p:cNvSpPr/>
            <p:nvPr/>
          </p:nvSpPr>
          <p:spPr>
            <a:xfrm>
              <a:off x="1208181" y="4356844"/>
              <a:ext cx="768159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000" b="1" dirty="0">
                  <a:solidFill>
                    <a:srgbClr val="F0C76A"/>
                  </a:solidFill>
                  <a:cs typeface="+mn-ea"/>
                  <a:sym typeface="+mn-lt"/>
                </a:rPr>
                <a:t>01% </a:t>
              </a:r>
              <a:endParaRPr lang="zh-CN" altLang="en-US" sz="2000" b="1" dirty="0">
                <a:solidFill>
                  <a:srgbClr val="F0C76A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6" name="组合 5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>
            <a:extLst>
              <a:ext uri="{FF2B5EF4-FFF2-40B4-BE49-F238E27FC236}">
                <a16:creationId xmlns:a16="http://schemas.microsoft.com/office/drawing/2014/main" id="{16A2100F-66E3-440C-A228-02E45AA1D024}"/>
              </a:ext>
            </a:extLst>
          </p:cNvPr>
          <p:cNvGrpSpPr/>
          <p:nvPr/>
        </p:nvGrpSpPr>
        <p:grpSpPr>
          <a:xfrm>
            <a:off x="2405527" y="1819787"/>
            <a:ext cx="1010064" cy="3224004"/>
            <a:chOff x="2405527" y="1819787"/>
            <a:chExt cx="1010064" cy="3224004"/>
          </a:xfrm>
        </p:grpSpPr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FBEA7310-251D-4903-BF44-917335F8F7C0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6429" y="1819787"/>
              <a:ext cx="490744" cy="1208846"/>
            </a:xfrm>
            <a:custGeom>
              <a:avLst/>
              <a:gdLst>
                <a:gd name="T0" fmla="*/ 167 w 167"/>
                <a:gd name="T1" fmla="*/ 84 h 411"/>
                <a:gd name="T2" fmla="*/ 83 w 167"/>
                <a:gd name="T3" fmla="*/ 0 h 411"/>
                <a:gd name="T4" fmla="*/ 0 w 167"/>
                <a:gd name="T5" fmla="*/ 84 h 411"/>
                <a:gd name="T6" fmla="*/ 0 w 167"/>
                <a:gd name="T7" fmla="*/ 411 h 411"/>
                <a:gd name="T8" fmla="*/ 167 w 167"/>
                <a:gd name="T9" fmla="*/ 293 h 411"/>
                <a:gd name="T10" fmla="*/ 167 w 167"/>
                <a:gd name="T11" fmla="*/ 84 h 4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7" h="411">
                  <a:moveTo>
                    <a:pt x="167" y="84"/>
                  </a:moveTo>
                  <a:cubicBezTo>
                    <a:pt x="167" y="38"/>
                    <a:pt x="129" y="0"/>
                    <a:pt x="83" y="0"/>
                  </a:cubicBezTo>
                  <a:cubicBezTo>
                    <a:pt x="37" y="0"/>
                    <a:pt x="0" y="38"/>
                    <a:pt x="0" y="84"/>
                  </a:cubicBezTo>
                  <a:cubicBezTo>
                    <a:pt x="0" y="411"/>
                    <a:pt x="0" y="411"/>
                    <a:pt x="0" y="411"/>
                  </a:cubicBezTo>
                  <a:cubicBezTo>
                    <a:pt x="167" y="293"/>
                    <a:pt x="167" y="293"/>
                    <a:pt x="167" y="293"/>
                  </a:cubicBezTo>
                  <a:lnTo>
                    <a:pt x="167" y="84"/>
                  </a:ln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2400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40A875C6-AF6A-4900-8E5D-A6CB48602B15}"/>
                </a:ext>
              </a:extLst>
            </p:cNvPr>
            <p:cNvSpPr>
              <a:spLocks/>
            </p:cNvSpPr>
            <p:nvPr/>
          </p:nvSpPr>
          <p:spPr bwMode="auto">
            <a:xfrm>
              <a:off x="2405527" y="2682006"/>
              <a:ext cx="1010064" cy="2361785"/>
            </a:xfrm>
            <a:custGeom>
              <a:avLst/>
              <a:gdLst>
                <a:gd name="T0" fmla="*/ 256 w 344"/>
                <a:gd name="T1" fmla="*/ 482 h 803"/>
                <a:gd name="T2" fmla="*/ 256 w 344"/>
                <a:gd name="T3" fmla="*/ 0 h 803"/>
                <a:gd name="T4" fmla="*/ 89 w 344"/>
                <a:gd name="T5" fmla="*/ 118 h 803"/>
                <a:gd name="T6" fmla="*/ 89 w 344"/>
                <a:gd name="T7" fmla="*/ 482 h 803"/>
                <a:gd name="T8" fmla="*/ 0 w 344"/>
                <a:gd name="T9" fmla="*/ 632 h 803"/>
                <a:gd name="T10" fmla="*/ 172 w 344"/>
                <a:gd name="T11" fmla="*/ 803 h 803"/>
                <a:gd name="T12" fmla="*/ 344 w 344"/>
                <a:gd name="T13" fmla="*/ 632 h 803"/>
                <a:gd name="T14" fmla="*/ 256 w 344"/>
                <a:gd name="T15" fmla="*/ 482 h 8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4" h="803">
                  <a:moveTo>
                    <a:pt x="256" y="482"/>
                  </a:moveTo>
                  <a:cubicBezTo>
                    <a:pt x="256" y="0"/>
                    <a:pt x="256" y="0"/>
                    <a:pt x="256" y="0"/>
                  </a:cubicBezTo>
                  <a:cubicBezTo>
                    <a:pt x="89" y="118"/>
                    <a:pt x="89" y="118"/>
                    <a:pt x="89" y="118"/>
                  </a:cubicBezTo>
                  <a:cubicBezTo>
                    <a:pt x="89" y="482"/>
                    <a:pt x="89" y="482"/>
                    <a:pt x="89" y="482"/>
                  </a:cubicBezTo>
                  <a:cubicBezTo>
                    <a:pt x="36" y="511"/>
                    <a:pt x="0" y="567"/>
                    <a:pt x="0" y="632"/>
                  </a:cubicBezTo>
                  <a:cubicBezTo>
                    <a:pt x="0" y="726"/>
                    <a:pt x="77" y="803"/>
                    <a:pt x="172" y="803"/>
                  </a:cubicBezTo>
                  <a:cubicBezTo>
                    <a:pt x="267" y="803"/>
                    <a:pt x="344" y="726"/>
                    <a:pt x="344" y="632"/>
                  </a:cubicBezTo>
                  <a:cubicBezTo>
                    <a:pt x="344" y="567"/>
                    <a:pt x="308" y="511"/>
                    <a:pt x="256" y="48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9" name="矩形 8" descr="e7d195523061f1c0205959036996ad55c215b892a7aac5c0B9ADEF7896FB48F2EF97163A2DE1401E1875DEDC438B7864AD24CA23553DBBBD975DAF4CAD4A2592689FFB6CEE59FFA55B2702D0E5EE29CDE064908FDEA2D7A58255E1257C1875226475A4BD27D97A4BF17C03E4D2D8848B042D97F53AD21E74183FF7346176C2C9E1680E3D02A07635">
              <a:extLst>
                <a:ext uri="{FF2B5EF4-FFF2-40B4-BE49-F238E27FC236}">
                  <a16:creationId xmlns:a16="http://schemas.microsoft.com/office/drawing/2014/main" id="{D399DA71-90F5-4503-8C12-F19BE6E48239}"/>
                </a:ext>
              </a:extLst>
            </p:cNvPr>
            <p:cNvSpPr/>
            <p:nvPr/>
          </p:nvSpPr>
          <p:spPr>
            <a:xfrm>
              <a:off x="2595336" y="4356844"/>
              <a:ext cx="768159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000" b="1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02% </a:t>
              </a:r>
              <a:endParaRPr lang="zh-CN" altLang="en-US" sz="2000" b="1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0" name="组合 9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>
            <a:extLst>
              <a:ext uri="{FF2B5EF4-FFF2-40B4-BE49-F238E27FC236}">
                <a16:creationId xmlns:a16="http://schemas.microsoft.com/office/drawing/2014/main" id="{FC7378C7-8C4C-4E71-8550-188765DF5DCE}"/>
              </a:ext>
            </a:extLst>
          </p:cNvPr>
          <p:cNvGrpSpPr/>
          <p:nvPr/>
        </p:nvGrpSpPr>
        <p:grpSpPr>
          <a:xfrm>
            <a:off x="3759733" y="1796182"/>
            <a:ext cx="1008821" cy="3224004"/>
            <a:chOff x="3759733" y="1796182"/>
            <a:chExt cx="1008821" cy="3224004"/>
          </a:xfrm>
        </p:grpSpPr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76829EA7-B2C9-4A9B-A07C-0F1CC61FDBC9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9733" y="3052239"/>
              <a:ext cx="1008821" cy="1967947"/>
            </a:xfrm>
            <a:custGeom>
              <a:avLst/>
              <a:gdLst>
                <a:gd name="T0" fmla="*/ 88 w 343"/>
                <a:gd name="T1" fmla="*/ 117 h 669"/>
                <a:gd name="T2" fmla="*/ 88 w 343"/>
                <a:gd name="T3" fmla="*/ 347 h 669"/>
                <a:gd name="T4" fmla="*/ 0 w 343"/>
                <a:gd name="T5" fmla="*/ 497 h 669"/>
                <a:gd name="T6" fmla="*/ 171 w 343"/>
                <a:gd name="T7" fmla="*/ 669 h 669"/>
                <a:gd name="T8" fmla="*/ 343 w 343"/>
                <a:gd name="T9" fmla="*/ 497 h 669"/>
                <a:gd name="T10" fmla="*/ 255 w 343"/>
                <a:gd name="T11" fmla="*/ 347 h 669"/>
                <a:gd name="T12" fmla="*/ 255 w 343"/>
                <a:gd name="T13" fmla="*/ 0 h 669"/>
                <a:gd name="T14" fmla="*/ 88 w 343"/>
                <a:gd name="T15" fmla="*/ 117 h 6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3" h="669">
                  <a:moveTo>
                    <a:pt x="88" y="117"/>
                  </a:moveTo>
                  <a:cubicBezTo>
                    <a:pt x="88" y="347"/>
                    <a:pt x="88" y="347"/>
                    <a:pt x="88" y="347"/>
                  </a:cubicBezTo>
                  <a:cubicBezTo>
                    <a:pt x="35" y="377"/>
                    <a:pt x="0" y="433"/>
                    <a:pt x="0" y="497"/>
                  </a:cubicBezTo>
                  <a:cubicBezTo>
                    <a:pt x="0" y="592"/>
                    <a:pt x="77" y="669"/>
                    <a:pt x="171" y="669"/>
                  </a:cubicBezTo>
                  <a:cubicBezTo>
                    <a:pt x="266" y="669"/>
                    <a:pt x="343" y="592"/>
                    <a:pt x="343" y="497"/>
                  </a:cubicBezTo>
                  <a:cubicBezTo>
                    <a:pt x="343" y="433"/>
                    <a:pt x="308" y="377"/>
                    <a:pt x="255" y="347"/>
                  </a:cubicBezTo>
                  <a:cubicBezTo>
                    <a:pt x="255" y="0"/>
                    <a:pt x="255" y="0"/>
                    <a:pt x="255" y="0"/>
                  </a:cubicBezTo>
                  <a:lnTo>
                    <a:pt x="88" y="1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BBD711B0-2A60-499C-A0D7-AEADB4080F5E}"/>
                </a:ext>
              </a:extLst>
            </p:cNvPr>
            <p:cNvSpPr>
              <a:spLocks/>
            </p:cNvSpPr>
            <p:nvPr/>
          </p:nvSpPr>
          <p:spPr bwMode="auto">
            <a:xfrm>
              <a:off x="4018150" y="1796182"/>
              <a:ext cx="491987" cy="1600199"/>
            </a:xfrm>
            <a:custGeom>
              <a:avLst/>
              <a:gdLst>
                <a:gd name="T0" fmla="*/ 167 w 167"/>
                <a:gd name="T1" fmla="*/ 84 h 544"/>
                <a:gd name="T2" fmla="*/ 83 w 167"/>
                <a:gd name="T3" fmla="*/ 0 h 544"/>
                <a:gd name="T4" fmla="*/ 0 w 167"/>
                <a:gd name="T5" fmla="*/ 84 h 544"/>
                <a:gd name="T6" fmla="*/ 0 w 167"/>
                <a:gd name="T7" fmla="*/ 544 h 544"/>
                <a:gd name="T8" fmla="*/ 167 w 167"/>
                <a:gd name="T9" fmla="*/ 427 h 544"/>
                <a:gd name="T10" fmla="*/ 167 w 167"/>
                <a:gd name="T11" fmla="*/ 84 h 5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7" h="544">
                  <a:moveTo>
                    <a:pt x="167" y="84"/>
                  </a:moveTo>
                  <a:cubicBezTo>
                    <a:pt x="167" y="38"/>
                    <a:pt x="130" y="0"/>
                    <a:pt x="83" y="0"/>
                  </a:cubicBezTo>
                  <a:cubicBezTo>
                    <a:pt x="37" y="0"/>
                    <a:pt x="0" y="38"/>
                    <a:pt x="0" y="84"/>
                  </a:cubicBezTo>
                  <a:cubicBezTo>
                    <a:pt x="0" y="544"/>
                    <a:pt x="0" y="544"/>
                    <a:pt x="0" y="544"/>
                  </a:cubicBezTo>
                  <a:cubicBezTo>
                    <a:pt x="167" y="427"/>
                    <a:pt x="167" y="427"/>
                    <a:pt x="167" y="427"/>
                  </a:cubicBezTo>
                  <a:lnTo>
                    <a:pt x="167" y="84"/>
                  </a:lnTo>
                  <a:close/>
                </a:path>
              </a:pathLst>
            </a:custGeom>
            <a:gradFill>
              <a:gsLst>
                <a:gs pos="0">
                  <a:srgbClr val="F0C76A"/>
                </a:gs>
                <a:gs pos="100000">
                  <a:srgbClr val="CC6F62"/>
                </a:gs>
              </a:gsLst>
              <a:lin ang="2400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13" name="矩形 12" descr="e7d195523061f1c0205959036996ad55c215b892a7aac5c0B9ADEF7896FB48F2EF97163A2DE1401E1875DEDC438B7864AD24CA23553DBBBD975DAF4CAD4A2592689FFB6CEE59FFA55B2702D0E5EE29CDE064908FDEA2D7A58255E1257C1875226475A4BD27D97A4BF17C03E4D2D8848B042D97F53AD21E74183FF7346176C2C9E1680E3D02A07635">
              <a:extLst>
                <a:ext uri="{FF2B5EF4-FFF2-40B4-BE49-F238E27FC236}">
                  <a16:creationId xmlns:a16="http://schemas.microsoft.com/office/drawing/2014/main" id="{0FFDA5BE-B883-4ED2-AF23-9605983A9967}"/>
                </a:ext>
              </a:extLst>
            </p:cNvPr>
            <p:cNvSpPr/>
            <p:nvPr/>
          </p:nvSpPr>
          <p:spPr>
            <a:xfrm>
              <a:off x="3955186" y="4329519"/>
              <a:ext cx="768159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000" b="1" dirty="0">
                  <a:solidFill>
                    <a:srgbClr val="F0C76A"/>
                  </a:solidFill>
                  <a:cs typeface="+mn-ea"/>
                  <a:sym typeface="+mn-lt"/>
                </a:rPr>
                <a:t>03% </a:t>
              </a:r>
              <a:endParaRPr lang="zh-CN" altLang="en-US" sz="2000" b="1" dirty="0">
                <a:solidFill>
                  <a:srgbClr val="F0C76A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4" name="组合 13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>
            <a:extLst>
              <a:ext uri="{FF2B5EF4-FFF2-40B4-BE49-F238E27FC236}">
                <a16:creationId xmlns:a16="http://schemas.microsoft.com/office/drawing/2014/main" id="{FED00BF1-633E-43C9-BC40-013C1ED66091}"/>
              </a:ext>
            </a:extLst>
          </p:cNvPr>
          <p:cNvGrpSpPr/>
          <p:nvPr/>
        </p:nvGrpSpPr>
        <p:grpSpPr>
          <a:xfrm>
            <a:off x="5162392" y="1796182"/>
            <a:ext cx="1011306" cy="3224003"/>
            <a:chOff x="5162392" y="1796182"/>
            <a:chExt cx="1011306" cy="3224003"/>
          </a:xfrm>
        </p:grpSpPr>
        <p:sp>
          <p:nvSpPr>
            <p:cNvPr id="15" name="Freeform 11">
              <a:extLst>
                <a:ext uri="{FF2B5EF4-FFF2-40B4-BE49-F238E27FC236}">
                  <a16:creationId xmlns:a16="http://schemas.microsoft.com/office/drawing/2014/main" id="{EAD6C15F-6E8A-4A0C-B443-5B8D384A73B7}"/>
                </a:ext>
              </a:extLst>
            </p:cNvPr>
            <p:cNvSpPr>
              <a:spLocks/>
            </p:cNvSpPr>
            <p:nvPr/>
          </p:nvSpPr>
          <p:spPr bwMode="auto">
            <a:xfrm>
              <a:off x="5420809" y="1796182"/>
              <a:ext cx="490744" cy="2000249"/>
            </a:xfrm>
            <a:custGeom>
              <a:avLst/>
              <a:gdLst>
                <a:gd name="T0" fmla="*/ 167 w 167"/>
                <a:gd name="T1" fmla="*/ 84 h 680"/>
                <a:gd name="T2" fmla="*/ 84 w 167"/>
                <a:gd name="T3" fmla="*/ 0 h 680"/>
                <a:gd name="T4" fmla="*/ 0 w 167"/>
                <a:gd name="T5" fmla="*/ 84 h 680"/>
                <a:gd name="T6" fmla="*/ 0 w 167"/>
                <a:gd name="T7" fmla="*/ 680 h 680"/>
                <a:gd name="T8" fmla="*/ 167 w 167"/>
                <a:gd name="T9" fmla="*/ 531 h 680"/>
                <a:gd name="T10" fmla="*/ 167 w 167"/>
                <a:gd name="T11" fmla="*/ 84 h 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7" h="680">
                  <a:moveTo>
                    <a:pt x="167" y="84"/>
                  </a:moveTo>
                  <a:cubicBezTo>
                    <a:pt x="167" y="38"/>
                    <a:pt x="130" y="0"/>
                    <a:pt x="84" y="0"/>
                  </a:cubicBezTo>
                  <a:cubicBezTo>
                    <a:pt x="38" y="0"/>
                    <a:pt x="0" y="38"/>
                    <a:pt x="0" y="84"/>
                  </a:cubicBezTo>
                  <a:cubicBezTo>
                    <a:pt x="0" y="680"/>
                    <a:pt x="0" y="680"/>
                    <a:pt x="0" y="680"/>
                  </a:cubicBezTo>
                  <a:cubicBezTo>
                    <a:pt x="167" y="531"/>
                    <a:pt x="167" y="531"/>
                    <a:pt x="167" y="531"/>
                  </a:cubicBezTo>
                  <a:lnTo>
                    <a:pt x="167" y="84"/>
                  </a:lnTo>
                  <a:close/>
                </a:path>
              </a:pathLst>
            </a:custGeom>
            <a:gradFill>
              <a:gsLst>
                <a:gs pos="0">
                  <a:schemeClr val="bg1">
                    <a:lumMod val="8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2400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6" name="Freeform 12">
              <a:extLst>
                <a:ext uri="{FF2B5EF4-FFF2-40B4-BE49-F238E27FC236}">
                  <a16:creationId xmlns:a16="http://schemas.microsoft.com/office/drawing/2014/main" id="{FDFBA2C8-890D-4034-9A5B-A2E65B77EA6B}"/>
                </a:ext>
              </a:extLst>
            </p:cNvPr>
            <p:cNvSpPr>
              <a:spLocks/>
            </p:cNvSpPr>
            <p:nvPr/>
          </p:nvSpPr>
          <p:spPr bwMode="auto">
            <a:xfrm>
              <a:off x="5162392" y="3359109"/>
              <a:ext cx="1011306" cy="1661076"/>
            </a:xfrm>
            <a:custGeom>
              <a:avLst/>
              <a:gdLst>
                <a:gd name="T0" fmla="*/ 255 w 344"/>
                <a:gd name="T1" fmla="*/ 243 h 565"/>
                <a:gd name="T2" fmla="*/ 255 w 344"/>
                <a:gd name="T3" fmla="*/ 0 h 565"/>
                <a:gd name="T4" fmla="*/ 88 w 344"/>
                <a:gd name="T5" fmla="*/ 149 h 565"/>
                <a:gd name="T6" fmla="*/ 88 w 344"/>
                <a:gd name="T7" fmla="*/ 243 h 565"/>
                <a:gd name="T8" fmla="*/ 0 w 344"/>
                <a:gd name="T9" fmla="*/ 393 h 565"/>
                <a:gd name="T10" fmla="*/ 172 w 344"/>
                <a:gd name="T11" fmla="*/ 565 h 565"/>
                <a:gd name="T12" fmla="*/ 344 w 344"/>
                <a:gd name="T13" fmla="*/ 393 h 565"/>
                <a:gd name="T14" fmla="*/ 255 w 344"/>
                <a:gd name="T15" fmla="*/ 243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4" h="565">
                  <a:moveTo>
                    <a:pt x="255" y="243"/>
                  </a:moveTo>
                  <a:cubicBezTo>
                    <a:pt x="255" y="0"/>
                    <a:pt x="255" y="0"/>
                    <a:pt x="255" y="0"/>
                  </a:cubicBezTo>
                  <a:cubicBezTo>
                    <a:pt x="88" y="149"/>
                    <a:pt x="88" y="149"/>
                    <a:pt x="88" y="149"/>
                  </a:cubicBezTo>
                  <a:cubicBezTo>
                    <a:pt x="88" y="243"/>
                    <a:pt x="88" y="243"/>
                    <a:pt x="88" y="243"/>
                  </a:cubicBezTo>
                  <a:cubicBezTo>
                    <a:pt x="36" y="273"/>
                    <a:pt x="0" y="329"/>
                    <a:pt x="0" y="393"/>
                  </a:cubicBezTo>
                  <a:cubicBezTo>
                    <a:pt x="0" y="488"/>
                    <a:pt x="77" y="565"/>
                    <a:pt x="172" y="565"/>
                  </a:cubicBezTo>
                  <a:cubicBezTo>
                    <a:pt x="267" y="565"/>
                    <a:pt x="344" y="488"/>
                    <a:pt x="344" y="393"/>
                  </a:cubicBezTo>
                  <a:cubicBezTo>
                    <a:pt x="344" y="329"/>
                    <a:pt x="308" y="273"/>
                    <a:pt x="255" y="24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7" name="矩形 16" descr="e7d195523061f1c0205959036996ad55c215b892a7aac5c0B9ADEF7896FB48F2EF97163A2DE1401E1875DEDC438B7864AD24CA23553DBBBD975DAF4CAD4A2592689FFB6CEE59FFA55B2702D0E5EE29CDE064908FDEA2D7A58255E1257C1875226475A4BD27D97A4BF17C03E4D2D8848B042D97F53AD21E74183FF7346176C2C9E1680E3D02A07635">
              <a:extLst>
                <a:ext uri="{FF2B5EF4-FFF2-40B4-BE49-F238E27FC236}">
                  <a16:creationId xmlns:a16="http://schemas.microsoft.com/office/drawing/2014/main" id="{AE2B51EC-7757-4C14-8CC8-DECEE7DC2582}"/>
                </a:ext>
              </a:extLst>
            </p:cNvPr>
            <p:cNvSpPr/>
            <p:nvPr/>
          </p:nvSpPr>
          <p:spPr>
            <a:xfrm>
              <a:off x="5321375" y="4356844"/>
              <a:ext cx="768159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000" b="1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04% </a:t>
              </a:r>
              <a:endParaRPr lang="zh-CN" altLang="en-US" sz="2000" b="1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18" name="矩形 17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>
            <a:extLst>
              <a:ext uri="{FF2B5EF4-FFF2-40B4-BE49-F238E27FC236}">
                <a16:creationId xmlns:a16="http://schemas.microsoft.com/office/drawing/2014/main" id="{81CA217E-D498-4ECB-95D9-6299842FAD7D}"/>
              </a:ext>
            </a:extLst>
          </p:cNvPr>
          <p:cNvSpPr/>
          <p:nvPr/>
        </p:nvSpPr>
        <p:spPr>
          <a:xfrm>
            <a:off x="1122304" y="5291202"/>
            <a:ext cx="6976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solidFill>
                  <a:srgbClr val="F0C76A"/>
                </a:solidFill>
                <a:cs typeface="+mn-ea"/>
                <a:sym typeface="+mn-lt"/>
              </a:rPr>
              <a:t>2025</a:t>
            </a:r>
            <a:endParaRPr lang="zh-CN" altLang="en-US" dirty="0">
              <a:solidFill>
                <a:srgbClr val="F0C76A"/>
              </a:solidFill>
              <a:cs typeface="+mn-ea"/>
              <a:sym typeface="+mn-lt"/>
            </a:endParaRPr>
          </a:p>
        </p:txBody>
      </p:sp>
      <p:sp>
        <p:nvSpPr>
          <p:cNvPr id="19" name="矩形 18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>
            <a:extLst>
              <a:ext uri="{FF2B5EF4-FFF2-40B4-BE49-F238E27FC236}">
                <a16:creationId xmlns:a16="http://schemas.microsoft.com/office/drawing/2014/main" id="{D06AE1E4-77A4-4673-BB1D-23EC0290F8AD}"/>
              </a:ext>
            </a:extLst>
          </p:cNvPr>
          <p:cNvSpPr/>
          <p:nvPr/>
        </p:nvSpPr>
        <p:spPr>
          <a:xfrm>
            <a:off x="2584187" y="5291202"/>
            <a:ext cx="6976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solidFill>
                  <a:srgbClr val="F0C76A"/>
                </a:solidFill>
                <a:cs typeface="+mn-ea"/>
                <a:sym typeface="+mn-lt"/>
              </a:rPr>
              <a:t>2026</a:t>
            </a:r>
            <a:endParaRPr lang="zh-CN" altLang="en-US" dirty="0">
              <a:solidFill>
                <a:srgbClr val="F0C76A"/>
              </a:solidFill>
              <a:cs typeface="+mn-ea"/>
              <a:sym typeface="+mn-lt"/>
            </a:endParaRPr>
          </a:p>
        </p:txBody>
      </p:sp>
      <p:sp>
        <p:nvSpPr>
          <p:cNvPr id="20" name="矩形 19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>
            <a:extLst>
              <a:ext uri="{FF2B5EF4-FFF2-40B4-BE49-F238E27FC236}">
                <a16:creationId xmlns:a16="http://schemas.microsoft.com/office/drawing/2014/main" id="{668ED492-A73F-4A5B-B472-27744F40529D}"/>
              </a:ext>
            </a:extLst>
          </p:cNvPr>
          <p:cNvSpPr/>
          <p:nvPr/>
        </p:nvSpPr>
        <p:spPr>
          <a:xfrm>
            <a:off x="3896361" y="5291202"/>
            <a:ext cx="6976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solidFill>
                  <a:srgbClr val="F0C76A"/>
                </a:solidFill>
                <a:cs typeface="+mn-ea"/>
                <a:sym typeface="+mn-lt"/>
              </a:rPr>
              <a:t>2027</a:t>
            </a:r>
            <a:endParaRPr lang="zh-CN" altLang="en-US" dirty="0">
              <a:solidFill>
                <a:srgbClr val="F0C76A"/>
              </a:solidFill>
              <a:cs typeface="+mn-ea"/>
              <a:sym typeface="+mn-lt"/>
            </a:endParaRPr>
          </a:p>
        </p:txBody>
      </p:sp>
      <p:sp>
        <p:nvSpPr>
          <p:cNvPr id="21" name="矩形 20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>
            <a:extLst>
              <a:ext uri="{FF2B5EF4-FFF2-40B4-BE49-F238E27FC236}">
                <a16:creationId xmlns:a16="http://schemas.microsoft.com/office/drawing/2014/main" id="{62B4C290-63B1-466E-A371-F8281E240639}"/>
              </a:ext>
            </a:extLst>
          </p:cNvPr>
          <p:cNvSpPr/>
          <p:nvPr/>
        </p:nvSpPr>
        <p:spPr>
          <a:xfrm>
            <a:off x="5358244" y="5291202"/>
            <a:ext cx="6976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solidFill>
                  <a:srgbClr val="F0C76A"/>
                </a:solidFill>
                <a:cs typeface="+mn-ea"/>
                <a:sym typeface="+mn-lt"/>
              </a:rPr>
              <a:t>2028</a:t>
            </a:r>
            <a:endParaRPr lang="zh-CN" altLang="en-US" dirty="0">
              <a:solidFill>
                <a:srgbClr val="F0C76A"/>
              </a:solidFill>
              <a:cs typeface="+mn-ea"/>
              <a:sym typeface="+mn-lt"/>
            </a:endParaRPr>
          </a:p>
        </p:txBody>
      </p:sp>
      <p:sp>
        <p:nvSpPr>
          <p:cNvPr id="22" name="Rectangle 89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>
            <a:extLst>
              <a:ext uri="{FF2B5EF4-FFF2-40B4-BE49-F238E27FC236}">
                <a16:creationId xmlns:a16="http://schemas.microsoft.com/office/drawing/2014/main" id="{3D99E237-9E7C-4F5A-9D9C-67138F8E317B}"/>
              </a:ext>
            </a:extLst>
          </p:cNvPr>
          <p:cNvSpPr/>
          <p:nvPr/>
        </p:nvSpPr>
        <p:spPr>
          <a:xfrm>
            <a:off x="7335994" y="1518666"/>
            <a:ext cx="3935359" cy="846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400" b="1" dirty="0">
                <a:solidFill>
                  <a:srgbClr val="F0C76A"/>
                </a:solidFill>
                <a:cs typeface="+mn-ea"/>
                <a:sym typeface="+mn-lt"/>
              </a:rPr>
              <a:t>Key Words Here</a:t>
            </a:r>
            <a:endParaRPr lang="en-US" sz="1050" dirty="0">
              <a:solidFill>
                <a:srgbClr val="F0C76A"/>
              </a:solidFill>
              <a:cs typeface="+mn-ea"/>
              <a:sym typeface="+mn-lt"/>
            </a:endParaRPr>
          </a:p>
          <a:p>
            <a:r>
              <a:rPr lang="en-US" sz="1050" dirty="0">
                <a:solidFill>
                  <a:prstClr val="white"/>
                </a:solidFill>
                <a:cs typeface="+mn-ea"/>
                <a:sym typeface="+mn-lt"/>
              </a:rPr>
              <a:t>Click here to add text content, such as keywords, some brief introductions, etc.</a:t>
            </a:r>
          </a:p>
        </p:txBody>
      </p:sp>
      <p:sp>
        <p:nvSpPr>
          <p:cNvPr id="23" name="Rectangle 89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>
            <a:extLst>
              <a:ext uri="{FF2B5EF4-FFF2-40B4-BE49-F238E27FC236}">
                <a16:creationId xmlns:a16="http://schemas.microsoft.com/office/drawing/2014/main" id="{1C3B2A30-3F0F-46A5-9AFD-DE1517C4D400}"/>
              </a:ext>
            </a:extLst>
          </p:cNvPr>
          <p:cNvSpPr/>
          <p:nvPr/>
        </p:nvSpPr>
        <p:spPr>
          <a:xfrm>
            <a:off x="7310973" y="2688176"/>
            <a:ext cx="3935359" cy="846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400" b="1" dirty="0">
                <a:solidFill>
                  <a:srgbClr val="F0C76A"/>
                </a:solidFill>
                <a:cs typeface="+mn-ea"/>
                <a:sym typeface="+mn-lt"/>
              </a:rPr>
              <a:t>Key Words Here</a:t>
            </a:r>
            <a:endParaRPr lang="en-US" sz="1050" dirty="0">
              <a:solidFill>
                <a:srgbClr val="F0C76A"/>
              </a:solidFill>
              <a:cs typeface="+mn-ea"/>
              <a:sym typeface="+mn-lt"/>
            </a:endParaRPr>
          </a:p>
          <a:p>
            <a:r>
              <a:rPr lang="en-US" sz="1050" dirty="0">
                <a:solidFill>
                  <a:prstClr val="white"/>
                </a:solidFill>
                <a:cs typeface="+mn-ea"/>
                <a:sym typeface="+mn-lt"/>
              </a:rPr>
              <a:t>Click here to add text content, such as keywords, some brief introductions, etc.</a:t>
            </a:r>
          </a:p>
        </p:txBody>
      </p:sp>
      <p:sp>
        <p:nvSpPr>
          <p:cNvPr id="24" name="Rectangle 89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>
            <a:extLst>
              <a:ext uri="{FF2B5EF4-FFF2-40B4-BE49-F238E27FC236}">
                <a16:creationId xmlns:a16="http://schemas.microsoft.com/office/drawing/2014/main" id="{6DB7BB64-36CB-49A5-B713-61E318E0EF98}"/>
              </a:ext>
            </a:extLst>
          </p:cNvPr>
          <p:cNvSpPr/>
          <p:nvPr/>
        </p:nvSpPr>
        <p:spPr>
          <a:xfrm>
            <a:off x="7335994" y="3857686"/>
            <a:ext cx="3935359" cy="846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400" b="1" dirty="0">
                <a:solidFill>
                  <a:srgbClr val="F0C76A"/>
                </a:solidFill>
                <a:cs typeface="+mn-ea"/>
                <a:sym typeface="+mn-lt"/>
              </a:rPr>
              <a:t>Key Words Here</a:t>
            </a:r>
            <a:endParaRPr lang="en-US" sz="1050" dirty="0">
              <a:solidFill>
                <a:srgbClr val="F0C76A"/>
              </a:solidFill>
              <a:cs typeface="+mn-ea"/>
              <a:sym typeface="+mn-lt"/>
            </a:endParaRPr>
          </a:p>
          <a:p>
            <a:r>
              <a:rPr lang="en-US" sz="1050" dirty="0">
                <a:solidFill>
                  <a:prstClr val="white"/>
                </a:solidFill>
                <a:cs typeface="+mn-ea"/>
                <a:sym typeface="+mn-lt"/>
              </a:rPr>
              <a:t>Click here to add text content, such as keywords, some brief introductions, etc.</a:t>
            </a:r>
          </a:p>
        </p:txBody>
      </p:sp>
      <p:sp>
        <p:nvSpPr>
          <p:cNvPr id="25" name="Rectangle 89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>
            <a:extLst>
              <a:ext uri="{FF2B5EF4-FFF2-40B4-BE49-F238E27FC236}">
                <a16:creationId xmlns:a16="http://schemas.microsoft.com/office/drawing/2014/main" id="{378D0380-6C1D-4125-BFE2-FD1F76D6E82A}"/>
              </a:ext>
            </a:extLst>
          </p:cNvPr>
          <p:cNvSpPr/>
          <p:nvPr/>
        </p:nvSpPr>
        <p:spPr>
          <a:xfrm>
            <a:off x="7310973" y="5027196"/>
            <a:ext cx="3935359" cy="846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400" b="1" dirty="0">
                <a:solidFill>
                  <a:srgbClr val="F0C76A"/>
                </a:solidFill>
                <a:cs typeface="+mn-ea"/>
                <a:sym typeface="+mn-lt"/>
              </a:rPr>
              <a:t>Key Words Here</a:t>
            </a:r>
            <a:endParaRPr lang="en-US" sz="1050" dirty="0">
              <a:solidFill>
                <a:srgbClr val="F0C76A"/>
              </a:solidFill>
              <a:cs typeface="+mn-ea"/>
              <a:sym typeface="+mn-lt"/>
            </a:endParaRPr>
          </a:p>
          <a:p>
            <a:r>
              <a:rPr lang="en-US" sz="1050" dirty="0">
                <a:solidFill>
                  <a:prstClr val="white"/>
                </a:solidFill>
                <a:cs typeface="+mn-ea"/>
                <a:sym typeface="+mn-lt"/>
              </a:rPr>
              <a:t>Click here to add text content, such as keywords, some brief introductions, etc.</a:t>
            </a:r>
          </a:p>
        </p:txBody>
      </p:sp>
      <p:sp>
        <p:nvSpPr>
          <p:cNvPr id="26" name="任意多边形 50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>
            <a:extLst>
              <a:ext uri="{FF2B5EF4-FFF2-40B4-BE49-F238E27FC236}">
                <a16:creationId xmlns:a16="http://schemas.microsoft.com/office/drawing/2014/main" id="{725DD786-DDDE-4C62-BF20-1185E1A7DF03}"/>
              </a:ext>
            </a:extLst>
          </p:cNvPr>
          <p:cNvSpPr/>
          <p:nvPr/>
        </p:nvSpPr>
        <p:spPr>
          <a:xfrm rot="5400000" flipV="1">
            <a:off x="6695229" y="2084854"/>
            <a:ext cx="748325" cy="113118"/>
          </a:xfrm>
          <a:custGeom>
            <a:avLst/>
            <a:gdLst>
              <a:gd name="connsiteX0" fmla="*/ 0 w 3125338"/>
              <a:gd name="connsiteY0" fmla="*/ 0 h 0"/>
              <a:gd name="connsiteX1" fmla="*/ 3125338 w 3125338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125338">
                <a:moveTo>
                  <a:pt x="0" y="0"/>
                </a:moveTo>
                <a:lnTo>
                  <a:pt x="3125338" y="0"/>
                </a:lnTo>
              </a:path>
            </a:pathLst>
          </a:custGeom>
          <a:noFill/>
          <a:ln>
            <a:gradFill>
              <a:gsLst>
                <a:gs pos="0">
                  <a:srgbClr val="C99115"/>
                </a:gs>
                <a:gs pos="100000">
                  <a:srgbClr val="C99115">
                    <a:alpha val="0"/>
                  </a:srgbClr>
                </a:gs>
              </a:gsLst>
              <a:lin ang="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27" name="任意多边形 51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>
            <a:extLst>
              <a:ext uri="{FF2B5EF4-FFF2-40B4-BE49-F238E27FC236}">
                <a16:creationId xmlns:a16="http://schemas.microsoft.com/office/drawing/2014/main" id="{7FCB356E-B4EF-441D-B5D3-8F85A4D20061}"/>
              </a:ext>
            </a:extLst>
          </p:cNvPr>
          <p:cNvSpPr/>
          <p:nvPr/>
        </p:nvSpPr>
        <p:spPr>
          <a:xfrm rot="5400000" flipV="1">
            <a:off x="6695230" y="3232520"/>
            <a:ext cx="748325" cy="113118"/>
          </a:xfrm>
          <a:custGeom>
            <a:avLst/>
            <a:gdLst>
              <a:gd name="connsiteX0" fmla="*/ 0 w 3125338"/>
              <a:gd name="connsiteY0" fmla="*/ 0 h 0"/>
              <a:gd name="connsiteX1" fmla="*/ 3125338 w 3125338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125338">
                <a:moveTo>
                  <a:pt x="0" y="0"/>
                </a:moveTo>
                <a:lnTo>
                  <a:pt x="3125338" y="0"/>
                </a:lnTo>
              </a:path>
            </a:pathLst>
          </a:custGeom>
          <a:noFill/>
          <a:ln>
            <a:gradFill>
              <a:gsLst>
                <a:gs pos="0">
                  <a:srgbClr val="C99115"/>
                </a:gs>
                <a:gs pos="100000">
                  <a:srgbClr val="C99115">
                    <a:alpha val="0"/>
                  </a:srgbClr>
                </a:gs>
              </a:gsLst>
              <a:lin ang="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28" name="任意多边形 52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>
            <a:extLst>
              <a:ext uri="{FF2B5EF4-FFF2-40B4-BE49-F238E27FC236}">
                <a16:creationId xmlns:a16="http://schemas.microsoft.com/office/drawing/2014/main" id="{362A037D-A59F-4AA9-9892-C124EB4E56DE}"/>
              </a:ext>
            </a:extLst>
          </p:cNvPr>
          <p:cNvSpPr/>
          <p:nvPr/>
        </p:nvSpPr>
        <p:spPr>
          <a:xfrm rot="5400000" flipV="1">
            <a:off x="6695229" y="4380186"/>
            <a:ext cx="748325" cy="113118"/>
          </a:xfrm>
          <a:custGeom>
            <a:avLst/>
            <a:gdLst>
              <a:gd name="connsiteX0" fmla="*/ 0 w 3125338"/>
              <a:gd name="connsiteY0" fmla="*/ 0 h 0"/>
              <a:gd name="connsiteX1" fmla="*/ 3125338 w 3125338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125338">
                <a:moveTo>
                  <a:pt x="0" y="0"/>
                </a:moveTo>
                <a:lnTo>
                  <a:pt x="3125338" y="0"/>
                </a:lnTo>
              </a:path>
            </a:pathLst>
          </a:custGeom>
          <a:noFill/>
          <a:ln>
            <a:gradFill>
              <a:gsLst>
                <a:gs pos="0">
                  <a:srgbClr val="C99115"/>
                </a:gs>
                <a:gs pos="100000">
                  <a:srgbClr val="C99115">
                    <a:alpha val="0"/>
                  </a:srgbClr>
                </a:gs>
              </a:gsLst>
              <a:lin ang="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29" name="任意多边形 53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>
            <a:extLst>
              <a:ext uri="{FF2B5EF4-FFF2-40B4-BE49-F238E27FC236}">
                <a16:creationId xmlns:a16="http://schemas.microsoft.com/office/drawing/2014/main" id="{8516C7BE-92CF-4ABC-BF6F-B38F117F4109}"/>
              </a:ext>
            </a:extLst>
          </p:cNvPr>
          <p:cNvSpPr/>
          <p:nvPr/>
        </p:nvSpPr>
        <p:spPr>
          <a:xfrm rot="5400000" flipV="1">
            <a:off x="6695230" y="5527851"/>
            <a:ext cx="748325" cy="113118"/>
          </a:xfrm>
          <a:custGeom>
            <a:avLst/>
            <a:gdLst>
              <a:gd name="connsiteX0" fmla="*/ 0 w 3125338"/>
              <a:gd name="connsiteY0" fmla="*/ 0 h 0"/>
              <a:gd name="connsiteX1" fmla="*/ 3125338 w 3125338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125338">
                <a:moveTo>
                  <a:pt x="0" y="0"/>
                </a:moveTo>
                <a:lnTo>
                  <a:pt x="3125338" y="0"/>
                </a:lnTo>
              </a:path>
            </a:pathLst>
          </a:custGeom>
          <a:noFill/>
          <a:ln>
            <a:gradFill>
              <a:gsLst>
                <a:gs pos="0">
                  <a:srgbClr val="C99115"/>
                </a:gs>
                <a:gs pos="100000">
                  <a:srgbClr val="C99115">
                    <a:alpha val="0"/>
                  </a:srgbClr>
                </a:gs>
              </a:gsLst>
              <a:lin ang="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13840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0.00026 0.07917 L 0 -4.07407E-6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-3958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3" presetClass="path" presetSubtype="0" accel="50000" decel="5000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animMotion origin="layout" path="M -0.00026 0.07917 L 0 -4.07407E-6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-3958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3" presetClass="path" presetSubtype="0" accel="50000" decel="5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0.00026 0.07917 L 0 -4.07407E-6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-3958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3" presetClass="path" presetSubtype="0" accel="50000" decel="5000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-0.00026 0.07917 L 0 -4.07407E-6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-3958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63" presetClass="path" presetSubtype="0" accel="50000" decel="50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0.00013 0.19004 L 2.29167E-6 1.48148E-6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9514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63" presetClass="path" presetSubtype="0" accel="50000" decel="50000" fill="hold" grpId="1" nodeType="withEffect">
                                  <p:stCondLst>
                                    <p:cond delay="1250"/>
                                  </p:stCondLst>
                                  <p:childTnLst>
                                    <p:animMotion origin="layout" path="M -0.00013 0.19004 L 2.29167E-6 1.85185E-6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9514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63" presetClass="path" presetSubtype="0" accel="50000" decel="5000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0.00013 0.19005 L 2.29167E-6 7.40741E-7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9514"/>
                                    </p:animMotion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63" presetClass="path" presetSubtype="0" accel="50000" decel="5000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-0.00013 0.19005 L 2.29167E-6 -3.7037E-7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95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>
            <a:extLst>
              <a:ext uri="{FF2B5EF4-FFF2-40B4-BE49-F238E27FC236}">
                <a16:creationId xmlns:a16="http://schemas.microsoft.com/office/drawing/2014/main" id="{50138051-6C7E-4CB4-8B0F-F6D3F55572C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6662" y="2090921"/>
            <a:ext cx="1950682" cy="1882173"/>
          </a:xfrm>
          <a:prstGeom prst="ellipse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FF514851-B372-48CE-84DE-32C428AF8E1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9936" y="2149371"/>
            <a:ext cx="1980800" cy="1882173"/>
          </a:xfrm>
          <a:prstGeom prst="ellipse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06E8B3DF-362D-4C40-A669-0FCA167E463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0251" y="2149371"/>
            <a:ext cx="1980800" cy="1903865"/>
          </a:xfrm>
          <a:prstGeom prst="ellipse">
            <a:avLst/>
          </a:prstGeom>
        </p:spPr>
      </p:pic>
      <p:sp>
        <p:nvSpPr>
          <p:cNvPr id="3" name="椭圆 2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>
            <a:extLst>
              <a:ext uri="{FF2B5EF4-FFF2-40B4-BE49-F238E27FC236}">
                <a16:creationId xmlns:a16="http://schemas.microsoft.com/office/drawing/2014/main" id="{7B5A2068-BA4B-46FC-8505-8ADC3EDD5A13}"/>
              </a:ext>
            </a:extLst>
          </p:cNvPr>
          <p:cNvSpPr/>
          <p:nvPr/>
        </p:nvSpPr>
        <p:spPr>
          <a:xfrm>
            <a:off x="3038101" y="1807857"/>
            <a:ext cx="634074" cy="603052"/>
          </a:xfrm>
          <a:prstGeom prst="ellipse">
            <a:avLst/>
          </a:prstGeom>
          <a:gradFill>
            <a:gsLst>
              <a:gs pos="0">
                <a:srgbClr val="F0C76A"/>
              </a:gs>
              <a:gs pos="100000">
                <a:srgbClr val="CC6F62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b="1" dirty="0">
                <a:solidFill>
                  <a:prstClr val="white"/>
                </a:solidFill>
                <a:cs typeface="+mn-ea"/>
                <a:sym typeface="+mn-lt"/>
              </a:rPr>
              <a:t>01</a:t>
            </a:r>
            <a:endParaRPr lang="zh-CN" altLang="en-US" b="1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5" name="椭圆 4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>
            <a:extLst>
              <a:ext uri="{FF2B5EF4-FFF2-40B4-BE49-F238E27FC236}">
                <a16:creationId xmlns:a16="http://schemas.microsoft.com/office/drawing/2014/main" id="{4208E3BA-8944-46ED-8EE2-BC0364852668}"/>
              </a:ext>
            </a:extLst>
          </p:cNvPr>
          <p:cNvSpPr/>
          <p:nvPr/>
        </p:nvSpPr>
        <p:spPr>
          <a:xfrm>
            <a:off x="6357259" y="1807857"/>
            <a:ext cx="636603" cy="603052"/>
          </a:xfrm>
          <a:prstGeom prst="ellipse">
            <a:avLst/>
          </a:prstGeom>
          <a:gradFill>
            <a:gsLst>
              <a:gs pos="0">
                <a:srgbClr val="F0C76A"/>
              </a:gs>
              <a:gs pos="100000">
                <a:srgbClr val="CC6F62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altLang="zh-CN" b="1" dirty="0">
                <a:solidFill>
                  <a:prstClr val="white"/>
                </a:solidFill>
                <a:cs typeface="+mn-ea"/>
                <a:sym typeface="+mn-lt"/>
              </a:rPr>
              <a:t>02</a:t>
            </a:r>
            <a:endParaRPr lang="zh-CN" altLang="en-US" b="1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7" name="椭圆 6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>
            <a:extLst>
              <a:ext uri="{FF2B5EF4-FFF2-40B4-BE49-F238E27FC236}">
                <a16:creationId xmlns:a16="http://schemas.microsoft.com/office/drawing/2014/main" id="{8026D5EA-CB75-4576-A998-1EF3E3B8E0B5}"/>
              </a:ext>
            </a:extLst>
          </p:cNvPr>
          <p:cNvSpPr/>
          <p:nvPr/>
        </p:nvSpPr>
        <p:spPr>
          <a:xfrm>
            <a:off x="9666515" y="1807857"/>
            <a:ext cx="653980" cy="603052"/>
          </a:xfrm>
          <a:prstGeom prst="ellipse">
            <a:avLst/>
          </a:prstGeom>
          <a:gradFill>
            <a:gsLst>
              <a:gs pos="0">
                <a:srgbClr val="F0C76A"/>
              </a:gs>
              <a:gs pos="100000">
                <a:srgbClr val="CC6F62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altLang="zh-CN" b="1" dirty="0">
                <a:solidFill>
                  <a:prstClr val="white"/>
                </a:solidFill>
                <a:cs typeface="+mn-ea"/>
                <a:sym typeface="+mn-lt"/>
              </a:rPr>
              <a:t>03</a:t>
            </a:r>
            <a:endParaRPr lang="zh-CN" altLang="en-US" b="1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grpSp>
        <p:nvGrpSpPr>
          <p:cNvPr id="8" name="组合 7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>
            <a:extLst>
              <a:ext uri="{FF2B5EF4-FFF2-40B4-BE49-F238E27FC236}">
                <a16:creationId xmlns:a16="http://schemas.microsoft.com/office/drawing/2014/main" id="{0718225F-19C5-43AC-A2B4-4A68CFAA838E}"/>
              </a:ext>
            </a:extLst>
          </p:cNvPr>
          <p:cNvGrpSpPr/>
          <p:nvPr/>
        </p:nvGrpSpPr>
        <p:grpSpPr>
          <a:xfrm>
            <a:off x="1663530" y="4553623"/>
            <a:ext cx="2221415" cy="952566"/>
            <a:chOff x="2317117" y="2062784"/>
            <a:chExt cx="3997789" cy="952566"/>
          </a:xfrm>
        </p:grpSpPr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F79D8CDB-A740-4D6D-A39D-37C4A107C547}"/>
                </a:ext>
              </a:extLst>
            </p:cNvPr>
            <p:cNvSpPr/>
            <p:nvPr/>
          </p:nvSpPr>
          <p:spPr>
            <a:xfrm>
              <a:off x="3018057" y="2062784"/>
              <a:ext cx="2595911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altLang="zh-CN" sz="1400" b="1">
                  <a:solidFill>
                    <a:srgbClr val="EAB236"/>
                  </a:solidFill>
                  <a:cs typeface="+mn-ea"/>
                  <a:sym typeface="+mn-lt"/>
                </a:rPr>
                <a:t>Your Title Here</a:t>
              </a:r>
              <a:endParaRPr lang="zh-CN" altLang="en-US" sz="1400" b="1" dirty="0">
                <a:solidFill>
                  <a:srgbClr val="EAB236"/>
                </a:solidFill>
                <a:cs typeface="+mn-ea"/>
                <a:sym typeface="+mn-lt"/>
              </a:endParaRPr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923BF52E-4979-415F-8B92-82D55A81E5C5}"/>
                </a:ext>
              </a:extLst>
            </p:cNvPr>
            <p:cNvSpPr/>
            <p:nvPr/>
          </p:nvSpPr>
          <p:spPr>
            <a:xfrm>
              <a:off x="2317117" y="2415186"/>
              <a:ext cx="3997789" cy="6001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100" dirty="0">
                  <a:solidFill>
                    <a:prstClr val="white"/>
                  </a:solidFill>
                  <a:cs typeface="+mn-ea"/>
                  <a:sym typeface="+mn-lt"/>
                </a:rPr>
                <a:t>Click here to add text content, such as keywords, some brief introductions, etc.</a:t>
              </a:r>
              <a:endParaRPr lang="zh-CN" altLang="en-US" sz="110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1" name="组合 10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>
            <a:extLst>
              <a:ext uri="{FF2B5EF4-FFF2-40B4-BE49-F238E27FC236}">
                <a16:creationId xmlns:a16="http://schemas.microsoft.com/office/drawing/2014/main" id="{2D31B461-B83D-4A92-96F3-1D271BF10D4D}"/>
              </a:ext>
            </a:extLst>
          </p:cNvPr>
          <p:cNvGrpSpPr/>
          <p:nvPr/>
        </p:nvGrpSpPr>
        <p:grpSpPr>
          <a:xfrm>
            <a:off x="4903076" y="4553623"/>
            <a:ext cx="2221415" cy="952566"/>
            <a:chOff x="2317117" y="2062784"/>
            <a:chExt cx="3997789" cy="952566"/>
          </a:xfrm>
        </p:grpSpPr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ED24F68C-DE50-4E0C-B4CD-AF7814518798}"/>
                </a:ext>
              </a:extLst>
            </p:cNvPr>
            <p:cNvSpPr/>
            <p:nvPr/>
          </p:nvSpPr>
          <p:spPr>
            <a:xfrm>
              <a:off x="3018057" y="2062784"/>
              <a:ext cx="2595911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altLang="zh-CN" sz="1400" b="1" dirty="0">
                  <a:solidFill>
                    <a:srgbClr val="EAB236"/>
                  </a:solidFill>
                  <a:cs typeface="+mn-ea"/>
                  <a:sym typeface="+mn-lt"/>
                </a:rPr>
                <a:t>Your Title Here</a:t>
              </a:r>
              <a:endParaRPr lang="zh-CN" altLang="en-US" sz="1400" b="1" dirty="0">
                <a:solidFill>
                  <a:srgbClr val="EAB236"/>
                </a:solidFill>
                <a:cs typeface="+mn-ea"/>
                <a:sym typeface="+mn-lt"/>
              </a:endParaRPr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48EAF09C-6B06-460B-BFF2-7A3F5F7D62F9}"/>
                </a:ext>
              </a:extLst>
            </p:cNvPr>
            <p:cNvSpPr/>
            <p:nvPr/>
          </p:nvSpPr>
          <p:spPr>
            <a:xfrm>
              <a:off x="2317117" y="2415186"/>
              <a:ext cx="3997789" cy="6001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100" dirty="0">
                  <a:solidFill>
                    <a:prstClr val="white"/>
                  </a:solidFill>
                  <a:cs typeface="+mn-ea"/>
                  <a:sym typeface="+mn-lt"/>
                </a:rPr>
                <a:t>Click here to add text content, such as keywords, some brief introductions, etc.</a:t>
              </a:r>
              <a:endParaRPr lang="zh-CN" altLang="en-US" sz="110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4" name="组合 13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>
            <a:extLst>
              <a:ext uri="{FF2B5EF4-FFF2-40B4-BE49-F238E27FC236}">
                <a16:creationId xmlns:a16="http://schemas.microsoft.com/office/drawing/2014/main" id="{1228D8FE-9025-4CEE-8023-9815C439A978}"/>
              </a:ext>
            </a:extLst>
          </p:cNvPr>
          <p:cNvGrpSpPr/>
          <p:nvPr/>
        </p:nvGrpSpPr>
        <p:grpSpPr>
          <a:xfrm>
            <a:off x="8142622" y="4553623"/>
            <a:ext cx="2221415" cy="952566"/>
            <a:chOff x="2317117" y="2062784"/>
            <a:chExt cx="3997789" cy="952566"/>
          </a:xfrm>
        </p:grpSpPr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1F1264D8-D161-4E6A-A4FD-D4F6A5C15BAE}"/>
                </a:ext>
              </a:extLst>
            </p:cNvPr>
            <p:cNvSpPr/>
            <p:nvPr/>
          </p:nvSpPr>
          <p:spPr>
            <a:xfrm>
              <a:off x="3018057" y="2062784"/>
              <a:ext cx="2595911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altLang="zh-CN" sz="1400" b="1" dirty="0">
                  <a:solidFill>
                    <a:srgbClr val="EAB236"/>
                  </a:solidFill>
                  <a:cs typeface="+mn-ea"/>
                  <a:sym typeface="+mn-lt"/>
                </a:rPr>
                <a:t>Your Title Here</a:t>
              </a:r>
              <a:endParaRPr lang="zh-CN" altLang="en-US" sz="1400" b="1" dirty="0">
                <a:solidFill>
                  <a:srgbClr val="EAB236"/>
                </a:solidFill>
                <a:cs typeface="+mn-ea"/>
                <a:sym typeface="+mn-lt"/>
              </a:endParaRPr>
            </a:p>
          </p:txBody>
        </p:sp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8E8DE78A-2585-4817-A312-620F29F49249}"/>
                </a:ext>
              </a:extLst>
            </p:cNvPr>
            <p:cNvSpPr/>
            <p:nvPr/>
          </p:nvSpPr>
          <p:spPr>
            <a:xfrm>
              <a:off x="2317117" y="2415186"/>
              <a:ext cx="3997789" cy="6001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100" dirty="0">
                  <a:solidFill>
                    <a:prstClr val="white"/>
                  </a:solidFill>
                  <a:cs typeface="+mn-ea"/>
                  <a:sym typeface="+mn-lt"/>
                </a:rPr>
                <a:t>Click here to add text content, such as keywords, some brief introductions, etc.</a:t>
              </a:r>
              <a:endParaRPr lang="zh-CN" altLang="en-US" sz="110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7" name="任意多边形 36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>
            <a:extLst>
              <a:ext uri="{FF2B5EF4-FFF2-40B4-BE49-F238E27FC236}">
                <a16:creationId xmlns:a16="http://schemas.microsoft.com/office/drawing/2014/main" id="{A1F6C216-BD5F-49C5-A665-5A9B017F9193}"/>
              </a:ext>
            </a:extLst>
          </p:cNvPr>
          <p:cNvSpPr/>
          <p:nvPr/>
        </p:nvSpPr>
        <p:spPr>
          <a:xfrm rot="13500000" flipV="1">
            <a:off x="2618642" y="3480360"/>
            <a:ext cx="1310725" cy="102832"/>
          </a:xfrm>
          <a:custGeom>
            <a:avLst/>
            <a:gdLst>
              <a:gd name="connsiteX0" fmla="*/ 0 w 3125338"/>
              <a:gd name="connsiteY0" fmla="*/ 0 h 0"/>
              <a:gd name="connsiteX1" fmla="*/ 3125338 w 3125338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125338">
                <a:moveTo>
                  <a:pt x="0" y="0"/>
                </a:moveTo>
                <a:lnTo>
                  <a:pt x="3125338" y="0"/>
                </a:lnTo>
              </a:path>
            </a:pathLst>
          </a:custGeom>
          <a:noFill/>
          <a:ln>
            <a:gradFill>
              <a:gsLst>
                <a:gs pos="0">
                  <a:srgbClr val="C99115"/>
                </a:gs>
                <a:gs pos="100000">
                  <a:srgbClr val="C99115">
                    <a:alpha val="0"/>
                  </a:srgbClr>
                </a:gs>
              </a:gsLst>
              <a:lin ang="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8" name="任意多边形 37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>
            <a:extLst>
              <a:ext uri="{FF2B5EF4-FFF2-40B4-BE49-F238E27FC236}">
                <a16:creationId xmlns:a16="http://schemas.microsoft.com/office/drawing/2014/main" id="{56C53C8E-17B8-4770-AC63-11496493E0C0}"/>
              </a:ext>
            </a:extLst>
          </p:cNvPr>
          <p:cNvSpPr/>
          <p:nvPr/>
        </p:nvSpPr>
        <p:spPr>
          <a:xfrm rot="13500000" flipV="1">
            <a:off x="5723882" y="3480360"/>
            <a:ext cx="1310725" cy="102832"/>
          </a:xfrm>
          <a:custGeom>
            <a:avLst/>
            <a:gdLst>
              <a:gd name="connsiteX0" fmla="*/ 0 w 3125338"/>
              <a:gd name="connsiteY0" fmla="*/ 0 h 0"/>
              <a:gd name="connsiteX1" fmla="*/ 3125338 w 3125338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125338">
                <a:moveTo>
                  <a:pt x="0" y="0"/>
                </a:moveTo>
                <a:lnTo>
                  <a:pt x="3125338" y="0"/>
                </a:lnTo>
              </a:path>
            </a:pathLst>
          </a:custGeom>
          <a:noFill/>
          <a:ln>
            <a:gradFill>
              <a:gsLst>
                <a:gs pos="0">
                  <a:srgbClr val="C99115"/>
                </a:gs>
                <a:gs pos="100000">
                  <a:srgbClr val="C99115">
                    <a:alpha val="0"/>
                  </a:srgbClr>
                </a:gs>
              </a:gsLst>
              <a:lin ang="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9" name="任意多边形 38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>
            <a:extLst>
              <a:ext uri="{FF2B5EF4-FFF2-40B4-BE49-F238E27FC236}">
                <a16:creationId xmlns:a16="http://schemas.microsoft.com/office/drawing/2014/main" id="{CAC0251F-0F4C-4F33-99C2-219C2B2278BB}"/>
              </a:ext>
            </a:extLst>
          </p:cNvPr>
          <p:cNvSpPr/>
          <p:nvPr/>
        </p:nvSpPr>
        <p:spPr>
          <a:xfrm rot="13500000" flipV="1">
            <a:off x="8780232" y="3480360"/>
            <a:ext cx="1310725" cy="102832"/>
          </a:xfrm>
          <a:custGeom>
            <a:avLst/>
            <a:gdLst>
              <a:gd name="connsiteX0" fmla="*/ 0 w 3125338"/>
              <a:gd name="connsiteY0" fmla="*/ 0 h 0"/>
              <a:gd name="connsiteX1" fmla="*/ 3125338 w 3125338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125338">
                <a:moveTo>
                  <a:pt x="0" y="0"/>
                </a:moveTo>
                <a:lnTo>
                  <a:pt x="3125338" y="0"/>
                </a:lnTo>
              </a:path>
            </a:pathLst>
          </a:custGeom>
          <a:noFill/>
          <a:ln>
            <a:gradFill>
              <a:gsLst>
                <a:gs pos="0">
                  <a:srgbClr val="C99115"/>
                </a:gs>
                <a:gs pos="100000">
                  <a:srgbClr val="C99115">
                    <a:alpha val="0"/>
                  </a:srgbClr>
                </a:gs>
              </a:gsLst>
              <a:lin ang="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23371" y="6516150"/>
            <a:ext cx="1440159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dirty="0">
                <a:solidFill>
                  <a:prstClr val="black"/>
                </a:solidFill>
                <a:latin typeface="微软雅黑" panose="020B0503020204020204" pitchFamily="34" charset="-122"/>
              </a:rPr>
              <a:t>行业</a:t>
            </a:r>
            <a:r>
              <a:rPr lang="en-US" altLang="zh-CN" sz="100" dirty="0">
                <a:solidFill>
                  <a:prstClr val="black"/>
                </a:solidFill>
                <a:latin typeface="微软雅黑" panose="020B0503020204020204" pitchFamily="34" charset="-122"/>
              </a:rPr>
              <a:t>PPT</a:t>
            </a:r>
            <a:r>
              <a:rPr lang="zh-CN" altLang="en-US" sz="100" dirty="0">
                <a:solidFill>
                  <a:prstClr val="black"/>
                </a:solidFill>
                <a:latin typeface="微软雅黑" panose="020B0503020204020204" pitchFamily="34" charset="-122"/>
              </a:rPr>
              <a:t>模板</a:t>
            </a:r>
            <a:r>
              <a:rPr lang="en-US" altLang="zh-CN" sz="100" dirty="0">
                <a:solidFill>
                  <a:prstClr val="black"/>
                </a:solidFill>
                <a:latin typeface="微软雅黑" panose="020B0503020204020204" pitchFamily="34" charset="-122"/>
              </a:rPr>
              <a:t>http://www.1ppt.com/hangye/</a:t>
            </a:r>
          </a:p>
        </p:txBody>
      </p:sp>
    </p:spTree>
    <p:extLst>
      <p:ext uri="{BB962C8B-B14F-4D97-AF65-F5344CB8AC3E}">
        <p14:creationId xmlns:p14="http://schemas.microsoft.com/office/powerpoint/2010/main" val="1593839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3" presetClass="path" presetSubtype="0" accel="50000" decel="50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0.04714 -0.08425 L 4.16667E-7 -4.81481E-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57" y="4213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3" presetClass="path" presetSubtype="0" accel="50000" decel="50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0.04714 -0.08425 L 4.16667E-7 -4.81481E-6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57" y="4213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3" presetClass="path" presetSubtype="0" accel="50000" decel="50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0.04714 -0.08425 L 4.16667E-7 -4.81481E-6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57" y="4213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49" presetClass="entr" presetSubtype="0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9" presetClass="entr" presetSubtype="0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9" presetClass="entr" presetSubtype="0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>
            <a:extLst>
              <a:ext uri="{FF2B5EF4-FFF2-40B4-BE49-F238E27FC236}">
                <a16:creationId xmlns:a16="http://schemas.microsoft.com/office/drawing/2014/main" id="{10329DC8-0F18-4C3A-B252-DE8DCB5A62B3}"/>
              </a:ext>
            </a:extLst>
          </p:cNvPr>
          <p:cNvGrpSpPr/>
          <p:nvPr/>
        </p:nvGrpSpPr>
        <p:grpSpPr>
          <a:xfrm>
            <a:off x="7207501" y="3057872"/>
            <a:ext cx="780360" cy="780360"/>
            <a:chOff x="7207501" y="3057872"/>
            <a:chExt cx="780360" cy="780360"/>
          </a:xfrm>
        </p:grpSpPr>
        <p:sp>
          <p:nvSpPr>
            <p:cNvPr id="3" name="Oval 12">
              <a:extLst>
                <a:ext uri="{FF2B5EF4-FFF2-40B4-BE49-F238E27FC236}">
                  <a16:creationId xmlns:a16="http://schemas.microsoft.com/office/drawing/2014/main" id="{7D3FBA47-61BF-4EE1-AAD3-1ABC26E4EE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07501" y="3057872"/>
              <a:ext cx="780360" cy="780360"/>
            </a:xfrm>
            <a:prstGeom prst="ellipse">
              <a:avLst/>
            </a:prstGeom>
            <a:gradFill>
              <a:gsLst>
                <a:gs pos="0">
                  <a:srgbClr val="F0C76A"/>
                </a:gs>
                <a:gs pos="100000">
                  <a:srgbClr val="CC6F62"/>
                </a:gs>
              </a:gsLst>
              <a:lin ang="7800000" scaled="0"/>
            </a:gradFill>
            <a:ln>
              <a:noFill/>
            </a:ln>
            <a:effectLst>
              <a:outerShdw blurRad="139700" dist="254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grpSp>
          <p:nvGrpSpPr>
            <p:cNvPr id="4" name="组合 3">
              <a:extLst>
                <a:ext uri="{FF2B5EF4-FFF2-40B4-BE49-F238E27FC236}">
                  <a16:creationId xmlns:a16="http://schemas.microsoft.com/office/drawing/2014/main" id="{13806927-319D-46CA-A1ED-93A54D88902D}"/>
                </a:ext>
              </a:extLst>
            </p:cNvPr>
            <p:cNvGrpSpPr/>
            <p:nvPr/>
          </p:nvGrpSpPr>
          <p:grpSpPr>
            <a:xfrm>
              <a:off x="7430676" y="3200587"/>
              <a:ext cx="334008" cy="494929"/>
              <a:chOff x="1788810" y="2276744"/>
              <a:chExt cx="392113" cy="581026"/>
            </a:xfrm>
            <a:solidFill>
              <a:schemeClr val="bg1"/>
            </a:solidFill>
          </p:grpSpPr>
          <p:sp>
            <p:nvSpPr>
              <p:cNvPr id="5" name="Freeform 9">
                <a:extLst>
                  <a:ext uri="{FF2B5EF4-FFF2-40B4-BE49-F238E27FC236}">
                    <a16:creationId xmlns:a16="http://schemas.microsoft.com/office/drawing/2014/main" id="{E33AD926-04D2-4165-B1A6-FEB64AD9B69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88810" y="2276744"/>
                <a:ext cx="392113" cy="430213"/>
              </a:xfrm>
              <a:custGeom>
                <a:avLst/>
                <a:gdLst>
                  <a:gd name="T0" fmla="*/ 108 w 149"/>
                  <a:gd name="T1" fmla="*/ 163 h 163"/>
                  <a:gd name="T2" fmla="*/ 35 w 149"/>
                  <a:gd name="T3" fmla="*/ 163 h 163"/>
                  <a:gd name="T4" fmla="*/ 35 w 149"/>
                  <a:gd name="T5" fmla="*/ 158 h 163"/>
                  <a:gd name="T6" fmla="*/ 30 w 149"/>
                  <a:gd name="T7" fmla="*/ 142 h 163"/>
                  <a:gd name="T8" fmla="*/ 21 w 149"/>
                  <a:gd name="T9" fmla="*/ 127 h 163"/>
                  <a:gd name="T10" fmla="*/ 0 w 149"/>
                  <a:gd name="T11" fmla="*/ 74 h 163"/>
                  <a:gd name="T12" fmla="*/ 74 w 149"/>
                  <a:gd name="T13" fmla="*/ 0 h 163"/>
                  <a:gd name="T14" fmla="*/ 149 w 149"/>
                  <a:gd name="T15" fmla="*/ 74 h 163"/>
                  <a:gd name="T16" fmla="*/ 127 w 149"/>
                  <a:gd name="T17" fmla="*/ 127 h 163"/>
                  <a:gd name="T18" fmla="*/ 118 w 149"/>
                  <a:gd name="T19" fmla="*/ 142 h 163"/>
                  <a:gd name="T20" fmla="*/ 114 w 149"/>
                  <a:gd name="T21" fmla="*/ 158 h 163"/>
                  <a:gd name="T22" fmla="*/ 113 w 149"/>
                  <a:gd name="T23" fmla="*/ 163 h 163"/>
                  <a:gd name="T24" fmla="*/ 108 w 149"/>
                  <a:gd name="T25" fmla="*/ 163 h 163"/>
                  <a:gd name="T26" fmla="*/ 46 w 149"/>
                  <a:gd name="T27" fmla="*/ 151 h 163"/>
                  <a:gd name="T28" fmla="*/ 103 w 149"/>
                  <a:gd name="T29" fmla="*/ 151 h 163"/>
                  <a:gd name="T30" fmla="*/ 108 w 149"/>
                  <a:gd name="T31" fmla="*/ 136 h 163"/>
                  <a:gd name="T32" fmla="*/ 117 w 149"/>
                  <a:gd name="T33" fmla="*/ 120 h 163"/>
                  <a:gd name="T34" fmla="*/ 136 w 149"/>
                  <a:gd name="T35" fmla="*/ 74 h 163"/>
                  <a:gd name="T36" fmla="*/ 74 w 149"/>
                  <a:gd name="T37" fmla="*/ 12 h 163"/>
                  <a:gd name="T38" fmla="*/ 12 w 149"/>
                  <a:gd name="T39" fmla="*/ 74 h 163"/>
                  <a:gd name="T40" fmla="*/ 31 w 149"/>
                  <a:gd name="T41" fmla="*/ 120 h 163"/>
                  <a:gd name="T42" fmla="*/ 41 w 149"/>
                  <a:gd name="T43" fmla="*/ 136 h 163"/>
                  <a:gd name="T44" fmla="*/ 46 w 149"/>
                  <a:gd name="T45" fmla="*/ 151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49" h="163">
                    <a:moveTo>
                      <a:pt x="108" y="163"/>
                    </a:moveTo>
                    <a:cubicBezTo>
                      <a:pt x="35" y="163"/>
                      <a:pt x="35" y="163"/>
                      <a:pt x="35" y="163"/>
                    </a:cubicBezTo>
                    <a:cubicBezTo>
                      <a:pt x="35" y="158"/>
                      <a:pt x="35" y="158"/>
                      <a:pt x="35" y="158"/>
                    </a:cubicBezTo>
                    <a:cubicBezTo>
                      <a:pt x="34" y="153"/>
                      <a:pt x="32" y="144"/>
                      <a:pt x="30" y="142"/>
                    </a:cubicBezTo>
                    <a:cubicBezTo>
                      <a:pt x="28" y="137"/>
                      <a:pt x="24" y="132"/>
                      <a:pt x="21" y="127"/>
                    </a:cubicBezTo>
                    <a:cubicBezTo>
                      <a:pt x="11" y="112"/>
                      <a:pt x="0" y="95"/>
                      <a:pt x="0" y="74"/>
                    </a:cubicBezTo>
                    <a:cubicBezTo>
                      <a:pt x="0" y="33"/>
                      <a:pt x="33" y="0"/>
                      <a:pt x="74" y="0"/>
                    </a:cubicBezTo>
                    <a:cubicBezTo>
                      <a:pt x="115" y="0"/>
                      <a:pt x="149" y="33"/>
                      <a:pt x="149" y="74"/>
                    </a:cubicBezTo>
                    <a:cubicBezTo>
                      <a:pt x="149" y="95"/>
                      <a:pt x="138" y="112"/>
                      <a:pt x="127" y="127"/>
                    </a:cubicBezTo>
                    <a:cubicBezTo>
                      <a:pt x="124" y="132"/>
                      <a:pt x="121" y="137"/>
                      <a:pt x="118" y="142"/>
                    </a:cubicBezTo>
                    <a:cubicBezTo>
                      <a:pt x="117" y="144"/>
                      <a:pt x="115" y="153"/>
                      <a:pt x="114" y="158"/>
                    </a:cubicBezTo>
                    <a:cubicBezTo>
                      <a:pt x="113" y="163"/>
                      <a:pt x="113" y="163"/>
                      <a:pt x="113" y="163"/>
                    </a:cubicBezTo>
                    <a:lnTo>
                      <a:pt x="108" y="163"/>
                    </a:lnTo>
                    <a:close/>
                    <a:moveTo>
                      <a:pt x="46" y="151"/>
                    </a:moveTo>
                    <a:cubicBezTo>
                      <a:pt x="103" y="151"/>
                      <a:pt x="103" y="151"/>
                      <a:pt x="103" y="151"/>
                    </a:cubicBezTo>
                    <a:cubicBezTo>
                      <a:pt x="104" y="146"/>
                      <a:pt x="105" y="139"/>
                      <a:pt x="108" y="136"/>
                    </a:cubicBezTo>
                    <a:cubicBezTo>
                      <a:pt x="111" y="130"/>
                      <a:pt x="114" y="125"/>
                      <a:pt x="117" y="120"/>
                    </a:cubicBezTo>
                    <a:cubicBezTo>
                      <a:pt x="127" y="106"/>
                      <a:pt x="136" y="92"/>
                      <a:pt x="136" y="74"/>
                    </a:cubicBezTo>
                    <a:cubicBezTo>
                      <a:pt x="136" y="40"/>
                      <a:pt x="109" y="12"/>
                      <a:pt x="74" y="12"/>
                    </a:cubicBezTo>
                    <a:cubicBezTo>
                      <a:pt x="40" y="12"/>
                      <a:pt x="12" y="40"/>
                      <a:pt x="12" y="74"/>
                    </a:cubicBezTo>
                    <a:cubicBezTo>
                      <a:pt x="12" y="92"/>
                      <a:pt x="21" y="106"/>
                      <a:pt x="31" y="120"/>
                    </a:cubicBezTo>
                    <a:cubicBezTo>
                      <a:pt x="35" y="125"/>
                      <a:pt x="38" y="130"/>
                      <a:pt x="41" y="136"/>
                    </a:cubicBezTo>
                    <a:cubicBezTo>
                      <a:pt x="43" y="139"/>
                      <a:pt x="45" y="146"/>
                      <a:pt x="46" y="15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 dirty="0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" name="Freeform 10">
                <a:extLst>
                  <a:ext uri="{FF2B5EF4-FFF2-40B4-BE49-F238E27FC236}">
                    <a16:creationId xmlns:a16="http://schemas.microsoft.com/office/drawing/2014/main" id="{5EBBE249-2C79-41A9-9B93-991C8B1D9C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84060" y="2729182"/>
                <a:ext cx="195263" cy="128588"/>
              </a:xfrm>
              <a:custGeom>
                <a:avLst/>
                <a:gdLst>
                  <a:gd name="T0" fmla="*/ 0 w 74"/>
                  <a:gd name="T1" fmla="*/ 0 h 49"/>
                  <a:gd name="T2" fmla="*/ 0 w 74"/>
                  <a:gd name="T3" fmla="*/ 20 h 49"/>
                  <a:gd name="T4" fmla="*/ 37 w 74"/>
                  <a:gd name="T5" fmla="*/ 49 h 49"/>
                  <a:gd name="T6" fmla="*/ 41 w 74"/>
                  <a:gd name="T7" fmla="*/ 49 h 49"/>
                  <a:gd name="T8" fmla="*/ 74 w 74"/>
                  <a:gd name="T9" fmla="*/ 20 h 49"/>
                  <a:gd name="T10" fmla="*/ 74 w 74"/>
                  <a:gd name="T11" fmla="*/ 0 h 49"/>
                  <a:gd name="T12" fmla="*/ 0 w 74"/>
                  <a:gd name="T13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4" h="49">
                    <a:moveTo>
                      <a:pt x="0" y="0"/>
                    </a:moveTo>
                    <a:cubicBezTo>
                      <a:pt x="0" y="20"/>
                      <a:pt x="0" y="20"/>
                      <a:pt x="0" y="20"/>
                    </a:cubicBezTo>
                    <a:cubicBezTo>
                      <a:pt x="0" y="36"/>
                      <a:pt x="17" y="49"/>
                      <a:pt x="37" y="49"/>
                    </a:cubicBezTo>
                    <a:cubicBezTo>
                      <a:pt x="41" y="49"/>
                      <a:pt x="41" y="49"/>
                      <a:pt x="41" y="49"/>
                    </a:cubicBezTo>
                    <a:cubicBezTo>
                      <a:pt x="61" y="49"/>
                      <a:pt x="74" y="36"/>
                      <a:pt x="74" y="20"/>
                    </a:cubicBezTo>
                    <a:cubicBezTo>
                      <a:pt x="74" y="0"/>
                      <a:pt x="74" y="0"/>
                      <a:pt x="74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 dirty="0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" name="Freeform 11">
                <a:extLst>
                  <a:ext uri="{FF2B5EF4-FFF2-40B4-BE49-F238E27FC236}">
                    <a16:creationId xmlns:a16="http://schemas.microsoft.com/office/drawing/2014/main" id="{E4E23EC8-A3BF-40DC-BA23-5F3BDCD716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72947" y="2459307"/>
                <a:ext cx="223838" cy="179388"/>
              </a:xfrm>
              <a:custGeom>
                <a:avLst/>
                <a:gdLst>
                  <a:gd name="T0" fmla="*/ 83 w 85"/>
                  <a:gd name="T1" fmla="*/ 9 h 68"/>
                  <a:gd name="T2" fmla="*/ 62 w 85"/>
                  <a:gd name="T3" fmla="*/ 66 h 68"/>
                  <a:gd name="T4" fmla="*/ 62 w 85"/>
                  <a:gd name="T5" fmla="*/ 68 h 68"/>
                  <a:gd name="T6" fmla="*/ 52 w 85"/>
                  <a:gd name="T7" fmla="*/ 68 h 68"/>
                  <a:gd name="T8" fmla="*/ 53 w 85"/>
                  <a:gd name="T9" fmla="*/ 66 h 68"/>
                  <a:gd name="T10" fmla="*/ 67 w 85"/>
                  <a:gd name="T11" fmla="*/ 17 h 68"/>
                  <a:gd name="T12" fmla="*/ 67 w 85"/>
                  <a:gd name="T13" fmla="*/ 17 h 68"/>
                  <a:gd name="T14" fmla="*/ 66 w 85"/>
                  <a:gd name="T15" fmla="*/ 17 h 68"/>
                  <a:gd name="T16" fmla="*/ 55 w 85"/>
                  <a:gd name="T17" fmla="*/ 13 h 68"/>
                  <a:gd name="T18" fmla="*/ 44 w 85"/>
                  <a:gd name="T19" fmla="*/ 17 h 68"/>
                  <a:gd name="T20" fmla="*/ 30 w 85"/>
                  <a:gd name="T21" fmla="*/ 12 h 68"/>
                  <a:gd name="T22" fmla="*/ 17 w 85"/>
                  <a:gd name="T23" fmla="*/ 16 h 68"/>
                  <a:gd name="T24" fmla="*/ 30 w 85"/>
                  <a:gd name="T25" fmla="*/ 66 h 68"/>
                  <a:gd name="T26" fmla="*/ 31 w 85"/>
                  <a:gd name="T27" fmla="*/ 68 h 68"/>
                  <a:gd name="T28" fmla="*/ 21 w 85"/>
                  <a:gd name="T29" fmla="*/ 68 h 68"/>
                  <a:gd name="T30" fmla="*/ 21 w 85"/>
                  <a:gd name="T31" fmla="*/ 66 h 68"/>
                  <a:gd name="T32" fmla="*/ 2 w 85"/>
                  <a:gd name="T33" fmla="*/ 9 h 68"/>
                  <a:gd name="T34" fmla="*/ 2 w 85"/>
                  <a:gd name="T35" fmla="*/ 9 h 68"/>
                  <a:gd name="T36" fmla="*/ 1 w 85"/>
                  <a:gd name="T37" fmla="*/ 8 h 68"/>
                  <a:gd name="T38" fmla="*/ 1 w 85"/>
                  <a:gd name="T39" fmla="*/ 8 h 68"/>
                  <a:gd name="T40" fmla="*/ 1 w 85"/>
                  <a:gd name="T41" fmla="*/ 7 h 68"/>
                  <a:gd name="T42" fmla="*/ 2 w 85"/>
                  <a:gd name="T43" fmla="*/ 1 h 68"/>
                  <a:gd name="T44" fmla="*/ 9 w 85"/>
                  <a:gd name="T45" fmla="*/ 3 h 68"/>
                  <a:gd name="T46" fmla="*/ 9 w 85"/>
                  <a:gd name="T47" fmla="*/ 3 h 68"/>
                  <a:gd name="T48" fmla="*/ 16 w 85"/>
                  <a:gd name="T49" fmla="*/ 7 h 68"/>
                  <a:gd name="T50" fmla="*/ 27 w 85"/>
                  <a:gd name="T51" fmla="*/ 2 h 68"/>
                  <a:gd name="T52" fmla="*/ 31 w 85"/>
                  <a:gd name="T53" fmla="*/ 1 h 68"/>
                  <a:gd name="T54" fmla="*/ 34 w 85"/>
                  <a:gd name="T55" fmla="*/ 3 h 68"/>
                  <a:gd name="T56" fmla="*/ 43 w 85"/>
                  <a:gd name="T57" fmla="*/ 8 h 68"/>
                  <a:gd name="T58" fmla="*/ 52 w 85"/>
                  <a:gd name="T59" fmla="*/ 3 h 68"/>
                  <a:gd name="T60" fmla="*/ 55 w 85"/>
                  <a:gd name="T61" fmla="*/ 1 h 68"/>
                  <a:gd name="T62" fmla="*/ 59 w 85"/>
                  <a:gd name="T63" fmla="*/ 3 h 68"/>
                  <a:gd name="T64" fmla="*/ 66 w 85"/>
                  <a:gd name="T65" fmla="*/ 8 h 68"/>
                  <a:gd name="T66" fmla="*/ 66 w 85"/>
                  <a:gd name="T67" fmla="*/ 8 h 68"/>
                  <a:gd name="T68" fmla="*/ 76 w 85"/>
                  <a:gd name="T69" fmla="*/ 3 h 68"/>
                  <a:gd name="T70" fmla="*/ 82 w 85"/>
                  <a:gd name="T71" fmla="*/ 2 h 68"/>
                  <a:gd name="T72" fmla="*/ 83 w 85"/>
                  <a:gd name="T73" fmla="*/ 9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85" h="68">
                    <a:moveTo>
                      <a:pt x="83" y="9"/>
                    </a:moveTo>
                    <a:cubicBezTo>
                      <a:pt x="71" y="25"/>
                      <a:pt x="64" y="44"/>
                      <a:pt x="62" y="66"/>
                    </a:cubicBezTo>
                    <a:cubicBezTo>
                      <a:pt x="62" y="68"/>
                      <a:pt x="62" y="68"/>
                      <a:pt x="62" y="68"/>
                    </a:cubicBezTo>
                    <a:cubicBezTo>
                      <a:pt x="52" y="68"/>
                      <a:pt x="52" y="68"/>
                      <a:pt x="52" y="68"/>
                    </a:cubicBezTo>
                    <a:cubicBezTo>
                      <a:pt x="53" y="66"/>
                      <a:pt x="53" y="66"/>
                      <a:pt x="53" y="66"/>
                    </a:cubicBezTo>
                    <a:cubicBezTo>
                      <a:pt x="55" y="48"/>
                      <a:pt x="59" y="32"/>
                      <a:pt x="67" y="17"/>
                    </a:cubicBezTo>
                    <a:cubicBezTo>
                      <a:pt x="67" y="17"/>
                      <a:pt x="67" y="17"/>
                      <a:pt x="67" y="17"/>
                    </a:cubicBezTo>
                    <a:cubicBezTo>
                      <a:pt x="66" y="17"/>
                      <a:pt x="66" y="17"/>
                      <a:pt x="66" y="17"/>
                    </a:cubicBezTo>
                    <a:cubicBezTo>
                      <a:pt x="63" y="17"/>
                      <a:pt x="59" y="16"/>
                      <a:pt x="55" y="13"/>
                    </a:cubicBezTo>
                    <a:cubicBezTo>
                      <a:pt x="52" y="16"/>
                      <a:pt x="48" y="17"/>
                      <a:pt x="44" y="17"/>
                    </a:cubicBezTo>
                    <a:cubicBezTo>
                      <a:pt x="39" y="17"/>
                      <a:pt x="34" y="16"/>
                      <a:pt x="30" y="12"/>
                    </a:cubicBezTo>
                    <a:cubicBezTo>
                      <a:pt x="26" y="15"/>
                      <a:pt x="21" y="17"/>
                      <a:pt x="17" y="16"/>
                    </a:cubicBezTo>
                    <a:cubicBezTo>
                      <a:pt x="28" y="38"/>
                      <a:pt x="30" y="59"/>
                      <a:pt x="30" y="66"/>
                    </a:cubicBezTo>
                    <a:cubicBezTo>
                      <a:pt x="31" y="68"/>
                      <a:pt x="31" y="68"/>
                      <a:pt x="31" y="68"/>
                    </a:cubicBezTo>
                    <a:cubicBezTo>
                      <a:pt x="21" y="68"/>
                      <a:pt x="21" y="68"/>
                      <a:pt x="21" y="68"/>
                    </a:cubicBezTo>
                    <a:cubicBezTo>
                      <a:pt x="21" y="66"/>
                      <a:pt x="21" y="66"/>
                      <a:pt x="21" y="66"/>
                    </a:cubicBezTo>
                    <a:cubicBezTo>
                      <a:pt x="21" y="58"/>
                      <a:pt x="17" y="31"/>
                      <a:pt x="2" y="9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0" y="5"/>
                      <a:pt x="0" y="3"/>
                      <a:pt x="2" y="1"/>
                    </a:cubicBezTo>
                    <a:cubicBezTo>
                      <a:pt x="5" y="0"/>
                      <a:pt x="7" y="1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ubicBezTo>
                      <a:pt x="11" y="5"/>
                      <a:pt x="14" y="7"/>
                      <a:pt x="16" y="7"/>
                    </a:cubicBezTo>
                    <a:cubicBezTo>
                      <a:pt x="20" y="7"/>
                      <a:pt x="23" y="6"/>
                      <a:pt x="27" y="2"/>
                    </a:cubicBezTo>
                    <a:cubicBezTo>
                      <a:pt x="28" y="1"/>
                      <a:pt x="29" y="1"/>
                      <a:pt x="31" y="1"/>
                    </a:cubicBezTo>
                    <a:cubicBezTo>
                      <a:pt x="32" y="1"/>
                      <a:pt x="33" y="2"/>
                      <a:pt x="34" y="3"/>
                    </a:cubicBezTo>
                    <a:cubicBezTo>
                      <a:pt x="37" y="6"/>
                      <a:pt x="40" y="8"/>
                      <a:pt x="43" y="8"/>
                    </a:cubicBezTo>
                    <a:cubicBezTo>
                      <a:pt x="47" y="8"/>
                      <a:pt x="50" y="5"/>
                      <a:pt x="52" y="3"/>
                    </a:cubicBezTo>
                    <a:cubicBezTo>
                      <a:pt x="53" y="2"/>
                      <a:pt x="54" y="1"/>
                      <a:pt x="55" y="1"/>
                    </a:cubicBezTo>
                    <a:cubicBezTo>
                      <a:pt x="57" y="1"/>
                      <a:pt x="58" y="2"/>
                      <a:pt x="59" y="3"/>
                    </a:cubicBezTo>
                    <a:cubicBezTo>
                      <a:pt x="61" y="6"/>
                      <a:pt x="63" y="8"/>
                      <a:pt x="66" y="8"/>
                    </a:cubicBezTo>
                    <a:cubicBezTo>
                      <a:pt x="66" y="8"/>
                      <a:pt x="66" y="8"/>
                      <a:pt x="66" y="8"/>
                    </a:cubicBezTo>
                    <a:cubicBezTo>
                      <a:pt x="70" y="8"/>
                      <a:pt x="73" y="6"/>
                      <a:pt x="76" y="3"/>
                    </a:cubicBezTo>
                    <a:cubicBezTo>
                      <a:pt x="78" y="1"/>
                      <a:pt x="81" y="1"/>
                      <a:pt x="82" y="2"/>
                    </a:cubicBezTo>
                    <a:cubicBezTo>
                      <a:pt x="84" y="4"/>
                      <a:pt x="85" y="7"/>
                      <a:pt x="83" y="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 dirty="0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8" name="组合 7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>
            <a:extLst>
              <a:ext uri="{FF2B5EF4-FFF2-40B4-BE49-F238E27FC236}">
                <a16:creationId xmlns:a16="http://schemas.microsoft.com/office/drawing/2014/main" id="{AB1E2A7D-DDB0-420D-B0BD-B49F046D43BC}"/>
              </a:ext>
            </a:extLst>
          </p:cNvPr>
          <p:cNvGrpSpPr/>
          <p:nvPr/>
        </p:nvGrpSpPr>
        <p:grpSpPr>
          <a:xfrm>
            <a:off x="5639739" y="4996094"/>
            <a:ext cx="780360" cy="780360"/>
            <a:chOff x="5639739" y="4996094"/>
            <a:chExt cx="780360" cy="780360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F87F04E5-3891-4097-B913-EAB61F04DB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39739" y="4996094"/>
              <a:ext cx="780360" cy="780360"/>
            </a:xfrm>
            <a:prstGeom prst="ellipse">
              <a:avLst/>
            </a:prstGeom>
            <a:gradFill>
              <a:gsLst>
                <a:gs pos="0">
                  <a:schemeClr val="bg1">
                    <a:lumMod val="8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7800000" scaled="0"/>
            </a:gradFill>
            <a:ln>
              <a:noFill/>
            </a:ln>
            <a:effectLst>
              <a:outerShdw blurRad="127000" dist="254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10" name="Freeform 13">
              <a:extLst>
                <a:ext uri="{FF2B5EF4-FFF2-40B4-BE49-F238E27FC236}">
                  <a16:creationId xmlns:a16="http://schemas.microsoft.com/office/drawing/2014/main" id="{7CC57DDF-8716-4345-B14C-B7E36B23C05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881057" y="5172697"/>
              <a:ext cx="292087" cy="500335"/>
            </a:xfrm>
            <a:custGeom>
              <a:avLst/>
              <a:gdLst>
                <a:gd name="T0" fmla="*/ 73 w 130"/>
                <a:gd name="T1" fmla="*/ 98 h 222"/>
                <a:gd name="T2" fmla="*/ 118 w 130"/>
                <a:gd name="T3" fmla="*/ 116 h 222"/>
                <a:gd name="T4" fmla="*/ 130 w 130"/>
                <a:gd name="T5" fmla="*/ 149 h 222"/>
                <a:gd name="T6" fmla="*/ 115 w 130"/>
                <a:gd name="T7" fmla="*/ 186 h 222"/>
                <a:gd name="T8" fmla="*/ 73 w 130"/>
                <a:gd name="T9" fmla="*/ 203 h 222"/>
                <a:gd name="T10" fmla="*/ 73 w 130"/>
                <a:gd name="T11" fmla="*/ 222 h 222"/>
                <a:gd name="T12" fmla="*/ 58 w 130"/>
                <a:gd name="T13" fmla="*/ 222 h 222"/>
                <a:gd name="T14" fmla="*/ 58 w 130"/>
                <a:gd name="T15" fmla="*/ 203 h 222"/>
                <a:gd name="T16" fmla="*/ 0 w 130"/>
                <a:gd name="T17" fmla="*/ 150 h 222"/>
                <a:gd name="T18" fmla="*/ 26 w 130"/>
                <a:gd name="T19" fmla="*/ 150 h 222"/>
                <a:gd name="T20" fmla="*/ 58 w 130"/>
                <a:gd name="T21" fmla="*/ 185 h 222"/>
                <a:gd name="T22" fmla="*/ 58 w 130"/>
                <a:gd name="T23" fmla="*/ 117 h 222"/>
                <a:gd name="T24" fmla="*/ 4 w 130"/>
                <a:gd name="T25" fmla="*/ 69 h 222"/>
                <a:gd name="T26" fmla="*/ 19 w 130"/>
                <a:gd name="T27" fmla="*/ 34 h 222"/>
                <a:gd name="T28" fmla="*/ 58 w 130"/>
                <a:gd name="T29" fmla="*/ 19 h 222"/>
                <a:gd name="T30" fmla="*/ 58 w 130"/>
                <a:gd name="T31" fmla="*/ 0 h 222"/>
                <a:gd name="T32" fmla="*/ 73 w 130"/>
                <a:gd name="T33" fmla="*/ 0 h 222"/>
                <a:gd name="T34" fmla="*/ 73 w 130"/>
                <a:gd name="T35" fmla="*/ 19 h 222"/>
                <a:gd name="T36" fmla="*/ 125 w 130"/>
                <a:gd name="T37" fmla="*/ 63 h 222"/>
                <a:gd name="T38" fmla="*/ 99 w 130"/>
                <a:gd name="T39" fmla="*/ 63 h 222"/>
                <a:gd name="T40" fmla="*/ 73 w 130"/>
                <a:gd name="T41" fmla="*/ 37 h 222"/>
                <a:gd name="T42" fmla="*/ 73 w 130"/>
                <a:gd name="T43" fmla="*/ 98 h 222"/>
                <a:gd name="T44" fmla="*/ 58 w 130"/>
                <a:gd name="T45" fmla="*/ 96 h 222"/>
                <a:gd name="T46" fmla="*/ 58 w 130"/>
                <a:gd name="T47" fmla="*/ 37 h 222"/>
                <a:gd name="T48" fmla="*/ 30 w 130"/>
                <a:gd name="T49" fmla="*/ 67 h 222"/>
                <a:gd name="T50" fmla="*/ 38 w 130"/>
                <a:gd name="T51" fmla="*/ 86 h 222"/>
                <a:gd name="T52" fmla="*/ 58 w 130"/>
                <a:gd name="T53" fmla="*/ 96 h 222"/>
                <a:gd name="T54" fmla="*/ 73 w 130"/>
                <a:gd name="T55" fmla="*/ 185 h 222"/>
                <a:gd name="T56" fmla="*/ 104 w 130"/>
                <a:gd name="T57" fmla="*/ 150 h 222"/>
                <a:gd name="T58" fmla="*/ 97 w 130"/>
                <a:gd name="T59" fmla="*/ 131 h 222"/>
                <a:gd name="T60" fmla="*/ 73 w 130"/>
                <a:gd name="T61" fmla="*/ 120 h 222"/>
                <a:gd name="T62" fmla="*/ 73 w 130"/>
                <a:gd name="T63" fmla="*/ 185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30" h="222">
                  <a:moveTo>
                    <a:pt x="73" y="98"/>
                  </a:moveTo>
                  <a:cubicBezTo>
                    <a:pt x="95" y="103"/>
                    <a:pt x="110" y="109"/>
                    <a:pt x="118" y="116"/>
                  </a:cubicBezTo>
                  <a:cubicBezTo>
                    <a:pt x="126" y="124"/>
                    <a:pt x="130" y="135"/>
                    <a:pt x="130" y="149"/>
                  </a:cubicBezTo>
                  <a:cubicBezTo>
                    <a:pt x="130" y="163"/>
                    <a:pt x="125" y="175"/>
                    <a:pt x="115" y="186"/>
                  </a:cubicBezTo>
                  <a:cubicBezTo>
                    <a:pt x="105" y="196"/>
                    <a:pt x="91" y="202"/>
                    <a:pt x="73" y="203"/>
                  </a:cubicBezTo>
                  <a:cubicBezTo>
                    <a:pt x="73" y="222"/>
                    <a:pt x="73" y="222"/>
                    <a:pt x="73" y="222"/>
                  </a:cubicBezTo>
                  <a:cubicBezTo>
                    <a:pt x="58" y="222"/>
                    <a:pt x="58" y="222"/>
                    <a:pt x="58" y="222"/>
                  </a:cubicBezTo>
                  <a:cubicBezTo>
                    <a:pt x="58" y="203"/>
                    <a:pt x="58" y="203"/>
                    <a:pt x="58" y="203"/>
                  </a:cubicBezTo>
                  <a:cubicBezTo>
                    <a:pt x="22" y="200"/>
                    <a:pt x="2" y="182"/>
                    <a:pt x="0" y="150"/>
                  </a:cubicBezTo>
                  <a:cubicBezTo>
                    <a:pt x="26" y="150"/>
                    <a:pt x="26" y="150"/>
                    <a:pt x="26" y="150"/>
                  </a:cubicBezTo>
                  <a:cubicBezTo>
                    <a:pt x="28" y="170"/>
                    <a:pt x="39" y="182"/>
                    <a:pt x="58" y="185"/>
                  </a:cubicBezTo>
                  <a:cubicBezTo>
                    <a:pt x="58" y="117"/>
                    <a:pt x="58" y="117"/>
                    <a:pt x="58" y="117"/>
                  </a:cubicBezTo>
                  <a:cubicBezTo>
                    <a:pt x="22" y="110"/>
                    <a:pt x="4" y="94"/>
                    <a:pt x="4" y="69"/>
                  </a:cubicBezTo>
                  <a:cubicBezTo>
                    <a:pt x="4" y="54"/>
                    <a:pt x="9" y="43"/>
                    <a:pt x="19" y="34"/>
                  </a:cubicBezTo>
                  <a:cubicBezTo>
                    <a:pt x="28" y="25"/>
                    <a:pt x="42" y="20"/>
                    <a:pt x="58" y="19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19"/>
                    <a:pt x="73" y="19"/>
                    <a:pt x="73" y="19"/>
                  </a:cubicBezTo>
                  <a:cubicBezTo>
                    <a:pt x="105" y="21"/>
                    <a:pt x="122" y="35"/>
                    <a:pt x="125" y="63"/>
                  </a:cubicBezTo>
                  <a:cubicBezTo>
                    <a:pt x="99" y="63"/>
                    <a:pt x="99" y="63"/>
                    <a:pt x="99" y="63"/>
                  </a:cubicBezTo>
                  <a:cubicBezTo>
                    <a:pt x="98" y="48"/>
                    <a:pt x="89" y="39"/>
                    <a:pt x="73" y="37"/>
                  </a:cubicBezTo>
                  <a:lnTo>
                    <a:pt x="73" y="98"/>
                  </a:lnTo>
                  <a:close/>
                  <a:moveTo>
                    <a:pt x="58" y="96"/>
                  </a:moveTo>
                  <a:cubicBezTo>
                    <a:pt x="58" y="37"/>
                    <a:pt x="58" y="37"/>
                    <a:pt x="58" y="37"/>
                  </a:cubicBezTo>
                  <a:cubicBezTo>
                    <a:pt x="39" y="40"/>
                    <a:pt x="30" y="50"/>
                    <a:pt x="30" y="67"/>
                  </a:cubicBezTo>
                  <a:cubicBezTo>
                    <a:pt x="30" y="76"/>
                    <a:pt x="33" y="82"/>
                    <a:pt x="38" y="86"/>
                  </a:cubicBezTo>
                  <a:cubicBezTo>
                    <a:pt x="43" y="91"/>
                    <a:pt x="50" y="94"/>
                    <a:pt x="58" y="96"/>
                  </a:cubicBezTo>
                  <a:close/>
                  <a:moveTo>
                    <a:pt x="73" y="185"/>
                  </a:moveTo>
                  <a:cubicBezTo>
                    <a:pt x="93" y="182"/>
                    <a:pt x="104" y="171"/>
                    <a:pt x="104" y="150"/>
                  </a:cubicBezTo>
                  <a:cubicBezTo>
                    <a:pt x="104" y="142"/>
                    <a:pt x="102" y="135"/>
                    <a:pt x="97" y="131"/>
                  </a:cubicBezTo>
                  <a:cubicBezTo>
                    <a:pt x="93" y="126"/>
                    <a:pt x="85" y="122"/>
                    <a:pt x="73" y="120"/>
                  </a:cubicBezTo>
                  <a:lnTo>
                    <a:pt x="73" y="18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1" name="组合 10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>
            <a:extLst>
              <a:ext uri="{FF2B5EF4-FFF2-40B4-BE49-F238E27FC236}">
                <a16:creationId xmlns:a16="http://schemas.microsoft.com/office/drawing/2014/main" id="{7AED39BA-AD00-4A46-94CE-E848D08E1AC2}"/>
              </a:ext>
            </a:extLst>
          </p:cNvPr>
          <p:cNvGrpSpPr/>
          <p:nvPr/>
        </p:nvGrpSpPr>
        <p:grpSpPr>
          <a:xfrm>
            <a:off x="4015632" y="3738221"/>
            <a:ext cx="777543" cy="780360"/>
            <a:chOff x="4015632" y="3738221"/>
            <a:chExt cx="777543" cy="780360"/>
          </a:xfrm>
        </p:grpSpPr>
        <p:sp>
          <p:nvSpPr>
            <p:cNvPr id="12" name="Oval 10">
              <a:extLst>
                <a:ext uri="{FF2B5EF4-FFF2-40B4-BE49-F238E27FC236}">
                  <a16:creationId xmlns:a16="http://schemas.microsoft.com/office/drawing/2014/main" id="{EE1411F0-EEF9-4030-9C14-411C190D5B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15632" y="3738221"/>
              <a:ext cx="777543" cy="780360"/>
            </a:xfrm>
            <a:prstGeom prst="ellipse">
              <a:avLst/>
            </a:prstGeom>
            <a:gradFill>
              <a:gsLst>
                <a:gs pos="0">
                  <a:srgbClr val="F0C76A"/>
                </a:gs>
                <a:gs pos="100000">
                  <a:srgbClr val="CC6F62"/>
                </a:gs>
              </a:gsLst>
              <a:lin ang="7800000" scaled="0"/>
            </a:gradFill>
            <a:ln>
              <a:noFill/>
            </a:ln>
            <a:effectLst>
              <a:outerShdw blurRad="139700" dist="254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13" name="Freeform 19">
              <a:extLst>
                <a:ext uri="{FF2B5EF4-FFF2-40B4-BE49-F238E27FC236}">
                  <a16:creationId xmlns:a16="http://schemas.microsoft.com/office/drawing/2014/main" id="{42674AF6-16D6-4099-BF97-B9014DB3D88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59512" y="3922219"/>
              <a:ext cx="411807" cy="412363"/>
            </a:xfrm>
            <a:custGeom>
              <a:avLst/>
              <a:gdLst>
                <a:gd name="T0" fmla="*/ 281 w 311"/>
                <a:gd name="T1" fmla="*/ 130 h 312"/>
                <a:gd name="T2" fmla="*/ 311 w 311"/>
                <a:gd name="T3" fmla="*/ 116 h 312"/>
                <a:gd name="T4" fmla="*/ 294 w 311"/>
                <a:gd name="T5" fmla="*/ 75 h 312"/>
                <a:gd name="T6" fmla="*/ 263 w 311"/>
                <a:gd name="T7" fmla="*/ 86 h 312"/>
                <a:gd name="T8" fmla="*/ 226 w 311"/>
                <a:gd name="T9" fmla="*/ 48 h 312"/>
                <a:gd name="T10" fmla="*/ 237 w 311"/>
                <a:gd name="T11" fmla="*/ 17 h 312"/>
                <a:gd name="T12" fmla="*/ 197 w 311"/>
                <a:gd name="T13" fmla="*/ 0 h 312"/>
                <a:gd name="T14" fmla="*/ 183 w 311"/>
                <a:gd name="T15" fmla="*/ 30 h 312"/>
                <a:gd name="T16" fmla="*/ 129 w 311"/>
                <a:gd name="T17" fmla="*/ 30 h 312"/>
                <a:gd name="T18" fmla="*/ 115 w 311"/>
                <a:gd name="T19" fmla="*/ 0 h 312"/>
                <a:gd name="T20" fmla="*/ 75 w 311"/>
                <a:gd name="T21" fmla="*/ 17 h 312"/>
                <a:gd name="T22" fmla="*/ 86 w 311"/>
                <a:gd name="T23" fmla="*/ 48 h 312"/>
                <a:gd name="T24" fmla="*/ 48 w 311"/>
                <a:gd name="T25" fmla="*/ 85 h 312"/>
                <a:gd name="T26" fmla="*/ 17 w 311"/>
                <a:gd name="T27" fmla="*/ 74 h 312"/>
                <a:gd name="T28" fmla="*/ 0 w 311"/>
                <a:gd name="T29" fmla="*/ 114 h 312"/>
                <a:gd name="T30" fmla="*/ 30 w 311"/>
                <a:gd name="T31" fmla="*/ 129 h 312"/>
                <a:gd name="T32" fmla="*/ 30 w 311"/>
                <a:gd name="T33" fmla="*/ 182 h 312"/>
                <a:gd name="T34" fmla="*/ 0 w 311"/>
                <a:gd name="T35" fmla="*/ 196 h 312"/>
                <a:gd name="T36" fmla="*/ 16 w 311"/>
                <a:gd name="T37" fmla="*/ 236 h 312"/>
                <a:gd name="T38" fmla="*/ 47 w 311"/>
                <a:gd name="T39" fmla="*/ 225 h 312"/>
                <a:gd name="T40" fmla="*/ 85 w 311"/>
                <a:gd name="T41" fmla="*/ 263 h 312"/>
                <a:gd name="T42" fmla="*/ 73 w 311"/>
                <a:gd name="T43" fmla="*/ 294 h 312"/>
                <a:gd name="T44" fmla="*/ 114 w 311"/>
                <a:gd name="T45" fmla="*/ 311 h 312"/>
                <a:gd name="T46" fmla="*/ 128 w 311"/>
                <a:gd name="T47" fmla="*/ 281 h 312"/>
                <a:gd name="T48" fmla="*/ 181 w 311"/>
                <a:gd name="T49" fmla="*/ 282 h 312"/>
                <a:gd name="T50" fmla="*/ 195 w 311"/>
                <a:gd name="T51" fmla="*/ 312 h 312"/>
                <a:gd name="T52" fmla="*/ 236 w 311"/>
                <a:gd name="T53" fmla="*/ 295 h 312"/>
                <a:gd name="T54" fmla="*/ 225 w 311"/>
                <a:gd name="T55" fmla="*/ 264 h 312"/>
                <a:gd name="T56" fmla="*/ 263 w 311"/>
                <a:gd name="T57" fmla="*/ 226 h 312"/>
                <a:gd name="T58" fmla="*/ 294 w 311"/>
                <a:gd name="T59" fmla="*/ 238 h 312"/>
                <a:gd name="T60" fmla="*/ 311 w 311"/>
                <a:gd name="T61" fmla="*/ 197 h 312"/>
                <a:gd name="T62" fmla="*/ 281 w 311"/>
                <a:gd name="T63" fmla="*/ 183 h 312"/>
                <a:gd name="T64" fmla="*/ 281 w 311"/>
                <a:gd name="T65" fmla="*/ 130 h 312"/>
                <a:gd name="T66" fmla="*/ 155 w 311"/>
                <a:gd name="T67" fmla="*/ 254 h 312"/>
                <a:gd name="T68" fmla="*/ 57 w 311"/>
                <a:gd name="T69" fmla="*/ 156 h 312"/>
                <a:gd name="T70" fmla="*/ 155 w 311"/>
                <a:gd name="T71" fmla="*/ 57 h 312"/>
                <a:gd name="T72" fmla="*/ 254 w 311"/>
                <a:gd name="T73" fmla="*/ 156 h 312"/>
                <a:gd name="T74" fmla="*/ 155 w 311"/>
                <a:gd name="T75" fmla="*/ 254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11" h="312">
                  <a:moveTo>
                    <a:pt x="281" y="130"/>
                  </a:moveTo>
                  <a:cubicBezTo>
                    <a:pt x="311" y="116"/>
                    <a:pt x="311" y="116"/>
                    <a:pt x="311" y="116"/>
                  </a:cubicBezTo>
                  <a:cubicBezTo>
                    <a:pt x="294" y="75"/>
                    <a:pt x="294" y="75"/>
                    <a:pt x="294" y="75"/>
                  </a:cubicBezTo>
                  <a:cubicBezTo>
                    <a:pt x="263" y="86"/>
                    <a:pt x="263" y="86"/>
                    <a:pt x="263" y="86"/>
                  </a:cubicBezTo>
                  <a:cubicBezTo>
                    <a:pt x="253" y="71"/>
                    <a:pt x="240" y="58"/>
                    <a:pt x="226" y="48"/>
                  </a:cubicBezTo>
                  <a:cubicBezTo>
                    <a:pt x="237" y="17"/>
                    <a:pt x="237" y="17"/>
                    <a:pt x="237" y="17"/>
                  </a:cubicBezTo>
                  <a:cubicBezTo>
                    <a:pt x="197" y="0"/>
                    <a:pt x="197" y="0"/>
                    <a:pt x="197" y="0"/>
                  </a:cubicBezTo>
                  <a:cubicBezTo>
                    <a:pt x="183" y="30"/>
                    <a:pt x="183" y="30"/>
                    <a:pt x="183" y="30"/>
                  </a:cubicBezTo>
                  <a:cubicBezTo>
                    <a:pt x="165" y="27"/>
                    <a:pt x="147" y="26"/>
                    <a:pt x="129" y="30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75" y="17"/>
                    <a:pt x="75" y="17"/>
                    <a:pt x="75" y="17"/>
                  </a:cubicBezTo>
                  <a:cubicBezTo>
                    <a:pt x="86" y="48"/>
                    <a:pt x="86" y="48"/>
                    <a:pt x="86" y="48"/>
                  </a:cubicBezTo>
                  <a:cubicBezTo>
                    <a:pt x="70" y="58"/>
                    <a:pt x="58" y="71"/>
                    <a:pt x="48" y="85"/>
                  </a:cubicBezTo>
                  <a:cubicBezTo>
                    <a:pt x="17" y="74"/>
                    <a:pt x="17" y="74"/>
                    <a:pt x="17" y="74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30" y="129"/>
                    <a:pt x="30" y="129"/>
                    <a:pt x="30" y="129"/>
                  </a:cubicBezTo>
                  <a:cubicBezTo>
                    <a:pt x="26" y="146"/>
                    <a:pt x="26" y="164"/>
                    <a:pt x="30" y="182"/>
                  </a:cubicBezTo>
                  <a:cubicBezTo>
                    <a:pt x="0" y="196"/>
                    <a:pt x="0" y="196"/>
                    <a:pt x="0" y="196"/>
                  </a:cubicBezTo>
                  <a:cubicBezTo>
                    <a:pt x="16" y="236"/>
                    <a:pt x="16" y="236"/>
                    <a:pt x="16" y="236"/>
                  </a:cubicBezTo>
                  <a:cubicBezTo>
                    <a:pt x="47" y="225"/>
                    <a:pt x="47" y="225"/>
                    <a:pt x="47" y="225"/>
                  </a:cubicBezTo>
                  <a:cubicBezTo>
                    <a:pt x="57" y="241"/>
                    <a:pt x="70" y="253"/>
                    <a:pt x="85" y="263"/>
                  </a:cubicBezTo>
                  <a:cubicBezTo>
                    <a:pt x="73" y="294"/>
                    <a:pt x="73" y="294"/>
                    <a:pt x="73" y="294"/>
                  </a:cubicBezTo>
                  <a:cubicBezTo>
                    <a:pt x="114" y="311"/>
                    <a:pt x="114" y="311"/>
                    <a:pt x="114" y="311"/>
                  </a:cubicBezTo>
                  <a:cubicBezTo>
                    <a:pt x="128" y="281"/>
                    <a:pt x="128" y="281"/>
                    <a:pt x="128" y="281"/>
                  </a:cubicBezTo>
                  <a:cubicBezTo>
                    <a:pt x="145" y="285"/>
                    <a:pt x="163" y="285"/>
                    <a:pt x="181" y="282"/>
                  </a:cubicBezTo>
                  <a:cubicBezTo>
                    <a:pt x="195" y="312"/>
                    <a:pt x="195" y="312"/>
                    <a:pt x="195" y="312"/>
                  </a:cubicBezTo>
                  <a:cubicBezTo>
                    <a:pt x="236" y="295"/>
                    <a:pt x="236" y="295"/>
                    <a:pt x="236" y="295"/>
                  </a:cubicBezTo>
                  <a:cubicBezTo>
                    <a:pt x="225" y="264"/>
                    <a:pt x="225" y="264"/>
                    <a:pt x="225" y="264"/>
                  </a:cubicBezTo>
                  <a:cubicBezTo>
                    <a:pt x="240" y="254"/>
                    <a:pt x="253" y="241"/>
                    <a:pt x="263" y="226"/>
                  </a:cubicBezTo>
                  <a:cubicBezTo>
                    <a:pt x="294" y="238"/>
                    <a:pt x="294" y="238"/>
                    <a:pt x="294" y="238"/>
                  </a:cubicBezTo>
                  <a:cubicBezTo>
                    <a:pt x="311" y="197"/>
                    <a:pt x="311" y="197"/>
                    <a:pt x="311" y="197"/>
                  </a:cubicBezTo>
                  <a:cubicBezTo>
                    <a:pt x="281" y="183"/>
                    <a:pt x="281" y="183"/>
                    <a:pt x="281" y="183"/>
                  </a:cubicBezTo>
                  <a:cubicBezTo>
                    <a:pt x="285" y="166"/>
                    <a:pt x="285" y="148"/>
                    <a:pt x="281" y="130"/>
                  </a:cubicBezTo>
                  <a:close/>
                  <a:moveTo>
                    <a:pt x="155" y="254"/>
                  </a:moveTo>
                  <a:cubicBezTo>
                    <a:pt x="101" y="254"/>
                    <a:pt x="57" y="210"/>
                    <a:pt x="57" y="156"/>
                  </a:cubicBezTo>
                  <a:cubicBezTo>
                    <a:pt x="57" y="101"/>
                    <a:pt x="101" y="57"/>
                    <a:pt x="155" y="57"/>
                  </a:cubicBezTo>
                  <a:cubicBezTo>
                    <a:pt x="210" y="57"/>
                    <a:pt x="254" y="101"/>
                    <a:pt x="254" y="156"/>
                  </a:cubicBezTo>
                  <a:cubicBezTo>
                    <a:pt x="254" y="210"/>
                    <a:pt x="210" y="254"/>
                    <a:pt x="155" y="25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4" name="组合 13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>
            <a:extLst>
              <a:ext uri="{FF2B5EF4-FFF2-40B4-BE49-F238E27FC236}">
                <a16:creationId xmlns:a16="http://schemas.microsoft.com/office/drawing/2014/main" id="{4AB8219F-F57B-4853-9C98-238CF5290FAD}"/>
              </a:ext>
            </a:extLst>
          </p:cNvPr>
          <p:cNvGrpSpPr/>
          <p:nvPr/>
        </p:nvGrpSpPr>
        <p:grpSpPr>
          <a:xfrm>
            <a:off x="5639739" y="1767602"/>
            <a:ext cx="780360" cy="780360"/>
            <a:chOff x="5639739" y="1767602"/>
            <a:chExt cx="780360" cy="780360"/>
          </a:xfrm>
        </p:grpSpPr>
        <p:sp>
          <p:nvSpPr>
            <p:cNvPr id="15" name="Oval 6">
              <a:extLst>
                <a:ext uri="{FF2B5EF4-FFF2-40B4-BE49-F238E27FC236}">
                  <a16:creationId xmlns:a16="http://schemas.microsoft.com/office/drawing/2014/main" id="{83E3964E-B2C4-4EA0-AE40-1E7B11E820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39739" y="1767602"/>
              <a:ext cx="780360" cy="780360"/>
            </a:xfrm>
            <a:prstGeom prst="ellipse">
              <a:avLst/>
            </a:prstGeom>
            <a:gradFill>
              <a:gsLst>
                <a:gs pos="0">
                  <a:schemeClr val="bg1">
                    <a:lumMod val="8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7800000" scaled="0"/>
            </a:gradFill>
            <a:ln>
              <a:noFill/>
            </a:ln>
            <a:effectLst>
              <a:outerShdw blurRad="127000" dist="254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grpSp>
          <p:nvGrpSpPr>
            <p:cNvPr id="16" name="组合 15">
              <a:extLst>
                <a:ext uri="{FF2B5EF4-FFF2-40B4-BE49-F238E27FC236}">
                  <a16:creationId xmlns:a16="http://schemas.microsoft.com/office/drawing/2014/main" id="{A694CB5B-FF42-4E83-B445-A7270022BDEF}"/>
                </a:ext>
              </a:extLst>
            </p:cNvPr>
            <p:cNvGrpSpPr/>
            <p:nvPr/>
          </p:nvGrpSpPr>
          <p:grpSpPr>
            <a:xfrm>
              <a:off x="5831975" y="1904650"/>
              <a:ext cx="392083" cy="377060"/>
              <a:chOff x="2607983" y="4241292"/>
              <a:chExt cx="490600" cy="471805"/>
            </a:xfrm>
          </p:grpSpPr>
          <p:sp>
            <p:nvSpPr>
              <p:cNvPr id="17" name="Oval 131">
                <a:extLst>
                  <a:ext uri="{FF2B5EF4-FFF2-40B4-BE49-F238E27FC236}">
                    <a16:creationId xmlns:a16="http://schemas.microsoft.com/office/drawing/2014/main" id="{99A87EE0-41D7-451C-8560-841DBD0E86E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42898" y="4241292"/>
                <a:ext cx="220770" cy="22359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400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8" name="Freeform 134">
                <a:extLst>
                  <a:ext uri="{FF2B5EF4-FFF2-40B4-BE49-F238E27FC236}">
                    <a16:creationId xmlns:a16="http://schemas.microsoft.com/office/drawing/2014/main" id="{8536EABC-8BA7-4C72-8D00-0FF110CE6E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07983" y="4499759"/>
                <a:ext cx="490600" cy="213338"/>
              </a:xfrm>
              <a:custGeom>
                <a:avLst/>
                <a:gdLst>
                  <a:gd name="T0" fmla="*/ 35 w 200"/>
                  <a:gd name="T1" fmla="*/ 87 h 87"/>
                  <a:gd name="T2" fmla="*/ 35 w 200"/>
                  <a:gd name="T3" fmla="*/ 72 h 87"/>
                  <a:gd name="T4" fmla="*/ 46 w 200"/>
                  <a:gd name="T5" fmla="*/ 72 h 87"/>
                  <a:gd name="T6" fmla="*/ 46 w 200"/>
                  <a:gd name="T7" fmla="*/ 87 h 87"/>
                  <a:gd name="T8" fmla="*/ 155 w 200"/>
                  <a:gd name="T9" fmla="*/ 87 h 87"/>
                  <a:gd name="T10" fmla="*/ 155 w 200"/>
                  <a:gd name="T11" fmla="*/ 72 h 87"/>
                  <a:gd name="T12" fmla="*/ 166 w 200"/>
                  <a:gd name="T13" fmla="*/ 72 h 87"/>
                  <a:gd name="T14" fmla="*/ 166 w 200"/>
                  <a:gd name="T15" fmla="*/ 87 h 87"/>
                  <a:gd name="T16" fmla="*/ 199 w 200"/>
                  <a:gd name="T17" fmla="*/ 87 h 87"/>
                  <a:gd name="T18" fmla="*/ 200 w 200"/>
                  <a:gd name="T19" fmla="*/ 43 h 87"/>
                  <a:gd name="T20" fmla="*/ 156 w 200"/>
                  <a:gd name="T21" fmla="*/ 0 h 87"/>
                  <a:gd name="T22" fmla="*/ 156 w 200"/>
                  <a:gd name="T23" fmla="*/ 0 h 87"/>
                  <a:gd name="T24" fmla="*/ 156 w 200"/>
                  <a:gd name="T25" fmla="*/ 0 h 87"/>
                  <a:gd name="T26" fmla="*/ 140 w 200"/>
                  <a:gd name="T27" fmla="*/ 0 h 87"/>
                  <a:gd name="T28" fmla="*/ 100 w 200"/>
                  <a:gd name="T29" fmla="*/ 80 h 87"/>
                  <a:gd name="T30" fmla="*/ 60 w 200"/>
                  <a:gd name="T31" fmla="*/ 0 h 87"/>
                  <a:gd name="T32" fmla="*/ 45 w 200"/>
                  <a:gd name="T33" fmla="*/ 0 h 87"/>
                  <a:gd name="T34" fmla="*/ 45 w 200"/>
                  <a:gd name="T35" fmla="*/ 0 h 87"/>
                  <a:gd name="T36" fmla="*/ 44 w 200"/>
                  <a:gd name="T37" fmla="*/ 0 h 87"/>
                  <a:gd name="T38" fmla="*/ 1 w 200"/>
                  <a:gd name="T39" fmla="*/ 43 h 87"/>
                  <a:gd name="T40" fmla="*/ 0 w 200"/>
                  <a:gd name="T41" fmla="*/ 87 h 87"/>
                  <a:gd name="T42" fmla="*/ 35 w 200"/>
                  <a:gd name="T43" fmla="*/ 87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00" h="87">
                    <a:moveTo>
                      <a:pt x="35" y="87"/>
                    </a:moveTo>
                    <a:cubicBezTo>
                      <a:pt x="35" y="72"/>
                      <a:pt x="35" y="72"/>
                      <a:pt x="35" y="72"/>
                    </a:cubicBezTo>
                    <a:cubicBezTo>
                      <a:pt x="46" y="72"/>
                      <a:pt x="46" y="72"/>
                      <a:pt x="46" y="72"/>
                    </a:cubicBezTo>
                    <a:cubicBezTo>
                      <a:pt x="46" y="87"/>
                      <a:pt x="46" y="87"/>
                      <a:pt x="46" y="87"/>
                    </a:cubicBezTo>
                    <a:cubicBezTo>
                      <a:pt x="155" y="87"/>
                      <a:pt x="155" y="87"/>
                      <a:pt x="155" y="87"/>
                    </a:cubicBezTo>
                    <a:cubicBezTo>
                      <a:pt x="155" y="72"/>
                      <a:pt x="155" y="72"/>
                      <a:pt x="155" y="72"/>
                    </a:cubicBezTo>
                    <a:cubicBezTo>
                      <a:pt x="166" y="72"/>
                      <a:pt x="166" y="72"/>
                      <a:pt x="166" y="72"/>
                    </a:cubicBezTo>
                    <a:cubicBezTo>
                      <a:pt x="166" y="87"/>
                      <a:pt x="166" y="87"/>
                      <a:pt x="166" y="87"/>
                    </a:cubicBezTo>
                    <a:cubicBezTo>
                      <a:pt x="199" y="87"/>
                      <a:pt x="199" y="87"/>
                      <a:pt x="199" y="87"/>
                    </a:cubicBezTo>
                    <a:cubicBezTo>
                      <a:pt x="199" y="47"/>
                      <a:pt x="200" y="43"/>
                      <a:pt x="200" y="43"/>
                    </a:cubicBezTo>
                    <a:cubicBezTo>
                      <a:pt x="200" y="19"/>
                      <a:pt x="180" y="0"/>
                      <a:pt x="156" y="0"/>
                    </a:cubicBezTo>
                    <a:cubicBezTo>
                      <a:pt x="156" y="0"/>
                      <a:pt x="156" y="0"/>
                      <a:pt x="156" y="0"/>
                    </a:cubicBezTo>
                    <a:cubicBezTo>
                      <a:pt x="156" y="0"/>
                      <a:pt x="156" y="0"/>
                      <a:pt x="156" y="0"/>
                    </a:cubicBezTo>
                    <a:cubicBezTo>
                      <a:pt x="140" y="0"/>
                      <a:pt x="140" y="0"/>
                      <a:pt x="140" y="0"/>
                    </a:cubicBezTo>
                    <a:cubicBezTo>
                      <a:pt x="100" y="80"/>
                      <a:pt x="100" y="80"/>
                      <a:pt x="100" y="80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45" y="0"/>
                      <a:pt x="45" y="0"/>
                      <a:pt x="45" y="0"/>
                    </a:cubicBezTo>
                    <a:cubicBezTo>
                      <a:pt x="45" y="0"/>
                      <a:pt x="45" y="0"/>
                      <a:pt x="45" y="0"/>
                    </a:cubicBezTo>
                    <a:cubicBezTo>
                      <a:pt x="45" y="0"/>
                      <a:pt x="44" y="0"/>
                      <a:pt x="44" y="0"/>
                    </a:cubicBezTo>
                    <a:cubicBezTo>
                      <a:pt x="20" y="0"/>
                      <a:pt x="1" y="19"/>
                      <a:pt x="1" y="43"/>
                    </a:cubicBezTo>
                    <a:cubicBezTo>
                      <a:pt x="1" y="43"/>
                      <a:pt x="0" y="47"/>
                      <a:pt x="0" y="87"/>
                    </a:cubicBezTo>
                    <a:lnTo>
                      <a:pt x="35" y="87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400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9" name="组合 18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>
            <a:extLst>
              <a:ext uri="{FF2B5EF4-FFF2-40B4-BE49-F238E27FC236}">
                <a16:creationId xmlns:a16="http://schemas.microsoft.com/office/drawing/2014/main" id="{602D0258-8CAE-449A-BD1D-A0E61C5F8230}"/>
              </a:ext>
            </a:extLst>
          </p:cNvPr>
          <p:cNvGrpSpPr/>
          <p:nvPr/>
        </p:nvGrpSpPr>
        <p:grpSpPr>
          <a:xfrm>
            <a:off x="4693165" y="2447950"/>
            <a:ext cx="2665056" cy="2684778"/>
            <a:chOff x="4693165" y="2447950"/>
            <a:chExt cx="2665056" cy="2684778"/>
          </a:xfrm>
        </p:grpSpPr>
        <p:sp>
          <p:nvSpPr>
            <p:cNvPr id="20" name="任意多边形 9">
              <a:extLst>
                <a:ext uri="{FF2B5EF4-FFF2-40B4-BE49-F238E27FC236}">
                  <a16:creationId xmlns:a16="http://schemas.microsoft.com/office/drawing/2014/main" id="{8D31C4C7-998E-46FC-9421-073B39DF740C}"/>
                </a:ext>
              </a:extLst>
            </p:cNvPr>
            <p:cNvSpPr>
              <a:spLocks/>
            </p:cNvSpPr>
            <p:nvPr/>
          </p:nvSpPr>
          <p:spPr bwMode="auto">
            <a:xfrm>
              <a:off x="5056582" y="4391808"/>
              <a:ext cx="1941040" cy="740920"/>
            </a:xfrm>
            <a:custGeom>
              <a:avLst/>
              <a:gdLst>
                <a:gd name="connsiteX0" fmla="*/ 0 w 2187575"/>
                <a:gd name="connsiteY0" fmla="*/ 0 h 835026"/>
                <a:gd name="connsiteX1" fmla="*/ 2187575 w 2187575"/>
                <a:gd name="connsiteY1" fmla="*/ 0 h 835026"/>
                <a:gd name="connsiteX2" fmla="*/ 1264274 w 2187575"/>
                <a:gd name="connsiteY2" fmla="*/ 598378 h 835026"/>
                <a:gd name="connsiteX3" fmla="*/ 1230894 w 2187575"/>
                <a:gd name="connsiteY3" fmla="*/ 600575 h 835026"/>
                <a:gd name="connsiteX4" fmla="*/ 1093788 w 2187575"/>
                <a:gd name="connsiteY4" fmla="*/ 835026 h 835026"/>
                <a:gd name="connsiteX5" fmla="*/ 958103 w 2187575"/>
                <a:gd name="connsiteY5" fmla="*/ 600660 h 835026"/>
                <a:gd name="connsiteX6" fmla="*/ 923456 w 2187575"/>
                <a:gd name="connsiteY6" fmla="*/ 598378 h 835026"/>
                <a:gd name="connsiteX7" fmla="*/ 0 w 2187575"/>
                <a:gd name="connsiteY7" fmla="*/ 0 h 8350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187575" h="835026">
                  <a:moveTo>
                    <a:pt x="0" y="0"/>
                  </a:moveTo>
                  <a:cubicBezTo>
                    <a:pt x="0" y="0"/>
                    <a:pt x="0" y="0"/>
                    <a:pt x="2187575" y="0"/>
                  </a:cubicBezTo>
                  <a:cubicBezTo>
                    <a:pt x="1990243" y="319382"/>
                    <a:pt x="1654777" y="546571"/>
                    <a:pt x="1264274" y="598378"/>
                  </a:cubicBezTo>
                  <a:lnTo>
                    <a:pt x="1230894" y="600575"/>
                  </a:lnTo>
                  <a:lnTo>
                    <a:pt x="1093788" y="835026"/>
                  </a:lnTo>
                  <a:lnTo>
                    <a:pt x="958103" y="600660"/>
                  </a:lnTo>
                  <a:lnTo>
                    <a:pt x="923456" y="598378"/>
                  </a:lnTo>
                  <a:cubicBezTo>
                    <a:pt x="533621" y="546571"/>
                    <a:pt x="200622" y="319382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8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7800000" scaled="0"/>
            </a:gradFill>
            <a:ln>
              <a:noFill/>
            </a:ln>
            <a:effectLst>
              <a:outerShdw blurRad="127000" dist="254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21" name="任意多边形 10">
              <a:extLst>
                <a:ext uri="{FF2B5EF4-FFF2-40B4-BE49-F238E27FC236}">
                  <a16:creationId xmlns:a16="http://schemas.microsoft.com/office/drawing/2014/main" id="{6EA77E7F-BD53-4708-AC22-4F8D16B1C2CE}"/>
                </a:ext>
              </a:extLst>
            </p:cNvPr>
            <p:cNvSpPr>
              <a:spLocks/>
            </p:cNvSpPr>
            <p:nvPr/>
          </p:nvSpPr>
          <p:spPr bwMode="auto">
            <a:xfrm>
              <a:off x="5056582" y="2447950"/>
              <a:ext cx="1941040" cy="743736"/>
            </a:xfrm>
            <a:custGeom>
              <a:avLst/>
              <a:gdLst>
                <a:gd name="connsiteX0" fmla="*/ 1093788 w 2187575"/>
                <a:gd name="connsiteY0" fmla="*/ 0 h 838200"/>
                <a:gd name="connsiteX1" fmla="*/ 1233676 w 2187575"/>
                <a:gd name="connsiteY1" fmla="*/ 237809 h 838200"/>
                <a:gd name="connsiteX2" fmla="*/ 1264274 w 2187575"/>
                <a:gd name="connsiteY2" fmla="*/ 239823 h 838200"/>
                <a:gd name="connsiteX3" fmla="*/ 2187575 w 2187575"/>
                <a:gd name="connsiteY3" fmla="*/ 838200 h 838200"/>
                <a:gd name="connsiteX4" fmla="*/ 0 w 2187575"/>
                <a:gd name="connsiteY4" fmla="*/ 838200 h 838200"/>
                <a:gd name="connsiteX5" fmla="*/ 923456 w 2187575"/>
                <a:gd name="connsiteY5" fmla="*/ 239823 h 838200"/>
                <a:gd name="connsiteX6" fmla="*/ 955350 w 2187575"/>
                <a:gd name="connsiteY6" fmla="*/ 237721 h 838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87575" h="838200">
                  <a:moveTo>
                    <a:pt x="1093788" y="0"/>
                  </a:moveTo>
                  <a:lnTo>
                    <a:pt x="1233676" y="237809"/>
                  </a:lnTo>
                  <a:lnTo>
                    <a:pt x="1264274" y="239823"/>
                  </a:lnTo>
                  <a:cubicBezTo>
                    <a:pt x="1654777" y="291630"/>
                    <a:pt x="1990243" y="518819"/>
                    <a:pt x="2187575" y="838200"/>
                  </a:cubicBezTo>
                  <a:cubicBezTo>
                    <a:pt x="2187575" y="838200"/>
                    <a:pt x="2187575" y="838200"/>
                    <a:pt x="0" y="838200"/>
                  </a:cubicBezTo>
                  <a:cubicBezTo>
                    <a:pt x="200622" y="518819"/>
                    <a:pt x="533621" y="291630"/>
                    <a:pt x="923456" y="239823"/>
                  </a:cubicBezTo>
                  <a:lnTo>
                    <a:pt x="955350" y="237721"/>
                  </a:lnTo>
                  <a:close/>
                </a:path>
              </a:pathLst>
            </a:custGeom>
            <a:gradFill>
              <a:gsLst>
                <a:gs pos="0">
                  <a:schemeClr val="bg1">
                    <a:lumMod val="8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7800000" scaled="0"/>
            </a:gradFill>
            <a:ln>
              <a:noFill/>
            </a:ln>
            <a:effectLst>
              <a:outerShdw blurRad="127000" dist="254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22" name="任意多边形 11">
              <a:extLst>
                <a:ext uri="{FF2B5EF4-FFF2-40B4-BE49-F238E27FC236}">
                  <a16:creationId xmlns:a16="http://schemas.microsoft.com/office/drawing/2014/main" id="{5B9459A6-D0A1-48E1-B243-9435523BE396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6142" y="3191688"/>
              <a:ext cx="2472079" cy="600060"/>
            </a:xfrm>
            <a:custGeom>
              <a:avLst/>
              <a:gdLst>
                <a:gd name="connsiteX0" fmla="*/ 191753 w 2786063"/>
                <a:gd name="connsiteY0" fmla="*/ 0 h 676275"/>
                <a:gd name="connsiteX1" fmla="*/ 2379997 w 2786063"/>
                <a:gd name="connsiteY1" fmla="*/ 0 h 676275"/>
                <a:gd name="connsiteX2" fmla="*/ 2462089 w 2786063"/>
                <a:gd name="connsiteY2" fmla="*/ 152820 h 676275"/>
                <a:gd name="connsiteX3" fmla="*/ 2786063 w 2786063"/>
                <a:gd name="connsiteY3" fmla="*/ 322263 h 676275"/>
                <a:gd name="connsiteX4" fmla="*/ 2552012 w 2786063"/>
                <a:gd name="connsiteY4" fmla="*/ 459135 h 676275"/>
                <a:gd name="connsiteX5" fmla="*/ 2559237 w 2786063"/>
                <a:gd name="connsiteY5" fmla="*/ 493470 h 676275"/>
                <a:gd name="connsiteX6" fmla="*/ 2571750 w 2786063"/>
                <a:gd name="connsiteY6" fmla="*/ 676275 h 676275"/>
                <a:gd name="connsiteX7" fmla="*/ 0 w 2786063"/>
                <a:gd name="connsiteY7" fmla="*/ 676275 h 676275"/>
                <a:gd name="connsiteX8" fmla="*/ 191753 w 2786063"/>
                <a:gd name="connsiteY8" fmla="*/ 0 h 676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86063" h="676275">
                  <a:moveTo>
                    <a:pt x="191753" y="0"/>
                  </a:moveTo>
                  <a:cubicBezTo>
                    <a:pt x="191753" y="0"/>
                    <a:pt x="191753" y="0"/>
                    <a:pt x="2379997" y="0"/>
                  </a:cubicBezTo>
                  <a:lnTo>
                    <a:pt x="2462089" y="152820"/>
                  </a:lnTo>
                  <a:lnTo>
                    <a:pt x="2786063" y="322263"/>
                  </a:lnTo>
                  <a:lnTo>
                    <a:pt x="2552012" y="459135"/>
                  </a:lnTo>
                  <a:lnTo>
                    <a:pt x="2559237" y="493470"/>
                  </a:lnTo>
                  <a:cubicBezTo>
                    <a:pt x="2567520" y="553231"/>
                    <a:pt x="2571750" y="614283"/>
                    <a:pt x="2571750" y="676275"/>
                  </a:cubicBezTo>
                  <a:cubicBezTo>
                    <a:pt x="2571750" y="676275"/>
                    <a:pt x="2571750" y="676275"/>
                    <a:pt x="0" y="676275"/>
                  </a:cubicBezTo>
                  <a:cubicBezTo>
                    <a:pt x="0" y="428308"/>
                    <a:pt x="71437" y="195368"/>
                    <a:pt x="191753" y="0"/>
                  </a:cubicBezTo>
                  <a:close/>
                </a:path>
              </a:pathLst>
            </a:custGeom>
            <a:gradFill>
              <a:gsLst>
                <a:gs pos="0">
                  <a:srgbClr val="F0C76A"/>
                </a:gs>
                <a:gs pos="100000">
                  <a:srgbClr val="CC6F62"/>
                </a:gs>
              </a:gsLst>
              <a:lin ang="7800000" scaled="0"/>
            </a:gradFill>
            <a:ln>
              <a:noFill/>
            </a:ln>
            <a:effectLst>
              <a:outerShdw blurRad="139700" dist="254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23" name="任意多边形 12">
              <a:extLst>
                <a:ext uri="{FF2B5EF4-FFF2-40B4-BE49-F238E27FC236}">
                  <a16:creationId xmlns:a16="http://schemas.microsoft.com/office/drawing/2014/main" id="{C81319B3-25DF-42BD-8749-8D669E5BBFE9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3165" y="3791748"/>
              <a:ext cx="2474895" cy="600060"/>
            </a:xfrm>
            <a:custGeom>
              <a:avLst/>
              <a:gdLst>
                <a:gd name="connsiteX0" fmla="*/ 217487 w 2789237"/>
                <a:gd name="connsiteY0" fmla="*/ 0 h 676275"/>
                <a:gd name="connsiteX1" fmla="*/ 2789237 w 2789237"/>
                <a:gd name="connsiteY1" fmla="*/ 0 h 676275"/>
                <a:gd name="connsiteX2" fmla="*/ 2597484 w 2789237"/>
                <a:gd name="connsiteY2" fmla="*/ 676275 h 676275"/>
                <a:gd name="connsiteX3" fmla="*/ 409241 w 2789237"/>
                <a:gd name="connsiteY3" fmla="*/ 676275 h 676275"/>
                <a:gd name="connsiteX4" fmla="*/ 336957 w 2789237"/>
                <a:gd name="connsiteY4" fmla="*/ 537650 h 676275"/>
                <a:gd name="connsiteX5" fmla="*/ 0 w 2789237"/>
                <a:gd name="connsiteY5" fmla="*/ 357188 h 676275"/>
                <a:gd name="connsiteX6" fmla="*/ 238546 w 2789237"/>
                <a:gd name="connsiteY6" fmla="*/ 219300 h 676275"/>
                <a:gd name="connsiteX7" fmla="*/ 230529 w 2789237"/>
                <a:gd name="connsiteY7" fmla="*/ 182277 h 676275"/>
                <a:gd name="connsiteX8" fmla="*/ 217487 w 2789237"/>
                <a:gd name="connsiteY8" fmla="*/ 0 h 676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89237" h="676275">
                  <a:moveTo>
                    <a:pt x="217487" y="0"/>
                  </a:moveTo>
                  <a:lnTo>
                    <a:pt x="2789237" y="0"/>
                  </a:lnTo>
                  <a:cubicBezTo>
                    <a:pt x="2789237" y="247968"/>
                    <a:pt x="2721559" y="477150"/>
                    <a:pt x="2597484" y="676275"/>
                  </a:cubicBezTo>
                  <a:cubicBezTo>
                    <a:pt x="2597484" y="676275"/>
                    <a:pt x="2597484" y="676275"/>
                    <a:pt x="409241" y="676275"/>
                  </a:cubicBezTo>
                  <a:lnTo>
                    <a:pt x="336957" y="537650"/>
                  </a:lnTo>
                  <a:lnTo>
                    <a:pt x="0" y="357188"/>
                  </a:lnTo>
                  <a:lnTo>
                    <a:pt x="238546" y="219300"/>
                  </a:lnTo>
                  <a:lnTo>
                    <a:pt x="230529" y="182277"/>
                  </a:lnTo>
                  <a:cubicBezTo>
                    <a:pt x="221952" y="122810"/>
                    <a:pt x="217487" y="61992"/>
                    <a:pt x="217487" y="0"/>
                  </a:cubicBezTo>
                  <a:close/>
                </a:path>
              </a:pathLst>
            </a:custGeom>
            <a:gradFill>
              <a:gsLst>
                <a:gs pos="0">
                  <a:srgbClr val="F0C76A"/>
                </a:gs>
                <a:gs pos="100000">
                  <a:srgbClr val="CC6F62"/>
                </a:gs>
              </a:gsLst>
              <a:lin ang="7800000" scaled="0"/>
            </a:gradFill>
            <a:ln>
              <a:noFill/>
            </a:ln>
            <a:effectLst>
              <a:outerShdw blurRad="139700" dist="254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24" name="矩形 23">
              <a:extLst>
                <a:ext uri="{FF2B5EF4-FFF2-40B4-BE49-F238E27FC236}">
                  <a16:creationId xmlns:a16="http://schemas.microsoft.com/office/drawing/2014/main" id="{022A4B2C-500C-4E68-89D4-BEFBEF3B0237}"/>
                </a:ext>
              </a:extLst>
            </p:cNvPr>
            <p:cNvSpPr/>
            <p:nvPr/>
          </p:nvSpPr>
          <p:spPr>
            <a:xfrm>
              <a:off x="5461004" y="2845144"/>
              <a:ext cx="1148071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200" dirty="0">
                  <a:solidFill>
                    <a:prstClr val="white"/>
                  </a:solidFill>
                  <a:cs typeface="+mn-ea"/>
                  <a:sym typeface="+mn-lt"/>
                </a:rPr>
                <a:t>title </a:t>
              </a:r>
              <a:r>
                <a:rPr lang="en-US" altLang="zh-CN" sz="1200" dirty="0" err="1">
                  <a:solidFill>
                    <a:prstClr val="white"/>
                  </a:solidFill>
                  <a:cs typeface="+mn-ea"/>
                  <a:sym typeface="+mn-lt"/>
                </a:rPr>
                <a:t>gose</a:t>
              </a:r>
              <a:r>
                <a:rPr lang="en-US" altLang="zh-CN" sz="1200" dirty="0">
                  <a:solidFill>
                    <a:prstClr val="white"/>
                  </a:solidFill>
                  <a:cs typeface="+mn-ea"/>
                  <a:sym typeface="+mn-lt"/>
                </a:rPr>
                <a:t> here</a:t>
              </a:r>
              <a:endParaRPr lang="zh-CN" altLang="en-US" sz="120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25" name="矩形 24">
              <a:extLst>
                <a:ext uri="{FF2B5EF4-FFF2-40B4-BE49-F238E27FC236}">
                  <a16:creationId xmlns:a16="http://schemas.microsoft.com/office/drawing/2014/main" id="{1EA4D301-9FDB-4961-A2F3-4096C1C4883A}"/>
                </a:ext>
              </a:extLst>
            </p:cNvPr>
            <p:cNvSpPr/>
            <p:nvPr/>
          </p:nvSpPr>
          <p:spPr>
            <a:xfrm>
              <a:off x="5462382" y="3352556"/>
              <a:ext cx="1148071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200" dirty="0">
                  <a:solidFill>
                    <a:prstClr val="white"/>
                  </a:solidFill>
                  <a:cs typeface="+mn-ea"/>
                  <a:sym typeface="+mn-lt"/>
                </a:rPr>
                <a:t>title </a:t>
              </a:r>
              <a:r>
                <a:rPr lang="en-US" altLang="zh-CN" sz="1200" dirty="0" err="1">
                  <a:solidFill>
                    <a:prstClr val="white"/>
                  </a:solidFill>
                  <a:cs typeface="+mn-ea"/>
                  <a:sym typeface="+mn-lt"/>
                </a:rPr>
                <a:t>gose</a:t>
              </a:r>
              <a:r>
                <a:rPr lang="en-US" altLang="zh-CN" sz="1200" dirty="0">
                  <a:solidFill>
                    <a:prstClr val="white"/>
                  </a:solidFill>
                  <a:cs typeface="+mn-ea"/>
                  <a:sym typeface="+mn-lt"/>
                </a:rPr>
                <a:t> here</a:t>
              </a:r>
              <a:endParaRPr lang="zh-CN" altLang="en-US" sz="120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26" name="矩形 25">
              <a:extLst>
                <a:ext uri="{FF2B5EF4-FFF2-40B4-BE49-F238E27FC236}">
                  <a16:creationId xmlns:a16="http://schemas.microsoft.com/office/drawing/2014/main" id="{918FB5B0-BEA8-441B-ADFD-C60364116DB2}"/>
                </a:ext>
              </a:extLst>
            </p:cNvPr>
            <p:cNvSpPr/>
            <p:nvPr/>
          </p:nvSpPr>
          <p:spPr>
            <a:xfrm>
              <a:off x="5461004" y="3872987"/>
              <a:ext cx="1148071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200" dirty="0">
                  <a:solidFill>
                    <a:prstClr val="white"/>
                  </a:solidFill>
                  <a:cs typeface="+mn-ea"/>
                  <a:sym typeface="+mn-lt"/>
                </a:rPr>
                <a:t>title </a:t>
              </a:r>
              <a:r>
                <a:rPr lang="en-US" altLang="zh-CN" sz="1200" dirty="0" err="1">
                  <a:solidFill>
                    <a:prstClr val="white"/>
                  </a:solidFill>
                  <a:cs typeface="+mn-ea"/>
                  <a:sym typeface="+mn-lt"/>
                </a:rPr>
                <a:t>gose</a:t>
              </a:r>
              <a:r>
                <a:rPr lang="en-US" altLang="zh-CN" sz="1200" dirty="0">
                  <a:solidFill>
                    <a:prstClr val="white"/>
                  </a:solidFill>
                  <a:cs typeface="+mn-ea"/>
                  <a:sym typeface="+mn-lt"/>
                </a:rPr>
                <a:t> here</a:t>
              </a:r>
              <a:endParaRPr lang="zh-CN" altLang="en-US" sz="120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27" name="矩形 26">
              <a:extLst>
                <a:ext uri="{FF2B5EF4-FFF2-40B4-BE49-F238E27FC236}">
                  <a16:creationId xmlns:a16="http://schemas.microsoft.com/office/drawing/2014/main" id="{198B1186-E5CF-4393-97A9-ACA3E32D28C2}"/>
                </a:ext>
              </a:extLst>
            </p:cNvPr>
            <p:cNvSpPr/>
            <p:nvPr/>
          </p:nvSpPr>
          <p:spPr>
            <a:xfrm>
              <a:off x="5462382" y="4380400"/>
              <a:ext cx="1148071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200" dirty="0">
                  <a:solidFill>
                    <a:prstClr val="white"/>
                  </a:solidFill>
                  <a:cs typeface="+mn-ea"/>
                  <a:sym typeface="+mn-lt"/>
                </a:rPr>
                <a:t>title </a:t>
              </a:r>
              <a:r>
                <a:rPr lang="en-US" altLang="zh-CN" sz="1200" dirty="0" err="1">
                  <a:solidFill>
                    <a:prstClr val="white"/>
                  </a:solidFill>
                  <a:cs typeface="+mn-ea"/>
                  <a:sym typeface="+mn-lt"/>
                </a:rPr>
                <a:t>gose</a:t>
              </a:r>
              <a:r>
                <a:rPr lang="en-US" altLang="zh-CN" sz="1200" dirty="0">
                  <a:solidFill>
                    <a:prstClr val="white"/>
                  </a:solidFill>
                  <a:cs typeface="+mn-ea"/>
                  <a:sym typeface="+mn-lt"/>
                </a:rPr>
                <a:t> here</a:t>
              </a:r>
              <a:endParaRPr lang="zh-CN" altLang="en-US" sz="120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8" name="Rectangle 89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>
            <a:extLst>
              <a:ext uri="{FF2B5EF4-FFF2-40B4-BE49-F238E27FC236}">
                <a16:creationId xmlns:a16="http://schemas.microsoft.com/office/drawing/2014/main" id="{75FD07C0-BE72-42D3-908B-3DCDD0ECDDCB}"/>
              </a:ext>
            </a:extLst>
          </p:cNvPr>
          <p:cNvSpPr/>
          <p:nvPr/>
        </p:nvSpPr>
        <p:spPr>
          <a:xfrm>
            <a:off x="7895655" y="1845463"/>
            <a:ext cx="3035757" cy="846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400" b="1" dirty="0">
                <a:solidFill>
                  <a:srgbClr val="F0C76A"/>
                </a:solidFill>
                <a:cs typeface="+mn-ea"/>
                <a:sym typeface="+mn-lt"/>
              </a:rPr>
              <a:t>Key Words Here</a:t>
            </a:r>
            <a:endParaRPr lang="en-US" sz="1050" dirty="0">
              <a:solidFill>
                <a:srgbClr val="F0C76A"/>
              </a:solidFill>
              <a:cs typeface="+mn-ea"/>
              <a:sym typeface="+mn-lt"/>
            </a:endParaRPr>
          </a:p>
          <a:p>
            <a:r>
              <a:rPr lang="en-US" sz="1050" dirty="0">
                <a:solidFill>
                  <a:prstClr val="white"/>
                </a:solidFill>
                <a:cs typeface="+mn-ea"/>
                <a:sym typeface="+mn-lt"/>
              </a:rPr>
              <a:t>Click here to add text content, such as keywords, some brief introductions, etc.</a:t>
            </a:r>
          </a:p>
        </p:txBody>
      </p:sp>
      <p:sp>
        <p:nvSpPr>
          <p:cNvPr id="29" name="Rectangle 89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>
            <a:extLst>
              <a:ext uri="{FF2B5EF4-FFF2-40B4-BE49-F238E27FC236}">
                <a16:creationId xmlns:a16="http://schemas.microsoft.com/office/drawing/2014/main" id="{89884D54-2BC5-4CCB-B406-CCBC064E5047}"/>
              </a:ext>
            </a:extLst>
          </p:cNvPr>
          <p:cNvSpPr/>
          <p:nvPr/>
        </p:nvSpPr>
        <p:spPr>
          <a:xfrm>
            <a:off x="7862362" y="4688676"/>
            <a:ext cx="3035757" cy="846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400" b="1" dirty="0">
                <a:solidFill>
                  <a:srgbClr val="F0C76A"/>
                </a:solidFill>
                <a:cs typeface="+mn-ea"/>
                <a:sym typeface="+mn-lt"/>
              </a:rPr>
              <a:t>Key Words Here</a:t>
            </a:r>
            <a:endParaRPr lang="en-US" sz="1050" dirty="0">
              <a:solidFill>
                <a:srgbClr val="F0C76A"/>
              </a:solidFill>
              <a:cs typeface="+mn-ea"/>
              <a:sym typeface="+mn-lt"/>
            </a:endParaRPr>
          </a:p>
          <a:p>
            <a:r>
              <a:rPr lang="en-US" sz="1050" dirty="0">
                <a:solidFill>
                  <a:prstClr val="white"/>
                </a:solidFill>
                <a:cs typeface="+mn-ea"/>
                <a:sym typeface="+mn-lt"/>
              </a:rPr>
              <a:t>Click here to add text content, such as keywords, some brief introductions, etc.</a:t>
            </a:r>
          </a:p>
        </p:txBody>
      </p:sp>
      <p:sp>
        <p:nvSpPr>
          <p:cNvPr id="30" name="Rectangle 89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>
            <a:extLst>
              <a:ext uri="{FF2B5EF4-FFF2-40B4-BE49-F238E27FC236}">
                <a16:creationId xmlns:a16="http://schemas.microsoft.com/office/drawing/2014/main" id="{259DA661-A417-4EAD-A784-ADCD5728FA13}"/>
              </a:ext>
            </a:extLst>
          </p:cNvPr>
          <p:cNvSpPr/>
          <p:nvPr/>
        </p:nvSpPr>
        <p:spPr>
          <a:xfrm>
            <a:off x="1004887" y="1845463"/>
            <a:ext cx="3035757" cy="846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200000"/>
              </a:lnSpc>
            </a:pPr>
            <a:r>
              <a:rPr lang="en-US" altLang="zh-CN" sz="1400" b="1" dirty="0">
                <a:solidFill>
                  <a:srgbClr val="F0C76A"/>
                </a:solidFill>
                <a:cs typeface="+mn-ea"/>
                <a:sym typeface="+mn-lt"/>
              </a:rPr>
              <a:t>Key Words Here</a:t>
            </a:r>
            <a:endParaRPr lang="en-US" sz="1050" dirty="0">
              <a:solidFill>
                <a:srgbClr val="F0C76A"/>
              </a:solidFill>
              <a:cs typeface="+mn-ea"/>
              <a:sym typeface="+mn-lt"/>
            </a:endParaRPr>
          </a:p>
          <a:p>
            <a:pPr algn="r"/>
            <a:r>
              <a:rPr lang="en-US" sz="1050" dirty="0">
                <a:solidFill>
                  <a:prstClr val="white"/>
                </a:solidFill>
                <a:cs typeface="+mn-ea"/>
                <a:sym typeface="+mn-lt"/>
              </a:rPr>
              <a:t>Click here to add text content, such as keywords, some brief introductions, etc.</a:t>
            </a:r>
          </a:p>
        </p:txBody>
      </p:sp>
      <p:sp>
        <p:nvSpPr>
          <p:cNvPr id="31" name="Rectangle 89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>
            <a:extLst>
              <a:ext uri="{FF2B5EF4-FFF2-40B4-BE49-F238E27FC236}">
                <a16:creationId xmlns:a16="http://schemas.microsoft.com/office/drawing/2014/main" id="{D7F0DA7F-04AE-4AF8-861B-BF98A94536BC}"/>
              </a:ext>
            </a:extLst>
          </p:cNvPr>
          <p:cNvSpPr/>
          <p:nvPr/>
        </p:nvSpPr>
        <p:spPr>
          <a:xfrm>
            <a:off x="883311" y="4688676"/>
            <a:ext cx="3035757" cy="846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200000"/>
              </a:lnSpc>
            </a:pPr>
            <a:r>
              <a:rPr lang="en-US" altLang="zh-CN" sz="1400" b="1" dirty="0">
                <a:solidFill>
                  <a:srgbClr val="F0C76A"/>
                </a:solidFill>
                <a:cs typeface="+mn-ea"/>
                <a:sym typeface="+mn-lt"/>
              </a:rPr>
              <a:t>Key Words Here</a:t>
            </a:r>
            <a:endParaRPr lang="en-US" sz="1050" dirty="0">
              <a:solidFill>
                <a:srgbClr val="F0C76A"/>
              </a:solidFill>
              <a:cs typeface="+mn-ea"/>
              <a:sym typeface="+mn-lt"/>
            </a:endParaRPr>
          </a:p>
          <a:p>
            <a:pPr algn="r"/>
            <a:r>
              <a:rPr lang="en-US" sz="1050" dirty="0">
                <a:solidFill>
                  <a:prstClr val="white"/>
                </a:solidFill>
                <a:cs typeface="+mn-ea"/>
                <a:sym typeface="+mn-lt"/>
              </a:rPr>
              <a:t>Click here to add text content, such as keywords, some brief introductions, etc.</a:t>
            </a:r>
          </a:p>
        </p:txBody>
      </p:sp>
      <p:sp>
        <p:nvSpPr>
          <p:cNvPr id="32" name="任意多边形 39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>
            <a:extLst>
              <a:ext uri="{FF2B5EF4-FFF2-40B4-BE49-F238E27FC236}">
                <a16:creationId xmlns:a16="http://schemas.microsoft.com/office/drawing/2014/main" id="{71753E7C-581D-496A-A66A-D6EA5F1A6E58}"/>
              </a:ext>
            </a:extLst>
          </p:cNvPr>
          <p:cNvSpPr/>
          <p:nvPr/>
        </p:nvSpPr>
        <p:spPr>
          <a:xfrm rot="5400000" flipV="1">
            <a:off x="3683218" y="2493499"/>
            <a:ext cx="834605" cy="60788"/>
          </a:xfrm>
          <a:custGeom>
            <a:avLst/>
            <a:gdLst>
              <a:gd name="connsiteX0" fmla="*/ 0 w 3125338"/>
              <a:gd name="connsiteY0" fmla="*/ 0 h 0"/>
              <a:gd name="connsiteX1" fmla="*/ 3125338 w 3125338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125338">
                <a:moveTo>
                  <a:pt x="0" y="0"/>
                </a:moveTo>
                <a:lnTo>
                  <a:pt x="3125338" y="0"/>
                </a:lnTo>
              </a:path>
            </a:pathLst>
          </a:custGeom>
          <a:noFill/>
          <a:ln>
            <a:gradFill>
              <a:gsLst>
                <a:gs pos="0">
                  <a:srgbClr val="C99115"/>
                </a:gs>
                <a:gs pos="100000">
                  <a:srgbClr val="C99115">
                    <a:alpha val="0"/>
                  </a:srgbClr>
                </a:gs>
              </a:gsLst>
              <a:lin ang="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33" name="任意多边形 40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>
            <a:extLst>
              <a:ext uri="{FF2B5EF4-FFF2-40B4-BE49-F238E27FC236}">
                <a16:creationId xmlns:a16="http://schemas.microsoft.com/office/drawing/2014/main" id="{017274BB-E5B9-4A73-BFF6-75B318A94149}"/>
              </a:ext>
            </a:extLst>
          </p:cNvPr>
          <p:cNvSpPr/>
          <p:nvPr/>
        </p:nvSpPr>
        <p:spPr>
          <a:xfrm rot="5400000" flipV="1">
            <a:off x="7356756" y="2493498"/>
            <a:ext cx="834605" cy="60788"/>
          </a:xfrm>
          <a:custGeom>
            <a:avLst/>
            <a:gdLst>
              <a:gd name="connsiteX0" fmla="*/ 0 w 3125338"/>
              <a:gd name="connsiteY0" fmla="*/ 0 h 0"/>
              <a:gd name="connsiteX1" fmla="*/ 3125338 w 3125338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125338">
                <a:moveTo>
                  <a:pt x="0" y="0"/>
                </a:moveTo>
                <a:lnTo>
                  <a:pt x="3125338" y="0"/>
                </a:lnTo>
              </a:path>
            </a:pathLst>
          </a:custGeom>
          <a:noFill/>
          <a:ln>
            <a:gradFill>
              <a:gsLst>
                <a:gs pos="0">
                  <a:srgbClr val="C99115"/>
                </a:gs>
                <a:gs pos="100000">
                  <a:srgbClr val="C99115">
                    <a:alpha val="0"/>
                  </a:srgbClr>
                </a:gs>
              </a:gsLst>
              <a:lin ang="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34" name="任意多边形 41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>
            <a:extLst>
              <a:ext uri="{FF2B5EF4-FFF2-40B4-BE49-F238E27FC236}">
                <a16:creationId xmlns:a16="http://schemas.microsoft.com/office/drawing/2014/main" id="{1F497FE7-D9AC-42B5-A360-D6736FADC845}"/>
              </a:ext>
            </a:extLst>
          </p:cNvPr>
          <p:cNvSpPr/>
          <p:nvPr/>
        </p:nvSpPr>
        <p:spPr>
          <a:xfrm rot="16200000" flipV="1">
            <a:off x="3622429" y="5087366"/>
            <a:ext cx="834605" cy="60788"/>
          </a:xfrm>
          <a:custGeom>
            <a:avLst/>
            <a:gdLst>
              <a:gd name="connsiteX0" fmla="*/ 0 w 3125338"/>
              <a:gd name="connsiteY0" fmla="*/ 0 h 0"/>
              <a:gd name="connsiteX1" fmla="*/ 3125338 w 3125338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125338">
                <a:moveTo>
                  <a:pt x="0" y="0"/>
                </a:moveTo>
                <a:lnTo>
                  <a:pt x="3125338" y="0"/>
                </a:lnTo>
              </a:path>
            </a:pathLst>
          </a:custGeom>
          <a:noFill/>
          <a:ln>
            <a:gradFill>
              <a:gsLst>
                <a:gs pos="0">
                  <a:srgbClr val="C99115"/>
                </a:gs>
                <a:gs pos="100000">
                  <a:srgbClr val="C99115">
                    <a:alpha val="0"/>
                  </a:srgbClr>
                </a:gs>
              </a:gsLst>
              <a:lin ang="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35" name="任意多边形 42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>
            <a:extLst>
              <a:ext uri="{FF2B5EF4-FFF2-40B4-BE49-F238E27FC236}">
                <a16:creationId xmlns:a16="http://schemas.microsoft.com/office/drawing/2014/main" id="{37AE4EEF-95F1-4057-B22F-CA726A5DA323}"/>
              </a:ext>
            </a:extLst>
          </p:cNvPr>
          <p:cNvSpPr/>
          <p:nvPr/>
        </p:nvSpPr>
        <p:spPr>
          <a:xfrm rot="16200000" flipV="1">
            <a:off x="7384250" y="5087365"/>
            <a:ext cx="834605" cy="60788"/>
          </a:xfrm>
          <a:custGeom>
            <a:avLst/>
            <a:gdLst>
              <a:gd name="connsiteX0" fmla="*/ 0 w 3125338"/>
              <a:gd name="connsiteY0" fmla="*/ 0 h 0"/>
              <a:gd name="connsiteX1" fmla="*/ 3125338 w 3125338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125338">
                <a:moveTo>
                  <a:pt x="0" y="0"/>
                </a:moveTo>
                <a:lnTo>
                  <a:pt x="3125338" y="0"/>
                </a:lnTo>
              </a:path>
            </a:pathLst>
          </a:custGeom>
          <a:noFill/>
          <a:ln>
            <a:gradFill>
              <a:gsLst>
                <a:gs pos="0">
                  <a:srgbClr val="C99115"/>
                </a:gs>
                <a:gs pos="100000">
                  <a:srgbClr val="C99115">
                    <a:alpha val="0"/>
                  </a:srgbClr>
                </a:gs>
              </a:gsLst>
              <a:lin ang="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85254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3" presetClass="path" presetSubtype="0" accel="50000" decel="5000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1.875E-6 0.06481 L 1.875E-6 4.44444E-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241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3" presetClass="path" presetSubtype="0" accel="50000" decel="5000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3.75E-6 -0.08311 L -3.75E-6 3.7037E-6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144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3" presetClass="path" presetSubtype="0" accel="50000" decel="5000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2.08333E-7 -0.08311 L -2.08333E-7 3.7037E-6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144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22" presetClass="entr" presetSubtype="2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3" presetClass="path" presetSubtype="0" accel="50000" decel="5000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2.08333E-7 0.06481 L -2.08333E-7 4.44444E-6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241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52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53" presetClass="entr" presetSubtype="52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53" presetClass="entr" presetSubtype="52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53" presetClass="entr" presetSubtype="52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0" grpId="0"/>
      <p:bldP spid="31" grpId="0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CORM_RATE_SLIDES" val="0"/>
  <p:tag name="ISPRING_SCORM_RATE_QUIZZES" val="0"/>
  <p:tag name="ISPRING_SCORM_PASSING_SCORE" val="0.000000"/>
  <p:tag name="ISPRING_ULTRA_SCORM_COURSE_ID" val="4F9E41F3-F328-4548-AE62-6A7EAB291E83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ONLINEFOLDERID" val="0"/>
  <p:tag name="ISPRINGONLINEFOLDERPATH" val="Content List"/>
  <p:tag name="ISPRINGCLOUDFOLDERID" val="0"/>
  <p:tag name="ISPRINGCLOUDFOLDERPATH" val="Repository"/>
  <p:tag name="ISPRING_OUTPUT_FOLDER" val="D:\ppt\第七批\5.7\255699"/>
  <p:tag name="ISPRING_PRESENTATION_TITLE" val="597efd5918552"/>
  <p:tag name="ISPRING_FIRST_PUBLI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VALUE" val="118*355"/>
  <p:tag name="KSO_WM_UNIT_HIGHLIGHT" val="0"/>
  <p:tag name="KSO_WM_UNIT_COMPATIBLE" val="0"/>
  <p:tag name="KSO_WM_UNIT_DIAGRAM_ISNUMVISUAL" val="0"/>
  <p:tag name="KSO_WM_UNIT_DIAGRAM_ISREFERUNIT" val="0"/>
  <p:tag name="KSO_WM_UNIT_PLACING_PICTURE_MD4" val="F5C0D53400C002D2342BD126CE04B586"/>
  <p:tag name="KSO_WM_UNIT_TYPE" val="j"/>
  <p:tag name="KSO_WM_UNIT_INDEX" val="1"/>
  <p:tag name="KSO_WM_UNIT_ID" val="custom20202590_1*j*1"/>
  <p:tag name="KSO_WM_TEMPLATE_CATEGORY" val="custom"/>
  <p:tag name="KSO_WM_TEMPLATE_INDEX" val="20202590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VALUE" val="118*355"/>
  <p:tag name="KSO_WM_UNIT_HIGHLIGHT" val="0"/>
  <p:tag name="KSO_WM_UNIT_COMPATIBLE" val="0"/>
  <p:tag name="KSO_WM_UNIT_DIAGRAM_ISNUMVISUAL" val="0"/>
  <p:tag name="KSO_WM_UNIT_DIAGRAM_ISREFERUNIT" val="0"/>
  <p:tag name="KSO_WM_UNIT_PLACING_PICTURE_MD4" val="F5C0D53400C002D2342BD126CE04B586"/>
  <p:tag name="KSO_WM_UNIT_TYPE" val="j"/>
  <p:tag name="KSO_WM_UNIT_INDEX" val="1"/>
  <p:tag name="KSO_WM_UNIT_ID" val="custom20202590_1*j*1"/>
  <p:tag name="KSO_WM_TEMPLATE_CATEGORY" val="custom"/>
  <p:tag name="KSO_WM_TEMPLATE_INDEX" val="20202590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www.ggslide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5qwp41np">
      <a:majorFont>
        <a:latin typeface="Arial" panose="020F0302020204030204"/>
        <a:ea typeface="微软雅黑"/>
        <a:cs typeface=""/>
      </a:majorFont>
      <a:minorFont>
        <a:latin typeface="Arial" panose="020F0502020204030204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ww.freeppt7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</TotalTime>
  <Words>1569</Words>
  <Application>Microsoft Office PowerPoint</Application>
  <PresentationFormat>宽屏</PresentationFormat>
  <Paragraphs>236</Paragraphs>
  <Slides>25</Slides>
  <Notes>25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25</vt:i4>
      </vt:variant>
    </vt:vector>
  </HeadingPairs>
  <TitlesOfParts>
    <vt:vector size="31" baseType="lpstr">
      <vt:lpstr>等线</vt:lpstr>
      <vt:lpstr>微软雅黑</vt:lpstr>
      <vt:lpstr>Arial</vt:lpstr>
      <vt:lpstr>Calibri</vt:lpstr>
      <vt:lpstr>www.ggslide.com</vt:lpstr>
      <vt:lpstr>www.freeppt7.com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>第一PPT</Manager>
  <Company>第一PPT，www.1ppt.com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未来科技</dc:title>
  <dc:creator>第一PPT</dc:creator>
  <cp:keywords>www.1ppt.com</cp:keywords>
  <dc:description>www.1ppt.com</dc:description>
  <cp:lastModifiedBy>之灵</cp:lastModifiedBy>
  <cp:revision>26</cp:revision>
  <dcterms:created xsi:type="dcterms:W3CDTF">2017-07-31T07:26:41Z</dcterms:created>
  <dcterms:modified xsi:type="dcterms:W3CDTF">2022-08-27T08:13:46Z</dcterms:modified>
</cp:coreProperties>
</file>