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257" r:id="rId4"/>
    <p:sldId id="259" r:id="rId5"/>
    <p:sldId id="261" r:id="rId6"/>
    <p:sldId id="2007577205" r:id="rId7"/>
    <p:sldId id="2007577226" r:id="rId8"/>
    <p:sldId id="2007577207" r:id="rId9"/>
    <p:sldId id="2007577208" r:id="rId10"/>
    <p:sldId id="2007577209" r:id="rId11"/>
    <p:sldId id="2007577212" r:id="rId12"/>
    <p:sldId id="2007577213" r:id="rId13"/>
    <p:sldId id="2007577215" r:id="rId14"/>
    <p:sldId id="2007577214" r:id="rId15"/>
    <p:sldId id="2007577210" r:id="rId16"/>
    <p:sldId id="2007577216" r:id="rId17"/>
    <p:sldId id="2007577217" r:id="rId18"/>
    <p:sldId id="2007577218" r:id="rId19"/>
    <p:sldId id="2007577219" r:id="rId20"/>
    <p:sldId id="2007577211" r:id="rId21"/>
    <p:sldId id="2007577220" r:id="rId22"/>
    <p:sldId id="2007577221" r:id="rId23"/>
    <p:sldId id="2007577222" r:id="rId24"/>
    <p:sldId id="2007577223" r:id="rId25"/>
    <p:sldId id="2007577224" r:id="rId26"/>
    <p:sldId id="2007577225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6459"/>
    <a:srgbClr val="F5A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76" autoAdjust="0"/>
  </p:normalViewPr>
  <p:slideViewPr>
    <p:cSldViewPr snapToGrid="0">
      <p:cViewPr varScale="1">
        <p:scale>
          <a:sx n="66" d="100"/>
          <a:sy n="66" d="100"/>
        </p:scale>
        <p:origin x="8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F6DB3-2625-4B32-8E9A-F8FCB2E5CA73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01779-6CC3-4098-8EA3-7C83C89B3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808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1779-6CC3-4098-8EA3-7C83C89B313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024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1779-6CC3-4098-8EA3-7C83C89B313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222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1779-6CC3-4098-8EA3-7C83C89B313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895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1779-6CC3-4098-8EA3-7C83C89B313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223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1779-6CC3-4098-8EA3-7C83C89B313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496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1779-6CC3-4098-8EA3-7C83C89B313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188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1779-6CC3-4098-8EA3-7C83C89B313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870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1779-6CC3-4098-8EA3-7C83C89B313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167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1779-6CC3-4098-8EA3-7C83C89B313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634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1779-6CC3-4098-8EA3-7C83C89B313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106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1779-6CC3-4098-8EA3-7C83C89B313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99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1779-6CC3-4098-8EA3-7C83C89B313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320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1779-6CC3-4098-8EA3-7C83C89B313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410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1779-6CC3-4098-8EA3-7C83C89B313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6433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1779-6CC3-4098-8EA3-7C83C89B313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008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1779-6CC3-4098-8EA3-7C83C89B313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6568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1779-6CC3-4098-8EA3-7C83C89B313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3445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1779-6CC3-4098-8EA3-7C83C89B313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227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1779-6CC3-4098-8EA3-7C83C89B313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557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1779-6CC3-4098-8EA3-7C83C89B313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395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1779-6CC3-4098-8EA3-7C83C89B313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81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1779-6CC3-4098-8EA3-7C83C89B313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117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1779-6CC3-4098-8EA3-7C83C89B313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635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1779-6CC3-4098-8EA3-7C83C89B313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116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01779-6CC3-4098-8EA3-7C83C89B313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11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7D571C-5380-49D4-9D9C-F86E5A560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6A8F2D5-16BC-4D6E-9575-877DB9010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62AFBE-77C3-452D-847E-9A00BA681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D232-BABE-401D-BB34-C31A79BB51F3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C4F30A-7B44-41A0-AF84-6A77C676F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9F9625-4E83-42CF-8B1B-0AE2D7C1B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DD6F-EFC0-4917-B672-773AB7A75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75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17DB9-934B-4423-967B-5AA74B66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A35CE9F-2AF2-4985-9B40-5C2C618C0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A887D2-26C7-40C0-8568-16FFB4FAD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9147220-E8F2-4860-84FE-E11447FDA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D232-BABE-401D-BB34-C31A79BB51F3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52B7E3-4EED-48A6-8DE1-BFC23072B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2A0B48-4DA0-4E9E-9951-46DB20E8A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DD6F-EFC0-4917-B672-773AB7A75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30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501834-537F-4A68-94CD-3034EA8D4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15FAF2-A78F-4BD8-B5CF-F47CC6088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634695-01D1-4A85-84BF-FAFFC5EF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D232-BABE-401D-BB34-C31A79BB51F3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E726AC-BA2B-434C-B940-C018C5CE0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6D5605-0F19-49E1-A241-99875D86D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DD6F-EFC0-4917-B672-773AB7A75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876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EE2E374-0E22-4755-837D-F523ACF45B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34EE234-CBBF-447D-966B-F759462B6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D0D619-C0E1-4964-9AE3-E9BD6963A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D232-BABE-401D-BB34-C31A79BB51F3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DCD950-851F-4AC3-9566-0E9C49113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1F3829-1653-4849-9878-FD491441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DD6F-EFC0-4917-B672-773AB7A75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462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2022/8/27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47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2022/8/27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90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570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2D48DD-2B2C-4AD5-94F7-0F78CDAA5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76AB9D-7088-4331-B241-97D34C0A7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FB8399-5475-4405-8824-1998FB18E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D232-BABE-401D-BB34-C31A79BB51F3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394EBE-459A-4929-9E48-F93D99674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811753-0D3D-4420-9B6F-F3AEA3D38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DD6F-EFC0-4917-B672-773AB7A75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06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805F6B-D8A2-4A54-BB78-DD2C5B31E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9BC23B-C8D4-49CD-9B6A-B305ED3BB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107088-4DAA-40CE-816D-CD78F8C89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D232-BABE-401D-BB34-C31A79BB51F3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D9BFFD-227F-4D66-9B65-29CA5BAD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79E719-D088-445E-ACB4-C10991C3B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DD6F-EFC0-4917-B672-773AB7A75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862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B14456-5A7D-45D5-9804-254E498A0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252CCB-C5EB-41E6-8ECD-4890D3240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85ED5A2-3894-4AE5-AB25-981DC8F62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38FBEB-7204-40CD-B23D-8F8765342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D232-BABE-401D-BB34-C31A79BB51F3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F197B60-4F09-4056-ABDE-A49941DAD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6FE294-5AC8-46B4-A19A-E0248D50C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DD6F-EFC0-4917-B672-773AB7A75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55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71EAD7-190D-45A8-AF51-A2D0279AC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615F248-307E-40B1-A8A4-4B88E1792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FCD9007-D663-47A2-B40D-A8A1AF39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75A3425-121E-4837-B8DD-DF066A4F0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680C9F7-929B-43CD-AA56-E81D91EE71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04E4A2-9930-488D-B4D7-897BFC45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D232-BABE-401D-BB34-C31A79BB51F3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F58FD37-BC74-45A7-B4BA-ABF4F6589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6643E9D-3DBD-4458-B4EF-E40877E93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DD6F-EFC0-4917-B672-773AB7A75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29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71EAD7-190D-45A8-AF51-A2D0279AC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615F248-307E-40B1-A8A4-4B88E1792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FCD9007-D663-47A2-B40D-A8A1AF393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75A3425-121E-4837-B8DD-DF066A4F0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680C9F7-929B-43CD-AA56-E81D91EE71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04E4A2-9930-488D-B4D7-897BFC45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D232-BABE-401D-BB34-C31A79BB51F3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F58FD37-BC74-45A7-B4BA-ABF4F6589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6643E9D-3DBD-4458-B4EF-E40877E93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DD6F-EFC0-4917-B672-773AB7A754D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409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657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88893D-77C4-43E5-96EE-51178110C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8BB05A6-D63B-484E-B900-26C589B11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D232-BABE-401D-BB34-C31A79BB51F3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E62E478-EC67-4CBC-B443-2EA701459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7404E61-DA98-43EA-BD2D-0F3B4386E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DD6F-EFC0-4917-B672-773AB7A75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727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B87EF37-EBB6-41E7-8E1E-13740E22A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D232-BABE-401D-BB34-C31A79BB51F3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752C806-B225-4CF8-8363-65F61721B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C6C334-7A82-4FF1-8F03-8E8577115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DD6F-EFC0-4917-B672-773AB7A75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7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3262D9-D95B-4E55-B4C7-DD533DE0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7CB79A-0098-42A1-8AC1-11A9DD79D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485B7B-1407-4874-A5B5-5097703E4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E1E0F82-406B-4CB8-A3E4-A34F28EE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D232-BABE-401D-BB34-C31A79BB51F3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5D80B4-7EDE-4100-B30E-6F158016E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79F953-9DF7-4426-8890-01B0FCAA8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DD6F-EFC0-4917-B672-773AB7A75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54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00D4E9E-C819-4012-9A28-ADD89846D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62369D1-B428-436F-9F86-F06CA99EC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630329-9B2B-482B-86C1-B5BD3581C2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3D232-BABE-401D-BB34-C31A79BB51F3}" type="datetimeFigureOut">
              <a:rPr lang="zh-CN" altLang="en-US" smtClean="0"/>
              <a:t>2022/8/27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F912A6-87D5-411B-A374-9E82590B8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D4F0D9-DFB6-4CBE-BC7D-2C64D5980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5DD6F-EFC0-4917-B672-773AB7A754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39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3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jp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10" Type="http://schemas.openxmlformats.org/officeDocument/2006/relationships/image" Target="../media/image46.png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ggslide.com/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FE11CE1-5777-4305-920D-04B139D23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2" y="-1588"/>
            <a:ext cx="12192000" cy="68579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C8317D6-E1B9-40E0-AC8B-7CC110854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92" y="4029868"/>
            <a:ext cx="6011465" cy="28289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BCEBAD0-06D5-4FA0-8B51-E5C5998326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1925" y="4695825"/>
            <a:ext cx="4410075" cy="21621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7857095-AEF3-4F44-83A8-2BDEA7FB54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97720"/>
            <a:ext cx="1571625" cy="2733675"/>
          </a:xfrm>
          <a:prstGeom prst="rect">
            <a:avLst/>
          </a:prstGeom>
        </p:spPr>
      </p:pic>
      <p:sp>
        <p:nvSpPr>
          <p:cNvPr id="16" name="标题 1">
            <a:extLst>
              <a:ext uri="{FF2B5EF4-FFF2-40B4-BE49-F238E27FC236}">
                <a16:creationId xmlns:a16="http://schemas.microsoft.com/office/drawing/2014/main" id="{0DF192AC-2B79-44DB-BDE0-95A85AEE7CCE}"/>
              </a:ext>
            </a:extLst>
          </p:cNvPr>
          <p:cNvSpPr txBox="1">
            <a:spLocks/>
          </p:cNvSpPr>
          <p:nvPr/>
        </p:nvSpPr>
        <p:spPr>
          <a:xfrm>
            <a:off x="2136769" y="1803942"/>
            <a:ext cx="8508545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Aa法式拼音 (非商业使用)" panose="02010600010101010101" pitchFamily="2" charset="-122"/>
                <a:ea typeface="Aa法式拼音 (非商业使用)" panose="02010600010101010101" pitchFamily="2" charset="-122"/>
                <a:cs typeface="+mn-ea"/>
                <a:sym typeface="+mn-lt"/>
              </a:rPr>
              <a:t>FREE PPT TEMPLATES</a:t>
            </a:r>
            <a:endParaRPr lang="zh-CN" altLang="en-US" dirty="0">
              <a:latin typeface="Aa法式拼音 (非商业使用)" panose="02010600010101010101" pitchFamily="2" charset="-122"/>
              <a:ea typeface="Aa法式拼音 (非商业使用)" panose="02010600010101010101" pitchFamily="2" charset="-122"/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595D66B-95E2-4614-8BE8-758F9C894B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5314" y="0"/>
            <a:ext cx="1557798" cy="11144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BDA5E18-0F35-4433-B20F-8145302427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798" y="657224"/>
            <a:ext cx="895350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E4E1E72-B68D-418A-A2F3-FB739CB867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0668" y="1381720"/>
            <a:ext cx="1197460" cy="611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DA85F30-0ED3-4586-9BA2-800AC40DB2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1"/>
            <a:ext cx="1557798" cy="111442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1B0F72E-08ED-43B7-BCD3-97B4B207B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374" y="4402768"/>
            <a:ext cx="1723685" cy="93624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3437900-2C17-47B7-BD80-4303DB6AF5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9393" y="1111521"/>
            <a:ext cx="1076325" cy="69532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A1671AB-439D-4F43-9B80-6124EBC412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3123" y="2204949"/>
            <a:ext cx="1352550" cy="80962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C045241-FCDB-448D-8CEF-5E9E2FD628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25" y="5326314"/>
            <a:ext cx="1787126" cy="1533273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DD19A7A4-E0A1-467A-BF7A-E93EFC1627AF}"/>
              </a:ext>
            </a:extLst>
          </p:cNvPr>
          <p:cNvSpPr/>
          <p:nvPr/>
        </p:nvSpPr>
        <p:spPr>
          <a:xfrm>
            <a:off x="2869842" y="3230799"/>
            <a:ext cx="6842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5179D173-7747-4842-87E6-C43D593D3AF5}"/>
              </a:ext>
            </a:extLst>
          </p:cNvPr>
          <p:cNvSpPr/>
          <p:nvPr/>
        </p:nvSpPr>
        <p:spPr>
          <a:xfrm>
            <a:off x="3724755" y="4051806"/>
            <a:ext cx="2481943" cy="360119"/>
          </a:xfrm>
          <a:prstGeom prst="roundRect">
            <a:avLst>
              <a:gd name="adj" fmla="val 47844"/>
            </a:avLst>
          </a:prstGeom>
          <a:solidFill>
            <a:srgbClr val="F66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Report 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：</a:t>
            </a:r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ggslide.com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D2837113-4969-43B8-95A7-00CB1CDDA161}"/>
              </a:ext>
            </a:extLst>
          </p:cNvPr>
          <p:cNvSpPr/>
          <p:nvPr/>
        </p:nvSpPr>
        <p:spPr>
          <a:xfrm>
            <a:off x="6728221" y="4039473"/>
            <a:ext cx="1920870" cy="360119"/>
          </a:xfrm>
          <a:prstGeom prst="roundRect">
            <a:avLst>
              <a:gd name="adj" fmla="val 47844"/>
            </a:avLst>
          </a:prstGeom>
          <a:solidFill>
            <a:srgbClr val="F5A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Time 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：</a:t>
            </a:r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202X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05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5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4" grpId="0"/>
      <p:bldP spid="35" grpId="0" animBg="1"/>
      <p:bldP spid="3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3540B721-7D4E-49D7-AF7B-3F038D96A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2" y="-1588"/>
            <a:ext cx="12192000" cy="68579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BF565F9-BFAC-4AEF-BE71-910920998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70776"/>
            <a:ext cx="1030514" cy="179247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110B001-4CAA-4C0C-AC88-DA9DE02518D1}"/>
              </a:ext>
            </a:extLst>
          </p:cNvPr>
          <p:cNvSpPr/>
          <p:nvPr/>
        </p:nvSpPr>
        <p:spPr>
          <a:xfrm>
            <a:off x="1030514" y="205580"/>
            <a:ext cx="4430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noProof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 Add title text</a:t>
            </a:r>
            <a:endParaRPr kumimoji="0" lang="en-US" altLang="zh-CN" sz="3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D5FDA19-17A3-4844-90A8-55A1B64528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70733" y="5544457"/>
            <a:ext cx="1599066" cy="1599066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3C76FBCA-3D5A-44A2-B984-D176E80F9CA9}"/>
              </a:ext>
            </a:extLst>
          </p:cNvPr>
          <p:cNvGrpSpPr/>
          <p:nvPr/>
        </p:nvGrpSpPr>
        <p:grpSpPr>
          <a:xfrm>
            <a:off x="1130300" y="1587500"/>
            <a:ext cx="4445000" cy="4445000"/>
            <a:chOff x="1143000" y="1689100"/>
            <a:chExt cx="4445000" cy="4445000"/>
          </a:xfrm>
        </p:grpSpPr>
        <p:sp>
          <p:nvSpPr>
            <p:cNvPr id="36" name="菱形 35">
              <a:extLst>
                <a:ext uri="{FF2B5EF4-FFF2-40B4-BE49-F238E27FC236}">
                  <a16:creationId xmlns:a16="http://schemas.microsoft.com/office/drawing/2014/main" id="{1826C84A-0423-499B-962B-10943917604D}"/>
                </a:ext>
              </a:extLst>
            </p:cNvPr>
            <p:cNvSpPr/>
            <p:nvPr/>
          </p:nvSpPr>
          <p:spPr>
            <a:xfrm>
              <a:off x="1143000" y="1689100"/>
              <a:ext cx="4445000" cy="4445000"/>
            </a:xfrm>
            <a:prstGeom prst="diamond">
              <a:avLst/>
            </a:prstGeom>
            <a:noFill/>
            <a:ln w="38100">
              <a:solidFill>
                <a:srgbClr val="F664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4D442417-F6A0-4B16-9EB2-B4B698B386C0}"/>
                </a:ext>
              </a:extLst>
            </p:cNvPr>
            <p:cNvSpPr/>
            <p:nvPr/>
          </p:nvSpPr>
          <p:spPr>
            <a:xfrm>
              <a:off x="2343150" y="1903598"/>
              <a:ext cx="2044700" cy="674502"/>
            </a:xfrm>
            <a:prstGeom prst="roundRect">
              <a:avLst>
                <a:gd name="adj" fmla="val 38406"/>
              </a:avLst>
            </a:prstGeom>
            <a:solidFill>
              <a:srgbClr val="F5AF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7CFAE6E4-E928-4D50-B79F-1579F0C4B48E}"/>
              </a:ext>
            </a:extLst>
          </p:cNvPr>
          <p:cNvGrpSpPr/>
          <p:nvPr/>
        </p:nvGrpSpPr>
        <p:grpSpPr>
          <a:xfrm>
            <a:off x="6616700" y="1587500"/>
            <a:ext cx="4445000" cy="4445000"/>
            <a:chOff x="1143000" y="1689100"/>
            <a:chExt cx="4445000" cy="4445000"/>
          </a:xfrm>
        </p:grpSpPr>
        <p:sp>
          <p:nvSpPr>
            <p:cNvPr id="39" name="菱形 38">
              <a:extLst>
                <a:ext uri="{FF2B5EF4-FFF2-40B4-BE49-F238E27FC236}">
                  <a16:creationId xmlns:a16="http://schemas.microsoft.com/office/drawing/2014/main" id="{2CD6332B-8CF3-48E1-B40C-B91C795753F8}"/>
                </a:ext>
              </a:extLst>
            </p:cNvPr>
            <p:cNvSpPr/>
            <p:nvPr/>
          </p:nvSpPr>
          <p:spPr>
            <a:xfrm>
              <a:off x="1143000" y="1689100"/>
              <a:ext cx="4445000" cy="4445000"/>
            </a:xfrm>
            <a:prstGeom prst="diamond">
              <a:avLst/>
            </a:prstGeom>
            <a:noFill/>
            <a:ln w="38100">
              <a:solidFill>
                <a:srgbClr val="F664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5AA1C7B0-853E-4D05-81EB-FDF1F68CC478}"/>
                </a:ext>
              </a:extLst>
            </p:cNvPr>
            <p:cNvSpPr/>
            <p:nvPr/>
          </p:nvSpPr>
          <p:spPr>
            <a:xfrm>
              <a:off x="2343150" y="1903598"/>
              <a:ext cx="2044700" cy="674502"/>
            </a:xfrm>
            <a:prstGeom prst="roundRect">
              <a:avLst>
                <a:gd name="adj" fmla="val 38406"/>
              </a:avLst>
            </a:prstGeom>
            <a:solidFill>
              <a:srgbClr val="F5AF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FDA89767-89EE-4E67-80FC-57F0194A2597}"/>
              </a:ext>
            </a:extLst>
          </p:cNvPr>
          <p:cNvSpPr txBox="1"/>
          <p:nvPr/>
        </p:nvSpPr>
        <p:spPr>
          <a:xfrm>
            <a:off x="2454022" y="1781100"/>
            <a:ext cx="1800493" cy="597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1B63F018-FA75-45A0-AD74-1B709B03035E}"/>
              </a:ext>
            </a:extLst>
          </p:cNvPr>
          <p:cNvSpPr txBox="1"/>
          <p:nvPr/>
        </p:nvSpPr>
        <p:spPr>
          <a:xfrm>
            <a:off x="7937485" y="1781100"/>
            <a:ext cx="1800493" cy="597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81AC9EC-A077-49A6-B1EA-DC70489DC87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243" y="2510527"/>
            <a:ext cx="3509504" cy="2870602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781B4F4E-6AE7-4531-AC5B-2080449DEF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643" y="2534041"/>
            <a:ext cx="3509504" cy="287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9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C4225D37-1DAB-41E3-9D8F-8CEA790A8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2" y="-1588"/>
            <a:ext cx="12192000" cy="68579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BF565F9-BFAC-4AEF-BE71-910920998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70776"/>
            <a:ext cx="1030514" cy="179247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110B001-4CAA-4C0C-AC88-DA9DE02518D1}"/>
              </a:ext>
            </a:extLst>
          </p:cNvPr>
          <p:cNvSpPr/>
          <p:nvPr/>
        </p:nvSpPr>
        <p:spPr>
          <a:xfrm>
            <a:off x="1030514" y="205580"/>
            <a:ext cx="4430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noProof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 Add title text</a:t>
            </a:r>
            <a:endParaRPr kumimoji="0" lang="en-US" altLang="zh-CN" sz="3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D5FDA19-17A3-4844-90A8-55A1B64528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70733" y="5544457"/>
            <a:ext cx="1599066" cy="1599066"/>
          </a:xfrm>
          <a:prstGeom prst="rect">
            <a:avLst/>
          </a:prstGeom>
        </p:spPr>
      </p:pic>
      <p:sp>
        <p:nvSpPr>
          <p:cNvPr id="12" name="Oval 52">
            <a:extLst>
              <a:ext uri="{FF2B5EF4-FFF2-40B4-BE49-F238E27FC236}">
                <a16:creationId xmlns:a16="http://schemas.microsoft.com/office/drawing/2014/main" id="{C5C9A86F-76FB-4410-8423-D3FA4F376035}"/>
              </a:ext>
            </a:extLst>
          </p:cNvPr>
          <p:cNvSpPr/>
          <p:nvPr/>
        </p:nvSpPr>
        <p:spPr>
          <a:xfrm>
            <a:off x="4024199" y="1999395"/>
            <a:ext cx="923827" cy="923827"/>
          </a:xfrm>
          <a:prstGeom prst="ellipse">
            <a:avLst/>
          </a:prstGeom>
          <a:solidFill>
            <a:srgbClr val="F66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463C762-B8ED-465B-AB04-BFEA6C908131}"/>
              </a:ext>
            </a:extLst>
          </p:cNvPr>
          <p:cNvGrpSpPr/>
          <p:nvPr/>
        </p:nvGrpSpPr>
        <p:grpSpPr>
          <a:xfrm>
            <a:off x="899886" y="2083161"/>
            <a:ext cx="2730183" cy="884016"/>
            <a:chOff x="1741714" y="2083161"/>
            <a:chExt cx="2730183" cy="884016"/>
          </a:xfrm>
        </p:grpSpPr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5CB38B2A-97D1-417A-8D2F-30C5DA0D0E2C}"/>
                </a:ext>
              </a:extLst>
            </p:cNvPr>
            <p:cNvSpPr txBox="1"/>
            <p:nvPr/>
          </p:nvSpPr>
          <p:spPr>
            <a:xfrm>
              <a:off x="2137897" y="2083161"/>
              <a:ext cx="2334000" cy="40357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r" defTabSz="1216660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TextBox 13">
              <a:extLst>
                <a:ext uri="{FF2B5EF4-FFF2-40B4-BE49-F238E27FC236}">
                  <a16:creationId xmlns:a16="http://schemas.microsoft.com/office/drawing/2014/main" id="{1636252A-F0FD-4C1A-8EAC-8561A11665CA}"/>
                </a:ext>
              </a:extLst>
            </p:cNvPr>
            <p:cNvSpPr txBox="1"/>
            <p:nvPr/>
          </p:nvSpPr>
          <p:spPr>
            <a:xfrm>
              <a:off x="1741714" y="2482749"/>
              <a:ext cx="2730183" cy="48442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 algn="r">
                <a:lnSpc>
                  <a:spcPts val="2000"/>
                </a:lnSpc>
                <a:defRPr/>
              </a:pPr>
              <a:r>
                <a:rPr lang="en-US" altLang="zh-CN" sz="1200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20" name="Oval 44">
            <a:extLst>
              <a:ext uri="{FF2B5EF4-FFF2-40B4-BE49-F238E27FC236}">
                <a16:creationId xmlns:a16="http://schemas.microsoft.com/office/drawing/2014/main" id="{0193FFB2-8F48-4247-82E7-709497938781}"/>
              </a:ext>
            </a:extLst>
          </p:cNvPr>
          <p:cNvSpPr/>
          <p:nvPr/>
        </p:nvSpPr>
        <p:spPr>
          <a:xfrm>
            <a:off x="4024199" y="3306384"/>
            <a:ext cx="923827" cy="923827"/>
          </a:xfrm>
          <a:prstGeom prst="ellipse">
            <a:avLst/>
          </a:prstGeom>
          <a:solidFill>
            <a:srgbClr val="F5A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41CC040-5C66-43EE-9FBB-4C38D300E64C}"/>
              </a:ext>
            </a:extLst>
          </p:cNvPr>
          <p:cNvGrpSpPr/>
          <p:nvPr/>
        </p:nvGrpSpPr>
        <p:grpSpPr>
          <a:xfrm>
            <a:off x="899886" y="3390150"/>
            <a:ext cx="2730183" cy="884016"/>
            <a:chOff x="1741714" y="3390150"/>
            <a:chExt cx="2730183" cy="884016"/>
          </a:xfrm>
        </p:grpSpPr>
        <p:sp>
          <p:nvSpPr>
            <p:cNvPr id="27" name="TextBox 13">
              <a:extLst>
                <a:ext uri="{FF2B5EF4-FFF2-40B4-BE49-F238E27FC236}">
                  <a16:creationId xmlns:a16="http://schemas.microsoft.com/office/drawing/2014/main" id="{AA36F707-0701-4DE7-B94E-04CF85A73635}"/>
                </a:ext>
              </a:extLst>
            </p:cNvPr>
            <p:cNvSpPr txBox="1"/>
            <p:nvPr/>
          </p:nvSpPr>
          <p:spPr>
            <a:xfrm>
              <a:off x="2137897" y="3390150"/>
              <a:ext cx="2334000" cy="40357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r" defTabSz="1216660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TextBox 13">
              <a:extLst>
                <a:ext uri="{FF2B5EF4-FFF2-40B4-BE49-F238E27FC236}">
                  <a16:creationId xmlns:a16="http://schemas.microsoft.com/office/drawing/2014/main" id="{5BCFE0BE-7509-4DA8-9B3D-1A4DE36B8AD1}"/>
                </a:ext>
              </a:extLst>
            </p:cNvPr>
            <p:cNvSpPr txBox="1"/>
            <p:nvPr/>
          </p:nvSpPr>
          <p:spPr>
            <a:xfrm>
              <a:off x="1741714" y="3789738"/>
              <a:ext cx="2730183" cy="48442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 algn="r">
                <a:lnSpc>
                  <a:spcPts val="2000"/>
                </a:lnSpc>
                <a:defRPr/>
              </a:pPr>
              <a:r>
                <a:rPr lang="en-US" altLang="zh-CN" sz="1200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32" name="Oval 41">
            <a:extLst>
              <a:ext uri="{FF2B5EF4-FFF2-40B4-BE49-F238E27FC236}">
                <a16:creationId xmlns:a16="http://schemas.microsoft.com/office/drawing/2014/main" id="{869CDE04-E251-483F-9D4A-5C3E79C4A7EC}"/>
              </a:ext>
            </a:extLst>
          </p:cNvPr>
          <p:cNvSpPr/>
          <p:nvPr/>
        </p:nvSpPr>
        <p:spPr>
          <a:xfrm>
            <a:off x="4024199" y="4613373"/>
            <a:ext cx="923827" cy="923827"/>
          </a:xfrm>
          <a:prstGeom prst="ellipse">
            <a:avLst/>
          </a:prstGeom>
          <a:solidFill>
            <a:srgbClr val="F66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03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A58D7F1-2EFF-470E-971B-5CAA42AFA8AA}"/>
              </a:ext>
            </a:extLst>
          </p:cNvPr>
          <p:cNvGrpSpPr/>
          <p:nvPr/>
        </p:nvGrpSpPr>
        <p:grpSpPr>
          <a:xfrm>
            <a:off x="899886" y="4697139"/>
            <a:ext cx="2730183" cy="884016"/>
            <a:chOff x="1741714" y="4697139"/>
            <a:chExt cx="2730183" cy="884016"/>
          </a:xfrm>
        </p:grpSpPr>
        <p:sp>
          <p:nvSpPr>
            <p:cNvPr id="36" name="TextBox 13">
              <a:extLst>
                <a:ext uri="{FF2B5EF4-FFF2-40B4-BE49-F238E27FC236}">
                  <a16:creationId xmlns:a16="http://schemas.microsoft.com/office/drawing/2014/main" id="{22C98EE0-D426-4E3C-AB2B-789D687DA52D}"/>
                </a:ext>
              </a:extLst>
            </p:cNvPr>
            <p:cNvSpPr txBox="1"/>
            <p:nvPr/>
          </p:nvSpPr>
          <p:spPr>
            <a:xfrm>
              <a:off x="2137897" y="4697139"/>
              <a:ext cx="2334000" cy="40357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r" defTabSz="1216660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TextBox 13">
              <a:extLst>
                <a:ext uri="{FF2B5EF4-FFF2-40B4-BE49-F238E27FC236}">
                  <a16:creationId xmlns:a16="http://schemas.microsoft.com/office/drawing/2014/main" id="{A379AE6E-CA83-4BDA-8364-35F42FD97F64}"/>
                </a:ext>
              </a:extLst>
            </p:cNvPr>
            <p:cNvSpPr txBox="1"/>
            <p:nvPr/>
          </p:nvSpPr>
          <p:spPr>
            <a:xfrm>
              <a:off x="1741714" y="5096727"/>
              <a:ext cx="2730183" cy="48442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 algn="r">
                <a:lnSpc>
                  <a:spcPts val="2000"/>
                </a:lnSpc>
                <a:defRPr/>
              </a:pPr>
              <a:r>
                <a:rPr lang="en-US" altLang="zh-CN" sz="1200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DD2451BE-1480-4CAA-B44F-BC6EA2CBAC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227" y="205580"/>
            <a:ext cx="6858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CD3AD8-28CB-440B-95D1-AB3DC96DAE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164080"/>
            <a:ext cx="435864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8690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20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215EE611-DCBA-48F9-85D3-EDF67E8D0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2" y="-1588"/>
            <a:ext cx="12192000" cy="68579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BF565F9-BFAC-4AEF-BE71-910920998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70776"/>
            <a:ext cx="1030514" cy="179247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110B001-4CAA-4C0C-AC88-DA9DE02518D1}"/>
              </a:ext>
            </a:extLst>
          </p:cNvPr>
          <p:cNvSpPr/>
          <p:nvPr/>
        </p:nvSpPr>
        <p:spPr>
          <a:xfrm>
            <a:off x="1030514" y="205580"/>
            <a:ext cx="4430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noProof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 Add title text</a:t>
            </a:r>
            <a:endParaRPr kumimoji="0" lang="en-US" altLang="zh-CN" sz="3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D5FDA19-17A3-4844-90A8-55A1B64528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70733" y="5544457"/>
            <a:ext cx="1599066" cy="1599066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E45592D8-8966-4E2B-9953-7969FFC0429D}"/>
              </a:ext>
            </a:extLst>
          </p:cNvPr>
          <p:cNvSpPr txBox="1"/>
          <p:nvPr/>
        </p:nvSpPr>
        <p:spPr>
          <a:xfrm>
            <a:off x="7713569" y="2566547"/>
            <a:ext cx="2881860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0E519F0-DE81-4E38-B26A-3D156039DAE6}"/>
              </a:ext>
            </a:extLst>
          </p:cNvPr>
          <p:cNvSpPr txBox="1"/>
          <p:nvPr/>
        </p:nvSpPr>
        <p:spPr>
          <a:xfrm>
            <a:off x="7713570" y="2939292"/>
            <a:ext cx="3714419" cy="1099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4B689CC9-6398-4C2E-9AB4-A2D982D16C6C}"/>
              </a:ext>
            </a:extLst>
          </p:cNvPr>
          <p:cNvSpPr txBox="1"/>
          <p:nvPr/>
        </p:nvSpPr>
        <p:spPr>
          <a:xfrm>
            <a:off x="7477421" y="3895022"/>
            <a:ext cx="3016408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2E7E09CA-2D47-4818-B9C1-190766DE8C94}"/>
              </a:ext>
            </a:extLst>
          </p:cNvPr>
          <p:cNvSpPr txBox="1"/>
          <p:nvPr/>
        </p:nvSpPr>
        <p:spPr>
          <a:xfrm>
            <a:off x="7477422" y="4318567"/>
            <a:ext cx="3950567" cy="1009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101E7F72-353D-4007-BAD1-7B9F0797AEE4}"/>
              </a:ext>
            </a:extLst>
          </p:cNvPr>
          <p:cNvSpPr txBox="1"/>
          <p:nvPr/>
        </p:nvSpPr>
        <p:spPr>
          <a:xfrm>
            <a:off x="1901371" y="2350623"/>
            <a:ext cx="2440651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349210B4-A18B-4DBF-99BB-F3ABAA3FF76D}"/>
              </a:ext>
            </a:extLst>
          </p:cNvPr>
          <p:cNvSpPr txBox="1"/>
          <p:nvPr/>
        </p:nvSpPr>
        <p:spPr>
          <a:xfrm>
            <a:off x="656898" y="2741248"/>
            <a:ext cx="3679955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3264312B-20F0-40CF-AC37-04B4408E2055}"/>
              </a:ext>
            </a:extLst>
          </p:cNvPr>
          <p:cNvSpPr txBox="1"/>
          <p:nvPr/>
        </p:nvSpPr>
        <p:spPr>
          <a:xfrm>
            <a:off x="1901371" y="4239960"/>
            <a:ext cx="2653238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3A7EB8C2-3DDC-4779-984C-8D6287EB1A59}"/>
              </a:ext>
            </a:extLst>
          </p:cNvPr>
          <p:cNvSpPr txBox="1"/>
          <p:nvPr/>
        </p:nvSpPr>
        <p:spPr>
          <a:xfrm>
            <a:off x="1114414" y="4630585"/>
            <a:ext cx="3435025" cy="696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426DB2B-7F5A-470F-BA8E-CF9AAE149E1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025" y="1152675"/>
            <a:ext cx="3962512" cy="509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50"/>
                            </p:stCondLst>
                            <p:childTnLst>
                              <p:par>
                                <p:cTn id="43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250"/>
                            </p:stCondLst>
                            <p:childTnLst>
                              <p:par>
                                <p:cTn id="51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0" grpId="0"/>
      <p:bldP spid="41" grpId="0"/>
      <p:bldP spid="41" grpId="1"/>
      <p:bldP spid="42" grpId="0"/>
      <p:bldP spid="43" grpId="0"/>
      <p:bldP spid="43" grpId="1"/>
      <p:bldP spid="44" grpId="0"/>
      <p:bldP spid="45" grpId="0"/>
      <p:bldP spid="45" grpId="1"/>
      <p:bldP spid="46" grpId="0"/>
      <p:bldP spid="47" grpId="0"/>
      <p:bldP spid="4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331EB12B-1C8D-4045-8828-CF9AD313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2" y="-1588"/>
            <a:ext cx="12192000" cy="685799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37F0077-677A-4FC4-B8C9-8E0AAA8236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2359" y="1172813"/>
            <a:ext cx="5302384" cy="507117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BF565F9-BFAC-4AEF-BE71-910920998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70776"/>
            <a:ext cx="1030514" cy="179247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110B001-4CAA-4C0C-AC88-DA9DE02518D1}"/>
              </a:ext>
            </a:extLst>
          </p:cNvPr>
          <p:cNvSpPr/>
          <p:nvPr/>
        </p:nvSpPr>
        <p:spPr>
          <a:xfrm>
            <a:off x="1030514" y="205580"/>
            <a:ext cx="4430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noProof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 Add title text</a:t>
            </a:r>
            <a:endParaRPr kumimoji="0" lang="en-US" altLang="zh-CN" sz="3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D5FDA19-17A3-4844-90A8-55A1B64528E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70733" y="5544457"/>
            <a:ext cx="1599066" cy="1599066"/>
          </a:xfrm>
          <a:prstGeom prst="rect">
            <a:avLst/>
          </a:prstGeom>
        </p:spPr>
      </p:pic>
      <p:sp>
        <p:nvSpPr>
          <p:cNvPr id="6" name="Rectangle 48">
            <a:extLst>
              <a:ext uri="{FF2B5EF4-FFF2-40B4-BE49-F238E27FC236}">
                <a16:creationId xmlns:a16="http://schemas.microsoft.com/office/drawing/2014/main" id="{8E80069D-EBDA-47BA-957A-9F5F784D4A36}"/>
              </a:ext>
            </a:extLst>
          </p:cNvPr>
          <p:cNvSpPr/>
          <p:nvPr/>
        </p:nvSpPr>
        <p:spPr>
          <a:xfrm>
            <a:off x="2813749" y="2928128"/>
            <a:ext cx="3559605" cy="576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9" name="Rectangle 50">
            <a:extLst>
              <a:ext uri="{FF2B5EF4-FFF2-40B4-BE49-F238E27FC236}">
                <a16:creationId xmlns:a16="http://schemas.microsoft.com/office/drawing/2014/main" id="{F6971FFB-03C1-451D-9CA7-C84BA7186BCD}"/>
              </a:ext>
            </a:extLst>
          </p:cNvPr>
          <p:cNvSpPr/>
          <p:nvPr/>
        </p:nvSpPr>
        <p:spPr>
          <a:xfrm>
            <a:off x="3360052" y="4040234"/>
            <a:ext cx="2970886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1" name="Oval 54">
            <a:extLst>
              <a:ext uri="{FF2B5EF4-FFF2-40B4-BE49-F238E27FC236}">
                <a16:creationId xmlns:a16="http://schemas.microsoft.com/office/drawing/2014/main" id="{F382DEF2-387A-4B50-A319-4AF0D5CE914F}"/>
              </a:ext>
            </a:extLst>
          </p:cNvPr>
          <p:cNvSpPr/>
          <p:nvPr/>
        </p:nvSpPr>
        <p:spPr>
          <a:xfrm>
            <a:off x="1828801" y="2837567"/>
            <a:ext cx="859914" cy="728321"/>
          </a:xfrm>
          <a:prstGeom prst="ellipse">
            <a:avLst/>
          </a:prstGeom>
          <a:solidFill>
            <a:srgbClr val="F5AF2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2" name="Oval 57">
            <a:extLst>
              <a:ext uri="{FF2B5EF4-FFF2-40B4-BE49-F238E27FC236}">
                <a16:creationId xmlns:a16="http://schemas.microsoft.com/office/drawing/2014/main" id="{53D47C77-7DE5-42A7-A2E5-D94D8ADD86A7}"/>
              </a:ext>
            </a:extLst>
          </p:cNvPr>
          <p:cNvSpPr/>
          <p:nvPr/>
        </p:nvSpPr>
        <p:spPr>
          <a:xfrm>
            <a:off x="2557122" y="4096133"/>
            <a:ext cx="859913" cy="728321"/>
          </a:xfrm>
          <a:prstGeom prst="ellipse">
            <a:avLst/>
          </a:prstGeom>
          <a:solidFill>
            <a:srgbClr val="F664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0" lang="id-ID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2953FB7-879A-4930-B729-D65AE80439B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485" y="1346200"/>
            <a:ext cx="413447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4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5A2BA2BD-E1A4-4E23-B48E-A5F7B5991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2" y="-1588"/>
            <a:ext cx="12192000" cy="685799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B110D12-D807-45E7-8CEC-9C1202E68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5446">
            <a:off x="-506056" y="3410050"/>
            <a:ext cx="6743293" cy="337164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C253101-6999-453C-B284-EA3E805C27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1925" y="4695825"/>
            <a:ext cx="4410075" cy="21621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D84EF63-06C1-4F73-BD62-9CA0FEAE8D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5875"/>
            <a:ext cx="2714625" cy="1762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964AADC-8701-48E2-B8F7-26DADEF185C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779" y="-1"/>
            <a:ext cx="3560703" cy="486410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C5B69C1-4F89-40D6-96EF-28B2675131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227" y="-645319"/>
            <a:ext cx="3686175" cy="369570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0B721FD1-AF78-456A-A7C1-20D3BD125349}"/>
              </a:ext>
            </a:extLst>
          </p:cNvPr>
          <p:cNvSpPr/>
          <p:nvPr/>
        </p:nvSpPr>
        <p:spPr>
          <a:xfrm>
            <a:off x="3571815" y="3093923"/>
            <a:ext cx="4822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noProof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en-US" altLang="zh-CN" sz="4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9B827AE-98BC-4320-AFF2-5425B290CA51}"/>
              </a:ext>
            </a:extLst>
          </p:cNvPr>
          <p:cNvSpPr/>
          <p:nvPr/>
        </p:nvSpPr>
        <p:spPr>
          <a:xfrm>
            <a:off x="4079811" y="4108989"/>
            <a:ext cx="5325345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ts val="2500"/>
              </a:lnSpc>
            </a:pPr>
            <a:r>
              <a:rPr lang="en-US" altLang="zh-CN" sz="16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73BED8F-7646-451C-8C22-EE5DC1B72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932" y="1898392"/>
            <a:ext cx="33891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defRPr sz="48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</a:defRPr>
            </a:lvl1pPr>
            <a:lvl2pPr marL="742950" indent="-285750"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4000" dirty="0">
                <a:sym typeface="+mn-lt"/>
              </a:rPr>
              <a:t>PART THREE</a:t>
            </a:r>
            <a:endParaRPr lang="zh-CN" altLang="en-US" sz="4000" dirty="0">
              <a:sym typeface="+mn-lt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ED393680-242F-4DBA-BAFB-93B67E8253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11" y="1767750"/>
            <a:ext cx="1076325" cy="6953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4CA1A7B-F5A5-4423-880E-F254A45DF1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8095" y="3429000"/>
            <a:ext cx="13525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7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1501579D-8A35-4A92-A39D-1F13716A7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2" y="-1588"/>
            <a:ext cx="12192000" cy="68579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BF565F9-BFAC-4AEF-BE71-910920998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70776"/>
            <a:ext cx="1030514" cy="179247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110B001-4CAA-4C0C-AC88-DA9DE02518D1}"/>
              </a:ext>
            </a:extLst>
          </p:cNvPr>
          <p:cNvSpPr/>
          <p:nvPr/>
        </p:nvSpPr>
        <p:spPr>
          <a:xfrm>
            <a:off x="1030514" y="205580"/>
            <a:ext cx="4430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noProof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 Add title text</a:t>
            </a:r>
            <a:endParaRPr kumimoji="0" lang="en-US" altLang="zh-CN" sz="3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D5FDA19-17A3-4844-90A8-55A1B64528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70733" y="5544457"/>
            <a:ext cx="1599066" cy="1599066"/>
          </a:xfrm>
          <a:prstGeom prst="rect">
            <a:avLst/>
          </a:prstGeom>
        </p:spPr>
      </p:pic>
      <p:sp>
        <p:nvSpPr>
          <p:cNvPr id="40" name="Freeform 12">
            <a:extLst>
              <a:ext uri="{FF2B5EF4-FFF2-40B4-BE49-F238E27FC236}">
                <a16:creationId xmlns:a16="http://schemas.microsoft.com/office/drawing/2014/main" id="{04029E8F-E801-4AEB-BC38-3E28E86E6FBE}"/>
              </a:ext>
            </a:extLst>
          </p:cNvPr>
          <p:cNvSpPr/>
          <p:nvPr/>
        </p:nvSpPr>
        <p:spPr>
          <a:xfrm>
            <a:off x="3228659" y="4543329"/>
            <a:ext cx="671830" cy="673735"/>
          </a:xfrm>
          <a:custGeom>
            <a:avLst/>
            <a:gdLst>
              <a:gd name="txL" fmla="*/ 0 w 271"/>
              <a:gd name="txT" fmla="*/ 0 h 271"/>
              <a:gd name="txR" fmla="*/ 271 w 271"/>
              <a:gd name="txB" fmla="*/ 271 h 271"/>
            </a:gdLst>
            <a:ahLst/>
            <a:cxnLst>
              <a:cxn ang="0">
                <a:pos x="104722" y="74794"/>
              </a:cxn>
              <a:cxn ang="0">
                <a:pos x="406465" y="103287"/>
              </a:cxn>
              <a:cxn ang="0">
                <a:pos x="378066" y="406025"/>
              </a:cxn>
              <a:cxn ang="0">
                <a:pos x="76323" y="377532"/>
              </a:cxn>
              <a:cxn ang="0">
                <a:pos x="104722" y="74794"/>
              </a:cxn>
            </a:cxnLst>
            <a:rect l="txL" t="txT" r="txR" b="txB"/>
            <a:pathLst>
              <a:path w="271" h="271">
                <a:moveTo>
                  <a:pt x="59" y="42"/>
                </a:moveTo>
                <a:cubicBezTo>
                  <a:pt x="110" y="0"/>
                  <a:pt x="186" y="7"/>
                  <a:pt x="229" y="58"/>
                </a:cubicBezTo>
                <a:cubicBezTo>
                  <a:pt x="271" y="110"/>
                  <a:pt x="264" y="186"/>
                  <a:pt x="213" y="228"/>
                </a:cubicBezTo>
                <a:cubicBezTo>
                  <a:pt x="161" y="271"/>
                  <a:pt x="85" y="264"/>
                  <a:pt x="43" y="212"/>
                </a:cubicBezTo>
                <a:cubicBezTo>
                  <a:pt x="0" y="161"/>
                  <a:pt x="7" y="85"/>
                  <a:pt x="59" y="42"/>
                </a:cubicBezTo>
                <a:close/>
              </a:path>
            </a:pathLst>
          </a:custGeom>
          <a:solidFill>
            <a:srgbClr val="F66459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Freeform 18">
            <a:extLst>
              <a:ext uri="{FF2B5EF4-FFF2-40B4-BE49-F238E27FC236}">
                <a16:creationId xmlns:a16="http://schemas.microsoft.com/office/drawing/2014/main" id="{73CBCA9A-FE04-4173-8D13-B5AAE558CF5E}"/>
              </a:ext>
            </a:extLst>
          </p:cNvPr>
          <p:cNvSpPr/>
          <p:nvPr/>
        </p:nvSpPr>
        <p:spPr>
          <a:xfrm>
            <a:off x="8156440" y="4440457"/>
            <a:ext cx="676275" cy="676275"/>
          </a:xfrm>
          <a:custGeom>
            <a:avLst/>
            <a:gdLst>
              <a:gd name="txL" fmla="*/ 0 w 273"/>
              <a:gd name="txT" fmla="*/ 0 h 273"/>
              <a:gd name="txR" fmla="*/ 273 w 273"/>
              <a:gd name="txB" fmla="*/ 273 h 273"/>
            </a:gdLst>
            <a:ahLst/>
            <a:cxnLst>
              <a:cxn ang="0">
                <a:pos x="168490" y="443396"/>
              </a:cxn>
              <a:cxn ang="0">
                <a:pos x="40792" y="168490"/>
              </a:cxn>
              <a:cxn ang="0">
                <a:pos x="317471" y="40792"/>
              </a:cxn>
              <a:cxn ang="0">
                <a:pos x="443396" y="317471"/>
              </a:cxn>
              <a:cxn ang="0">
                <a:pos x="168490" y="443396"/>
              </a:cxn>
            </a:cxnLst>
            <a:rect l="txL" t="txT" r="txR" b="txB"/>
            <a:pathLst>
              <a:path w="273" h="273">
                <a:moveTo>
                  <a:pt x="95" y="250"/>
                </a:moveTo>
                <a:cubicBezTo>
                  <a:pt x="32" y="227"/>
                  <a:pt x="0" y="157"/>
                  <a:pt x="23" y="95"/>
                </a:cubicBezTo>
                <a:cubicBezTo>
                  <a:pt x="47" y="32"/>
                  <a:pt x="116" y="0"/>
                  <a:pt x="179" y="23"/>
                </a:cubicBezTo>
                <a:cubicBezTo>
                  <a:pt x="241" y="47"/>
                  <a:pt x="273" y="116"/>
                  <a:pt x="250" y="179"/>
                </a:cubicBezTo>
                <a:cubicBezTo>
                  <a:pt x="227" y="241"/>
                  <a:pt x="157" y="273"/>
                  <a:pt x="95" y="250"/>
                </a:cubicBezTo>
                <a:close/>
              </a:path>
            </a:pathLst>
          </a:custGeom>
          <a:solidFill>
            <a:srgbClr val="F66459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Freeform 10">
            <a:extLst>
              <a:ext uri="{FF2B5EF4-FFF2-40B4-BE49-F238E27FC236}">
                <a16:creationId xmlns:a16="http://schemas.microsoft.com/office/drawing/2014/main" id="{2FBA3552-CD11-44D5-B7B1-F409B1978B67}"/>
              </a:ext>
            </a:extLst>
          </p:cNvPr>
          <p:cNvSpPr/>
          <p:nvPr/>
        </p:nvSpPr>
        <p:spPr>
          <a:xfrm>
            <a:off x="3712937" y="2653115"/>
            <a:ext cx="600710" cy="603250"/>
          </a:xfrm>
          <a:custGeom>
            <a:avLst/>
            <a:gdLst>
              <a:gd name="txL" fmla="*/ 0 w 242"/>
              <a:gd name="txT" fmla="*/ 0 h 243"/>
              <a:gd name="txR" fmla="*/ 242 w 242"/>
              <a:gd name="txB" fmla="*/ 243 h 243"/>
            </a:gdLst>
            <a:ahLst/>
            <a:cxnLst>
              <a:cxn ang="0">
                <a:pos x="216884" y="1777"/>
              </a:cxn>
              <a:cxn ang="0">
                <a:pos x="430213" y="216788"/>
              </a:cxn>
              <a:cxn ang="0">
                <a:pos x="213329" y="430023"/>
              </a:cxn>
              <a:cxn ang="0">
                <a:pos x="0" y="215012"/>
              </a:cxn>
              <a:cxn ang="0">
                <a:pos x="216884" y="1777"/>
              </a:cxn>
            </a:cxnLst>
            <a:rect l="txL" t="txT" r="txR" b="txB"/>
            <a:pathLst>
              <a:path w="242" h="243">
                <a:moveTo>
                  <a:pt x="122" y="1"/>
                </a:moveTo>
                <a:cubicBezTo>
                  <a:pt x="188" y="1"/>
                  <a:pt x="242" y="56"/>
                  <a:pt x="242" y="122"/>
                </a:cubicBezTo>
                <a:cubicBezTo>
                  <a:pt x="241" y="189"/>
                  <a:pt x="187" y="243"/>
                  <a:pt x="120" y="242"/>
                </a:cubicBezTo>
                <a:cubicBezTo>
                  <a:pt x="53" y="242"/>
                  <a:pt x="0" y="188"/>
                  <a:pt x="0" y="121"/>
                </a:cubicBezTo>
                <a:cubicBezTo>
                  <a:pt x="1" y="54"/>
                  <a:pt x="55" y="0"/>
                  <a:pt x="122" y="1"/>
                </a:cubicBezTo>
                <a:close/>
              </a:path>
            </a:pathLst>
          </a:custGeom>
          <a:solidFill>
            <a:srgbClr val="F5AF28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Freeform 1819">
            <a:extLst>
              <a:ext uri="{FF2B5EF4-FFF2-40B4-BE49-F238E27FC236}">
                <a16:creationId xmlns:a16="http://schemas.microsoft.com/office/drawing/2014/main" id="{3EE3B485-4A42-4864-8F68-F31CEAF39286}"/>
              </a:ext>
            </a:extLst>
          </p:cNvPr>
          <p:cNvSpPr/>
          <p:nvPr/>
        </p:nvSpPr>
        <p:spPr>
          <a:xfrm>
            <a:off x="7748542" y="2547068"/>
            <a:ext cx="672465" cy="675005"/>
          </a:xfrm>
          <a:custGeom>
            <a:avLst/>
            <a:gdLst>
              <a:gd name="txL" fmla="*/ 0 w 92"/>
              <a:gd name="txT" fmla="*/ 0 h 92"/>
              <a:gd name="txR" fmla="*/ 92 w 92"/>
              <a:gd name="txB" fmla="*/ 92 h 92"/>
            </a:gdLst>
            <a:ahLst/>
            <a:cxnLst>
              <a:cxn ang="0">
                <a:pos x="382657" y="63966"/>
              </a:cxn>
              <a:cxn ang="0">
                <a:pos x="469624" y="383796"/>
              </a:cxn>
              <a:cxn ang="0">
                <a:pos x="150743" y="471022"/>
              </a:cxn>
              <a:cxn ang="0">
                <a:pos x="69574" y="151192"/>
              </a:cxn>
              <a:cxn ang="0">
                <a:pos x="382657" y="63966"/>
              </a:cxn>
            </a:cxnLst>
            <a:rect l="txL" t="txT" r="txR" b="txB"/>
            <a:pathLst>
              <a:path w="92" h="92">
                <a:moveTo>
                  <a:pt x="66" y="11"/>
                </a:moveTo>
                <a:cubicBezTo>
                  <a:pt x="85" y="23"/>
                  <a:pt x="92" y="47"/>
                  <a:pt x="81" y="66"/>
                </a:cubicBezTo>
                <a:cubicBezTo>
                  <a:pt x="70" y="85"/>
                  <a:pt x="45" y="92"/>
                  <a:pt x="26" y="81"/>
                </a:cubicBezTo>
                <a:cubicBezTo>
                  <a:pt x="7" y="70"/>
                  <a:pt x="0" y="45"/>
                  <a:pt x="12" y="26"/>
                </a:cubicBezTo>
                <a:cubicBezTo>
                  <a:pt x="23" y="7"/>
                  <a:pt x="47" y="0"/>
                  <a:pt x="66" y="11"/>
                </a:cubicBezTo>
              </a:path>
            </a:pathLst>
          </a:custGeom>
          <a:solidFill>
            <a:srgbClr val="F5AF28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2C5419F-A856-45D9-B6C7-C77818E0B421}"/>
              </a:ext>
            </a:extLst>
          </p:cNvPr>
          <p:cNvGrpSpPr/>
          <p:nvPr/>
        </p:nvGrpSpPr>
        <p:grpSpPr>
          <a:xfrm>
            <a:off x="1045302" y="2560080"/>
            <a:ext cx="2453640" cy="1053070"/>
            <a:chOff x="1727472" y="2893909"/>
            <a:chExt cx="2453640" cy="1053070"/>
          </a:xfrm>
        </p:grpSpPr>
        <p:sp>
          <p:nvSpPr>
            <p:cNvPr id="55" name="TextBox 1210">
              <a:extLst>
                <a:ext uri="{FF2B5EF4-FFF2-40B4-BE49-F238E27FC236}">
                  <a16:creationId xmlns:a16="http://schemas.microsoft.com/office/drawing/2014/main" id="{65AFCD7C-A61B-40DF-AA72-F715B431ECBF}"/>
                </a:ext>
              </a:extLst>
            </p:cNvPr>
            <p:cNvSpPr/>
            <p:nvPr/>
          </p:nvSpPr>
          <p:spPr>
            <a:xfrm>
              <a:off x="1939536" y="2893909"/>
              <a:ext cx="2241576" cy="497957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CA0B4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1216660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CA52AED2-90D8-4F51-A620-2051089867AD}"/>
                </a:ext>
              </a:extLst>
            </p:cNvPr>
            <p:cNvSpPr txBox="1"/>
            <p:nvPr/>
          </p:nvSpPr>
          <p:spPr>
            <a:xfrm>
              <a:off x="1727472" y="3370218"/>
              <a:ext cx="2453640" cy="57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CA0B4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>
                <a:lnSpc>
                  <a:spcPts val="2000"/>
                </a:lnSpc>
                <a:defRPr sz="1200">
                  <a:solidFill>
                    <a:prstClr val="black"/>
                  </a:solidFill>
                  <a:latin typeface="小美好体" panose="02010601030101010101" pitchFamily="2" charset="-122"/>
                  <a:ea typeface="小美好体" panose="02010601030101010101" pitchFamily="2" charset="-122"/>
                </a:defRPr>
              </a:lvl1pPr>
            </a:lstStyle>
            <a:p>
              <a:pPr algn="r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3A37364-D9BC-49A6-ACAD-BFA44D4B69CB}"/>
              </a:ext>
            </a:extLst>
          </p:cNvPr>
          <p:cNvGrpSpPr/>
          <p:nvPr/>
        </p:nvGrpSpPr>
        <p:grpSpPr>
          <a:xfrm>
            <a:off x="8635002" y="2458478"/>
            <a:ext cx="2453640" cy="1009526"/>
            <a:chOff x="7851231" y="2792307"/>
            <a:chExt cx="2453640" cy="1009526"/>
          </a:xfrm>
        </p:grpSpPr>
        <p:sp>
          <p:nvSpPr>
            <p:cNvPr id="57" name="TextBox 1210">
              <a:extLst>
                <a:ext uri="{FF2B5EF4-FFF2-40B4-BE49-F238E27FC236}">
                  <a16:creationId xmlns:a16="http://schemas.microsoft.com/office/drawing/2014/main" id="{33F784CE-BCEC-47BD-AF7F-6E53A8D60705}"/>
                </a:ext>
              </a:extLst>
            </p:cNvPr>
            <p:cNvSpPr/>
            <p:nvPr/>
          </p:nvSpPr>
          <p:spPr>
            <a:xfrm>
              <a:off x="7851231" y="2792307"/>
              <a:ext cx="2241576" cy="497957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CA0B4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1D90C222-68E2-4CD5-A09F-CC974CBB0CAE}"/>
                </a:ext>
              </a:extLst>
            </p:cNvPr>
            <p:cNvSpPr txBox="1"/>
            <p:nvPr/>
          </p:nvSpPr>
          <p:spPr>
            <a:xfrm>
              <a:off x="7851231" y="3225072"/>
              <a:ext cx="2453640" cy="57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CA0B4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ts val="2000"/>
                </a:lnSpc>
                <a:defRPr sz="1200">
                  <a:solidFill>
                    <a:prstClr val="black"/>
                  </a:solidFill>
                  <a:latin typeface="小美好体" panose="02010601030101010101" pitchFamily="2" charset="-122"/>
                  <a:ea typeface="小美好体" panose="02010601030101010101" pitchFamily="2" charset="-122"/>
                </a:defRPr>
              </a:lvl1pPr>
            </a:lstStyle>
            <a:p>
              <a:pPr algn="l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50011774-83AB-4EF8-81EF-E68721ED86DF}"/>
              </a:ext>
            </a:extLst>
          </p:cNvPr>
          <p:cNvGrpSpPr/>
          <p:nvPr/>
        </p:nvGrpSpPr>
        <p:grpSpPr>
          <a:xfrm>
            <a:off x="644209" y="4454104"/>
            <a:ext cx="2453640" cy="1053070"/>
            <a:chOff x="803865" y="4454104"/>
            <a:chExt cx="2453640" cy="1053070"/>
          </a:xfrm>
        </p:grpSpPr>
        <p:sp>
          <p:nvSpPr>
            <p:cNvPr id="59" name="TextBox 1210">
              <a:extLst>
                <a:ext uri="{FF2B5EF4-FFF2-40B4-BE49-F238E27FC236}">
                  <a16:creationId xmlns:a16="http://schemas.microsoft.com/office/drawing/2014/main" id="{5D2078FC-008D-42E9-8F50-3E1F279D4E46}"/>
                </a:ext>
              </a:extLst>
            </p:cNvPr>
            <p:cNvSpPr/>
            <p:nvPr/>
          </p:nvSpPr>
          <p:spPr>
            <a:xfrm>
              <a:off x="1015929" y="4454104"/>
              <a:ext cx="2241576" cy="497957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CA0B4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r" defTabSz="1216660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D50C097A-FAF2-4370-9AEB-ACFBCE8FFA0F}"/>
                </a:ext>
              </a:extLst>
            </p:cNvPr>
            <p:cNvSpPr txBox="1"/>
            <p:nvPr/>
          </p:nvSpPr>
          <p:spPr>
            <a:xfrm>
              <a:off x="803865" y="4930413"/>
              <a:ext cx="2453640" cy="57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CA0B4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 algn="r">
                <a:lnSpc>
                  <a:spcPts val="2000"/>
                </a:lnSpc>
                <a:defRPr sz="1200">
                  <a:solidFill>
                    <a:prstClr val="black"/>
                  </a:solidFill>
                  <a:latin typeface="小美好体" panose="02010601030101010101" pitchFamily="2" charset="-122"/>
                  <a:ea typeface="小美好体" panose="02010601030101010101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6F8726D-D778-44CB-A5B9-419CC2110B44}"/>
              </a:ext>
            </a:extLst>
          </p:cNvPr>
          <p:cNvGrpSpPr/>
          <p:nvPr/>
        </p:nvGrpSpPr>
        <p:grpSpPr>
          <a:xfrm>
            <a:off x="8963525" y="4352502"/>
            <a:ext cx="2453640" cy="1009526"/>
            <a:chOff x="8774839" y="4352502"/>
            <a:chExt cx="2453640" cy="1009526"/>
          </a:xfrm>
        </p:grpSpPr>
        <p:sp>
          <p:nvSpPr>
            <p:cNvPr id="61" name="TextBox 1210">
              <a:extLst>
                <a:ext uri="{FF2B5EF4-FFF2-40B4-BE49-F238E27FC236}">
                  <a16:creationId xmlns:a16="http://schemas.microsoft.com/office/drawing/2014/main" id="{D7E8C56A-CB6C-4CF2-8F84-CB4C2A4ED110}"/>
                </a:ext>
              </a:extLst>
            </p:cNvPr>
            <p:cNvSpPr/>
            <p:nvPr/>
          </p:nvSpPr>
          <p:spPr>
            <a:xfrm>
              <a:off x="8774839" y="4352502"/>
              <a:ext cx="2241576" cy="497957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CA0B4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CD56766B-288C-4CC2-857A-382C25D1E403}"/>
                </a:ext>
              </a:extLst>
            </p:cNvPr>
            <p:cNvSpPr txBox="1"/>
            <p:nvPr/>
          </p:nvSpPr>
          <p:spPr>
            <a:xfrm>
              <a:off x="8774839" y="4785267"/>
              <a:ext cx="2453640" cy="57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CA0B4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lvl="0">
                <a:lnSpc>
                  <a:spcPts val="2000"/>
                </a:lnSpc>
                <a:defRPr sz="1200">
                  <a:solidFill>
                    <a:prstClr val="black"/>
                  </a:solidFill>
                  <a:latin typeface="小美好体" panose="02010601030101010101" pitchFamily="2" charset="-122"/>
                  <a:ea typeface="小美好体" panose="02010601030101010101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F721B19E-852E-4E8C-BC20-CC3B478FDC5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8100" y="851911"/>
            <a:ext cx="3934819" cy="589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5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0" grpId="0" animBg="1"/>
      <p:bldP spid="42" grpId="0" animBg="1"/>
      <p:bldP spid="46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833F5942-EE3E-4805-8E72-35D792765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2" y="-1588"/>
            <a:ext cx="12192000" cy="68579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BF565F9-BFAC-4AEF-BE71-910920998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70776"/>
            <a:ext cx="1030514" cy="179247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110B001-4CAA-4C0C-AC88-DA9DE02518D1}"/>
              </a:ext>
            </a:extLst>
          </p:cNvPr>
          <p:cNvSpPr/>
          <p:nvPr/>
        </p:nvSpPr>
        <p:spPr>
          <a:xfrm>
            <a:off x="1030514" y="205580"/>
            <a:ext cx="4430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noProof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 Add title text</a:t>
            </a:r>
            <a:endParaRPr kumimoji="0" lang="en-US" altLang="zh-CN" sz="3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D5FDA19-17A3-4844-90A8-55A1B64528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70733" y="5544457"/>
            <a:ext cx="1599066" cy="1599066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22E33A4-BA7D-42A5-9812-278CE4A49E9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0000">
            <a:off x="941727" y="1930313"/>
            <a:ext cx="3171696" cy="2352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A815CD7-5CB9-4694-BF86-DAD2E1E741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856" y="2939243"/>
            <a:ext cx="4597800" cy="3000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66EEDB6-F7FD-4AC1-B79A-2B967BEE65A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0000">
            <a:off x="7689054" y="1658660"/>
            <a:ext cx="3536504" cy="2147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7390ECE-178F-4FB4-B3C3-05E89559C0DD}"/>
              </a:ext>
            </a:extLst>
          </p:cNvPr>
          <p:cNvSpPr/>
          <p:nvPr/>
        </p:nvSpPr>
        <p:spPr>
          <a:xfrm>
            <a:off x="4039303" y="2218069"/>
            <a:ext cx="2739661" cy="430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48640">
              <a:lnSpc>
                <a:spcPts val="2500"/>
              </a:lnSpc>
            </a:pPr>
            <a:r>
              <a:rPr lang="en-US" altLang="zh-CN" sz="3200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DCC21BD-9F47-401B-BE70-098FDCAA021A}"/>
              </a:ext>
            </a:extLst>
          </p:cNvPr>
          <p:cNvSpPr/>
          <p:nvPr/>
        </p:nvSpPr>
        <p:spPr>
          <a:xfrm>
            <a:off x="1030514" y="5361556"/>
            <a:ext cx="2739661" cy="430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48640">
              <a:lnSpc>
                <a:spcPts val="2500"/>
              </a:lnSpc>
            </a:pPr>
            <a:r>
              <a:rPr lang="en-US" altLang="zh-CN" sz="3200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B16012B-5F07-41DD-A643-68F022CDCE22}"/>
              </a:ext>
            </a:extLst>
          </p:cNvPr>
          <p:cNvSpPr/>
          <p:nvPr/>
        </p:nvSpPr>
        <p:spPr>
          <a:xfrm>
            <a:off x="9339064" y="4888208"/>
            <a:ext cx="2739661" cy="430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48640">
              <a:lnSpc>
                <a:spcPts val="2500"/>
              </a:lnSpc>
            </a:pPr>
            <a:r>
              <a:rPr lang="en-US" altLang="zh-CN" sz="3200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108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ythrough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57FE0FD8-F430-4BEB-B22E-0FA809F1C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2" y="-1588"/>
            <a:ext cx="12192000" cy="68579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BF565F9-BFAC-4AEF-BE71-910920998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70776"/>
            <a:ext cx="1030514" cy="179247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110B001-4CAA-4C0C-AC88-DA9DE02518D1}"/>
              </a:ext>
            </a:extLst>
          </p:cNvPr>
          <p:cNvSpPr/>
          <p:nvPr/>
        </p:nvSpPr>
        <p:spPr>
          <a:xfrm>
            <a:off x="1030514" y="205580"/>
            <a:ext cx="4430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noProof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 Add title text</a:t>
            </a:r>
            <a:endParaRPr kumimoji="0" lang="en-US" altLang="zh-CN" sz="3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D5FDA19-17A3-4844-90A8-55A1B64528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70733" y="5544457"/>
            <a:ext cx="1599066" cy="1599066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2C46D21A-1FDB-46E4-97C9-5AF8789C3757}"/>
              </a:ext>
            </a:extLst>
          </p:cNvPr>
          <p:cNvSpPr/>
          <p:nvPr/>
        </p:nvSpPr>
        <p:spPr>
          <a:xfrm>
            <a:off x="1078805" y="1378157"/>
            <a:ext cx="9737634" cy="4573833"/>
          </a:xfrm>
          <a:custGeom>
            <a:avLst/>
            <a:gdLst>
              <a:gd name="connsiteX0" fmla="*/ 0 w 12806976"/>
              <a:gd name="connsiteY0" fmla="*/ 5855515 h 5855515"/>
              <a:gd name="connsiteX1" fmla="*/ 1752600 w 12806976"/>
              <a:gd name="connsiteY1" fmla="*/ 5642155 h 5855515"/>
              <a:gd name="connsiteX2" fmla="*/ 2438400 w 12806976"/>
              <a:gd name="connsiteY2" fmla="*/ 5032555 h 5855515"/>
              <a:gd name="connsiteX3" fmla="*/ 2667000 w 12806976"/>
              <a:gd name="connsiteY3" fmla="*/ 4301035 h 5855515"/>
              <a:gd name="connsiteX4" fmla="*/ 4160520 w 12806976"/>
              <a:gd name="connsiteY4" fmla="*/ 3630475 h 5855515"/>
              <a:gd name="connsiteX5" fmla="*/ 5349240 w 12806976"/>
              <a:gd name="connsiteY5" fmla="*/ 3630475 h 5855515"/>
              <a:gd name="connsiteX6" fmla="*/ 5638800 w 12806976"/>
              <a:gd name="connsiteY6" fmla="*/ 2807515 h 5855515"/>
              <a:gd name="connsiteX7" fmla="*/ 5913120 w 12806976"/>
              <a:gd name="connsiteY7" fmla="*/ 2517955 h 5855515"/>
              <a:gd name="connsiteX8" fmla="*/ 6873240 w 12806976"/>
              <a:gd name="connsiteY8" fmla="*/ 2685595 h 5855515"/>
              <a:gd name="connsiteX9" fmla="*/ 7543800 w 12806976"/>
              <a:gd name="connsiteY9" fmla="*/ 2807515 h 5855515"/>
              <a:gd name="connsiteX10" fmla="*/ 8016240 w 12806976"/>
              <a:gd name="connsiteY10" fmla="*/ 2243635 h 5855515"/>
              <a:gd name="connsiteX11" fmla="*/ 8595360 w 12806976"/>
              <a:gd name="connsiteY11" fmla="*/ 1725475 h 5855515"/>
              <a:gd name="connsiteX12" fmla="*/ 10027920 w 12806976"/>
              <a:gd name="connsiteY12" fmla="*/ 1634035 h 5855515"/>
              <a:gd name="connsiteX13" fmla="*/ 10652760 w 12806976"/>
              <a:gd name="connsiteY13" fmla="*/ 1344475 h 5855515"/>
              <a:gd name="connsiteX14" fmla="*/ 10088880 w 12806976"/>
              <a:gd name="connsiteY14" fmla="*/ 643435 h 5855515"/>
              <a:gd name="connsiteX15" fmla="*/ 10607040 w 12806976"/>
              <a:gd name="connsiteY15" fmla="*/ 155755 h 5855515"/>
              <a:gd name="connsiteX16" fmla="*/ 11628120 w 12806976"/>
              <a:gd name="connsiteY16" fmla="*/ 3355 h 5855515"/>
              <a:gd name="connsiteX17" fmla="*/ 12268200 w 12806976"/>
              <a:gd name="connsiteY17" fmla="*/ 49075 h 5855515"/>
              <a:gd name="connsiteX18" fmla="*/ 12801600 w 12806976"/>
              <a:gd name="connsiteY18" fmla="*/ 33835 h 585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806976" h="5855515">
                <a:moveTo>
                  <a:pt x="0" y="5855515"/>
                </a:moveTo>
                <a:cubicBezTo>
                  <a:pt x="673100" y="5817415"/>
                  <a:pt x="1346200" y="5779315"/>
                  <a:pt x="1752600" y="5642155"/>
                </a:cubicBezTo>
                <a:cubicBezTo>
                  <a:pt x="2159000" y="5504995"/>
                  <a:pt x="2286000" y="5256075"/>
                  <a:pt x="2438400" y="5032555"/>
                </a:cubicBezTo>
                <a:cubicBezTo>
                  <a:pt x="2590800" y="4809035"/>
                  <a:pt x="2379980" y="4534715"/>
                  <a:pt x="2667000" y="4301035"/>
                </a:cubicBezTo>
                <a:cubicBezTo>
                  <a:pt x="2954020" y="4067355"/>
                  <a:pt x="3713480" y="3742235"/>
                  <a:pt x="4160520" y="3630475"/>
                </a:cubicBezTo>
                <a:cubicBezTo>
                  <a:pt x="4607560" y="3518715"/>
                  <a:pt x="5102860" y="3767635"/>
                  <a:pt x="5349240" y="3630475"/>
                </a:cubicBezTo>
                <a:cubicBezTo>
                  <a:pt x="5595620" y="3493315"/>
                  <a:pt x="5544820" y="2992935"/>
                  <a:pt x="5638800" y="2807515"/>
                </a:cubicBezTo>
                <a:cubicBezTo>
                  <a:pt x="5732780" y="2622095"/>
                  <a:pt x="5707380" y="2538275"/>
                  <a:pt x="5913120" y="2517955"/>
                </a:cubicBezTo>
                <a:cubicBezTo>
                  <a:pt x="6118860" y="2497635"/>
                  <a:pt x="6873240" y="2685595"/>
                  <a:pt x="6873240" y="2685595"/>
                </a:cubicBezTo>
                <a:cubicBezTo>
                  <a:pt x="7145020" y="2733855"/>
                  <a:pt x="7353300" y="2881175"/>
                  <a:pt x="7543800" y="2807515"/>
                </a:cubicBezTo>
                <a:cubicBezTo>
                  <a:pt x="7734300" y="2733855"/>
                  <a:pt x="7840980" y="2423975"/>
                  <a:pt x="8016240" y="2243635"/>
                </a:cubicBezTo>
                <a:cubicBezTo>
                  <a:pt x="8191500" y="2063295"/>
                  <a:pt x="8260080" y="1827075"/>
                  <a:pt x="8595360" y="1725475"/>
                </a:cubicBezTo>
                <a:cubicBezTo>
                  <a:pt x="8930640" y="1623875"/>
                  <a:pt x="9685020" y="1697535"/>
                  <a:pt x="10027920" y="1634035"/>
                </a:cubicBezTo>
                <a:cubicBezTo>
                  <a:pt x="10370820" y="1570535"/>
                  <a:pt x="10642600" y="1509575"/>
                  <a:pt x="10652760" y="1344475"/>
                </a:cubicBezTo>
                <a:cubicBezTo>
                  <a:pt x="10662920" y="1179375"/>
                  <a:pt x="10096500" y="841555"/>
                  <a:pt x="10088880" y="643435"/>
                </a:cubicBezTo>
                <a:cubicBezTo>
                  <a:pt x="10081260" y="445315"/>
                  <a:pt x="10350500" y="262435"/>
                  <a:pt x="10607040" y="155755"/>
                </a:cubicBezTo>
                <a:cubicBezTo>
                  <a:pt x="10863580" y="49075"/>
                  <a:pt x="11351260" y="21135"/>
                  <a:pt x="11628120" y="3355"/>
                </a:cubicBezTo>
                <a:cubicBezTo>
                  <a:pt x="11904980" y="-14425"/>
                  <a:pt x="12072620" y="43995"/>
                  <a:pt x="12268200" y="49075"/>
                </a:cubicBezTo>
                <a:cubicBezTo>
                  <a:pt x="12463780" y="54155"/>
                  <a:pt x="12857480" y="16055"/>
                  <a:pt x="12801600" y="33835"/>
                </a:cubicBezTo>
              </a:path>
            </a:pathLst>
          </a:custGeom>
          <a:noFill/>
          <a:ln w="38100">
            <a:solidFill>
              <a:srgbClr val="F66459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5F61948-9791-42F1-83B3-15EDE08F6882}"/>
              </a:ext>
            </a:extLst>
          </p:cNvPr>
          <p:cNvSpPr txBox="1"/>
          <p:nvPr/>
        </p:nvSpPr>
        <p:spPr>
          <a:xfrm>
            <a:off x="3421327" y="5297931"/>
            <a:ext cx="3444240" cy="69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B6C7D79-10AA-4E5F-B4A1-102528F0F93E}"/>
              </a:ext>
            </a:extLst>
          </p:cNvPr>
          <p:cNvSpPr txBox="1"/>
          <p:nvPr/>
        </p:nvSpPr>
        <p:spPr>
          <a:xfrm>
            <a:off x="3397258" y="4935482"/>
            <a:ext cx="2847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59095AC-44AF-429C-93C8-85949D42C4E7}"/>
              </a:ext>
            </a:extLst>
          </p:cNvPr>
          <p:cNvSpPr txBox="1"/>
          <p:nvPr/>
        </p:nvSpPr>
        <p:spPr>
          <a:xfrm>
            <a:off x="6449490" y="4176514"/>
            <a:ext cx="3444240" cy="69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>
                <a:latin typeface="小美好体" panose="02010601030101010101" pitchFamily="2" charset="-122"/>
                <a:ea typeface="小美好体" panose="02010601030101010101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1212C34-AF4A-44DC-994A-BA7C81A1B9ED}"/>
              </a:ext>
            </a:extLst>
          </p:cNvPr>
          <p:cNvSpPr txBox="1"/>
          <p:nvPr/>
        </p:nvSpPr>
        <p:spPr>
          <a:xfrm>
            <a:off x="6449490" y="3798318"/>
            <a:ext cx="2847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5C57BE0-43CC-4822-98C5-EF3CCE791EA6}"/>
              </a:ext>
            </a:extLst>
          </p:cNvPr>
          <p:cNvSpPr txBox="1"/>
          <p:nvPr/>
        </p:nvSpPr>
        <p:spPr>
          <a:xfrm>
            <a:off x="5085580" y="1741526"/>
            <a:ext cx="3444240" cy="69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>
                <a:latin typeface="小美好体" panose="02010601030101010101" pitchFamily="2" charset="-122"/>
                <a:ea typeface="小美好体" panose="02010601030101010101" pitchFamily="2" charset="-122"/>
              </a:defRPr>
            </a:lvl1pPr>
          </a:lstStyle>
          <a:p>
            <a:pPr algn="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D65D0B5-8E66-4363-8C0C-78B0AA0FE9C8}"/>
              </a:ext>
            </a:extLst>
          </p:cNvPr>
          <p:cNvSpPr txBox="1"/>
          <p:nvPr/>
        </p:nvSpPr>
        <p:spPr>
          <a:xfrm>
            <a:off x="5649741" y="1373079"/>
            <a:ext cx="2847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A127F1B-1EB6-4D05-9D98-3107FE4C04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250" y="4611288"/>
            <a:ext cx="369902" cy="73980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0FD315F-F99E-468A-B85C-90F3FC9F65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266" y="3154311"/>
            <a:ext cx="609250" cy="71804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D95B787-B5F6-48C9-99B6-5F3DD8917E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9254" y="2032172"/>
            <a:ext cx="609250" cy="71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0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68F65C8B-BFF9-48E9-823E-6D54D37A5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2" y="-1588"/>
            <a:ext cx="12192000" cy="68579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BF565F9-BFAC-4AEF-BE71-910920998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70776"/>
            <a:ext cx="1030514" cy="179247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110B001-4CAA-4C0C-AC88-DA9DE02518D1}"/>
              </a:ext>
            </a:extLst>
          </p:cNvPr>
          <p:cNvSpPr/>
          <p:nvPr/>
        </p:nvSpPr>
        <p:spPr>
          <a:xfrm>
            <a:off x="1030514" y="205580"/>
            <a:ext cx="4430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noProof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 Add title text</a:t>
            </a:r>
            <a:endParaRPr kumimoji="0" lang="en-US" altLang="zh-CN" sz="3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D5FDA19-17A3-4844-90A8-55A1B64528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70733" y="5544457"/>
            <a:ext cx="1599066" cy="1599066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80035FBA-5469-4BAF-9943-B4C430CA1172}"/>
              </a:ext>
            </a:extLst>
          </p:cNvPr>
          <p:cNvGrpSpPr/>
          <p:nvPr/>
        </p:nvGrpSpPr>
        <p:grpSpPr>
          <a:xfrm>
            <a:off x="7219157" y="1935713"/>
            <a:ext cx="4436947" cy="1250272"/>
            <a:chOff x="6276200" y="2533744"/>
            <a:chExt cx="4667571" cy="1250272"/>
          </a:xfrm>
        </p:grpSpPr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5138A138-C039-45A0-B51D-E5D6F9E692BA}"/>
                </a:ext>
              </a:extLst>
            </p:cNvPr>
            <p:cNvSpPr txBox="1"/>
            <p:nvPr/>
          </p:nvSpPr>
          <p:spPr>
            <a:xfrm>
              <a:off x="6288996" y="2533744"/>
              <a:ext cx="2710183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9" name="文本框 49">
              <a:extLst>
                <a:ext uri="{FF2B5EF4-FFF2-40B4-BE49-F238E27FC236}">
                  <a16:creationId xmlns:a16="http://schemas.microsoft.com/office/drawing/2014/main" id="{A6A393B2-5641-4828-AC09-D7EE6F5E6E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6200" y="2963278"/>
              <a:ext cx="4667571" cy="820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52355E8-29DA-4EF5-8C98-DA08AE7EC4DF}"/>
              </a:ext>
            </a:extLst>
          </p:cNvPr>
          <p:cNvGrpSpPr/>
          <p:nvPr/>
        </p:nvGrpSpPr>
        <p:grpSpPr>
          <a:xfrm>
            <a:off x="7231953" y="4480413"/>
            <a:ext cx="4470207" cy="1334274"/>
            <a:chOff x="6241211" y="2469362"/>
            <a:chExt cx="4702560" cy="1334274"/>
          </a:xfrm>
        </p:grpSpPr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EF1390AC-9BE2-4DEA-B8DA-31EEDAAA7B84}"/>
                </a:ext>
              </a:extLst>
            </p:cNvPr>
            <p:cNvSpPr txBox="1"/>
            <p:nvPr/>
          </p:nvSpPr>
          <p:spPr>
            <a:xfrm>
              <a:off x="6241211" y="2469362"/>
              <a:ext cx="2710183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2" name="文本框 49">
              <a:extLst>
                <a:ext uri="{FF2B5EF4-FFF2-40B4-BE49-F238E27FC236}">
                  <a16:creationId xmlns:a16="http://schemas.microsoft.com/office/drawing/2014/main" id="{794C5DDB-B75D-4C85-A1FE-8E990E63D0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6200" y="2963278"/>
              <a:ext cx="4667571" cy="840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ts val="2000"/>
                </a:lnSpc>
                <a:defRPr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印品丫丫体-D版" panose="02010601030101010101" pitchFamily="2" charset="-122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270D5B4-F634-45B5-B8D0-0BC87C718CF6}"/>
              </a:ext>
            </a:extLst>
          </p:cNvPr>
          <p:cNvGrpSpPr/>
          <p:nvPr/>
        </p:nvGrpSpPr>
        <p:grpSpPr>
          <a:xfrm>
            <a:off x="7219156" y="3273741"/>
            <a:ext cx="4436947" cy="1250272"/>
            <a:chOff x="6276200" y="2533744"/>
            <a:chExt cx="4667571" cy="1250272"/>
          </a:xfrm>
        </p:grpSpPr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AB697728-CF71-4A94-88E5-71EC40B69A2F}"/>
                </a:ext>
              </a:extLst>
            </p:cNvPr>
            <p:cNvSpPr txBox="1"/>
            <p:nvPr/>
          </p:nvSpPr>
          <p:spPr>
            <a:xfrm>
              <a:off x="6288996" y="2533744"/>
              <a:ext cx="2710183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6" name="文本框 49">
              <a:extLst>
                <a:ext uri="{FF2B5EF4-FFF2-40B4-BE49-F238E27FC236}">
                  <a16:creationId xmlns:a16="http://schemas.microsoft.com/office/drawing/2014/main" id="{5C8D252F-B9DC-463C-BA19-342D13600C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6200" y="2963278"/>
              <a:ext cx="4667571" cy="820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86253076-D2B2-42E9-98E8-A4C8194C9F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571" y="2088594"/>
            <a:ext cx="5513119" cy="34558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541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0349C6F3-A781-44B1-A359-9AA4AB833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2" y="-1588"/>
            <a:ext cx="12192000" cy="685799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B110D12-D807-45E7-8CEC-9C1202E68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5446">
            <a:off x="-506056" y="3410050"/>
            <a:ext cx="6743293" cy="337164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C253101-6999-453C-B284-EA3E805C27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1925" y="4695825"/>
            <a:ext cx="4410075" cy="21621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D84EF63-06C1-4F73-BD62-9CA0FEAE8D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5875"/>
            <a:ext cx="2714625" cy="1762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964AADC-8701-48E2-B8F7-26DADEF185C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779" y="-1"/>
            <a:ext cx="3560703" cy="486410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C5B69C1-4F89-40D6-96EF-28B2675131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227" y="-645319"/>
            <a:ext cx="3686175" cy="369570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0B721FD1-AF78-456A-A7C1-20D3BD125349}"/>
              </a:ext>
            </a:extLst>
          </p:cNvPr>
          <p:cNvSpPr/>
          <p:nvPr/>
        </p:nvSpPr>
        <p:spPr>
          <a:xfrm>
            <a:off x="3571815" y="3093923"/>
            <a:ext cx="4822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noProof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en-US" altLang="zh-CN" sz="4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9B827AE-98BC-4320-AFF2-5425B290CA51}"/>
              </a:ext>
            </a:extLst>
          </p:cNvPr>
          <p:cNvSpPr/>
          <p:nvPr/>
        </p:nvSpPr>
        <p:spPr>
          <a:xfrm>
            <a:off x="4079811" y="4108989"/>
            <a:ext cx="5325345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ts val="2500"/>
              </a:lnSpc>
            </a:pPr>
            <a:r>
              <a:rPr lang="en-US" altLang="zh-CN" sz="16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73BED8F-7646-451C-8C22-EE5DC1B72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397" y="1898392"/>
            <a:ext cx="39792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lvl="0">
              <a:defRPr/>
            </a:pPr>
            <a:r>
              <a:rPr lang="en-US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PART FOUR</a:t>
            </a:r>
            <a:endParaRPr lang="zh-CN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ED393680-242F-4DBA-BAFB-93B67E8253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11" y="1767750"/>
            <a:ext cx="1076325" cy="6953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4CA1A7B-F5A5-4423-880E-F254A45DF1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8095" y="3429000"/>
            <a:ext cx="13525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8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BBCA331F-05FC-4567-93F7-B647E745C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2" y="-1588"/>
            <a:ext cx="12192000" cy="68579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0F2C4AF-05B1-4ACB-9C3E-E831F2064A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5875"/>
            <a:ext cx="2714625" cy="17621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5F5FE63-B3D2-46AB-9699-C13A3C4B8C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81"/>
            <a:ext cx="1571625" cy="273367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9D06F1C7-F0D3-4EA6-B275-4245BC8A8E14}"/>
              </a:ext>
            </a:extLst>
          </p:cNvPr>
          <p:cNvSpPr/>
          <p:nvPr/>
        </p:nvSpPr>
        <p:spPr>
          <a:xfrm>
            <a:off x="3056062" y="1766143"/>
            <a:ext cx="2724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spc="-150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  <a:endParaRPr kumimoji="0" lang="en-US" altLang="zh-CN" sz="32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3D0500A-BD98-404B-8AEB-1673470A7D82}"/>
              </a:ext>
            </a:extLst>
          </p:cNvPr>
          <p:cNvSpPr/>
          <p:nvPr/>
        </p:nvSpPr>
        <p:spPr>
          <a:xfrm>
            <a:off x="6631098" y="1792419"/>
            <a:ext cx="2666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defRPr/>
            </a:pPr>
            <a:r>
              <a:rPr lang="en-US" altLang="zh-CN" sz="3200" b="1" spc="-150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76DB34A-1ADB-487B-BF44-C7BEBA844027}"/>
              </a:ext>
            </a:extLst>
          </p:cNvPr>
          <p:cNvSpPr/>
          <p:nvPr/>
        </p:nvSpPr>
        <p:spPr>
          <a:xfrm>
            <a:off x="3068762" y="3950195"/>
            <a:ext cx="2987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defRPr/>
            </a:pPr>
            <a:r>
              <a:rPr lang="en-US" altLang="zh-CN" sz="3200" b="1" spc="-150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47D2530-F80E-4132-A933-746BE092C31A}"/>
              </a:ext>
            </a:extLst>
          </p:cNvPr>
          <p:cNvSpPr/>
          <p:nvPr/>
        </p:nvSpPr>
        <p:spPr>
          <a:xfrm>
            <a:off x="6716068" y="3956184"/>
            <a:ext cx="27755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>
              <a:defRPr/>
            </a:pPr>
            <a:r>
              <a:rPr lang="en-US" altLang="zh-CN" sz="3200" b="1" spc="-150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B2B8FCB-ACE2-4978-B5D3-487FC59E88D7}"/>
              </a:ext>
            </a:extLst>
          </p:cNvPr>
          <p:cNvSpPr txBox="1"/>
          <p:nvPr/>
        </p:nvSpPr>
        <p:spPr>
          <a:xfrm>
            <a:off x="3090986" y="1243260"/>
            <a:ext cx="654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7BC9A84-B094-4463-B6B8-6CBA7C84460D}"/>
              </a:ext>
            </a:extLst>
          </p:cNvPr>
          <p:cNvSpPr txBox="1"/>
          <p:nvPr/>
        </p:nvSpPr>
        <p:spPr>
          <a:xfrm>
            <a:off x="6738019" y="1258203"/>
            <a:ext cx="662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67F938E-15B8-4403-B4AA-3E7D75BE1DBA}"/>
              </a:ext>
            </a:extLst>
          </p:cNvPr>
          <p:cNvSpPr txBox="1"/>
          <p:nvPr/>
        </p:nvSpPr>
        <p:spPr>
          <a:xfrm>
            <a:off x="3087811" y="3389584"/>
            <a:ext cx="657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6249C95-51E1-43BF-9C45-E4BA84BA2BA2}"/>
              </a:ext>
            </a:extLst>
          </p:cNvPr>
          <p:cNvSpPr txBox="1"/>
          <p:nvPr/>
        </p:nvSpPr>
        <p:spPr>
          <a:xfrm>
            <a:off x="6734844" y="3404527"/>
            <a:ext cx="662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3FA5CBB-9F0F-40FD-A661-24DF9EF39798}"/>
              </a:ext>
            </a:extLst>
          </p:cNvPr>
          <p:cNvSpPr/>
          <p:nvPr/>
        </p:nvSpPr>
        <p:spPr>
          <a:xfrm>
            <a:off x="3118301" y="2273431"/>
            <a:ext cx="298790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ts val="2200"/>
              </a:lnSpc>
            </a:pP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fontAlgn="ctr">
              <a:lnSpc>
                <a:spcPts val="2200"/>
              </a:lnSpc>
            </a:pPr>
            <a:endParaRPr lang="en-US" altLang="zh-CN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9348799-B550-4AFE-8873-713C8937972F}"/>
              </a:ext>
            </a:extLst>
          </p:cNvPr>
          <p:cNvSpPr/>
          <p:nvPr/>
        </p:nvSpPr>
        <p:spPr>
          <a:xfrm>
            <a:off x="6742958" y="2285658"/>
            <a:ext cx="317431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ts val="2200"/>
              </a:lnSpc>
            </a:pP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fontAlgn="ctr">
              <a:lnSpc>
                <a:spcPts val="2200"/>
              </a:lnSpc>
            </a:pPr>
            <a:endParaRPr lang="en-US" altLang="zh-CN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91AE804-D7B7-4CD0-AAA3-9F6AB685FB50}"/>
              </a:ext>
            </a:extLst>
          </p:cNvPr>
          <p:cNvSpPr/>
          <p:nvPr/>
        </p:nvSpPr>
        <p:spPr>
          <a:xfrm>
            <a:off x="3096775" y="4483670"/>
            <a:ext cx="299132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ts val="2200"/>
              </a:lnSpc>
            </a:pP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fontAlgn="ctr">
              <a:lnSpc>
                <a:spcPts val="2200"/>
              </a:lnSpc>
            </a:pPr>
            <a:endParaRPr lang="en-US" altLang="zh-CN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CC52CAA-10C4-47C1-B76D-4A0FED5ABBFE}"/>
              </a:ext>
            </a:extLst>
          </p:cNvPr>
          <p:cNvSpPr/>
          <p:nvPr/>
        </p:nvSpPr>
        <p:spPr>
          <a:xfrm>
            <a:off x="6745888" y="4505422"/>
            <a:ext cx="307295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ts val="2200"/>
              </a:lnSpc>
            </a:pPr>
            <a:r>
              <a:rPr lang="en-US" altLang="zh-CN" sz="14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title. </a:t>
            </a:r>
          </a:p>
          <a:p>
            <a:pPr fontAlgn="ctr">
              <a:lnSpc>
                <a:spcPts val="2200"/>
              </a:lnSpc>
            </a:pPr>
            <a:endParaRPr lang="en-US" altLang="zh-CN" sz="1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A712182F-9DB4-4DDF-A221-94BBFA7316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7004" y="2937450"/>
            <a:ext cx="3843766" cy="384376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EA6FF453-B76B-4F90-BDA8-F927FB1C3E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6351" y="-17293"/>
            <a:ext cx="1784424" cy="4292600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6D14A37A-F81B-4DE9-B1DB-08C91D930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9752" y="1514699"/>
            <a:ext cx="1015663" cy="364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zh-CN" altLang="en-US" sz="5400" b="1" dirty="0">
                <a:solidFill>
                  <a:schemeClr val="bg2">
                    <a:lumMod val="50000"/>
                  </a:schemeClr>
                </a:solidFill>
              </a:rPr>
              <a:t>CONTENTS</a:t>
            </a: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C6EE9DD-5263-4029-A2BD-A4B83CD996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526966" y="1454702"/>
            <a:ext cx="283655" cy="3707310"/>
          </a:xfrm>
          <a:prstGeom prst="rect">
            <a:avLst/>
          </a:prstGeom>
          <a:solidFill>
            <a:srgbClr val="F66459"/>
          </a:solidFill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5CA980A-6733-4652-A4CE-CC59037443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00" y="5359890"/>
            <a:ext cx="1406388" cy="149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7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50B9EA8C-5A05-4352-A35C-BDDB5F08EF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2" y="-1588"/>
            <a:ext cx="12192000" cy="68579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BF565F9-BFAC-4AEF-BE71-910920998B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70776"/>
            <a:ext cx="1030514" cy="179247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110B001-4CAA-4C0C-AC88-DA9DE02518D1}"/>
              </a:ext>
            </a:extLst>
          </p:cNvPr>
          <p:cNvSpPr/>
          <p:nvPr/>
        </p:nvSpPr>
        <p:spPr>
          <a:xfrm>
            <a:off x="1030514" y="205580"/>
            <a:ext cx="4430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noProof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Add title text</a:t>
            </a:r>
            <a:endParaRPr kumimoji="0" lang="en-US" altLang="zh-CN" sz="3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D5FDA19-17A3-4844-90A8-55A1B64528E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70733" y="5544457"/>
            <a:ext cx="1599066" cy="1599066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741278D7-9D78-4D92-A68A-1C5612457A05}"/>
              </a:ext>
            </a:extLst>
          </p:cNvPr>
          <p:cNvGrpSpPr/>
          <p:nvPr/>
        </p:nvGrpSpPr>
        <p:grpSpPr>
          <a:xfrm>
            <a:off x="1352473" y="2111637"/>
            <a:ext cx="2419435" cy="1218666"/>
            <a:chOff x="6354" y="2509"/>
            <a:chExt cx="2858" cy="1439"/>
          </a:xfrm>
        </p:grpSpPr>
        <p:sp>
          <p:nvSpPr>
            <p:cNvPr id="20" name="PA-文本框 6">
              <a:extLst>
                <a:ext uri="{FF2B5EF4-FFF2-40B4-BE49-F238E27FC236}">
                  <a16:creationId xmlns:a16="http://schemas.microsoft.com/office/drawing/2014/main" id="{93C02A20-54CC-4A7C-B6D2-5D43F8C52D0C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6354" y="2509"/>
              <a:ext cx="2729" cy="5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9E07EF98-1873-4317-89F0-4E3858E28F16}"/>
                </a:ext>
              </a:extLst>
            </p:cNvPr>
            <p:cNvSpPr txBox="1"/>
            <p:nvPr/>
          </p:nvSpPr>
          <p:spPr>
            <a:xfrm>
              <a:off x="6354" y="3126"/>
              <a:ext cx="2858" cy="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lvl="0" algn="ctr">
                <a:lnSpc>
                  <a:spcPts val="25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6FB27D1F-75FB-4CD5-B5EA-3C959900FE6D}"/>
              </a:ext>
            </a:extLst>
          </p:cNvPr>
          <p:cNvGrpSpPr/>
          <p:nvPr/>
        </p:nvGrpSpPr>
        <p:grpSpPr>
          <a:xfrm>
            <a:off x="1352473" y="4107305"/>
            <a:ext cx="2419435" cy="1218666"/>
            <a:chOff x="6354" y="2509"/>
            <a:chExt cx="2858" cy="1439"/>
          </a:xfrm>
        </p:grpSpPr>
        <p:sp>
          <p:nvSpPr>
            <p:cNvPr id="34" name="PA-文本框 6">
              <a:extLst>
                <a:ext uri="{FF2B5EF4-FFF2-40B4-BE49-F238E27FC236}">
                  <a16:creationId xmlns:a16="http://schemas.microsoft.com/office/drawing/2014/main" id="{960688C3-E1EE-4D64-BC28-331561475D18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6354" y="2509"/>
              <a:ext cx="2729" cy="5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99AAD0C5-BE32-4026-9A9A-9198ACC30D72}"/>
                </a:ext>
              </a:extLst>
            </p:cNvPr>
            <p:cNvSpPr txBox="1"/>
            <p:nvPr/>
          </p:nvSpPr>
          <p:spPr>
            <a:xfrm>
              <a:off x="6354" y="3126"/>
              <a:ext cx="2858" cy="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lvl="0" algn="ctr">
                <a:lnSpc>
                  <a:spcPts val="25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5BA6023-B963-4C25-A1BF-181EA18B0844}"/>
              </a:ext>
            </a:extLst>
          </p:cNvPr>
          <p:cNvGrpSpPr/>
          <p:nvPr/>
        </p:nvGrpSpPr>
        <p:grpSpPr>
          <a:xfrm>
            <a:off x="4273284" y="1284371"/>
            <a:ext cx="6757573" cy="4944565"/>
            <a:chOff x="4273284" y="1284371"/>
            <a:chExt cx="6757573" cy="494456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A44F473-8DD2-4017-8471-5B4373DAD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3284" y="1284371"/>
              <a:ext cx="6757573" cy="494456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BD5F4F26-9D80-4737-B283-7959BBF46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41028" y="2962275"/>
              <a:ext cx="1600340" cy="1905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EA2EC4AE-A9F9-4CFD-8492-02EE321BB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462910">
              <a:off x="5078114" y="2430797"/>
              <a:ext cx="2458084" cy="27122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946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 xmlns:a16="http://schemas.microsoft.com/office/drawing/2014/main" xmlns:a14="http://schemas.microsoft.com/office/drawing/2010/main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E7B7A93F-21BE-40BD-84F8-CDE8EF4CB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2" y="-1588"/>
            <a:ext cx="12192000" cy="68579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BF565F9-BFAC-4AEF-BE71-910920998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70776"/>
            <a:ext cx="1030514" cy="179247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110B001-4CAA-4C0C-AC88-DA9DE02518D1}"/>
              </a:ext>
            </a:extLst>
          </p:cNvPr>
          <p:cNvSpPr/>
          <p:nvPr/>
        </p:nvSpPr>
        <p:spPr>
          <a:xfrm>
            <a:off x="1030514" y="205580"/>
            <a:ext cx="4430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noProof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Add title text</a:t>
            </a:r>
            <a:endParaRPr kumimoji="0" lang="en-US" altLang="zh-CN" sz="3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D5FDA19-17A3-4844-90A8-55A1B64528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70733" y="5544457"/>
            <a:ext cx="1599066" cy="1599066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31CB367C-DB7A-4D2B-8F4B-6502BD8F6BB0}"/>
              </a:ext>
            </a:extLst>
          </p:cNvPr>
          <p:cNvGrpSpPr/>
          <p:nvPr/>
        </p:nvGrpSpPr>
        <p:grpSpPr>
          <a:xfrm>
            <a:off x="1293129" y="3406471"/>
            <a:ext cx="9530212" cy="308741"/>
            <a:chOff x="1055687" y="3564231"/>
            <a:chExt cx="10080625" cy="326572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0016E74-AAC3-417F-A46D-C245FC83AE90}"/>
                </a:ext>
              </a:extLst>
            </p:cNvPr>
            <p:cNvSpPr/>
            <p:nvPr/>
          </p:nvSpPr>
          <p:spPr>
            <a:xfrm>
              <a:off x="1055687" y="3564231"/>
              <a:ext cx="2520156" cy="326572"/>
            </a:xfrm>
            <a:prstGeom prst="rect">
              <a:avLst/>
            </a:prstGeom>
            <a:solidFill>
              <a:srgbClr val="F5AF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6B2FB4F-1363-467C-ADA4-866CD6D45333}"/>
                </a:ext>
              </a:extLst>
            </p:cNvPr>
            <p:cNvSpPr/>
            <p:nvPr/>
          </p:nvSpPr>
          <p:spPr>
            <a:xfrm>
              <a:off x="3575843" y="3564231"/>
              <a:ext cx="2520156" cy="326572"/>
            </a:xfrm>
            <a:prstGeom prst="rect">
              <a:avLst/>
            </a:prstGeom>
            <a:solidFill>
              <a:srgbClr val="F66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8760236-5621-441B-8406-B91663EE0385}"/>
                </a:ext>
              </a:extLst>
            </p:cNvPr>
            <p:cNvSpPr/>
            <p:nvPr/>
          </p:nvSpPr>
          <p:spPr>
            <a:xfrm>
              <a:off x="6096000" y="3564231"/>
              <a:ext cx="2520156" cy="326572"/>
            </a:xfrm>
            <a:prstGeom prst="rect">
              <a:avLst/>
            </a:prstGeom>
            <a:solidFill>
              <a:srgbClr val="F5AF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0DE1760-D8F2-48A7-A4B0-0E2C7C7D0EF8}"/>
                </a:ext>
              </a:extLst>
            </p:cNvPr>
            <p:cNvSpPr/>
            <p:nvPr/>
          </p:nvSpPr>
          <p:spPr>
            <a:xfrm>
              <a:off x="8616156" y="3564231"/>
              <a:ext cx="2520156" cy="326572"/>
            </a:xfrm>
            <a:prstGeom prst="rect">
              <a:avLst/>
            </a:prstGeom>
            <a:solidFill>
              <a:srgbClr val="F66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100EF978-310D-4D3D-98E4-8853C3300B33}"/>
                </a:ext>
              </a:extLst>
            </p:cNvPr>
            <p:cNvSpPr/>
            <p:nvPr/>
          </p:nvSpPr>
          <p:spPr>
            <a:xfrm>
              <a:off x="2243930" y="3655683"/>
              <a:ext cx="143670" cy="1436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E2C3241E-0460-4ECE-9972-1A5FFC5E2D8D}"/>
                </a:ext>
              </a:extLst>
            </p:cNvPr>
            <p:cNvSpPr/>
            <p:nvPr/>
          </p:nvSpPr>
          <p:spPr>
            <a:xfrm>
              <a:off x="4764086" y="3655683"/>
              <a:ext cx="143670" cy="1436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E0734012-D665-4741-A863-6ACD2DFDF638}"/>
                </a:ext>
              </a:extLst>
            </p:cNvPr>
            <p:cNvSpPr/>
            <p:nvPr/>
          </p:nvSpPr>
          <p:spPr>
            <a:xfrm>
              <a:off x="7284242" y="3655683"/>
              <a:ext cx="143670" cy="1436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2A83BEA8-9FF3-4DFA-A864-F8250F64DB30}"/>
                </a:ext>
              </a:extLst>
            </p:cNvPr>
            <p:cNvSpPr/>
            <p:nvPr/>
          </p:nvSpPr>
          <p:spPr>
            <a:xfrm>
              <a:off x="9804398" y="3655683"/>
              <a:ext cx="143670" cy="1436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65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3F497CE9-290C-4EC9-B92C-382647B77E3B}"/>
              </a:ext>
            </a:extLst>
          </p:cNvPr>
          <p:cNvCxnSpPr/>
          <p:nvPr/>
        </p:nvCxnSpPr>
        <p:spPr>
          <a:xfrm>
            <a:off x="2484406" y="3715212"/>
            <a:ext cx="0" cy="808664"/>
          </a:xfrm>
          <a:prstGeom prst="line">
            <a:avLst/>
          </a:prstGeom>
          <a:ln>
            <a:solidFill>
              <a:srgbClr val="F5AF28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5D8813C7-728D-4869-878C-B46C75A37273}"/>
              </a:ext>
            </a:extLst>
          </p:cNvPr>
          <p:cNvCxnSpPr/>
          <p:nvPr/>
        </p:nvCxnSpPr>
        <p:spPr>
          <a:xfrm>
            <a:off x="7254171" y="3715212"/>
            <a:ext cx="0" cy="808664"/>
          </a:xfrm>
          <a:prstGeom prst="line">
            <a:avLst/>
          </a:prstGeom>
          <a:ln>
            <a:solidFill>
              <a:srgbClr val="F5AF28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F32E145C-2945-48DF-A683-92771F77FB47}"/>
              </a:ext>
            </a:extLst>
          </p:cNvPr>
          <p:cNvCxnSpPr/>
          <p:nvPr/>
        </p:nvCxnSpPr>
        <p:spPr>
          <a:xfrm>
            <a:off x="9636725" y="2597808"/>
            <a:ext cx="0" cy="808664"/>
          </a:xfrm>
          <a:prstGeom prst="line">
            <a:avLst/>
          </a:prstGeom>
          <a:ln>
            <a:solidFill>
              <a:srgbClr val="F66459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94DACD3-58D9-4FC3-B4EA-F2DC1A7EED00}"/>
              </a:ext>
            </a:extLst>
          </p:cNvPr>
          <p:cNvCxnSpPr/>
          <p:nvPr/>
        </p:nvCxnSpPr>
        <p:spPr>
          <a:xfrm>
            <a:off x="4866959" y="2597807"/>
            <a:ext cx="0" cy="808664"/>
          </a:xfrm>
          <a:prstGeom prst="line">
            <a:avLst/>
          </a:prstGeom>
          <a:ln>
            <a:solidFill>
              <a:srgbClr val="F66459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DF42CB1D-423B-4A29-87A3-B4935D96E568}"/>
              </a:ext>
            </a:extLst>
          </p:cNvPr>
          <p:cNvSpPr txBox="1"/>
          <p:nvPr/>
        </p:nvSpPr>
        <p:spPr>
          <a:xfrm>
            <a:off x="1170954" y="5084735"/>
            <a:ext cx="2580233" cy="69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小美好体" panose="02010601030101010101" pitchFamily="2" charset="-122"/>
                <a:ea typeface="小美好体" panose="02010601030101010101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097FBDE5-8016-4053-9BA5-B71F05E48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3129" y="4628814"/>
            <a:ext cx="2382551" cy="40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4"/>
              </a:spcBef>
            </a:pP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D1A14CE-1199-41E8-AEE4-8B974FD06BCB}"/>
              </a:ext>
            </a:extLst>
          </p:cNvPr>
          <p:cNvSpPr txBox="1"/>
          <p:nvPr/>
        </p:nvSpPr>
        <p:spPr>
          <a:xfrm>
            <a:off x="3593955" y="1863709"/>
            <a:ext cx="2580233" cy="69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DCA4116B-2B2C-40BF-811C-D52069320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5682" y="1496688"/>
            <a:ext cx="2420318" cy="40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4"/>
              </a:spcBef>
            </a:pP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3222AB9-A6BF-43AD-96C8-CCAE1FA88119}"/>
              </a:ext>
            </a:extLst>
          </p:cNvPr>
          <p:cNvSpPr txBox="1"/>
          <p:nvPr/>
        </p:nvSpPr>
        <p:spPr>
          <a:xfrm>
            <a:off x="5964055" y="5084735"/>
            <a:ext cx="2580233" cy="69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小美好体" panose="02010601030101010101" pitchFamily="2" charset="-122"/>
                <a:ea typeface="小美好体" panose="02010601030101010101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CCEC13AC-F5A1-4588-BA20-A4339D456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230" y="4628814"/>
            <a:ext cx="2382551" cy="40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4"/>
              </a:spcBef>
            </a:pP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32BE0CF-D437-4F99-9D9F-8E68F63E603D}"/>
              </a:ext>
            </a:extLst>
          </p:cNvPr>
          <p:cNvSpPr txBox="1"/>
          <p:nvPr/>
        </p:nvSpPr>
        <p:spPr>
          <a:xfrm>
            <a:off x="8341946" y="1833732"/>
            <a:ext cx="2580233" cy="69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小美好体" panose="02010601030101010101" pitchFamily="2" charset="-122"/>
                <a:ea typeface="小美好体" panose="02010601030101010101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68B86EC1-85D8-4439-BC75-65B4D6715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2549" y="1496688"/>
            <a:ext cx="2689630" cy="40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4"/>
              </a:spcBef>
            </a:pP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048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25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75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25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B4ADA66B-B0DD-4BB7-8395-5F6B86004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2" y="-1588"/>
            <a:ext cx="12192000" cy="68579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BF565F9-BFAC-4AEF-BE71-910920998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70776"/>
            <a:ext cx="1030514" cy="179247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110B001-4CAA-4C0C-AC88-DA9DE02518D1}"/>
              </a:ext>
            </a:extLst>
          </p:cNvPr>
          <p:cNvSpPr/>
          <p:nvPr/>
        </p:nvSpPr>
        <p:spPr>
          <a:xfrm>
            <a:off x="1030514" y="205580"/>
            <a:ext cx="4430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noProof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Add title text</a:t>
            </a:r>
            <a:endParaRPr kumimoji="0" lang="en-US" altLang="zh-CN" sz="3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D5FDA19-17A3-4844-90A8-55A1B64528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70733" y="5544457"/>
            <a:ext cx="1599066" cy="1599066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9EF82808-AC8F-4125-9380-865DB1BB1474}"/>
              </a:ext>
            </a:extLst>
          </p:cNvPr>
          <p:cNvGrpSpPr/>
          <p:nvPr/>
        </p:nvGrpSpPr>
        <p:grpSpPr>
          <a:xfrm>
            <a:off x="1030514" y="1944249"/>
            <a:ext cx="3464731" cy="2908399"/>
            <a:chOff x="852954" y="2190095"/>
            <a:chExt cx="4551226" cy="1758534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E215CD6-9205-4021-9FD6-BA747F3CB001}"/>
                </a:ext>
              </a:extLst>
            </p:cNvPr>
            <p:cNvSpPr txBox="1"/>
            <p:nvPr/>
          </p:nvSpPr>
          <p:spPr>
            <a:xfrm>
              <a:off x="2024079" y="2190095"/>
              <a:ext cx="3322320" cy="279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342900" marR="0" lvl="0" indent="-3429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义启粗楷体" panose="02000500000000000000" pitchFamily="2" charset="-122"/>
                  <a:ea typeface="义启粗楷体" panose="02000500000000000000" pitchFamily="2" charset="-122"/>
                </a:defRPr>
              </a:lvl1pPr>
            </a:lstStyle>
            <a:p>
              <a:pPr marL="342900" marR="0" lvl="0" indent="-34290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15DE6CCF-331E-451D-850F-B2D3E21BD791}"/>
                </a:ext>
              </a:extLst>
            </p:cNvPr>
            <p:cNvSpPr txBox="1"/>
            <p:nvPr/>
          </p:nvSpPr>
          <p:spPr>
            <a:xfrm>
              <a:off x="852954" y="2525708"/>
              <a:ext cx="4551226" cy="1422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3000"/>
                </a:lnSpc>
                <a:defRPr sz="1400">
                  <a:solidFill>
                    <a:schemeClr val="tx1">
                      <a:lumMod val="95000"/>
                      <a:lumOff val="5000"/>
                    </a:schemeClr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 marL="0" marR="0" lvl="0" indent="0" algn="r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r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1B8D0DA-E47E-4178-B397-16BBFF17CB5B}"/>
              </a:ext>
            </a:extLst>
          </p:cNvPr>
          <p:cNvGrpSpPr/>
          <p:nvPr/>
        </p:nvGrpSpPr>
        <p:grpSpPr>
          <a:xfrm>
            <a:off x="7716834" y="3795349"/>
            <a:ext cx="3444652" cy="1363360"/>
            <a:chOff x="1392618" y="2190095"/>
            <a:chExt cx="4524850" cy="824342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C6A4324-789C-44BF-A48A-27492FBC8CA3}"/>
                </a:ext>
              </a:extLst>
            </p:cNvPr>
            <p:cNvSpPr txBox="1"/>
            <p:nvPr/>
          </p:nvSpPr>
          <p:spPr>
            <a:xfrm>
              <a:off x="1463039" y="2190095"/>
              <a:ext cx="3322320" cy="279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77D15A0-EFFA-4E0E-9C57-827483CA91C2}"/>
                </a:ext>
              </a:extLst>
            </p:cNvPr>
            <p:cNvSpPr txBox="1"/>
            <p:nvPr/>
          </p:nvSpPr>
          <p:spPr>
            <a:xfrm>
              <a:off x="1392618" y="2525708"/>
              <a:ext cx="4524850" cy="48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4AEFB903-126C-4E99-BEAB-CDD2E553CB3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036" y="1519241"/>
            <a:ext cx="2775928" cy="421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2196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6AFBDF73-CF6A-4C94-A25C-209859E23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2" y="-1588"/>
            <a:ext cx="12192000" cy="68579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BF565F9-BFAC-4AEF-BE71-910920998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70776"/>
            <a:ext cx="1030514" cy="179247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110B001-4CAA-4C0C-AC88-DA9DE02518D1}"/>
              </a:ext>
            </a:extLst>
          </p:cNvPr>
          <p:cNvSpPr/>
          <p:nvPr/>
        </p:nvSpPr>
        <p:spPr>
          <a:xfrm>
            <a:off x="1030514" y="205580"/>
            <a:ext cx="4430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noProof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Add title text</a:t>
            </a:r>
            <a:endParaRPr kumimoji="0" lang="en-US" altLang="zh-CN" sz="3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D5FDA19-17A3-4844-90A8-55A1B64528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70733" y="5544457"/>
            <a:ext cx="1599066" cy="1599066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AE5D4E49-DB60-45FA-B3E3-B556BC9AC40F}"/>
              </a:ext>
            </a:extLst>
          </p:cNvPr>
          <p:cNvGrpSpPr/>
          <p:nvPr/>
        </p:nvGrpSpPr>
        <p:grpSpPr>
          <a:xfrm>
            <a:off x="6916093" y="2211832"/>
            <a:ext cx="4005142" cy="1124995"/>
            <a:chOff x="1205033" y="1947666"/>
            <a:chExt cx="4005142" cy="1124995"/>
          </a:xfrm>
        </p:grpSpPr>
        <p:sp>
          <p:nvSpPr>
            <p:cNvPr id="21" name="角丸四角形 13">
              <a:extLst>
                <a:ext uri="{FF2B5EF4-FFF2-40B4-BE49-F238E27FC236}">
                  <a16:creationId xmlns:a16="http://schemas.microsoft.com/office/drawing/2014/main" id="{ED7F3572-ECB6-4B08-8C83-52735B134DC1}"/>
                </a:ext>
              </a:extLst>
            </p:cNvPr>
            <p:cNvSpPr/>
            <p:nvPr/>
          </p:nvSpPr>
          <p:spPr>
            <a:xfrm>
              <a:off x="1205033" y="1947666"/>
              <a:ext cx="4005142" cy="1124995"/>
            </a:xfrm>
            <a:prstGeom prst="roundRect">
              <a:avLst/>
            </a:prstGeom>
            <a:solidFill>
              <a:schemeClr val="bg1">
                <a:lumMod val="65000"/>
                <a:alpha val="10000"/>
              </a:scheme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郑少PPT">
              <a:extLst>
                <a:ext uri="{FF2B5EF4-FFF2-40B4-BE49-F238E27FC236}">
                  <a16:creationId xmlns:a16="http://schemas.microsoft.com/office/drawing/2014/main" id="{D0E3370E-7400-4FA7-82A2-D71B38A508A5}"/>
                </a:ext>
              </a:extLst>
            </p:cNvPr>
            <p:cNvSpPr txBox="1"/>
            <p:nvPr/>
          </p:nvSpPr>
          <p:spPr>
            <a:xfrm>
              <a:off x="1856333" y="1993772"/>
              <a:ext cx="3353842" cy="106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defTabSz="866349">
                <a:lnSpc>
                  <a:spcPts val="2000"/>
                </a:lnSpc>
                <a:defRPr/>
              </a:pPr>
              <a:r>
                <a:rPr lang="en-US" altLang="zh-CN" sz="12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135B20CE-49BD-4809-A8EC-41259A012B29}"/>
              </a:ext>
            </a:extLst>
          </p:cNvPr>
          <p:cNvGrpSpPr/>
          <p:nvPr/>
        </p:nvGrpSpPr>
        <p:grpSpPr>
          <a:xfrm>
            <a:off x="6916093" y="4135399"/>
            <a:ext cx="4005142" cy="1124995"/>
            <a:chOff x="1205033" y="3490233"/>
            <a:chExt cx="4005142" cy="1124995"/>
          </a:xfrm>
        </p:grpSpPr>
        <p:sp>
          <p:nvSpPr>
            <p:cNvPr id="24" name="角丸四角形 33">
              <a:extLst>
                <a:ext uri="{FF2B5EF4-FFF2-40B4-BE49-F238E27FC236}">
                  <a16:creationId xmlns:a16="http://schemas.microsoft.com/office/drawing/2014/main" id="{AA59DF2D-8126-463D-B55D-F454C7783ECD}"/>
                </a:ext>
              </a:extLst>
            </p:cNvPr>
            <p:cNvSpPr/>
            <p:nvPr/>
          </p:nvSpPr>
          <p:spPr>
            <a:xfrm>
              <a:off x="1205033" y="3490233"/>
              <a:ext cx="4005142" cy="1124995"/>
            </a:xfrm>
            <a:prstGeom prst="roundRect">
              <a:avLst/>
            </a:prstGeom>
            <a:solidFill>
              <a:schemeClr val="bg1">
                <a:lumMod val="65000"/>
                <a:alpha val="10000"/>
              </a:schemeClr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郑少PPT">
              <a:extLst>
                <a:ext uri="{FF2B5EF4-FFF2-40B4-BE49-F238E27FC236}">
                  <a16:creationId xmlns:a16="http://schemas.microsoft.com/office/drawing/2014/main" id="{25C19B88-2379-45B4-8F58-6866B2E4E47C}"/>
                </a:ext>
              </a:extLst>
            </p:cNvPr>
            <p:cNvSpPr txBox="1"/>
            <p:nvPr/>
          </p:nvSpPr>
          <p:spPr>
            <a:xfrm>
              <a:off x="1856333" y="3536339"/>
              <a:ext cx="3287167" cy="106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  <a:p>
              <a:pPr marR="0" lvl="0" indent="0" defTabSz="866349" fontAlgn="auto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円/楕円 6">
            <a:extLst>
              <a:ext uri="{FF2B5EF4-FFF2-40B4-BE49-F238E27FC236}">
                <a16:creationId xmlns:a16="http://schemas.microsoft.com/office/drawing/2014/main" id="{F982AF61-B57A-4742-9C13-C74C1B295DE5}"/>
              </a:ext>
            </a:extLst>
          </p:cNvPr>
          <p:cNvSpPr/>
          <p:nvPr/>
        </p:nvSpPr>
        <p:spPr>
          <a:xfrm>
            <a:off x="6285968" y="2264273"/>
            <a:ext cx="1020202" cy="1020113"/>
          </a:xfrm>
          <a:prstGeom prst="ellipse">
            <a:avLst/>
          </a:prstGeom>
          <a:solidFill>
            <a:srgbClr val="F5AF28"/>
          </a:solidFill>
          <a:ln w="98425" cmpd="sng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01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9" name="円/楕円 34">
            <a:extLst>
              <a:ext uri="{FF2B5EF4-FFF2-40B4-BE49-F238E27FC236}">
                <a16:creationId xmlns:a16="http://schemas.microsoft.com/office/drawing/2014/main" id="{D31EC307-1B5A-4C09-A911-B31E1FAEC96F}"/>
              </a:ext>
            </a:extLst>
          </p:cNvPr>
          <p:cNvSpPr/>
          <p:nvPr/>
        </p:nvSpPr>
        <p:spPr>
          <a:xfrm>
            <a:off x="6285968" y="4187840"/>
            <a:ext cx="1020202" cy="1020113"/>
          </a:xfrm>
          <a:prstGeom prst="ellipse">
            <a:avLst/>
          </a:prstGeom>
          <a:solidFill>
            <a:srgbClr val="F66459"/>
          </a:solidFill>
          <a:ln w="98425" cmpd="sng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02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364406E-2998-4FC7-B5FA-F21804F14F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240" y="4481254"/>
            <a:ext cx="3707723" cy="2376746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FFFAFAC4-E47E-4687-A9DE-7516A7ACB632}"/>
              </a:ext>
            </a:extLst>
          </p:cNvPr>
          <p:cNvGrpSpPr/>
          <p:nvPr/>
        </p:nvGrpSpPr>
        <p:grpSpPr>
          <a:xfrm>
            <a:off x="2242192" y="1849663"/>
            <a:ext cx="2901307" cy="2901307"/>
            <a:chOff x="2242192" y="1849663"/>
            <a:chExt cx="2901307" cy="2901307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D4C8608A-9055-4304-8D34-C2A0D9FCF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242192" y="1849663"/>
              <a:ext cx="2901307" cy="2901307"/>
            </a:xfrm>
            <a:prstGeom prst="rect">
              <a:avLst/>
            </a:prstGeom>
          </p:spPr>
        </p:pic>
        <p:sp>
          <p:nvSpPr>
            <p:cNvPr id="30" name="Rectangle 24">
              <a:extLst>
                <a:ext uri="{FF2B5EF4-FFF2-40B4-BE49-F238E27FC236}">
                  <a16:creationId xmlns:a16="http://schemas.microsoft.com/office/drawing/2014/main" id="{DFCD8696-AB5C-4BF7-9FDB-9F13BD6F4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413" y="2554781"/>
              <a:ext cx="2412864" cy="473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94"/>
                </a:spcBef>
              </a:pPr>
              <a:r>
                <a:rPr lang="en-US" altLang="zh-CN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40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D6EEF706-8BE9-4D5E-A782-0E2659300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2" y="-1588"/>
            <a:ext cx="12192000" cy="685799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23E2558-B1C3-4523-AD98-C89A3B1C70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5077" y="1582314"/>
            <a:ext cx="3458653" cy="4472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BF565F9-BFAC-4AEF-BE71-910920998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70776"/>
            <a:ext cx="1030514" cy="179247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110B001-4CAA-4C0C-AC88-DA9DE02518D1}"/>
              </a:ext>
            </a:extLst>
          </p:cNvPr>
          <p:cNvSpPr/>
          <p:nvPr/>
        </p:nvSpPr>
        <p:spPr>
          <a:xfrm>
            <a:off x="1030514" y="205580"/>
            <a:ext cx="4430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noProof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 Add title text</a:t>
            </a:r>
            <a:endParaRPr kumimoji="0" lang="en-US" altLang="zh-CN" sz="3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D5FDA19-17A3-4844-90A8-55A1B64528E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70733" y="5544457"/>
            <a:ext cx="1599066" cy="1599066"/>
          </a:xfrm>
          <a:prstGeom prst="rect">
            <a:avLst/>
          </a:prstGeom>
        </p:spPr>
      </p:pic>
      <p:sp>
        <p:nvSpPr>
          <p:cNvPr id="6" name="AutoShape 3">
            <a:extLst>
              <a:ext uri="{FF2B5EF4-FFF2-40B4-BE49-F238E27FC236}">
                <a16:creationId xmlns:a16="http://schemas.microsoft.com/office/drawing/2014/main" id="{BA33688B-D05E-48C6-B8DA-C33DD5198075}"/>
              </a:ext>
            </a:extLst>
          </p:cNvPr>
          <p:cNvSpPr>
            <a:spLocks/>
          </p:cNvSpPr>
          <p:nvPr/>
        </p:nvSpPr>
        <p:spPr bwMode="auto">
          <a:xfrm>
            <a:off x="1333838" y="2209787"/>
            <a:ext cx="895574" cy="888394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25400">
            <a:solidFill>
              <a:srgbClr val="F5AF28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0E91A729-21E6-4367-ABC8-23CBBD2971E4}"/>
              </a:ext>
            </a:extLst>
          </p:cNvPr>
          <p:cNvSpPr>
            <a:spLocks/>
          </p:cNvSpPr>
          <p:nvPr/>
        </p:nvSpPr>
        <p:spPr bwMode="auto">
          <a:xfrm>
            <a:off x="1333838" y="3587927"/>
            <a:ext cx="895574" cy="888394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25400">
            <a:solidFill>
              <a:srgbClr val="F66459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DC8C040C-975A-4807-92CB-CCA492681022}"/>
              </a:ext>
            </a:extLst>
          </p:cNvPr>
          <p:cNvSpPr>
            <a:spLocks/>
          </p:cNvSpPr>
          <p:nvPr/>
        </p:nvSpPr>
        <p:spPr bwMode="auto">
          <a:xfrm>
            <a:off x="1359238" y="5020447"/>
            <a:ext cx="895574" cy="888394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25400">
            <a:solidFill>
              <a:srgbClr val="F5AF28"/>
            </a:solidFill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F17058F-A5C4-4F6D-8E94-8F92AAE6D04D}"/>
              </a:ext>
            </a:extLst>
          </p:cNvPr>
          <p:cNvGrpSpPr/>
          <p:nvPr/>
        </p:nvGrpSpPr>
        <p:grpSpPr>
          <a:xfrm>
            <a:off x="2348195" y="2173927"/>
            <a:ext cx="4409473" cy="708676"/>
            <a:chOff x="5753464" y="1332180"/>
            <a:chExt cx="5108127" cy="708676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CE7D9A9-19E4-4ECE-A95D-62E0E9BB79D7}"/>
                </a:ext>
              </a:extLst>
            </p:cNvPr>
            <p:cNvSpPr txBox="1"/>
            <p:nvPr/>
          </p:nvSpPr>
          <p:spPr>
            <a:xfrm>
              <a:off x="5753464" y="1332180"/>
              <a:ext cx="3874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EAEEB08-34F5-4B6F-8DFF-5B758C65337E}"/>
                </a:ext>
              </a:extLst>
            </p:cNvPr>
            <p:cNvSpPr txBox="1"/>
            <p:nvPr/>
          </p:nvSpPr>
          <p:spPr>
            <a:xfrm>
              <a:off x="5790535" y="1719550"/>
              <a:ext cx="5071056" cy="321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5EE9DBD-5A71-4917-89F4-371814842041}"/>
              </a:ext>
            </a:extLst>
          </p:cNvPr>
          <p:cNvGrpSpPr/>
          <p:nvPr/>
        </p:nvGrpSpPr>
        <p:grpSpPr>
          <a:xfrm>
            <a:off x="2348195" y="3587927"/>
            <a:ext cx="4409473" cy="965157"/>
            <a:chOff x="5753464" y="1332180"/>
            <a:chExt cx="5108127" cy="965157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ECBC6CA-55A9-4BF5-BAF8-C554B542C2E1}"/>
                </a:ext>
              </a:extLst>
            </p:cNvPr>
            <p:cNvSpPr txBox="1"/>
            <p:nvPr/>
          </p:nvSpPr>
          <p:spPr>
            <a:xfrm>
              <a:off x="5753464" y="1332180"/>
              <a:ext cx="3874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9967FBA-56B0-43A6-BACD-A02BA80775A0}"/>
                </a:ext>
              </a:extLst>
            </p:cNvPr>
            <p:cNvSpPr txBox="1"/>
            <p:nvPr/>
          </p:nvSpPr>
          <p:spPr>
            <a:xfrm>
              <a:off x="5790535" y="1719550"/>
              <a:ext cx="5071056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sz="1200">
                  <a:latin typeface="义启小魏楷" panose="02010601030101010101" pitchFamily="2" charset="-122"/>
                  <a:ea typeface="义启小魏楷" panose="02010601030101010101" pitchFamily="2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B6D7804-9915-421F-8FD3-86A587A99843}"/>
              </a:ext>
            </a:extLst>
          </p:cNvPr>
          <p:cNvGrpSpPr/>
          <p:nvPr/>
        </p:nvGrpSpPr>
        <p:grpSpPr>
          <a:xfrm>
            <a:off x="2358261" y="4942723"/>
            <a:ext cx="4409473" cy="990557"/>
            <a:chOff x="5753464" y="1332180"/>
            <a:chExt cx="5108127" cy="990557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5EF23E0-CE2B-4BBE-A539-5742B9E684B6}"/>
                </a:ext>
              </a:extLst>
            </p:cNvPr>
            <p:cNvSpPr txBox="1"/>
            <p:nvPr/>
          </p:nvSpPr>
          <p:spPr>
            <a:xfrm>
              <a:off x="5753464" y="1332180"/>
              <a:ext cx="3874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小美好体" panose="02010601030101010101" pitchFamily="2" charset="-122"/>
                  <a:ea typeface="小美好体" panose="02010601030101010101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82B7C4F-07AE-4A61-817F-60EC27A8A8D9}"/>
                </a:ext>
              </a:extLst>
            </p:cNvPr>
            <p:cNvSpPr txBox="1"/>
            <p:nvPr/>
          </p:nvSpPr>
          <p:spPr>
            <a:xfrm>
              <a:off x="5790535" y="1744950"/>
              <a:ext cx="5071056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sz="1200">
                  <a:latin typeface="义启小魏楷" panose="02010601030101010101" pitchFamily="2" charset="-122"/>
                  <a:ea typeface="义启小魏楷" panose="02010601030101010101" pitchFamily="2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</a:p>
            <a:p>
              <a:pPr marL="0" marR="0" lvl="0" indent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66F32F34-EAF6-4507-B761-450415B9F609}"/>
              </a:ext>
            </a:extLst>
          </p:cNvPr>
          <p:cNvSpPr txBox="1"/>
          <p:nvPr/>
        </p:nvSpPr>
        <p:spPr>
          <a:xfrm>
            <a:off x="1544851" y="2348811"/>
            <a:ext cx="812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FABF883-AAAB-4811-A481-D095125681EF}"/>
              </a:ext>
            </a:extLst>
          </p:cNvPr>
          <p:cNvSpPr txBox="1"/>
          <p:nvPr/>
        </p:nvSpPr>
        <p:spPr>
          <a:xfrm>
            <a:off x="1520137" y="3722019"/>
            <a:ext cx="812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A3FE8FD-8D3C-467E-80EA-46D31D917CB4}"/>
              </a:ext>
            </a:extLst>
          </p:cNvPr>
          <p:cNvSpPr txBox="1"/>
          <p:nvPr/>
        </p:nvSpPr>
        <p:spPr>
          <a:xfrm>
            <a:off x="1554108" y="5146856"/>
            <a:ext cx="812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27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7" grpId="0" animBg="1"/>
      <p:bldP spid="9" grpId="0" animBg="1"/>
      <p:bldP spid="20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74BEFBDD-8DA0-41E6-8386-962BB4B71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2" y="-1588"/>
            <a:ext cx="12192000" cy="68579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C8317D6-E1B9-40E0-AC8B-7CC110854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92" y="4029868"/>
            <a:ext cx="6011465" cy="28289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BCEBAD0-06D5-4FA0-8B51-E5C5998326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1925" y="4695825"/>
            <a:ext cx="4410075" cy="21621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7857095-AEF3-4F44-83A8-2BDEA7FB54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97720"/>
            <a:ext cx="1571625" cy="2733675"/>
          </a:xfrm>
          <a:prstGeom prst="rect">
            <a:avLst/>
          </a:prstGeom>
        </p:spPr>
      </p:pic>
      <p:sp>
        <p:nvSpPr>
          <p:cNvPr id="16" name="标题 1">
            <a:extLst>
              <a:ext uri="{FF2B5EF4-FFF2-40B4-BE49-F238E27FC236}">
                <a16:creationId xmlns:a16="http://schemas.microsoft.com/office/drawing/2014/main" id="{0DF192AC-2B79-44DB-BDE0-95A85AEE7CCE}"/>
              </a:ext>
            </a:extLst>
          </p:cNvPr>
          <p:cNvSpPr txBox="1">
            <a:spLocks/>
          </p:cNvSpPr>
          <p:nvPr/>
        </p:nvSpPr>
        <p:spPr>
          <a:xfrm>
            <a:off x="2719188" y="2264002"/>
            <a:ext cx="74755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8500" spc="600" dirty="0">
                <a:latin typeface="Aa法式拼音 (非商业使用)" panose="02010600010101010101" pitchFamily="2" charset="-122"/>
                <a:ea typeface="Aa法式拼音 (非商业使用)" panose="02010600010101010101" pitchFamily="2" charset="-122"/>
                <a:cs typeface="+mn-ea"/>
                <a:sym typeface="+mn-lt"/>
              </a:rPr>
              <a:t>THANK YOU</a:t>
            </a:r>
            <a:endParaRPr lang="zh-CN" altLang="en-US" sz="8500" spc="600" dirty="0">
              <a:latin typeface="Aa法式拼音 (非商业使用)" panose="02010600010101010101" pitchFamily="2" charset="-122"/>
              <a:ea typeface="Aa法式拼音 (非商业使用)" panose="02010600010101010101" pitchFamily="2" charset="-122"/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595D66B-95E2-4614-8BE8-758F9C894B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5314" y="0"/>
            <a:ext cx="1557798" cy="11144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BDA5E18-0F35-4433-B20F-8145302427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798" y="657224"/>
            <a:ext cx="895350" cy="45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E4E1E72-B68D-418A-A2F3-FB739CB867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0668" y="1381720"/>
            <a:ext cx="1197460" cy="611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DA85F30-0ED3-4586-9BA2-800AC40DB2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1"/>
            <a:ext cx="1557798" cy="111442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1B0F72E-08ED-43B7-BCD3-97B4B207B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374" y="4402768"/>
            <a:ext cx="1723685" cy="93624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3437900-2C17-47B7-BD80-4303DB6AF5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576" y="1305746"/>
            <a:ext cx="1076325" cy="69532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A1671AB-439D-4F43-9B80-6124EBC412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3123" y="2292907"/>
            <a:ext cx="1352550" cy="80962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C045241-FCDB-448D-8CEF-5E9E2FD628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25" y="5326314"/>
            <a:ext cx="1787126" cy="1533273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8F4D6CE6-F006-A325-21C0-AC6EEEB7BE6A}"/>
              </a:ext>
            </a:extLst>
          </p:cNvPr>
          <p:cNvSpPr/>
          <p:nvPr/>
        </p:nvSpPr>
        <p:spPr>
          <a:xfrm>
            <a:off x="3724755" y="4051806"/>
            <a:ext cx="2481943" cy="360119"/>
          </a:xfrm>
          <a:prstGeom prst="roundRect">
            <a:avLst>
              <a:gd name="adj" fmla="val 47844"/>
            </a:avLst>
          </a:prstGeom>
          <a:solidFill>
            <a:srgbClr val="F66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Report 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：</a:t>
            </a:r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ggslide.com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3F644B99-8230-CFC8-25D6-F4BF25C535CC}"/>
              </a:ext>
            </a:extLst>
          </p:cNvPr>
          <p:cNvSpPr/>
          <p:nvPr/>
        </p:nvSpPr>
        <p:spPr>
          <a:xfrm>
            <a:off x="6728221" y="4039473"/>
            <a:ext cx="1920870" cy="360119"/>
          </a:xfrm>
          <a:prstGeom prst="roundRect">
            <a:avLst>
              <a:gd name="adj" fmla="val 47844"/>
            </a:avLst>
          </a:prstGeom>
          <a:solidFill>
            <a:srgbClr val="F5A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Time 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：</a:t>
            </a:r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202X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B88CDF80-BC99-FC49-0232-5BE5365F6323}"/>
              </a:ext>
            </a:extLst>
          </p:cNvPr>
          <p:cNvGrpSpPr/>
          <p:nvPr/>
        </p:nvGrpSpPr>
        <p:grpSpPr>
          <a:xfrm>
            <a:off x="4692804" y="6059715"/>
            <a:ext cx="3873867" cy="360119"/>
            <a:chOff x="7915949" y="7286422"/>
            <a:chExt cx="4515468" cy="292668"/>
          </a:xfrm>
        </p:grpSpPr>
        <p:sp>
          <p:nvSpPr>
            <p:cNvPr id="5" name="TextBox 3">
              <a:hlinkClick r:id="rId13"/>
              <a:extLst>
                <a:ext uri="{FF2B5EF4-FFF2-40B4-BE49-F238E27FC236}">
                  <a16:creationId xmlns:a16="http://schemas.microsoft.com/office/drawing/2014/main" id="{478EDA7C-FB02-F457-C959-7378ACE5F8BF}"/>
                </a:ext>
              </a:extLst>
            </p:cNvPr>
            <p:cNvSpPr txBox="1"/>
            <p:nvPr/>
          </p:nvSpPr>
          <p:spPr>
            <a:xfrm>
              <a:off x="9409066" y="7286422"/>
              <a:ext cx="30223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https://www.ggslide.com</a:t>
              </a:r>
              <a:endParaRPr lang="ko-KR" altLang="en-US" sz="12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A21559F8-D4C0-B53E-B885-4825A9539363}"/>
                </a:ext>
              </a:extLst>
            </p:cNvPr>
            <p:cNvSpPr txBox="1"/>
            <p:nvPr/>
          </p:nvSpPr>
          <p:spPr>
            <a:xfrm>
              <a:off x="7915949" y="7302091"/>
              <a:ext cx="267392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Remember our URL: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63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A61E0A55-9DAE-417F-AF74-29229AE86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2" y="-1588"/>
            <a:ext cx="12192000" cy="685799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B110D12-D807-45E7-8CEC-9C1202E68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5446">
            <a:off x="-506056" y="3410050"/>
            <a:ext cx="6743293" cy="337164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C253101-6999-453C-B284-EA3E805C27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1925" y="4695825"/>
            <a:ext cx="4410075" cy="21621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D84EF63-06C1-4F73-BD62-9CA0FEAE8D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5875"/>
            <a:ext cx="2714625" cy="1762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964AADC-8701-48E2-B8F7-26DADEF185C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779" y="-1"/>
            <a:ext cx="3560703" cy="486410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C5B69C1-4F89-40D6-96EF-28B2675131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227" y="-645319"/>
            <a:ext cx="3686175" cy="369570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0B721FD1-AF78-456A-A7C1-20D3BD125349}"/>
              </a:ext>
            </a:extLst>
          </p:cNvPr>
          <p:cNvSpPr/>
          <p:nvPr/>
        </p:nvSpPr>
        <p:spPr>
          <a:xfrm>
            <a:off x="3963032" y="3093923"/>
            <a:ext cx="44309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noProof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en-US" altLang="zh-CN" sz="4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9B827AE-98BC-4320-AFF2-5425B290CA51}"/>
              </a:ext>
            </a:extLst>
          </p:cNvPr>
          <p:cNvSpPr/>
          <p:nvPr/>
        </p:nvSpPr>
        <p:spPr>
          <a:xfrm>
            <a:off x="4079811" y="4108989"/>
            <a:ext cx="5325345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73BED8F-7646-451C-8C22-EE5DC1B72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027" y="1928837"/>
            <a:ext cx="37630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defRPr sz="48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</a:defRPr>
            </a:lvl1pPr>
            <a:lvl2pPr marL="742950" indent="-285750"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4000" dirty="0">
                <a:sym typeface="+mn-lt"/>
              </a:rPr>
              <a:t>PART ONE</a:t>
            </a:r>
            <a:endParaRPr lang="zh-CN" altLang="en-US" sz="4000" dirty="0">
              <a:sym typeface="+mn-lt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ED393680-242F-4DBA-BAFB-93B67E8253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11" y="1767750"/>
            <a:ext cx="1076325" cy="6953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4CA1A7B-F5A5-4423-880E-F254A45DF1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8095" y="3429000"/>
            <a:ext cx="13525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3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4A71A820-7113-48C5-B4A5-293B86D1C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2" y="-1588"/>
            <a:ext cx="12192000" cy="68579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BF565F9-BFAC-4AEF-BE71-910920998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70776"/>
            <a:ext cx="1030514" cy="179247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110B001-4CAA-4C0C-AC88-DA9DE02518D1}"/>
              </a:ext>
            </a:extLst>
          </p:cNvPr>
          <p:cNvSpPr/>
          <p:nvPr/>
        </p:nvSpPr>
        <p:spPr>
          <a:xfrm>
            <a:off x="1030514" y="205580"/>
            <a:ext cx="4430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noProof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Add title text</a:t>
            </a:r>
            <a:endParaRPr kumimoji="0" lang="en-US" altLang="zh-CN" sz="3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D5FDA19-17A3-4844-90A8-55A1B64528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70733" y="5544457"/>
            <a:ext cx="1599066" cy="159906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22631-C009-4700-8AD4-DB47C577C0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45413" y="1065464"/>
            <a:ext cx="4676498" cy="510208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246820D2-A2BD-4CB3-AFE4-73F25D673F0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03" y="1488740"/>
            <a:ext cx="6466629" cy="5102084"/>
          </a:xfrm>
          <a:prstGeom prst="rect">
            <a:avLst/>
          </a:prstGeom>
        </p:spPr>
      </p:pic>
      <p:grpSp>
        <p:nvGrpSpPr>
          <p:cNvPr id="17" name="Group 15">
            <a:extLst>
              <a:ext uri="{FF2B5EF4-FFF2-40B4-BE49-F238E27FC236}">
                <a16:creationId xmlns:a16="http://schemas.microsoft.com/office/drawing/2014/main" id="{DE5C692B-C5F7-4F26-83BA-D88519655A4E}"/>
              </a:ext>
            </a:extLst>
          </p:cNvPr>
          <p:cNvGrpSpPr/>
          <p:nvPr/>
        </p:nvGrpSpPr>
        <p:grpSpPr>
          <a:xfrm>
            <a:off x="1754532" y="3280385"/>
            <a:ext cx="3981194" cy="959605"/>
            <a:chOff x="8392976" y="1044925"/>
            <a:chExt cx="2868540" cy="683668"/>
          </a:xfrm>
        </p:grpSpPr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EF74BC77-937F-419E-8AC2-97E617B12960}"/>
                </a:ext>
              </a:extLst>
            </p:cNvPr>
            <p:cNvSpPr txBox="1"/>
            <p:nvPr/>
          </p:nvSpPr>
          <p:spPr>
            <a:xfrm>
              <a:off x="8419530" y="1204628"/>
              <a:ext cx="2841986" cy="52396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Autofit/>
            </a:bodyPr>
            <a:lstStyle/>
            <a:p>
              <a:pPr lvl="0">
                <a:lnSpc>
                  <a:spcPts val="3000"/>
                </a:lnSpc>
                <a:defRPr/>
              </a:pP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  <a:p>
              <a:pPr lvl="0">
                <a:lnSpc>
                  <a:spcPts val="3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6DCE5D0B-4699-4FDE-9DC7-8F5F56A0A66F}"/>
                </a:ext>
              </a:extLst>
            </p:cNvPr>
            <p:cNvSpPr/>
            <p:nvPr/>
          </p:nvSpPr>
          <p:spPr>
            <a:xfrm>
              <a:off x="8392976" y="1044925"/>
              <a:ext cx="1501159" cy="218375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r>
                <a:rPr lang="zh-CN" alt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 </a:t>
              </a:r>
            </a:p>
          </p:txBody>
        </p:sp>
      </p:grpSp>
      <p:sp>
        <p:nvSpPr>
          <p:cNvPr id="31" name="TextBox 13">
            <a:extLst>
              <a:ext uri="{FF2B5EF4-FFF2-40B4-BE49-F238E27FC236}">
                <a16:creationId xmlns:a16="http://schemas.microsoft.com/office/drawing/2014/main" id="{5953FC9C-22FD-438D-9AAB-D077C2CAB135}"/>
              </a:ext>
            </a:extLst>
          </p:cNvPr>
          <p:cNvSpPr txBox="1"/>
          <p:nvPr/>
        </p:nvSpPr>
        <p:spPr>
          <a:xfrm>
            <a:off x="2879621" y="4441456"/>
            <a:ext cx="3139341" cy="735444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 lvl="0">
              <a:lnSpc>
                <a:spcPts val="3000"/>
              </a:lnSpc>
              <a:defRPr/>
            </a:pP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ts val="3000"/>
              </a:lnSpc>
              <a:defRPr/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</p:spTree>
    <p:extLst>
      <p:ext uri="{BB962C8B-B14F-4D97-AF65-F5344CB8AC3E}">
        <p14:creationId xmlns:p14="http://schemas.microsoft.com/office/powerpoint/2010/main" val="151835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E8B0482C-5EF2-4629-924E-5D4126DDB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2" y="-1588"/>
            <a:ext cx="12192000" cy="68579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BF565F9-BFAC-4AEF-BE71-910920998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70776"/>
            <a:ext cx="1030514" cy="179247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110B001-4CAA-4C0C-AC88-DA9DE02518D1}"/>
              </a:ext>
            </a:extLst>
          </p:cNvPr>
          <p:cNvSpPr/>
          <p:nvPr/>
        </p:nvSpPr>
        <p:spPr>
          <a:xfrm>
            <a:off x="1030514" y="205580"/>
            <a:ext cx="4430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noProof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Add title text</a:t>
            </a:r>
            <a:endParaRPr kumimoji="0" lang="en-US" altLang="zh-CN" sz="3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D5FDA19-17A3-4844-90A8-55A1B64528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70733" y="5544457"/>
            <a:ext cx="1599066" cy="1599066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FEADC65F-F46C-418B-91DD-6B762D4E5579}"/>
              </a:ext>
            </a:extLst>
          </p:cNvPr>
          <p:cNvGrpSpPr/>
          <p:nvPr/>
        </p:nvGrpSpPr>
        <p:grpSpPr>
          <a:xfrm>
            <a:off x="1490196" y="4045166"/>
            <a:ext cx="2456138" cy="1170663"/>
            <a:chOff x="1418152" y="3649828"/>
            <a:chExt cx="3379095" cy="1170663"/>
          </a:xfrm>
        </p:grpSpPr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EC7D9241-A966-4A11-AAA6-0BBE2951E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295" y="3649828"/>
              <a:ext cx="3131952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A856008-47C0-4468-A25E-83F00D8C18FF}"/>
                </a:ext>
              </a:extLst>
            </p:cNvPr>
            <p:cNvSpPr/>
            <p:nvPr/>
          </p:nvSpPr>
          <p:spPr>
            <a:xfrm>
              <a:off x="1418152" y="4242704"/>
              <a:ext cx="3363807" cy="577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04CA446-E88D-4886-9D9E-4EAFCAE319FD}"/>
              </a:ext>
            </a:extLst>
          </p:cNvPr>
          <p:cNvGrpSpPr/>
          <p:nvPr/>
        </p:nvGrpSpPr>
        <p:grpSpPr>
          <a:xfrm>
            <a:off x="8233039" y="4033277"/>
            <a:ext cx="2537694" cy="1224118"/>
            <a:chOff x="1368516" y="3649828"/>
            <a:chExt cx="3491297" cy="1224118"/>
          </a:xfrm>
        </p:grpSpPr>
        <p:sp>
          <p:nvSpPr>
            <p:cNvPr id="11" name="文本框 7">
              <a:extLst>
                <a:ext uri="{FF2B5EF4-FFF2-40B4-BE49-F238E27FC236}">
                  <a16:creationId xmlns:a16="http://schemas.microsoft.com/office/drawing/2014/main" id="{B5DA4FB0-99A2-4A1D-9481-B95301F85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516" y="3649828"/>
              <a:ext cx="3491297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BA5F6A7-909A-472B-BF0D-6530CE2056BC}"/>
                </a:ext>
              </a:extLst>
            </p:cNvPr>
            <p:cNvSpPr/>
            <p:nvPr/>
          </p:nvSpPr>
          <p:spPr>
            <a:xfrm>
              <a:off x="1451702" y="4296159"/>
              <a:ext cx="3363807" cy="577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DBF18C3-8164-44A8-97E1-814A27342D6F}"/>
              </a:ext>
            </a:extLst>
          </p:cNvPr>
          <p:cNvGrpSpPr/>
          <p:nvPr/>
        </p:nvGrpSpPr>
        <p:grpSpPr>
          <a:xfrm>
            <a:off x="4724106" y="4039217"/>
            <a:ext cx="2593720" cy="1258333"/>
            <a:chOff x="1221381" y="3649828"/>
            <a:chExt cx="3568376" cy="1258333"/>
          </a:xfrm>
        </p:grpSpPr>
        <p:sp>
          <p:nvSpPr>
            <p:cNvPr id="15" name="文本框 7">
              <a:extLst>
                <a:ext uri="{FF2B5EF4-FFF2-40B4-BE49-F238E27FC236}">
                  <a16:creationId xmlns:a16="http://schemas.microsoft.com/office/drawing/2014/main" id="{18CB33A5-2A18-4298-88B9-F15019B10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1381" y="3649828"/>
              <a:ext cx="3568375" cy="58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D4681C2-6769-4CD1-82BA-FE1967775D87}"/>
                </a:ext>
              </a:extLst>
            </p:cNvPr>
            <p:cNvSpPr/>
            <p:nvPr/>
          </p:nvSpPr>
          <p:spPr>
            <a:xfrm>
              <a:off x="1425950" y="4330374"/>
              <a:ext cx="3363807" cy="577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565C2696-133F-46BC-B09B-EAD35E7166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196" y="1403515"/>
            <a:ext cx="2693568" cy="2693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BFB7A9D7-72CD-41C8-8325-D1AA06A2C23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376" y="1392718"/>
            <a:ext cx="2693568" cy="2693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749D7AA9-A277-4EA2-8041-8AB47CC3F8D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557" y="1357493"/>
            <a:ext cx="2687673" cy="26876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506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EE953172-7F16-4B44-9750-3C261AF01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2" y="-1588"/>
            <a:ext cx="12192000" cy="68579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BF565F9-BFAC-4AEF-BE71-910920998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70776"/>
            <a:ext cx="1030514" cy="179247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110B001-4CAA-4C0C-AC88-DA9DE02518D1}"/>
              </a:ext>
            </a:extLst>
          </p:cNvPr>
          <p:cNvSpPr/>
          <p:nvPr/>
        </p:nvSpPr>
        <p:spPr>
          <a:xfrm>
            <a:off x="1030514" y="205580"/>
            <a:ext cx="4430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noProof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Add title text</a:t>
            </a:r>
            <a:endParaRPr kumimoji="0" lang="en-US" altLang="zh-CN" sz="3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D5FDA19-17A3-4844-90A8-55A1B64528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70733" y="5544457"/>
            <a:ext cx="1599066" cy="159906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DD65C24-80D3-4408-90E2-553AA2727DD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019" y="2053080"/>
            <a:ext cx="5170985" cy="429091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9A90CE2-EBE4-46B4-8862-FF12815844B7}"/>
              </a:ext>
            </a:extLst>
          </p:cNvPr>
          <p:cNvGrpSpPr/>
          <p:nvPr/>
        </p:nvGrpSpPr>
        <p:grpSpPr>
          <a:xfrm>
            <a:off x="6678645" y="893338"/>
            <a:ext cx="3853369" cy="5450652"/>
            <a:chOff x="6678645" y="893338"/>
            <a:chExt cx="3853369" cy="545065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3766E9C-9DA4-48BA-8D37-3EEA0DCD8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78645" y="893338"/>
              <a:ext cx="3853369" cy="5450652"/>
            </a:xfrm>
            <a:prstGeom prst="rect">
              <a:avLst/>
            </a:prstGeom>
          </p:spPr>
        </p:pic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CF42EE3D-BC4E-4A40-B6F9-745624A28E1A}"/>
                </a:ext>
              </a:extLst>
            </p:cNvPr>
            <p:cNvSpPr/>
            <p:nvPr/>
          </p:nvSpPr>
          <p:spPr>
            <a:xfrm>
              <a:off x="7476854" y="1852013"/>
              <a:ext cx="2579552" cy="662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D729708-F018-43ED-809D-57CAC522FC99}"/>
                </a:ext>
              </a:extLst>
            </p:cNvPr>
            <p:cNvSpPr/>
            <p:nvPr/>
          </p:nvSpPr>
          <p:spPr>
            <a:xfrm>
              <a:off x="6920799" y="2859562"/>
              <a:ext cx="2922403" cy="7439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2793E6B-6B95-40BE-B0E0-414498E6024B}"/>
                </a:ext>
              </a:extLst>
            </p:cNvPr>
            <p:cNvSpPr/>
            <p:nvPr/>
          </p:nvSpPr>
          <p:spPr>
            <a:xfrm>
              <a:off x="7144127" y="4825786"/>
              <a:ext cx="2922403" cy="7439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966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31305" y="6453052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B73321D5-D1BA-41CC-BF05-7C5DD4615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2" y="-1588"/>
            <a:ext cx="12192000" cy="68579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BF565F9-BFAC-4AEF-BE71-910920998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70776"/>
            <a:ext cx="1030514" cy="179247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110B001-4CAA-4C0C-AC88-DA9DE02518D1}"/>
              </a:ext>
            </a:extLst>
          </p:cNvPr>
          <p:cNvSpPr/>
          <p:nvPr/>
        </p:nvSpPr>
        <p:spPr>
          <a:xfrm>
            <a:off x="1030514" y="205580"/>
            <a:ext cx="4430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noProof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Add title text</a:t>
            </a:r>
            <a:endParaRPr kumimoji="0" lang="en-US" altLang="zh-CN" sz="3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D5FDA19-17A3-4844-90A8-55A1B64528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70733" y="5544457"/>
            <a:ext cx="1599066" cy="1599066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193098A1-C204-4D4E-9D40-36FD73D0152C}"/>
              </a:ext>
            </a:extLst>
          </p:cNvPr>
          <p:cNvSpPr txBox="1"/>
          <p:nvPr/>
        </p:nvSpPr>
        <p:spPr>
          <a:xfrm>
            <a:off x="6545054" y="2113253"/>
            <a:ext cx="606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B70C801-8217-46D1-9F40-68D6FE0C6EC2}"/>
              </a:ext>
            </a:extLst>
          </p:cNvPr>
          <p:cNvSpPr txBox="1"/>
          <p:nvPr/>
        </p:nvSpPr>
        <p:spPr>
          <a:xfrm>
            <a:off x="4460354" y="2240931"/>
            <a:ext cx="2105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2E73666F-ADA0-44BD-A688-E78B7245BE14}"/>
              </a:ext>
            </a:extLst>
          </p:cNvPr>
          <p:cNvSpPr txBox="1"/>
          <p:nvPr/>
        </p:nvSpPr>
        <p:spPr>
          <a:xfrm>
            <a:off x="4245288" y="2669138"/>
            <a:ext cx="2846663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ts val="2000"/>
              </a:lnSpc>
              <a:defRPr/>
            </a:pP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16116C04-1F14-4870-8583-B61FCFFEC999}"/>
              </a:ext>
            </a:extLst>
          </p:cNvPr>
          <p:cNvSpPr txBox="1"/>
          <p:nvPr/>
        </p:nvSpPr>
        <p:spPr>
          <a:xfrm>
            <a:off x="6517441" y="3990652"/>
            <a:ext cx="6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2F790F10-5608-4923-B40A-36B1EF385580}"/>
              </a:ext>
            </a:extLst>
          </p:cNvPr>
          <p:cNvSpPr txBox="1"/>
          <p:nvPr/>
        </p:nvSpPr>
        <p:spPr>
          <a:xfrm>
            <a:off x="4432741" y="4118330"/>
            <a:ext cx="2105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2DBA188-3209-4979-9EDF-9948F4320368}"/>
              </a:ext>
            </a:extLst>
          </p:cNvPr>
          <p:cNvSpPr txBox="1"/>
          <p:nvPr/>
        </p:nvSpPr>
        <p:spPr>
          <a:xfrm>
            <a:off x="4326859" y="4546537"/>
            <a:ext cx="2846663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ts val="2000"/>
              </a:lnSpc>
              <a:defRPr/>
            </a:pP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BD7C982-00CA-44C0-965A-D54BDC54BD09}"/>
              </a:ext>
            </a:extLst>
          </p:cNvPr>
          <p:cNvSpPr txBox="1"/>
          <p:nvPr/>
        </p:nvSpPr>
        <p:spPr>
          <a:xfrm>
            <a:off x="7745137" y="2104543"/>
            <a:ext cx="611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7DBC24A-36F3-4E99-8DE9-938C68198A22}"/>
              </a:ext>
            </a:extLst>
          </p:cNvPr>
          <p:cNvSpPr txBox="1"/>
          <p:nvPr/>
        </p:nvSpPr>
        <p:spPr>
          <a:xfrm>
            <a:off x="8338864" y="2240931"/>
            <a:ext cx="2105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A9C0DD50-5CCE-40E9-ABE6-B60D080CFD6A}"/>
              </a:ext>
            </a:extLst>
          </p:cNvPr>
          <p:cNvSpPr txBox="1"/>
          <p:nvPr/>
        </p:nvSpPr>
        <p:spPr>
          <a:xfrm>
            <a:off x="7745137" y="2660428"/>
            <a:ext cx="2846663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448EC56-330E-4836-8FD0-186203A78BEF}"/>
              </a:ext>
            </a:extLst>
          </p:cNvPr>
          <p:cNvSpPr txBox="1"/>
          <p:nvPr/>
        </p:nvSpPr>
        <p:spPr>
          <a:xfrm>
            <a:off x="7745137" y="3959433"/>
            <a:ext cx="6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CA7AB884-08C8-4C80-BC8B-BB7270A44187}"/>
              </a:ext>
            </a:extLst>
          </p:cNvPr>
          <p:cNvSpPr txBox="1"/>
          <p:nvPr/>
        </p:nvSpPr>
        <p:spPr>
          <a:xfrm>
            <a:off x="8392822" y="4108076"/>
            <a:ext cx="2105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16A93B96-7BCF-4744-8E09-5E4D4F1D93E2}"/>
              </a:ext>
            </a:extLst>
          </p:cNvPr>
          <p:cNvSpPr txBox="1"/>
          <p:nvPr/>
        </p:nvSpPr>
        <p:spPr>
          <a:xfrm>
            <a:off x="7745137" y="4515318"/>
            <a:ext cx="2846663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en-US" altLang="zh-CN" sz="12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118E9FE0-C24D-4C71-9043-CA7648ED249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071" y="1519026"/>
            <a:ext cx="3367217" cy="493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3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 xmlns:a16="http://schemas.microsoft.com/office/drawing/2014/main" xmlns:a14="http://schemas.microsoft.com/office/drawing/2010/main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D96DF5AB-EF32-47B6-A3A1-7A1785614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2" y="-1588"/>
            <a:ext cx="12192000" cy="68579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BF565F9-BFAC-4AEF-BE71-910920998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70776"/>
            <a:ext cx="1030514" cy="179247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110B001-4CAA-4C0C-AC88-DA9DE02518D1}"/>
              </a:ext>
            </a:extLst>
          </p:cNvPr>
          <p:cNvSpPr/>
          <p:nvPr/>
        </p:nvSpPr>
        <p:spPr>
          <a:xfrm>
            <a:off x="1030514" y="205580"/>
            <a:ext cx="4430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noProof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 Add title text</a:t>
            </a:r>
            <a:endParaRPr kumimoji="0" lang="en-US" altLang="zh-CN" sz="3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D5FDA19-17A3-4844-90A8-55A1B64528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70733" y="5544457"/>
            <a:ext cx="1599066" cy="1599066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FD536977-25C6-44BC-9A31-43EBC74DA92D}"/>
              </a:ext>
            </a:extLst>
          </p:cNvPr>
          <p:cNvGrpSpPr/>
          <p:nvPr/>
        </p:nvGrpSpPr>
        <p:grpSpPr>
          <a:xfrm>
            <a:off x="1148869" y="1726294"/>
            <a:ext cx="4194251" cy="4257322"/>
            <a:chOff x="1148869" y="1726294"/>
            <a:chExt cx="4194251" cy="425732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C3C0286-AE89-4E25-810E-ED6726E43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8869" y="1726294"/>
              <a:ext cx="4194251" cy="4257322"/>
            </a:xfrm>
            <a:prstGeom prst="rect">
              <a:avLst/>
            </a:prstGeom>
          </p:spPr>
        </p:pic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249CEAC9-90BB-4791-B83D-61D01C709EBA}"/>
                </a:ext>
              </a:extLst>
            </p:cNvPr>
            <p:cNvSpPr txBox="1"/>
            <p:nvPr/>
          </p:nvSpPr>
          <p:spPr>
            <a:xfrm>
              <a:off x="1397788" y="2200053"/>
              <a:ext cx="3696411" cy="627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ts val="2200"/>
                </a:lnSpc>
                <a:defRPr/>
              </a:pPr>
              <a:r>
                <a:rPr lang="en-US" altLang="zh-CN" sz="1400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9892CF87-7831-40E6-A7B7-C8C4596CA49D}"/>
                </a:ext>
              </a:extLst>
            </p:cNvPr>
            <p:cNvSpPr txBox="1"/>
            <p:nvPr/>
          </p:nvSpPr>
          <p:spPr>
            <a:xfrm>
              <a:off x="1397788" y="3704224"/>
              <a:ext cx="3696411" cy="627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ts val="2200"/>
                </a:lnSpc>
                <a:defRPr/>
              </a:pPr>
              <a:r>
                <a:rPr lang="en-US" altLang="zh-CN" sz="1400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7537097E-C619-4B72-9674-77AD0794743B}"/>
                </a:ext>
              </a:extLst>
            </p:cNvPr>
            <p:cNvSpPr txBox="1"/>
            <p:nvPr/>
          </p:nvSpPr>
          <p:spPr>
            <a:xfrm>
              <a:off x="1473988" y="5181696"/>
              <a:ext cx="3696411" cy="627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ts val="2200"/>
                </a:lnSpc>
                <a:defRPr/>
              </a:pPr>
              <a:r>
                <a:rPr lang="en-US" altLang="zh-CN" sz="1400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7D0B2993-EC32-49EB-AE8F-3EC1B6787C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3761" y="1449896"/>
            <a:ext cx="3869130" cy="4508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9382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 xmlns:a16="http://schemas.microsoft.com/office/drawing/2014/main" xmlns:a14="http://schemas.microsoft.com/office/drawing/2010/main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A13E54E9-68C4-4120-8C60-FD0E31654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2" y="-1588"/>
            <a:ext cx="12192000" cy="685799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B110D12-D807-45E7-8CEC-9C1202E68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5446">
            <a:off x="-506056" y="3410050"/>
            <a:ext cx="6743293" cy="337164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C253101-6999-453C-B284-EA3E805C27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1925" y="4695825"/>
            <a:ext cx="4410075" cy="21621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D84EF63-06C1-4F73-BD62-9CA0FEAE8D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5875"/>
            <a:ext cx="2714625" cy="1762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964AADC-8701-48E2-B8F7-26DADEF185C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779" y="-1"/>
            <a:ext cx="3560703" cy="486410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C5B69C1-4F89-40D6-96EF-28B2675131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227" y="-645319"/>
            <a:ext cx="3686175" cy="369570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0B721FD1-AF78-456A-A7C1-20D3BD125349}"/>
              </a:ext>
            </a:extLst>
          </p:cNvPr>
          <p:cNvSpPr/>
          <p:nvPr/>
        </p:nvSpPr>
        <p:spPr>
          <a:xfrm>
            <a:off x="3910115" y="3137539"/>
            <a:ext cx="43717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noProof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kumimoji="0" lang="en-US" altLang="zh-CN" sz="4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9B827AE-98BC-4320-AFF2-5425B290CA51}"/>
              </a:ext>
            </a:extLst>
          </p:cNvPr>
          <p:cNvSpPr/>
          <p:nvPr/>
        </p:nvSpPr>
        <p:spPr>
          <a:xfrm>
            <a:off x="4079811" y="4108989"/>
            <a:ext cx="5325345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ts val="2500"/>
              </a:lnSpc>
            </a:pPr>
            <a:r>
              <a:rPr lang="en-US" altLang="zh-CN" sz="1600" dirty="0">
                <a:solidFill>
                  <a:prstClr val="black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73BED8F-7646-451C-8C22-EE5DC1B72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743" y="1928837"/>
            <a:ext cx="32301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lvl="0">
              <a:defRPr sz="48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</a:defRPr>
            </a:lvl1pPr>
            <a:lvl2pPr marL="742950" indent="-285750"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r>
              <a:rPr lang="en-US" altLang="zh-CN" sz="4000" dirty="0">
                <a:sym typeface="+mn-lt"/>
              </a:rPr>
              <a:t>PART TWO</a:t>
            </a:r>
            <a:endParaRPr lang="zh-CN" altLang="en-US" sz="4000" dirty="0">
              <a:sym typeface="+mn-lt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ED393680-242F-4DBA-BAFB-93B67E8253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11" y="1767750"/>
            <a:ext cx="1076325" cy="6953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4CA1A7B-F5A5-4423-880E-F254A45DF1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8095" y="3429000"/>
            <a:ext cx="13525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6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33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heme/theme1.xml><?xml version="1.0" encoding="utf-8"?>
<a:theme xmlns:a="http://schemas.openxmlformats.org/drawingml/2006/main" name="www.ggslide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l1eaxt">
      <a:majorFont>
        <a:latin typeface="方正卡通简体" panose="020F0302020204030204"/>
        <a:ea typeface="方正卡通简体"/>
        <a:cs typeface=""/>
      </a:majorFont>
      <a:minorFont>
        <a:latin typeface="方正卡通简体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973</Words>
  <Application>Microsoft Office PowerPoint</Application>
  <PresentationFormat>宽屏</PresentationFormat>
  <Paragraphs>187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Aa法式拼音 (非商业使用)</vt:lpstr>
      <vt:lpstr>等线</vt:lpstr>
      <vt:lpstr>方正卡通简体</vt:lpstr>
      <vt:lpstr>微软雅黑</vt:lpstr>
      <vt:lpstr>Arial</vt:lpstr>
      <vt:lpstr>Calibri</vt:lpstr>
      <vt:lpstr>Wingdings</vt:lpstr>
      <vt:lpstr>www.ggslide.com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我的暑假生活</dc:title>
  <dc:creator>第一PPT</dc:creator>
  <cp:keywords>www.1ppt.com</cp:keywords>
  <dc:description>www.1ppt.com</dc:description>
  <cp:lastModifiedBy>之灵</cp:lastModifiedBy>
  <cp:revision>55</cp:revision>
  <dcterms:created xsi:type="dcterms:W3CDTF">2019-05-23T01:55:55Z</dcterms:created>
  <dcterms:modified xsi:type="dcterms:W3CDTF">2022-08-27T14:41:38Z</dcterms:modified>
</cp:coreProperties>
</file>