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7"/>
  </p:notesMasterIdLst>
  <p:sldIdLst>
    <p:sldId id="256" r:id="rId3"/>
    <p:sldId id="257" r:id="rId4"/>
    <p:sldId id="259" r:id="rId5"/>
    <p:sldId id="266" r:id="rId6"/>
    <p:sldId id="268" r:id="rId7"/>
    <p:sldId id="11766" r:id="rId8"/>
    <p:sldId id="269" r:id="rId9"/>
    <p:sldId id="11773" r:id="rId10"/>
    <p:sldId id="261" r:id="rId11"/>
    <p:sldId id="11765" r:id="rId12"/>
    <p:sldId id="270" r:id="rId13"/>
    <p:sldId id="11770" r:id="rId14"/>
    <p:sldId id="271" r:id="rId15"/>
    <p:sldId id="262" r:id="rId16"/>
    <p:sldId id="267" r:id="rId17"/>
    <p:sldId id="272" r:id="rId18"/>
    <p:sldId id="11431" r:id="rId19"/>
    <p:sldId id="11771" r:id="rId20"/>
    <p:sldId id="263" r:id="rId21"/>
    <p:sldId id="11767" r:id="rId22"/>
    <p:sldId id="11611" r:id="rId23"/>
    <p:sldId id="11772" r:id="rId24"/>
    <p:sldId id="273" r:id="rId25"/>
    <p:sldId id="264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义启简圆体" panose="02010601030101010101" pitchFamily="2" charset="-122"/>
                <a:ea typeface="义启简圆体" panose="02010601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义启简圆体" panose="02010601030101010101" pitchFamily="2" charset="-122"/>
                <a:ea typeface="义启简圆体" panose="02010601030101010101" pitchFamily="2" charset="-122"/>
              </a:defRPr>
            </a:lvl1pPr>
          </a:lstStyle>
          <a:p>
            <a:fld id="{1F68C915-5683-47F9-B704-526673580C8D}" type="datetimeFigureOut">
              <a:rPr lang="zh-CN" altLang="en-US" smtClean="0"/>
              <a:pPr/>
              <a:t>2022/8/28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义启简圆体" panose="02010601030101010101" pitchFamily="2" charset="-122"/>
                <a:ea typeface="义启简圆体" panose="02010601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义启简圆体" panose="02010601030101010101" pitchFamily="2" charset="-122"/>
                <a:ea typeface="义启简圆体" panose="02010601030101010101" pitchFamily="2" charset="-122"/>
              </a:defRPr>
            </a:lvl1pPr>
          </a:lstStyle>
          <a:p>
            <a:fld id="{82EAA738-BC48-47B4-852C-8FAF8E0FE3C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105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义启简圆体" panose="02010601030101010101" pitchFamily="2" charset="-122"/>
        <a:ea typeface="义启简圆体" panose="02010601030101010101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义启简圆体" panose="02010601030101010101" pitchFamily="2" charset="-122"/>
        <a:ea typeface="义启简圆体" panose="02010601030101010101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义启简圆体" panose="02010601030101010101" pitchFamily="2" charset="-122"/>
        <a:ea typeface="义启简圆体" panose="02010601030101010101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义启简圆体" panose="02010601030101010101" pitchFamily="2" charset="-122"/>
        <a:ea typeface="义启简圆体" panose="02010601030101010101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义启简圆体" panose="02010601030101010101" pitchFamily="2" charset="-122"/>
        <a:ea typeface="义启简圆体" panose="02010601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08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15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563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542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725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903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852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306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452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78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63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010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22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172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900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601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345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023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84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54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31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382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AA738-BC48-47B4-852C-8FAF8E0FE3C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62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4A3322-4DAD-4C9A-B1F5-B37985EA1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95BA78-6F69-42E7-8308-0C97C1139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6CAA2C-DD9A-4375-A396-E2277FA8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CCB8FA-0C7B-48DA-ABA3-F8577A45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0E4E02-BA6D-4B2C-AC4E-3050825E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223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A05866-F089-4BD5-BC90-C5F3CCD04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866AAF-6E83-4107-BCC2-6E3C26F1C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0D71EB-C66D-45C2-9F70-98421A35B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28B73C-6EC0-4516-84F9-1E349A83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8A3832-4972-4C4A-A7C3-242135EA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1039C9-2E04-416B-8FE4-045C0B28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2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08766-B27A-49E5-8801-64330C354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B126ED-A7EB-4A7D-81FF-B1D5A61CF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813969-7DA0-40A5-96DE-8F03292AC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CA088B-067D-4E9A-BCFC-CA8F6B828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EE1BF2-8DB8-4822-8193-5F2EC59E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88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F539C5E-3358-47BA-991B-FD38439131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9AEDFE-6FCD-4A7A-A6A7-F5FC56C7F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94AAA0-48F5-465F-A8DB-EAF74ED96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79962B-5EE9-40F6-BFB2-A784F10F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9739-599A-455E-95B8-D6F0DD71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87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343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2022/8/28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39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2022/8/28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01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95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10055-7712-44A0-8DED-A041FC0D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DA09DB-E6DD-4A7C-9880-C694FDD80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339EC5-5354-4115-BB5C-2FA5357EA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DE1340-FF0F-40E0-B495-0898F276C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F9396B-C473-4B40-895F-303AF47D7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61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926D74-C055-4E48-835F-872530D19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5A7DC-603F-4206-8C83-A0233249B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2AF7FD-7A17-4D17-BE5A-F246C3F11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4AC892-F066-4118-93E9-193038309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82371A-F600-4A16-B8A3-D2224E69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694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6AB90-AAEA-4999-8934-BF16AD99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FA661D-CB85-47D8-964C-B9DC549C2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CA40D3-92D0-4C42-B685-9236D1887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8FA407-B8D5-4596-BD6D-2BF04E92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A758B7-7D41-42CE-B441-25654C67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A6A81B-2C58-4F60-B7F3-D2F4728A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12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53212E-4FC7-4EAC-9D04-A0D9F1E4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53B120-56C2-4408-B9C2-7F775FD52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505BC48-3283-4E59-8381-BC554AAB5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5E436B4-5D12-4E7D-AEFD-C2CC262AD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947EFD5-1F77-4CE0-AC3F-DA913A10B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6FD0E9-C7EC-4386-A076-DD7F20DC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74B6741-63F5-4034-B044-38025118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6DD0DD-41AA-4F4C-A317-3D018AA2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11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53212E-4FC7-4EAC-9D04-A0D9F1E4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53B120-56C2-4408-B9C2-7F775FD52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505BC48-3283-4E59-8381-BC554AAB5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5E436B4-5D12-4E7D-AEFD-C2CC262AD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947EFD5-1F77-4CE0-AC3F-DA913A10B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6FD0E9-C7EC-4386-A076-DD7F20DC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74B6741-63F5-4034-B044-38025118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6DD0DD-41AA-4F4C-A317-3D018AA2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75591" y="6740755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2430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2D791-61AC-406F-8C42-D5EE389E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81005C-B6C3-4438-ADDB-2685069BE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0CBA94-CB1D-4D44-9761-14FFE515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1720B1F-508E-4008-8A7D-DB514C71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54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8E5F53-0CD0-4D98-8018-7999FC739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B5C8E2-7697-4E22-93C7-5C90848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AD4CB0-5620-4F13-8729-9ABB6CAF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105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E4A6C2-846B-4CF9-97D0-E6C8CE3E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638F4-0D00-4C3A-9918-5F3405185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31F8A8-4B95-47A3-BAEC-1DF6D9E02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7BA031-E586-4E7D-8B20-67E2FC0BE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7789-C6F0-48C5-953A-AF8C0D6D3234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0E6241-6001-4E32-BB14-564CAF242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1795F3-2803-45A4-B3FB-7D65B5B5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5B0A-CEFD-45FA-9D99-CD3D9AB395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68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B8A1CC1-3B43-4F26-8399-C0E748C9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8F5BCC-02C9-48C9-B682-12743B8B1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B88E6B-0110-4BEF-9941-C95211A57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义启简圆体" panose="02010601030101010101" pitchFamily="2" charset="-122"/>
                <a:ea typeface="义启简圆体" panose="02010601030101010101" pitchFamily="2" charset="-122"/>
              </a:defRPr>
            </a:lvl1pPr>
          </a:lstStyle>
          <a:p>
            <a:fld id="{B2A37789-C6F0-48C5-953A-AF8C0D6D3234}" type="datetimeFigureOut">
              <a:rPr lang="zh-CN" altLang="en-US" smtClean="0"/>
              <a:pPr/>
              <a:t>2022/8/28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6BF474-9ECC-4EAB-B972-ABE93821E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义启简圆体" panose="02010601030101010101" pitchFamily="2" charset="-122"/>
                <a:ea typeface="义启简圆体" panose="02010601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027C02-F1B1-46C9-ACD2-86AFD3329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义启简圆体" panose="02010601030101010101" pitchFamily="2" charset="-122"/>
                <a:ea typeface="义启简圆体" panose="02010601030101010101" pitchFamily="2" charset="-122"/>
              </a:defRPr>
            </a:lvl1pPr>
          </a:lstStyle>
          <a:p>
            <a:fld id="{B26F5B0A-CEFD-45FA-9D99-CD3D9AB395A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33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义启简圆体" panose="02010601030101010101" pitchFamily="2" charset="-122"/>
          <a:ea typeface="义启简圆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义启简圆体" panose="02010601030101010101" pitchFamily="2" charset="-122"/>
          <a:ea typeface="义启简圆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义启简圆体" panose="02010601030101010101" pitchFamily="2" charset="-122"/>
          <a:ea typeface="义启简圆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义启简圆体" panose="02010601030101010101" pitchFamily="2" charset="-122"/>
          <a:ea typeface="义启简圆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义启简圆体" panose="02010601030101010101" pitchFamily="2" charset="-122"/>
          <a:ea typeface="义启简圆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义启简圆体" panose="02010601030101010101" pitchFamily="2" charset="-122"/>
          <a:ea typeface="义启简圆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04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7.xml"/><Relationship Id="rId7" Type="http://schemas.openxmlformats.org/officeDocument/2006/relationships/image" Target="../media/image1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26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3.png"/><Relationship Id="rId5" Type="http://schemas.openxmlformats.org/officeDocument/2006/relationships/tags" Target="../tags/tag13.xml"/><Relationship Id="rId10" Type="http://schemas.openxmlformats.org/officeDocument/2006/relationships/notesSlide" Target="../notesSlides/notesSlide20.xml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3.png"/><Relationship Id="rId5" Type="http://schemas.openxmlformats.org/officeDocument/2006/relationships/tags" Target="../tags/tag21.xml"/><Relationship Id="rId10" Type="http://schemas.openxmlformats.org/officeDocument/2006/relationships/notesSlide" Target="../notesSlides/notesSlide21.xml"/><Relationship Id="rId4" Type="http://schemas.openxmlformats.org/officeDocument/2006/relationships/tags" Target="../tags/tag20.xml"/><Relationship Id="rId9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302DF80-313A-4A94-9904-29539F8F39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58497" y="1"/>
            <a:ext cx="5833503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10E8B4D-DB2E-4070-9C2D-776A335087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33503" cy="6858000"/>
          </a:xfrm>
          <a:prstGeom prst="rect">
            <a:avLst/>
          </a:prstGeom>
        </p:spPr>
      </p:pic>
      <p:pic>
        <p:nvPicPr>
          <p:cNvPr id="9" name="图片 8" descr="图片包含 风扇&#10;&#10;已生成高可信度的说明">
            <a:extLst>
              <a:ext uri="{FF2B5EF4-FFF2-40B4-BE49-F238E27FC236}">
                <a16:creationId xmlns:a16="http://schemas.microsoft.com/office/drawing/2014/main" id="{DF80910F-125B-4BB8-97DF-5FAA2220C5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389" y="-357190"/>
            <a:ext cx="7181222" cy="75120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ACE23DA-7840-4807-955D-AB51D01433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86" y="5411036"/>
            <a:ext cx="5174902" cy="136657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EF579A5-29B5-4BEC-A870-22382180B7AD}"/>
              </a:ext>
            </a:extLst>
          </p:cNvPr>
          <p:cNvSpPr txBox="1"/>
          <p:nvPr/>
        </p:nvSpPr>
        <p:spPr>
          <a:xfrm>
            <a:off x="1419037" y="2363094"/>
            <a:ext cx="9872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cs typeface="+mn-ea"/>
                <a:sym typeface="+mn-lt"/>
              </a:rPr>
              <a:t>BUSINESS PPT TEMPLATE</a:t>
            </a:r>
            <a:endParaRPr lang="zh-CN" altLang="en-US" sz="6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Freeform 6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>
            <a:extLst>
              <a:ext uri="{FF2B5EF4-FFF2-40B4-BE49-F238E27FC236}">
                <a16:creationId xmlns:a16="http://schemas.microsoft.com/office/drawing/2014/main" id="{2F3D0112-EED1-48D6-98EA-E2B8BFCCFFF6}"/>
              </a:ext>
            </a:extLst>
          </p:cNvPr>
          <p:cNvSpPr>
            <a:spLocks noEditPoints="1"/>
          </p:cNvSpPr>
          <p:nvPr/>
        </p:nvSpPr>
        <p:spPr bwMode="auto">
          <a:xfrm>
            <a:off x="295197" y="304856"/>
            <a:ext cx="638332" cy="723794"/>
          </a:xfrm>
          <a:custGeom>
            <a:avLst/>
            <a:gdLst>
              <a:gd name="T0" fmla="*/ 521 w 604"/>
              <a:gd name="T1" fmla="*/ 129 h 685"/>
              <a:gd name="T2" fmla="*/ 503 w 604"/>
              <a:gd name="T3" fmla="*/ 147 h 685"/>
              <a:gd name="T4" fmla="*/ 342 w 604"/>
              <a:gd name="T5" fmla="*/ 89 h 685"/>
              <a:gd name="T6" fmla="*/ 89 w 604"/>
              <a:gd name="T7" fmla="*/ 325 h 685"/>
              <a:gd name="T8" fmla="*/ 63 w 604"/>
              <a:gd name="T9" fmla="*/ 325 h 685"/>
              <a:gd name="T10" fmla="*/ 342 w 604"/>
              <a:gd name="T11" fmla="*/ 63 h 685"/>
              <a:gd name="T12" fmla="*/ 521 w 604"/>
              <a:gd name="T13" fmla="*/ 129 h 685"/>
              <a:gd name="T14" fmla="*/ 342 w 604"/>
              <a:gd name="T15" fmla="*/ 156 h 685"/>
              <a:gd name="T16" fmla="*/ 493 w 604"/>
              <a:gd name="T17" fmla="*/ 234 h 685"/>
              <a:gd name="T18" fmla="*/ 512 w 604"/>
              <a:gd name="T19" fmla="*/ 215 h 685"/>
              <a:gd name="T20" fmla="*/ 342 w 604"/>
              <a:gd name="T21" fmla="*/ 130 h 685"/>
              <a:gd name="T22" fmla="*/ 130 w 604"/>
              <a:gd name="T23" fmla="*/ 343 h 685"/>
              <a:gd name="T24" fmla="*/ 342 w 604"/>
              <a:gd name="T25" fmla="*/ 555 h 685"/>
              <a:gd name="T26" fmla="*/ 512 w 604"/>
              <a:gd name="T27" fmla="*/ 470 h 685"/>
              <a:gd name="T28" fmla="*/ 493 w 604"/>
              <a:gd name="T29" fmla="*/ 452 h 685"/>
              <a:gd name="T30" fmla="*/ 342 w 604"/>
              <a:gd name="T31" fmla="*/ 529 h 685"/>
              <a:gd name="T32" fmla="*/ 156 w 604"/>
              <a:gd name="T33" fmla="*/ 343 h 685"/>
              <a:gd name="T34" fmla="*/ 342 w 604"/>
              <a:gd name="T35" fmla="*/ 156 h 685"/>
              <a:gd name="T36" fmla="*/ 542 w 604"/>
              <a:gd name="T37" fmla="*/ 148 h 685"/>
              <a:gd name="T38" fmla="*/ 524 w 604"/>
              <a:gd name="T39" fmla="*/ 167 h 685"/>
              <a:gd name="T40" fmla="*/ 541 w 604"/>
              <a:gd name="T41" fmla="*/ 186 h 685"/>
              <a:gd name="T42" fmla="*/ 559 w 604"/>
              <a:gd name="T43" fmla="*/ 167 h 685"/>
              <a:gd name="T44" fmla="*/ 542 w 604"/>
              <a:gd name="T45" fmla="*/ 148 h 685"/>
              <a:gd name="T46" fmla="*/ 63 w 604"/>
              <a:gd name="T47" fmla="*/ 360 h 685"/>
              <a:gd name="T48" fmla="*/ 342 w 604"/>
              <a:gd name="T49" fmla="*/ 622 h 685"/>
              <a:gd name="T50" fmla="*/ 521 w 604"/>
              <a:gd name="T51" fmla="*/ 556 h 685"/>
              <a:gd name="T52" fmla="*/ 503 w 604"/>
              <a:gd name="T53" fmla="*/ 538 h 685"/>
              <a:gd name="T54" fmla="*/ 342 w 604"/>
              <a:gd name="T55" fmla="*/ 596 h 685"/>
              <a:gd name="T56" fmla="*/ 89 w 604"/>
              <a:gd name="T57" fmla="*/ 360 h 685"/>
              <a:gd name="T58" fmla="*/ 63 w 604"/>
              <a:gd name="T59" fmla="*/ 360 h 685"/>
              <a:gd name="T60" fmla="*/ 524 w 604"/>
              <a:gd name="T61" fmla="*/ 518 h 685"/>
              <a:gd name="T62" fmla="*/ 542 w 604"/>
              <a:gd name="T63" fmla="*/ 537 h 685"/>
              <a:gd name="T64" fmla="*/ 559 w 604"/>
              <a:gd name="T65" fmla="*/ 518 h 685"/>
              <a:gd name="T66" fmla="*/ 541 w 604"/>
              <a:gd name="T67" fmla="*/ 499 h 685"/>
              <a:gd name="T68" fmla="*/ 524 w 604"/>
              <a:gd name="T69" fmla="*/ 518 h 685"/>
              <a:gd name="T70" fmla="*/ 342 w 604"/>
              <a:gd name="T71" fmla="*/ 659 h 685"/>
              <a:gd name="T72" fmla="*/ 26 w 604"/>
              <a:gd name="T73" fmla="*/ 343 h 685"/>
              <a:gd name="T74" fmla="*/ 342 w 604"/>
              <a:gd name="T75" fmla="*/ 26 h 685"/>
              <a:gd name="T76" fmla="*/ 585 w 604"/>
              <a:gd name="T77" fmla="*/ 141 h 685"/>
              <a:gd name="T78" fmla="*/ 604 w 604"/>
              <a:gd name="T79" fmla="*/ 123 h 685"/>
              <a:gd name="T80" fmla="*/ 342 w 604"/>
              <a:gd name="T81" fmla="*/ 0 h 685"/>
              <a:gd name="T82" fmla="*/ 0 w 604"/>
              <a:gd name="T83" fmla="*/ 343 h 685"/>
              <a:gd name="T84" fmla="*/ 342 w 604"/>
              <a:gd name="T85" fmla="*/ 685 h 685"/>
              <a:gd name="T86" fmla="*/ 604 w 604"/>
              <a:gd name="T87" fmla="*/ 563 h 685"/>
              <a:gd name="T88" fmla="*/ 585 w 604"/>
              <a:gd name="T89" fmla="*/ 544 h 685"/>
              <a:gd name="T90" fmla="*/ 342 w 604"/>
              <a:gd name="T91" fmla="*/ 659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04" h="685">
                <a:moveTo>
                  <a:pt x="521" y="129"/>
                </a:moveTo>
                <a:cubicBezTo>
                  <a:pt x="503" y="147"/>
                  <a:pt x="503" y="147"/>
                  <a:pt x="503" y="147"/>
                </a:cubicBezTo>
                <a:cubicBezTo>
                  <a:pt x="458" y="110"/>
                  <a:pt x="401" y="89"/>
                  <a:pt x="342" y="89"/>
                </a:cubicBezTo>
                <a:cubicBezTo>
                  <a:pt x="208" y="89"/>
                  <a:pt x="98" y="192"/>
                  <a:pt x="89" y="325"/>
                </a:cubicBezTo>
                <a:cubicBezTo>
                  <a:pt x="63" y="325"/>
                  <a:pt x="63" y="325"/>
                  <a:pt x="63" y="325"/>
                </a:cubicBezTo>
                <a:cubicBezTo>
                  <a:pt x="72" y="178"/>
                  <a:pt x="194" y="63"/>
                  <a:pt x="342" y="63"/>
                </a:cubicBezTo>
                <a:cubicBezTo>
                  <a:pt x="408" y="63"/>
                  <a:pt x="471" y="87"/>
                  <a:pt x="521" y="129"/>
                </a:cubicBezTo>
                <a:close/>
                <a:moveTo>
                  <a:pt x="342" y="156"/>
                </a:moveTo>
                <a:cubicBezTo>
                  <a:pt x="402" y="156"/>
                  <a:pt x="458" y="185"/>
                  <a:pt x="493" y="234"/>
                </a:cubicBezTo>
                <a:cubicBezTo>
                  <a:pt x="512" y="215"/>
                  <a:pt x="512" y="215"/>
                  <a:pt x="512" y="215"/>
                </a:cubicBezTo>
                <a:cubicBezTo>
                  <a:pt x="471" y="162"/>
                  <a:pt x="408" y="130"/>
                  <a:pt x="342" y="130"/>
                </a:cubicBezTo>
                <a:cubicBezTo>
                  <a:pt x="225" y="130"/>
                  <a:pt x="130" y="226"/>
                  <a:pt x="130" y="343"/>
                </a:cubicBezTo>
                <a:cubicBezTo>
                  <a:pt x="130" y="460"/>
                  <a:pt x="225" y="555"/>
                  <a:pt x="342" y="555"/>
                </a:cubicBezTo>
                <a:cubicBezTo>
                  <a:pt x="408" y="555"/>
                  <a:pt x="471" y="523"/>
                  <a:pt x="512" y="470"/>
                </a:cubicBezTo>
                <a:cubicBezTo>
                  <a:pt x="493" y="452"/>
                  <a:pt x="493" y="452"/>
                  <a:pt x="493" y="452"/>
                </a:cubicBezTo>
                <a:cubicBezTo>
                  <a:pt x="458" y="500"/>
                  <a:pt x="402" y="529"/>
                  <a:pt x="342" y="529"/>
                </a:cubicBezTo>
                <a:cubicBezTo>
                  <a:pt x="239" y="529"/>
                  <a:pt x="156" y="445"/>
                  <a:pt x="156" y="343"/>
                </a:cubicBezTo>
                <a:cubicBezTo>
                  <a:pt x="156" y="240"/>
                  <a:pt x="239" y="156"/>
                  <a:pt x="342" y="156"/>
                </a:cubicBezTo>
                <a:close/>
                <a:moveTo>
                  <a:pt x="542" y="148"/>
                </a:moveTo>
                <a:cubicBezTo>
                  <a:pt x="524" y="167"/>
                  <a:pt x="524" y="167"/>
                  <a:pt x="524" y="167"/>
                </a:cubicBezTo>
                <a:cubicBezTo>
                  <a:pt x="530" y="173"/>
                  <a:pt x="536" y="180"/>
                  <a:pt x="541" y="186"/>
                </a:cubicBezTo>
                <a:cubicBezTo>
                  <a:pt x="559" y="167"/>
                  <a:pt x="559" y="167"/>
                  <a:pt x="559" y="167"/>
                </a:cubicBezTo>
                <a:cubicBezTo>
                  <a:pt x="554" y="161"/>
                  <a:pt x="548" y="155"/>
                  <a:pt x="542" y="148"/>
                </a:cubicBezTo>
                <a:close/>
                <a:moveTo>
                  <a:pt x="63" y="360"/>
                </a:moveTo>
                <a:cubicBezTo>
                  <a:pt x="72" y="507"/>
                  <a:pt x="194" y="622"/>
                  <a:pt x="342" y="622"/>
                </a:cubicBezTo>
                <a:cubicBezTo>
                  <a:pt x="408" y="622"/>
                  <a:pt x="471" y="599"/>
                  <a:pt x="521" y="556"/>
                </a:cubicBezTo>
                <a:cubicBezTo>
                  <a:pt x="503" y="538"/>
                  <a:pt x="503" y="538"/>
                  <a:pt x="503" y="538"/>
                </a:cubicBezTo>
                <a:cubicBezTo>
                  <a:pt x="458" y="575"/>
                  <a:pt x="401" y="596"/>
                  <a:pt x="342" y="596"/>
                </a:cubicBezTo>
                <a:cubicBezTo>
                  <a:pt x="208" y="596"/>
                  <a:pt x="98" y="493"/>
                  <a:pt x="89" y="360"/>
                </a:cubicBezTo>
                <a:lnTo>
                  <a:pt x="63" y="360"/>
                </a:lnTo>
                <a:close/>
                <a:moveTo>
                  <a:pt x="524" y="518"/>
                </a:moveTo>
                <a:cubicBezTo>
                  <a:pt x="542" y="537"/>
                  <a:pt x="542" y="537"/>
                  <a:pt x="542" y="537"/>
                </a:cubicBezTo>
                <a:cubicBezTo>
                  <a:pt x="548" y="531"/>
                  <a:pt x="554" y="524"/>
                  <a:pt x="559" y="518"/>
                </a:cubicBezTo>
                <a:cubicBezTo>
                  <a:pt x="541" y="499"/>
                  <a:pt x="541" y="499"/>
                  <a:pt x="541" y="499"/>
                </a:cubicBezTo>
                <a:cubicBezTo>
                  <a:pt x="536" y="506"/>
                  <a:pt x="530" y="512"/>
                  <a:pt x="524" y="518"/>
                </a:cubicBezTo>
                <a:close/>
                <a:moveTo>
                  <a:pt x="342" y="659"/>
                </a:moveTo>
                <a:cubicBezTo>
                  <a:pt x="168" y="659"/>
                  <a:pt x="26" y="517"/>
                  <a:pt x="26" y="343"/>
                </a:cubicBezTo>
                <a:cubicBezTo>
                  <a:pt x="26" y="168"/>
                  <a:pt x="168" y="26"/>
                  <a:pt x="342" y="26"/>
                </a:cubicBezTo>
                <a:cubicBezTo>
                  <a:pt x="437" y="26"/>
                  <a:pt x="525" y="68"/>
                  <a:pt x="585" y="141"/>
                </a:cubicBezTo>
                <a:cubicBezTo>
                  <a:pt x="604" y="123"/>
                  <a:pt x="604" y="123"/>
                  <a:pt x="604" y="123"/>
                </a:cubicBezTo>
                <a:cubicBezTo>
                  <a:pt x="539" y="45"/>
                  <a:pt x="443" y="0"/>
                  <a:pt x="342" y="0"/>
                </a:cubicBezTo>
                <a:cubicBezTo>
                  <a:pt x="153" y="0"/>
                  <a:pt x="0" y="154"/>
                  <a:pt x="0" y="343"/>
                </a:cubicBezTo>
                <a:cubicBezTo>
                  <a:pt x="0" y="531"/>
                  <a:pt x="153" y="685"/>
                  <a:pt x="342" y="685"/>
                </a:cubicBezTo>
                <a:cubicBezTo>
                  <a:pt x="443" y="685"/>
                  <a:pt x="539" y="640"/>
                  <a:pt x="604" y="563"/>
                </a:cubicBezTo>
                <a:cubicBezTo>
                  <a:pt x="585" y="544"/>
                  <a:pt x="585" y="544"/>
                  <a:pt x="585" y="544"/>
                </a:cubicBezTo>
                <a:cubicBezTo>
                  <a:pt x="525" y="617"/>
                  <a:pt x="437" y="659"/>
                  <a:pt x="342" y="6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DF16B3F-7EAD-41F2-AE2E-037FC24C1FCB}"/>
              </a:ext>
            </a:extLst>
          </p:cNvPr>
          <p:cNvSpPr/>
          <p:nvPr/>
        </p:nvSpPr>
        <p:spPr>
          <a:xfrm>
            <a:off x="3933493" y="4388874"/>
            <a:ext cx="5011724" cy="424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pc="300" dirty="0">
                <a:cs typeface="+mn-ea"/>
                <a:sym typeface="+mn-lt"/>
              </a:rPr>
              <a:t>Report </a:t>
            </a:r>
            <a:r>
              <a:rPr lang="zh-CN" altLang="en-US" spc="300" dirty="0">
                <a:cs typeface="+mn-ea"/>
                <a:sym typeface="+mn-lt"/>
              </a:rPr>
              <a:t>：</a:t>
            </a:r>
            <a:r>
              <a:rPr lang="en-US" altLang="zh-CN" spc="300" dirty="0">
                <a:cs typeface="+mn-ea"/>
                <a:sym typeface="+mn-lt"/>
              </a:rPr>
              <a:t>www.freeppt7.com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001C9F6-9DC3-452D-ABA2-041132C8AB63}"/>
              </a:ext>
            </a:extLst>
          </p:cNvPr>
          <p:cNvSpPr/>
          <p:nvPr/>
        </p:nvSpPr>
        <p:spPr>
          <a:xfrm>
            <a:off x="4109735" y="4808059"/>
            <a:ext cx="4325014" cy="424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pc="300" dirty="0">
                <a:cs typeface="+mn-ea"/>
                <a:sym typeface="+mn-lt"/>
              </a:rPr>
              <a:t>Time </a:t>
            </a:r>
            <a:r>
              <a:rPr lang="zh-CN" altLang="en-US" spc="300" dirty="0">
                <a:cs typeface="+mn-ea"/>
                <a:sym typeface="+mn-lt"/>
              </a:rPr>
              <a:t>：</a:t>
            </a:r>
            <a:r>
              <a:rPr lang="en-US" altLang="zh-CN" spc="300" dirty="0">
                <a:cs typeface="+mn-ea"/>
                <a:sym typeface="+mn-lt"/>
              </a:rPr>
              <a:t>XX.XX.20XX</a:t>
            </a:r>
            <a:endParaRPr lang="zh-CN" altLang="en-US" spc="300" dirty="0"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205E208-1459-43C3-BF7A-6E2960E0AA7B}"/>
              </a:ext>
            </a:extLst>
          </p:cNvPr>
          <p:cNvSpPr txBox="1">
            <a:spLocks/>
          </p:cNvSpPr>
          <p:nvPr/>
        </p:nvSpPr>
        <p:spPr>
          <a:xfrm>
            <a:off x="2262403" y="3459145"/>
            <a:ext cx="83393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eaLnBrk="0">
              <a:defRPr sz="1100" cap="none">
                <a:solidFill>
                  <a:schemeClr val="bg1">
                    <a:lumMod val="75000"/>
                  </a:schemeClr>
                </a:solidFill>
                <a:cs typeface="+mn-ea"/>
              </a:defRPr>
            </a:lvl1pPr>
          </a:lstStyle>
          <a:p>
            <a:pPr algn="dist"/>
            <a:r>
              <a:rPr lang="en-US" altLang="zh-CN" sz="2800" dirty="0">
                <a:sym typeface="+mn-lt"/>
              </a:rPr>
              <a:t>Insert the Subtitle of Your Presentation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4072719-89C3-4A54-8FD2-9B84E5414F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78088" y="2627568"/>
            <a:ext cx="6356010" cy="1477864"/>
          </a:xfrm>
          <a:prstGeom prst="rect">
            <a:avLst/>
          </a:prstGeom>
        </p:spPr>
      </p:pic>
      <p:pic>
        <p:nvPicPr>
          <p:cNvPr id="2" name="图片 1" descr="图片1">
            <a:extLst>
              <a:ext uri="{FF2B5EF4-FFF2-40B4-BE49-F238E27FC236}">
                <a16:creationId xmlns:a16="http://schemas.microsoft.com/office/drawing/2014/main" id="{9DEDC712-725B-38AE-B939-C6B77ECD97C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3656" y="460767"/>
            <a:ext cx="1280160" cy="4267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6FA4592-8FD3-33D8-FA51-60F888E77F4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921"/>
            <a:ext cx="12192000" cy="206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58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库_形状 299">
            <a:extLst>
              <a:ext uri="{FF2B5EF4-FFF2-40B4-BE49-F238E27FC236}">
                <a16:creationId xmlns:a16="http://schemas.microsoft.com/office/drawing/2014/main" id="{22608D98-9371-45D3-A20D-C303376E75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98652" y="3281131"/>
            <a:ext cx="1988827" cy="918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3" name="PA_库_形状 299">
            <a:extLst>
              <a:ext uri="{FF2B5EF4-FFF2-40B4-BE49-F238E27FC236}">
                <a16:creationId xmlns:a16="http://schemas.microsoft.com/office/drawing/2014/main" id="{501A9CA1-C92A-4F6C-9A2C-9FFAEA9DD61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98652" y="4539304"/>
            <a:ext cx="1988827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just"/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content, content to match the title. </a:t>
            </a:r>
            <a:endParaRPr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B692815-AFBA-4DE8-86A6-BBB697D3939A}"/>
              </a:ext>
            </a:extLst>
          </p:cNvPr>
          <p:cNvCxnSpPr>
            <a:cxnSpLocks/>
          </p:cNvCxnSpPr>
          <p:nvPr/>
        </p:nvCxnSpPr>
        <p:spPr>
          <a:xfrm>
            <a:off x="1288771" y="1988288"/>
            <a:ext cx="4080671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A5EC6026-309C-4A25-949E-1EE28B342B4A}"/>
              </a:ext>
            </a:extLst>
          </p:cNvPr>
          <p:cNvSpPr/>
          <p:nvPr/>
        </p:nvSpPr>
        <p:spPr>
          <a:xfrm>
            <a:off x="1288771" y="3165555"/>
            <a:ext cx="45719" cy="186362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PA_库_形状 299">
            <a:extLst>
              <a:ext uri="{FF2B5EF4-FFF2-40B4-BE49-F238E27FC236}">
                <a16:creationId xmlns:a16="http://schemas.microsoft.com/office/drawing/2014/main" id="{F3C4790E-717D-4062-9926-23FC6F1D59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07666" y="3281131"/>
            <a:ext cx="1988827" cy="918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9" name="PA_库_形状 299">
            <a:extLst>
              <a:ext uri="{FF2B5EF4-FFF2-40B4-BE49-F238E27FC236}">
                <a16:creationId xmlns:a16="http://schemas.microsoft.com/office/drawing/2014/main" id="{35FE3038-39A5-4BFB-8644-CC525066908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07666" y="4539304"/>
            <a:ext cx="1988827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just"/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content, content to match the title. </a:t>
            </a:r>
            <a:endParaRPr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A193C11-C796-4954-A48A-77541F00F7D6}"/>
              </a:ext>
            </a:extLst>
          </p:cNvPr>
          <p:cNvSpPr/>
          <p:nvPr/>
        </p:nvSpPr>
        <p:spPr>
          <a:xfrm>
            <a:off x="1288771" y="2081397"/>
            <a:ext cx="52110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/>
            <a:r>
              <a:rPr lang="en-US" altLang="zh-CN" sz="14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1E08B25-5EE9-441B-AB5D-89C5D65AF673}"/>
              </a:ext>
            </a:extLst>
          </p:cNvPr>
          <p:cNvSpPr/>
          <p:nvPr/>
        </p:nvSpPr>
        <p:spPr>
          <a:xfrm>
            <a:off x="7123814" y="1765026"/>
            <a:ext cx="5068186" cy="3476808"/>
          </a:xfrm>
          <a:prstGeom prst="rect">
            <a:avLst/>
          </a:prstGeom>
          <a:blipFill dpi="0" rotWithShape="1">
            <a:blip r:embed="rId8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0BDC41-37E1-4FF5-B408-E6B6C3462257}"/>
              </a:ext>
            </a:extLst>
          </p:cNvPr>
          <p:cNvSpPr/>
          <p:nvPr/>
        </p:nvSpPr>
        <p:spPr>
          <a:xfrm>
            <a:off x="1288771" y="1480069"/>
            <a:ext cx="52110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b="1" dirty="0">
                <a:solidFill>
                  <a:schemeClr val="bg1"/>
                </a:solidFill>
                <a:cs typeface="+mn-ea"/>
                <a:sym typeface="+mn-lt"/>
              </a:rPr>
              <a:t>Text here</a:t>
            </a:r>
            <a:endParaRPr lang="id-ID" altLang="zh-CN" sz="25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5155CA2-6517-441E-8598-CF2F7CBC43BA}"/>
              </a:ext>
            </a:extLst>
          </p:cNvPr>
          <p:cNvSpPr txBox="1"/>
          <p:nvPr/>
        </p:nvSpPr>
        <p:spPr>
          <a:xfrm>
            <a:off x="1105154" y="128489"/>
            <a:ext cx="3056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423B5B3-C506-4575-AA9D-CB0F6EA228EA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15737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 xmlns:ma14="http://schemas.microsoft.com/office/mac/drawingml/2011/main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1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FF31AEDF-DCF6-42FB-921E-60B531EAECD8}"/>
              </a:ext>
            </a:extLst>
          </p:cNvPr>
          <p:cNvCxnSpPr>
            <a:cxnSpLocks/>
          </p:cNvCxnSpPr>
          <p:nvPr/>
        </p:nvCxnSpPr>
        <p:spPr>
          <a:xfrm>
            <a:off x="4670444" y="1498570"/>
            <a:ext cx="0" cy="5359430"/>
          </a:xfrm>
          <a:prstGeom prst="line">
            <a:avLst/>
          </a:prstGeom>
          <a:ln w="38100" cmpd="dbl">
            <a:solidFill>
              <a:schemeClr val="bg1">
                <a:alpha val="3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9">
            <a:extLst>
              <a:ext uri="{FF2B5EF4-FFF2-40B4-BE49-F238E27FC236}">
                <a16:creationId xmlns:a16="http://schemas.microsoft.com/office/drawing/2014/main" id="{770B13D6-6537-40B7-8417-D457D239FEEA}"/>
              </a:ext>
            </a:extLst>
          </p:cNvPr>
          <p:cNvSpPr/>
          <p:nvPr/>
        </p:nvSpPr>
        <p:spPr>
          <a:xfrm>
            <a:off x="4468633" y="2041460"/>
            <a:ext cx="399142" cy="399142"/>
          </a:xfrm>
          <a:prstGeom prst="ellipse">
            <a:avLst/>
          </a:prstGeom>
          <a:solidFill>
            <a:schemeClr val="bg1">
              <a:alpha val="3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Isosceles Triangle 10">
            <a:extLst>
              <a:ext uri="{FF2B5EF4-FFF2-40B4-BE49-F238E27FC236}">
                <a16:creationId xmlns:a16="http://schemas.microsoft.com/office/drawing/2014/main" id="{AF91B626-76B4-478A-9605-E8AB726A8802}"/>
              </a:ext>
            </a:extLst>
          </p:cNvPr>
          <p:cNvSpPr/>
          <p:nvPr/>
        </p:nvSpPr>
        <p:spPr>
          <a:xfrm rot="5400000">
            <a:off x="4600141" y="2139472"/>
            <a:ext cx="228081" cy="2280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4F71548E-5B95-44CA-A625-D814778539FD}"/>
              </a:ext>
            </a:extLst>
          </p:cNvPr>
          <p:cNvSpPr/>
          <p:nvPr/>
        </p:nvSpPr>
        <p:spPr>
          <a:xfrm rot="10800000">
            <a:off x="4465422" y="3643622"/>
            <a:ext cx="399142" cy="399142"/>
          </a:xfrm>
          <a:prstGeom prst="ellipse">
            <a:avLst/>
          </a:prstGeom>
          <a:solidFill>
            <a:schemeClr val="bg1">
              <a:alpha val="3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Isosceles Triangle 13">
            <a:extLst>
              <a:ext uri="{FF2B5EF4-FFF2-40B4-BE49-F238E27FC236}">
                <a16:creationId xmlns:a16="http://schemas.microsoft.com/office/drawing/2014/main" id="{0603AE28-16BC-4FAA-8537-12BC1F6BE0B7}"/>
              </a:ext>
            </a:extLst>
          </p:cNvPr>
          <p:cNvSpPr/>
          <p:nvPr/>
        </p:nvSpPr>
        <p:spPr>
          <a:xfrm rot="5400000">
            <a:off x="4594811" y="3740366"/>
            <a:ext cx="228081" cy="2280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Oval 15">
            <a:extLst>
              <a:ext uri="{FF2B5EF4-FFF2-40B4-BE49-F238E27FC236}">
                <a16:creationId xmlns:a16="http://schemas.microsoft.com/office/drawing/2014/main" id="{E9A84090-6F06-4A43-813F-7B6505832174}"/>
              </a:ext>
            </a:extLst>
          </p:cNvPr>
          <p:cNvSpPr/>
          <p:nvPr/>
        </p:nvSpPr>
        <p:spPr>
          <a:xfrm>
            <a:off x="4473810" y="5229497"/>
            <a:ext cx="399142" cy="399142"/>
          </a:xfrm>
          <a:prstGeom prst="ellipse">
            <a:avLst/>
          </a:prstGeom>
          <a:solidFill>
            <a:schemeClr val="bg1">
              <a:alpha val="3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Isosceles Triangle 16">
            <a:extLst>
              <a:ext uri="{FF2B5EF4-FFF2-40B4-BE49-F238E27FC236}">
                <a16:creationId xmlns:a16="http://schemas.microsoft.com/office/drawing/2014/main" id="{EECDBB06-12A5-4331-B9B1-EFE084E2B75C}"/>
              </a:ext>
            </a:extLst>
          </p:cNvPr>
          <p:cNvSpPr/>
          <p:nvPr/>
        </p:nvSpPr>
        <p:spPr>
          <a:xfrm rot="5400000">
            <a:off x="4605318" y="5327509"/>
            <a:ext cx="228081" cy="2280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B1816433-492B-478E-A28C-1BA0A44793F2}"/>
              </a:ext>
            </a:extLst>
          </p:cNvPr>
          <p:cNvCxnSpPr/>
          <p:nvPr/>
        </p:nvCxnSpPr>
        <p:spPr>
          <a:xfrm rot="5400000">
            <a:off x="3604512" y="424063"/>
            <a:ext cx="0" cy="2160000"/>
          </a:xfrm>
          <a:prstGeom prst="line">
            <a:avLst/>
          </a:prstGeom>
          <a:ln w="38100" cmpd="dbl">
            <a:solidFill>
              <a:schemeClr val="bg1">
                <a:alpha val="3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32">
            <a:extLst>
              <a:ext uri="{FF2B5EF4-FFF2-40B4-BE49-F238E27FC236}">
                <a16:creationId xmlns:a16="http://schemas.microsoft.com/office/drawing/2014/main" id="{50612578-F0F5-4576-8CD6-C14BFB518617}"/>
              </a:ext>
            </a:extLst>
          </p:cNvPr>
          <p:cNvSpPr/>
          <p:nvPr/>
        </p:nvSpPr>
        <p:spPr>
          <a:xfrm>
            <a:off x="2394249" y="1437955"/>
            <a:ext cx="144000" cy="144000"/>
          </a:xfrm>
          <a:prstGeom prst="ellipse">
            <a:avLst/>
          </a:prstGeom>
          <a:solidFill>
            <a:schemeClr val="bg1"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Oval 43">
            <a:extLst>
              <a:ext uri="{FF2B5EF4-FFF2-40B4-BE49-F238E27FC236}">
                <a16:creationId xmlns:a16="http://schemas.microsoft.com/office/drawing/2014/main" id="{C1609F12-7C4E-4C01-9947-76F4621293A2}"/>
              </a:ext>
            </a:extLst>
          </p:cNvPr>
          <p:cNvSpPr/>
          <p:nvPr/>
        </p:nvSpPr>
        <p:spPr>
          <a:xfrm>
            <a:off x="5047917" y="1639092"/>
            <a:ext cx="1242727" cy="1242727"/>
          </a:xfrm>
          <a:prstGeom prst="ellipse">
            <a:avLst/>
          </a:prstGeom>
          <a:solidFill>
            <a:schemeClr val="bg1">
              <a:alpha val="30000"/>
            </a:schemeClr>
          </a:solidFill>
          <a:ln w="88900" cmpd="sng">
            <a:noFill/>
            <a:prstDash val="solid"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Oval 44">
            <a:extLst>
              <a:ext uri="{FF2B5EF4-FFF2-40B4-BE49-F238E27FC236}">
                <a16:creationId xmlns:a16="http://schemas.microsoft.com/office/drawing/2014/main" id="{7057B39A-267A-4B0D-8B2A-DCA3101B245E}"/>
              </a:ext>
            </a:extLst>
          </p:cNvPr>
          <p:cNvSpPr/>
          <p:nvPr/>
        </p:nvSpPr>
        <p:spPr>
          <a:xfrm>
            <a:off x="5047916" y="3221829"/>
            <a:ext cx="1242727" cy="1242727"/>
          </a:xfrm>
          <a:prstGeom prst="ellipse">
            <a:avLst/>
          </a:prstGeom>
          <a:solidFill>
            <a:schemeClr val="bg1">
              <a:alpha val="30000"/>
            </a:schemeClr>
          </a:solidFill>
          <a:ln w="88900" cmpd="sng">
            <a:noFill/>
            <a:prstDash val="solid"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Oval 45">
            <a:extLst>
              <a:ext uri="{FF2B5EF4-FFF2-40B4-BE49-F238E27FC236}">
                <a16:creationId xmlns:a16="http://schemas.microsoft.com/office/drawing/2014/main" id="{F667C6FF-1EA9-4628-AD6D-EEA2D90448BF}"/>
              </a:ext>
            </a:extLst>
          </p:cNvPr>
          <p:cNvSpPr/>
          <p:nvPr/>
        </p:nvSpPr>
        <p:spPr>
          <a:xfrm>
            <a:off x="5047916" y="4807704"/>
            <a:ext cx="1242727" cy="1242727"/>
          </a:xfrm>
          <a:prstGeom prst="ellipse">
            <a:avLst/>
          </a:prstGeom>
          <a:solidFill>
            <a:schemeClr val="bg1">
              <a:alpha val="30000"/>
            </a:schemeClr>
          </a:solidFill>
          <a:ln w="88900" cmpd="sng">
            <a:noFill/>
            <a:prstDash val="solid"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Freeform 176">
            <a:extLst>
              <a:ext uri="{FF2B5EF4-FFF2-40B4-BE49-F238E27FC236}">
                <a16:creationId xmlns:a16="http://schemas.microsoft.com/office/drawing/2014/main" id="{0FB1EF9A-C9CE-4EE0-A6FB-1DEA52136416}"/>
              </a:ext>
            </a:extLst>
          </p:cNvPr>
          <p:cNvSpPr>
            <a:spLocks noEditPoints="1"/>
          </p:cNvSpPr>
          <p:nvPr/>
        </p:nvSpPr>
        <p:spPr bwMode="auto">
          <a:xfrm>
            <a:off x="5341660" y="2010258"/>
            <a:ext cx="579038" cy="474993"/>
          </a:xfrm>
          <a:custGeom>
            <a:avLst/>
            <a:gdLst>
              <a:gd name="T0" fmla="*/ 112 w 128"/>
              <a:gd name="T1" fmla="*/ 2 h 105"/>
              <a:gd name="T2" fmla="*/ 107 w 128"/>
              <a:gd name="T3" fmla="*/ 23 h 105"/>
              <a:gd name="T4" fmla="*/ 99 w 128"/>
              <a:gd name="T5" fmla="*/ 2 h 105"/>
              <a:gd name="T6" fmla="*/ 112 w 128"/>
              <a:gd name="T7" fmla="*/ 46 h 105"/>
              <a:gd name="T8" fmla="*/ 99 w 128"/>
              <a:gd name="T9" fmla="*/ 105 h 105"/>
              <a:gd name="T10" fmla="*/ 107 w 128"/>
              <a:gd name="T11" fmla="*/ 42 h 105"/>
              <a:gd name="T12" fmla="*/ 112 w 128"/>
              <a:gd name="T13" fmla="*/ 46 h 105"/>
              <a:gd name="T14" fmla="*/ 128 w 128"/>
              <a:gd name="T15" fmla="*/ 0 h 105"/>
              <a:gd name="T16" fmla="*/ 114 w 128"/>
              <a:gd name="T17" fmla="*/ 105 h 105"/>
              <a:gd name="T18" fmla="*/ 118 w 128"/>
              <a:gd name="T19" fmla="*/ 33 h 105"/>
              <a:gd name="T20" fmla="*/ 114 w 128"/>
              <a:gd name="T21" fmla="*/ 21 h 105"/>
              <a:gd name="T22" fmla="*/ 114 w 128"/>
              <a:gd name="T23" fmla="*/ 0 h 105"/>
              <a:gd name="T24" fmla="*/ 95 w 128"/>
              <a:gd name="T25" fmla="*/ 15 h 105"/>
              <a:gd name="T26" fmla="*/ 93 w 128"/>
              <a:gd name="T27" fmla="*/ 27 h 105"/>
              <a:gd name="T28" fmla="*/ 95 w 128"/>
              <a:gd name="T29" fmla="*/ 38 h 105"/>
              <a:gd name="T30" fmla="*/ 82 w 128"/>
              <a:gd name="T31" fmla="*/ 15 h 105"/>
              <a:gd name="T32" fmla="*/ 95 w 128"/>
              <a:gd name="T33" fmla="*/ 57 h 105"/>
              <a:gd name="T34" fmla="*/ 82 w 128"/>
              <a:gd name="T35" fmla="*/ 105 h 105"/>
              <a:gd name="T36" fmla="*/ 95 w 128"/>
              <a:gd name="T37" fmla="*/ 57 h 105"/>
              <a:gd name="T38" fmla="*/ 65 w 128"/>
              <a:gd name="T39" fmla="*/ 23 h 105"/>
              <a:gd name="T40" fmla="*/ 80 w 128"/>
              <a:gd name="T41" fmla="*/ 54 h 105"/>
              <a:gd name="T42" fmla="*/ 72 w 128"/>
              <a:gd name="T43" fmla="*/ 57 h 105"/>
              <a:gd name="T44" fmla="*/ 65 w 128"/>
              <a:gd name="T45" fmla="*/ 52 h 105"/>
              <a:gd name="T46" fmla="*/ 65 w 128"/>
              <a:gd name="T47" fmla="*/ 23 h 105"/>
              <a:gd name="T48" fmla="*/ 80 w 128"/>
              <a:gd name="T49" fmla="*/ 105 h 105"/>
              <a:gd name="T50" fmla="*/ 65 w 128"/>
              <a:gd name="T51" fmla="*/ 71 h 105"/>
              <a:gd name="T52" fmla="*/ 72 w 128"/>
              <a:gd name="T53" fmla="*/ 80 h 105"/>
              <a:gd name="T54" fmla="*/ 80 w 128"/>
              <a:gd name="T55" fmla="*/ 73 h 105"/>
              <a:gd name="T56" fmla="*/ 49 w 128"/>
              <a:gd name="T57" fmla="*/ 33 h 105"/>
              <a:gd name="T58" fmla="*/ 63 w 128"/>
              <a:gd name="T59" fmla="*/ 54 h 105"/>
              <a:gd name="T60" fmla="*/ 49 w 128"/>
              <a:gd name="T61" fmla="*/ 63 h 105"/>
              <a:gd name="T62" fmla="*/ 49 w 128"/>
              <a:gd name="T63" fmla="*/ 33 h 105"/>
              <a:gd name="T64" fmla="*/ 63 w 128"/>
              <a:gd name="T65" fmla="*/ 105 h 105"/>
              <a:gd name="T66" fmla="*/ 49 w 128"/>
              <a:gd name="T67" fmla="*/ 78 h 105"/>
              <a:gd name="T68" fmla="*/ 63 w 128"/>
              <a:gd name="T69" fmla="*/ 69 h 105"/>
              <a:gd name="T70" fmla="*/ 47 w 128"/>
              <a:gd name="T71" fmla="*/ 42 h 105"/>
              <a:gd name="T72" fmla="*/ 38 w 128"/>
              <a:gd name="T73" fmla="*/ 71 h 105"/>
              <a:gd name="T74" fmla="*/ 34 w 128"/>
              <a:gd name="T75" fmla="*/ 42 h 105"/>
              <a:gd name="T76" fmla="*/ 47 w 128"/>
              <a:gd name="T77" fmla="*/ 80 h 105"/>
              <a:gd name="T78" fmla="*/ 34 w 128"/>
              <a:gd name="T79" fmla="*/ 105 h 105"/>
              <a:gd name="T80" fmla="*/ 36 w 128"/>
              <a:gd name="T81" fmla="*/ 86 h 105"/>
              <a:gd name="T82" fmla="*/ 47 w 128"/>
              <a:gd name="T83" fmla="*/ 80 h 105"/>
              <a:gd name="T84" fmla="*/ 17 w 128"/>
              <a:gd name="T85" fmla="*/ 36 h 105"/>
              <a:gd name="T86" fmla="*/ 32 w 128"/>
              <a:gd name="T87" fmla="*/ 63 h 105"/>
              <a:gd name="T88" fmla="*/ 28 w 128"/>
              <a:gd name="T89" fmla="*/ 61 h 105"/>
              <a:gd name="T90" fmla="*/ 17 w 128"/>
              <a:gd name="T91" fmla="*/ 65 h 105"/>
              <a:gd name="T92" fmla="*/ 17 w 128"/>
              <a:gd name="T93" fmla="*/ 36 h 105"/>
              <a:gd name="T94" fmla="*/ 32 w 128"/>
              <a:gd name="T95" fmla="*/ 105 h 105"/>
              <a:gd name="T96" fmla="*/ 17 w 128"/>
              <a:gd name="T97" fmla="*/ 80 h 105"/>
              <a:gd name="T98" fmla="*/ 32 w 128"/>
              <a:gd name="T99" fmla="*/ 82 h 105"/>
              <a:gd name="T100" fmla="*/ 0 w 128"/>
              <a:gd name="T101" fmla="*/ 48 h 105"/>
              <a:gd name="T102" fmla="*/ 15 w 128"/>
              <a:gd name="T103" fmla="*/ 67 h 105"/>
              <a:gd name="T104" fmla="*/ 13 w 128"/>
              <a:gd name="T105" fmla="*/ 84 h 105"/>
              <a:gd name="T106" fmla="*/ 15 w 128"/>
              <a:gd name="T107" fmla="*/ 105 h 105"/>
              <a:gd name="T108" fmla="*/ 0 w 128"/>
              <a:gd name="T109" fmla="*/ 48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8" h="105">
                <a:moveTo>
                  <a:pt x="99" y="2"/>
                </a:moveTo>
                <a:lnTo>
                  <a:pt x="112" y="2"/>
                </a:lnTo>
                <a:lnTo>
                  <a:pt x="112" y="21"/>
                </a:lnTo>
                <a:lnTo>
                  <a:pt x="107" y="23"/>
                </a:lnTo>
                <a:lnTo>
                  <a:pt x="99" y="25"/>
                </a:lnTo>
                <a:lnTo>
                  <a:pt x="99" y="2"/>
                </a:lnTo>
                <a:lnTo>
                  <a:pt x="99" y="2"/>
                </a:lnTo>
                <a:close/>
                <a:moveTo>
                  <a:pt x="112" y="46"/>
                </a:moveTo>
                <a:lnTo>
                  <a:pt x="112" y="105"/>
                </a:lnTo>
                <a:lnTo>
                  <a:pt x="99" y="105"/>
                </a:lnTo>
                <a:lnTo>
                  <a:pt x="99" y="52"/>
                </a:lnTo>
                <a:lnTo>
                  <a:pt x="107" y="42"/>
                </a:lnTo>
                <a:lnTo>
                  <a:pt x="112" y="46"/>
                </a:lnTo>
                <a:lnTo>
                  <a:pt x="112" y="46"/>
                </a:lnTo>
                <a:close/>
                <a:moveTo>
                  <a:pt x="114" y="0"/>
                </a:moveTo>
                <a:lnTo>
                  <a:pt x="128" y="0"/>
                </a:lnTo>
                <a:lnTo>
                  <a:pt x="128" y="105"/>
                </a:lnTo>
                <a:lnTo>
                  <a:pt x="114" y="105"/>
                </a:lnTo>
                <a:lnTo>
                  <a:pt x="114" y="44"/>
                </a:lnTo>
                <a:lnTo>
                  <a:pt x="118" y="33"/>
                </a:lnTo>
                <a:lnTo>
                  <a:pt x="120" y="19"/>
                </a:lnTo>
                <a:lnTo>
                  <a:pt x="114" y="21"/>
                </a:lnTo>
                <a:lnTo>
                  <a:pt x="114" y="0"/>
                </a:lnTo>
                <a:lnTo>
                  <a:pt x="114" y="0"/>
                </a:lnTo>
                <a:close/>
                <a:moveTo>
                  <a:pt x="82" y="15"/>
                </a:moveTo>
                <a:lnTo>
                  <a:pt x="95" y="15"/>
                </a:lnTo>
                <a:lnTo>
                  <a:pt x="95" y="27"/>
                </a:lnTo>
                <a:lnTo>
                  <a:pt x="93" y="27"/>
                </a:lnTo>
                <a:lnTo>
                  <a:pt x="95" y="31"/>
                </a:lnTo>
                <a:lnTo>
                  <a:pt x="95" y="38"/>
                </a:lnTo>
                <a:lnTo>
                  <a:pt x="82" y="50"/>
                </a:lnTo>
                <a:lnTo>
                  <a:pt x="82" y="15"/>
                </a:lnTo>
                <a:lnTo>
                  <a:pt x="82" y="15"/>
                </a:lnTo>
                <a:close/>
                <a:moveTo>
                  <a:pt x="95" y="57"/>
                </a:moveTo>
                <a:lnTo>
                  <a:pt x="95" y="105"/>
                </a:lnTo>
                <a:lnTo>
                  <a:pt x="82" y="105"/>
                </a:lnTo>
                <a:lnTo>
                  <a:pt x="82" y="69"/>
                </a:lnTo>
                <a:lnTo>
                  <a:pt x="95" y="57"/>
                </a:lnTo>
                <a:lnTo>
                  <a:pt x="95" y="57"/>
                </a:lnTo>
                <a:close/>
                <a:moveTo>
                  <a:pt x="65" y="23"/>
                </a:moveTo>
                <a:lnTo>
                  <a:pt x="80" y="23"/>
                </a:lnTo>
                <a:lnTo>
                  <a:pt x="80" y="54"/>
                </a:lnTo>
                <a:lnTo>
                  <a:pt x="74" y="61"/>
                </a:lnTo>
                <a:lnTo>
                  <a:pt x="72" y="57"/>
                </a:lnTo>
                <a:lnTo>
                  <a:pt x="68" y="52"/>
                </a:lnTo>
                <a:lnTo>
                  <a:pt x="65" y="52"/>
                </a:lnTo>
                <a:lnTo>
                  <a:pt x="65" y="23"/>
                </a:lnTo>
                <a:lnTo>
                  <a:pt x="65" y="23"/>
                </a:lnTo>
                <a:close/>
                <a:moveTo>
                  <a:pt x="80" y="73"/>
                </a:moveTo>
                <a:lnTo>
                  <a:pt x="80" y="105"/>
                </a:lnTo>
                <a:lnTo>
                  <a:pt x="65" y="105"/>
                </a:lnTo>
                <a:lnTo>
                  <a:pt x="65" y="71"/>
                </a:lnTo>
                <a:lnTo>
                  <a:pt x="68" y="73"/>
                </a:lnTo>
                <a:lnTo>
                  <a:pt x="72" y="80"/>
                </a:lnTo>
                <a:lnTo>
                  <a:pt x="78" y="73"/>
                </a:lnTo>
                <a:lnTo>
                  <a:pt x="80" y="73"/>
                </a:lnTo>
                <a:lnTo>
                  <a:pt x="80" y="73"/>
                </a:lnTo>
                <a:close/>
                <a:moveTo>
                  <a:pt x="49" y="33"/>
                </a:moveTo>
                <a:lnTo>
                  <a:pt x="63" y="33"/>
                </a:lnTo>
                <a:lnTo>
                  <a:pt x="63" y="54"/>
                </a:lnTo>
                <a:lnTo>
                  <a:pt x="61" y="54"/>
                </a:lnTo>
                <a:lnTo>
                  <a:pt x="49" y="63"/>
                </a:lnTo>
                <a:lnTo>
                  <a:pt x="49" y="33"/>
                </a:lnTo>
                <a:lnTo>
                  <a:pt x="49" y="33"/>
                </a:lnTo>
                <a:close/>
                <a:moveTo>
                  <a:pt x="63" y="69"/>
                </a:moveTo>
                <a:lnTo>
                  <a:pt x="63" y="105"/>
                </a:lnTo>
                <a:lnTo>
                  <a:pt x="49" y="105"/>
                </a:lnTo>
                <a:lnTo>
                  <a:pt x="49" y="78"/>
                </a:lnTo>
                <a:lnTo>
                  <a:pt x="63" y="69"/>
                </a:lnTo>
                <a:lnTo>
                  <a:pt x="63" y="69"/>
                </a:lnTo>
                <a:close/>
                <a:moveTo>
                  <a:pt x="34" y="42"/>
                </a:moveTo>
                <a:lnTo>
                  <a:pt x="47" y="42"/>
                </a:lnTo>
                <a:lnTo>
                  <a:pt x="47" y="65"/>
                </a:lnTo>
                <a:lnTo>
                  <a:pt x="38" y="71"/>
                </a:lnTo>
                <a:lnTo>
                  <a:pt x="34" y="67"/>
                </a:lnTo>
                <a:lnTo>
                  <a:pt x="34" y="42"/>
                </a:lnTo>
                <a:lnTo>
                  <a:pt x="34" y="42"/>
                </a:lnTo>
                <a:close/>
                <a:moveTo>
                  <a:pt x="47" y="80"/>
                </a:moveTo>
                <a:lnTo>
                  <a:pt x="47" y="105"/>
                </a:lnTo>
                <a:lnTo>
                  <a:pt x="34" y="105"/>
                </a:lnTo>
                <a:lnTo>
                  <a:pt x="34" y="84"/>
                </a:lnTo>
                <a:lnTo>
                  <a:pt x="36" y="86"/>
                </a:lnTo>
                <a:lnTo>
                  <a:pt x="40" y="84"/>
                </a:lnTo>
                <a:lnTo>
                  <a:pt x="47" y="80"/>
                </a:lnTo>
                <a:lnTo>
                  <a:pt x="47" y="80"/>
                </a:lnTo>
                <a:close/>
                <a:moveTo>
                  <a:pt x="17" y="36"/>
                </a:moveTo>
                <a:lnTo>
                  <a:pt x="32" y="36"/>
                </a:lnTo>
                <a:lnTo>
                  <a:pt x="32" y="63"/>
                </a:lnTo>
                <a:lnTo>
                  <a:pt x="30" y="63"/>
                </a:lnTo>
                <a:lnTo>
                  <a:pt x="28" y="61"/>
                </a:lnTo>
                <a:lnTo>
                  <a:pt x="23" y="63"/>
                </a:lnTo>
                <a:lnTo>
                  <a:pt x="17" y="65"/>
                </a:lnTo>
                <a:lnTo>
                  <a:pt x="17" y="36"/>
                </a:lnTo>
                <a:lnTo>
                  <a:pt x="17" y="36"/>
                </a:lnTo>
                <a:close/>
                <a:moveTo>
                  <a:pt x="32" y="82"/>
                </a:moveTo>
                <a:lnTo>
                  <a:pt x="32" y="105"/>
                </a:lnTo>
                <a:lnTo>
                  <a:pt x="17" y="105"/>
                </a:lnTo>
                <a:lnTo>
                  <a:pt x="17" y="80"/>
                </a:lnTo>
                <a:lnTo>
                  <a:pt x="26" y="75"/>
                </a:lnTo>
                <a:lnTo>
                  <a:pt x="32" y="82"/>
                </a:lnTo>
                <a:lnTo>
                  <a:pt x="32" y="82"/>
                </a:lnTo>
                <a:close/>
                <a:moveTo>
                  <a:pt x="0" y="48"/>
                </a:moveTo>
                <a:lnTo>
                  <a:pt x="15" y="48"/>
                </a:lnTo>
                <a:lnTo>
                  <a:pt x="15" y="67"/>
                </a:lnTo>
                <a:lnTo>
                  <a:pt x="7" y="71"/>
                </a:lnTo>
                <a:lnTo>
                  <a:pt x="13" y="84"/>
                </a:lnTo>
                <a:lnTo>
                  <a:pt x="15" y="82"/>
                </a:lnTo>
                <a:lnTo>
                  <a:pt x="15" y="105"/>
                </a:lnTo>
                <a:lnTo>
                  <a:pt x="0" y="105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Freeform 176">
            <a:extLst>
              <a:ext uri="{FF2B5EF4-FFF2-40B4-BE49-F238E27FC236}">
                <a16:creationId xmlns:a16="http://schemas.microsoft.com/office/drawing/2014/main" id="{5F89BF02-DA09-4C68-B56A-B0552F5F6E89}"/>
              </a:ext>
            </a:extLst>
          </p:cNvPr>
          <p:cNvSpPr>
            <a:spLocks noEditPoints="1"/>
          </p:cNvSpPr>
          <p:nvPr/>
        </p:nvSpPr>
        <p:spPr bwMode="auto">
          <a:xfrm>
            <a:off x="5379760" y="3572280"/>
            <a:ext cx="579038" cy="474993"/>
          </a:xfrm>
          <a:custGeom>
            <a:avLst/>
            <a:gdLst>
              <a:gd name="T0" fmla="*/ 112 w 128"/>
              <a:gd name="T1" fmla="*/ 2 h 105"/>
              <a:gd name="T2" fmla="*/ 107 w 128"/>
              <a:gd name="T3" fmla="*/ 23 h 105"/>
              <a:gd name="T4" fmla="*/ 99 w 128"/>
              <a:gd name="T5" fmla="*/ 2 h 105"/>
              <a:gd name="T6" fmla="*/ 112 w 128"/>
              <a:gd name="T7" fmla="*/ 46 h 105"/>
              <a:gd name="T8" fmla="*/ 99 w 128"/>
              <a:gd name="T9" fmla="*/ 105 h 105"/>
              <a:gd name="T10" fmla="*/ 107 w 128"/>
              <a:gd name="T11" fmla="*/ 42 h 105"/>
              <a:gd name="T12" fmla="*/ 112 w 128"/>
              <a:gd name="T13" fmla="*/ 46 h 105"/>
              <a:gd name="T14" fmla="*/ 128 w 128"/>
              <a:gd name="T15" fmla="*/ 0 h 105"/>
              <a:gd name="T16" fmla="*/ 114 w 128"/>
              <a:gd name="T17" fmla="*/ 105 h 105"/>
              <a:gd name="T18" fmla="*/ 118 w 128"/>
              <a:gd name="T19" fmla="*/ 33 h 105"/>
              <a:gd name="T20" fmla="*/ 114 w 128"/>
              <a:gd name="T21" fmla="*/ 21 h 105"/>
              <a:gd name="T22" fmla="*/ 114 w 128"/>
              <a:gd name="T23" fmla="*/ 0 h 105"/>
              <a:gd name="T24" fmla="*/ 95 w 128"/>
              <a:gd name="T25" fmla="*/ 15 h 105"/>
              <a:gd name="T26" fmla="*/ 93 w 128"/>
              <a:gd name="T27" fmla="*/ 27 h 105"/>
              <a:gd name="T28" fmla="*/ 95 w 128"/>
              <a:gd name="T29" fmla="*/ 38 h 105"/>
              <a:gd name="T30" fmla="*/ 82 w 128"/>
              <a:gd name="T31" fmla="*/ 15 h 105"/>
              <a:gd name="T32" fmla="*/ 95 w 128"/>
              <a:gd name="T33" fmla="*/ 57 h 105"/>
              <a:gd name="T34" fmla="*/ 82 w 128"/>
              <a:gd name="T35" fmla="*/ 105 h 105"/>
              <a:gd name="T36" fmla="*/ 95 w 128"/>
              <a:gd name="T37" fmla="*/ 57 h 105"/>
              <a:gd name="T38" fmla="*/ 65 w 128"/>
              <a:gd name="T39" fmla="*/ 23 h 105"/>
              <a:gd name="T40" fmla="*/ 80 w 128"/>
              <a:gd name="T41" fmla="*/ 54 h 105"/>
              <a:gd name="T42" fmla="*/ 72 w 128"/>
              <a:gd name="T43" fmla="*/ 57 h 105"/>
              <a:gd name="T44" fmla="*/ 65 w 128"/>
              <a:gd name="T45" fmla="*/ 52 h 105"/>
              <a:gd name="T46" fmla="*/ 65 w 128"/>
              <a:gd name="T47" fmla="*/ 23 h 105"/>
              <a:gd name="T48" fmla="*/ 80 w 128"/>
              <a:gd name="T49" fmla="*/ 105 h 105"/>
              <a:gd name="T50" fmla="*/ 65 w 128"/>
              <a:gd name="T51" fmla="*/ 71 h 105"/>
              <a:gd name="T52" fmla="*/ 72 w 128"/>
              <a:gd name="T53" fmla="*/ 80 h 105"/>
              <a:gd name="T54" fmla="*/ 80 w 128"/>
              <a:gd name="T55" fmla="*/ 73 h 105"/>
              <a:gd name="T56" fmla="*/ 49 w 128"/>
              <a:gd name="T57" fmla="*/ 33 h 105"/>
              <a:gd name="T58" fmla="*/ 63 w 128"/>
              <a:gd name="T59" fmla="*/ 54 h 105"/>
              <a:gd name="T60" fmla="*/ 49 w 128"/>
              <a:gd name="T61" fmla="*/ 63 h 105"/>
              <a:gd name="T62" fmla="*/ 49 w 128"/>
              <a:gd name="T63" fmla="*/ 33 h 105"/>
              <a:gd name="T64" fmla="*/ 63 w 128"/>
              <a:gd name="T65" fmla="*/ 105 h 105"/>
              <a:gd name="T66" fmla="*/ 49 w 128"/>
              <a:gd name="T67" fmla="*/ 78 h 105"/>
              <a:gd name="T68" fmla="*/ 63 w 128"/>
              <a:gd name="T69" fmla="*/ 69 h 105"/>
              <a:gd name="T70" fmla="*/ 47 w 128"/>
              <a:gd name="T71" fmla="*/ 42 h 105"/>
              <a:gd name="T72" fmla="*/ 38 w 128"/>
              <a:gd name="T73" fmla="*/ 71 h 105"/>
              <a:gd name="T74" fmla="*/ 34 w 128"/>
              <a:gd name="T75" fmla="*/ 42 h 105"/>
              <a:gd name="T76" fmla="*/ 47 w 128"/>
              <a:gd name="T77" fmla="*/ 80 h 105"/>
              <a:gd name="T78" fmla="*/ 34 w 128"/>
              <a:gd name="T79" fmla="*/ 105 h 105"/>
              <a:gd name="T80" fmla="*/ 36 w 128"/>
              <a:gd name="T81" fmla="*/ 86 h 105"/>
              <a:gd name="T82" fmla="*/ 47 w 128"/>
              <a:gd name="T83" fmla="*/ 80 h 105"/>
              <a:gd name="T84" fmla="*/ 17 w 128"/>
              <a:gd name="T85" fmla="*/ 36 h 105"/>
              <a:gd name="T86" fmla="*/ 32 w 128"/>
              <a:gd name="T87" fmla="*/ 63 h 105"/>
              <a:gd name="T88" fmla="*/ 28 w 128"/>
              <a:gd name="T89" fmla="*/ 61 h 105"/>
              <a:gd name="T90" fmla="*/ 17 w 128"/>
              <a:gd name="T91" fmla="*/ 65 h 105"/>
              <a:gd name="T92" fmla="*/ 17 w 128"/>
              <a:gd name="T93" fmla="*/ 36 h 105"/>
              <a:gd name="T94" fmla="*/ 32 w 128"/>
              <a:gd name="T95" fmla="*/ 105 h 105"/>
              <a:gd name="T96" fmla="*/ 17 w 128"/>
              <a:gd name="T97" fmla="*/ 80 h 105"/>
              <a:gd name="T98" fmla="*/ 32 w 128"/>
              <a:gd name="T99" fmla="*/ 82 h 105"/>
              <a:gd name="T100" fmla="*/ 0 w 128"/>
              <a:gd name="T101" fmla="*/ 48 h 105"/>
              <a:gd name="T102" fmla="*/ 15 w 128"/>
              <a:gd name="T103" fmla="*/ 67 h 105"/>
              <a:gd name="T104" fmla="*/ 13 w 128"/>
              <a:gd name="T105" fmla="*/ 84 h 105"/>
              <a:gd name="T106" fmla="*/ 15 w 128"/>
              <a:gd name="T107" fmla="*/ 105 h 105"/>
              <a:gd name="T108" fmla="*/ 0 w 128"/>
              <a:gd name="T109" fmla="*/ 48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8" h="105">
                <a:moveTo>
                  <a:pt x="99" y="2"/>
                </a:moveTo>
                <a:lnTo>
                  <a:pt x="112" y="2"/>
                </a:lnTo>
                <a:lnTo>
                  <a:pt x="112" y="21"/>
                </a:lnTo>
                <a:lnTo>
                  <a:pt x="107" y="23"/>
                </a:lnTo>
                <a:lnTo>
                  <a:pt x="99" y="25"/>
                </a:lnTo>
                <a:lnTo>
                  <a:pt x="99" y="2"/>
                </a:lnTo>
                <a:lnTo>
                  <a:pt x="99" y="2"/>
                </a:lnTo>
                <a:close/>
                <a:moveTo>
                  <a:pt x="112" y="46"/>
                </a:moveTo>
                <a:lnTo>
                  <a:pt x="112" y="105"/>
                </a:lnTo>
                <a:lnTo>
                  <a:pt x="99" y="105"/>
                </a:lnTo>
                <a:lnTo>
                  <a:pt x="99" y="52"/>
                </a:lnTo>
                <a:lnTo>
                  <a:pt x="107" y="42"/>
                </a:lnTo>
                <a:lnTo>
                  <a:pt x="112" y="46"/>
                </a:lnTo>
                <a:lnTo>
                  <a:pt x="112" y="46"/>
                </a:lnTo>
                <a:close/>
                <a:moveTo>
                  <a:pt x="114" y="0"/>
                </a:moveTo>
                <a:lnTo>
                  <a:pt x="128" y="0"/>
                </a:lnTo>
                <a:lnTo>
                  <a:pt x="128" y="105"/>
                </a:lnTo>
                <a:lnTo>
                  <a:pt x="114" y="105"/>
                </a:lnTo>
                <a:lnTo>
                  <a:pt x="114" y="44"/>
                </a:lnTo>
                <a:lnTo>
                  <a:pt x="118" y="33"/>
                </a:lnTo>
                <a:lnTo>
                  <a:pt x="120" y="19"/>
                </a:lnTo>
                <a:lnTo>
                  <a:pt x="114" y="21"/>
                </a:lnTo>
                <a:lnTo>
                  <a:pt x="114" y="0"/>
                </a:lnTo>
                <a:lnTo>
                  <a:pt x="114" y="0"/>
                </a:lnTo>
                <a:close/>
                <a:moveTo>
                  <a:pt x="82" y="15"/>
                </a:moveTo>
                <a:lnTo>
                  <a:pt x="95" y="15"/>
                </a:lnTo>
                <a:lnTo>
                  <a:pt x="95" y="27"/>
                </a:lnTo>
                <a:lnTo>
                  <a:pt x="93" y="27"/>
                </a:lnTo>
                <a:lnTo>
                  <a:pt x="95" y="31"/>
                </a:lnTo>
                <a:lnTo>
                  <a:pt x="95" y="38"/>
                </a:lnTo>
                <a:lnTo>
                  <a:pt x="82" y="50"/>
                </a:lnTo>
                <a:lnTo>
                  <a:pt x="82" y="15"/>
                </a:lnTo>
                <a:lnTo>
                  <a:pt x="82" y="15"/>
                </a:lnTo>
                <a:close/>
                <a:moveTo>
                  <a:pt x="95" y="57"/>
                </a:moveTo>
                <a:lnTo>
                  <a:pt x="95" y="105"/>
                </a:lnTo>
                <a:lnTo>
                  <a:pt x="82" y="105"/>
                </a:lnTo>
                <a:lnTo>
                  <a:pt x="82" y="69"/>
                </a:lnTo>
                <a:lnTo>
                  <a:pt x="95" y="57"/>
                </a:lnTo>
                <a:lnTo>
                  <a:pt x="95" y="57"/>
                </a:lnTo>
                <a:close/>
                <a:moveTo>
                  <a:pt x="65" y="23"/>
                </a:moveTo>
                <a:lnTo>
                  <a:pt x="80" y="23"/>
                </a:lnTo>
                <a:lnTo>
                  <a:pt x="80" y="54"/>
                </a:lnTo>
                <a:lnTo>
                  <a:pt x="74" y="61"/>
                </a:lnTo>
                <a:lnTo>
                  <a:pt x="72" y="57"/>
                </a:lnTo>
                <a:lnTo>
                  <a:pt x="68" y="52"/>
                </a:lnTo>
                <a:lnTo>
                  <a:pt x="65" y="52"/>
                </a:lnTo>
                <a:lnTo>
                  <a:pt x="65" y="23"/>
                </a:lnTo>
                <a:lnTo>
                  <a:pt x="65" y="23"/>
                </a:lnTo>
                <a:close/>
                <a:moveTo>
                  <a:pt x="80" y="73"/>
                </a:moveTo>
                <a:lnTo>
                  <a:pt x="80" y="105"/>
                </a:lnTo>
                <a:lnTo>
                  <a:pt x="65" y="105"/>
                </a:lnTo>
                <a:lnTo>
                  <a:pt x="65" y="71"/>
                </a:lnTo>
                <a:lnTo>
                  <a:pt x="68" y="73"/>
                </a:lnTo>
                <a:lnTo>
                  <a:pt x="72" y="80"/>
                </a:lnTo>
                <a:lnTo>
                  <a:pt x="78" y="73"/>
                </a:lnTo>
                <a:lnTo>
                  <a:pt x="80" y="73"/>
                </a:lnTo>
                <a:lnTo>
                  <a:pt x="80" y="73"/>
                </a:lnTo>
                <a:close/>
                <a:moveTo>
                  <a:pt x="49" y="33"/>
                </a:moveTo>
                <a:lnTo>
                  <a:pt x="63" y="33"/>
                </a:lnTo>
                <a:lnTo>
                  <a:pt x="63" y="54"/>
                </a:lnTo>
                <a:lnTo>
                  <a:pt x="61" y="54"/>
                </a:lnTo>
                <a:lnTo>
                  <a:pt x="49" y="63"/>
                </a:lnTo>
                <a:lnTo>
                  <a:pt x="49" y="33"/>
                </a:lnTo>
                <a:lnTo>
                  <a:pt x="49" y="33"/>
                </a:lnTo>
                <a:close/>
                <a:moveTo>
                  <a:pt x="63" y="69"/>
                </a:moveTo>
                <a:lnTo>
                  <a:pt x="63" y="105"/>
                </a:lnTo>
                <a:lnTo>
                  <a:pt x="49" y="105"/>
                </a:lnTo>
                <a:lnTo>
                  <a:pt x="49" y="78"/>
                </a:lnTo>
                <a:lnTo>
                  <a:pt x="63" y="69"/>
                </a:lnTo>
                <a:lnTo>
                  <a:pt x="63" y="69"/>
                </a:lnTo>
                <a:close/>
                <a:moveTo>
                  <a:pt x="34" y="42"/>
                </a:moveTo>
                <a:lnTo>
                  <a:pt x="47" y="42"/>
                </a:lnTo>
                <a:lnTo>
                  <a:pt x="47" y="65"/>
                </a:lnTo>
                <a:lnTo>
                  <a:pt x="38" y="71"/>
                </a:lnTo>
                <a:lnTo>
                  <a:pt x="34" y="67"/>
                </a:lnTo>
                <a:lnTo>
                  <a:pt x="34" y="42"/>
                </a:lnTo>
                <a:lnTo>
                  <a:pt x="34" y="42"/>
                </a:lnTo>
                <a:close/>
                <a:moveTo>
                  <a:pt x="47" y="80"/>
                </a:moveTo>
                <a:lnTo>
                  <a:pt x="47" y="105"/>
                </a:lnTo>
                <a:lnTo>
                  <a:pt x="34" y="105"/>
                </a:lnTo>
                <a:lnTo>
                  <a:pt x="34" y="84"/>
                </a:lnTo>
                <a:lnTo>
                  <a:pt x="36" y="86"/>
                </a:lnTo>
                <a:lnTo>
                  <a:pt x="40" y="84"/>
                </a:lnTo>
                <a:lnTo>
                  <a:pt x="47" y="80"/>
                </a:lnTo>
                <a:lnTo>
                  <a:pt x="47" y="80"/>
                </a:lnTo>
                <a:close/>
                <a:moveTo>
                  <a:pt x="17" y="36"/>
                </a:moveTo>
                <a:lnTo>
                  <a:pt x="32" y="36"/>
                </a:lnTo>
                <a:lnTo>
                  <a:pt x="32" y="63"/>
                </a:lnTo>
                <a:lnTo>
                  <a:pt x="30" y="63"/>
                </a:lnTo>
                <a:lnTo>
                  <a:pt x="28" y="61"/>
                </a:lnTo>
                <a:lnTo>
                  <a:pt x="23" y="63"/>
                </a:lnTo>
                <a:lnTo>
                  <a:pt x="17" y="65"/>
                </a:lnTo>
                <a:lnTo>
                  <a:pt x="17" y="36"/>
                </a:lnTo>
                <a:lnTo>
                  <a:pt x="17" y="36"/>
                </a:lnTo>
                <a:close/>
                <a:moveTo>
                  <a:pt x="32" y="82"/>
                </a:moveTo>
                <a:lnTo>
                  <a:pt x="32" y="105"/>
                </a:lnTo>
                <a:lnTo>
                  <a:pt x="17" y="105"/>
                </a:lnTo>
                <a:lnTo>
                  <a:pt x="17" y="80"/>
                </a:lnTo>
                <a:lnTo>
                  <a:pt x="26" y="75"/>
                </a:lnTo>
                <a:lnTo>
                  <a:pt x="32" y="82"/>
                </a:lnTo>
                <a:lnTo>
                  <a:pt x="32" y="82"/>
                </a:lnTo>
                <a:close/>
                <a:moveTo>
                  <a:pt x="0" y="48"/>
                </a:moveTo>
                <a:lnTo>
                  <a:pt x="15" y="48"/>
                </a:lnTo>
                <a:lnTo>
                  <a:pt x="15" y="67"/>
                </a:lnTo>
                <a:lnTo>
                  <a:pt x="7" y="71"/>
                </a:lnTo>
                <a:lnTo>
                  <a:pt x="13" y="84"/>
                </a:lnTo>
                <a:lnTo>
                  <a:pt x="15" y="82"/>
                </a:lnTo>
                <a:lnTo>
                  <a:pt x="15" y="105"/>
                </a:lnTo>
                <a:lnTo>
                  <a:pt x="0" y="105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Freeform 176">
            <a:extLst>
              <a:ext uri="{FF2B5EF4-FFF2-40B4-BE49-F238E27FC236}">
                <a16:creationId xmlns:a16="http://schemas.microsoft.com/office/drawing/2014/main" id="{59937DA1-9A08-4E81-A039-797E76520164}"/>
              </a:ext>
            </a:extLst>
          </p:cNvPr>
          <p:cNvSpPr>
            <a:spLocks noEditPoints="1"/>
          </p:cNvSpPr>
          <p:nvPr/>
        </p:nvSpPr>
        <p:spPr bwMode="auto">
          <a:xfrm>
            <a:off x="5341660" y="5218219"/>
            <a:ext cx="579038" cy="474993"/>
          </a:xfrm>
          <a:custGeom>
            <a:avLst/>
            <a:gdLst>
              <a:gd name="T0" fmla="*/ 112 w 128"/>
              <a:gd name="T1" fmla="*/ 2 h 105"/>
              <a:gd name="T2" fmla="*/ 107 w 128"/>
              <a:gd name="T3" fmla="*/ 23 h 105"/>
              <a:gd name="T4" fmla="*/ 99 w 128"/>
              <a:gd name="T5" fmla="*/ 2 h 105"/>
              <a:gd name="T6" fmla="*/ 112 w 128"/>
              <a:gd name="T7" fmla="*/ 46 h 105"/>
              <a:gd name="T8" fmla="*/ 99 w 128"/>
              <a:gd name="T9" fmla="*/ 105 h 105"/>
              <a:gd name="T10" fmla="*/ 107 w 128"/>
              <a:gd name="T11" fmla="*/ 42 h 105"/>
              <a:gd name="T12" fmla="*/ 112 w 128"/>
              <a:gd name="T13" fmla="*/ 46 h 105"/>
              <a:gd name="T14" fmla="*/ 128 w 128"/>
              <a:gd name="T15" fmla="*/ 0 h 105"/>
              <a:gd name="T16" fmla="*/ 114 w 128"/>
              <a:gd name="T17" fmla="*/ 105 h 105"/>
              <a:gd name="T18" fmla="*/ 118 w 128"/>
              <a:gd name="T19" fmla="*/ 33 h 105"/>
              <a:gd name="T20" fmla="*/ 114 w 128"/>
              <a:gd name="T21" fmla="*/ 21 h 105"/>
              <a:gd name="T22" fmla="*/ 114 w 128"/>
              <a:gd name="T23" fmla="*/ 0 h 105"/>
              <a:gd name="T24" fmla="*/ 95 w 128"/>
              <a:gd name="T25" fmla="*/ 15 h 105"/>
              <a:gd name="T26" fmla="*/ 93 w 128"/>
              <a:gd name="T27" fmla="*/ 27 h 105"/>
              <a:gd name="T28" fmla="*/ 95 w 128"/>
              <a:gd name="T29" fmla="*/ 38 h 105"/>
              <a:gd name="T30" fmla="*/ 82 w 128"/>
              <a:gd name="T31" fmla="*/ 15 h 105"/>
              <a:gd name="T32" fmla="*/ 95 w 128"/>
              <a:gd name="T33" fmla="*/ 57 h 105"/>
              <a:gd name="T34" fmla="*/ 82 w 128"/>
              <a:gd name="T35" fmla="*/ 105 h 105"/>
              <a:gd name="T36" fmla="*/ 95 w 128"/>
              <a:gd name="T37" fmla="*/ 57 h 105"/>
              <a:gd name="T38" fmla="*/ 65 w 128"/>
              <a:gd name="T39" fmla="*/ 23 h 105"/>
              <a:gd name="T40" fmla="*/ 80 w 128"/>
              <a:gd name="T41" fmla="*/ 54 h 105"/>
              <a:gd name="T42" fmla="*/ 72 w 128"/>
              <a:gd name="T43" fmla="*/ 57 h 105"/>
              <a:gd name="T44" fmla="*/ 65 w 128"/>
              <a:gd name="T45" fmla="*/ 52 h 105"/>
              <a:gd name="T46" fmla="*/ 65 w 128"/>
              <a:gd name="T47" fmla="*/ 23 h 105"/>
              <a:gd name="T48" fmla="*/ 80 w 128"/>
              <a:gd name="T49" fmla="*/ 105 h 105"/>
              <a:gd name="T50" fmla="*/ 65 w 128"/>
              <a:gd name="T51" fmla="*/ 71 h 105"/>
              <a:gd name="T52" fmla="*/ 72 w 128"/>
              <a:gd name="T53" fmla="*/ 80 h 105"/>
              <a:gd name="T54" fmla="*/ 80 w 128"/>
              <a:gd name="T55" fmla="*/ 73 h 105"/>
              <a:gd name="T56" fmla="*/ 49 w 128"/>
              <a:gd name="T57" fmla="*/ 33 h 105"/>
              <a:gd name="T58" fmla="*/ 63 w 128"/>
              <a:gd name="T59" fmla="*/ 54 h 105"/>
              <a:gd name="T60" fmla="*/ 49 w 128"/>
              <a:gd name="T61" fmla="*/ 63 h 105"/>
              <a:gd name="T62" fmla="*/ 49 w 128"/>
              <a:gd name="T63" fmla="*/ 33 h 105"/>
              <a:gd name="T64" fmla="*/ 63 w 128"/>
              <a:gd name="T65" fmla="*/ 105 h 105"/>
              <a:gd name="T66" fmla="*/ 49 w 128"/>
              <a:gd name="T67" fmla="*/ 78 h 105"/>
              <a:gd name="T68" fmla="*/ 63 w 128"/>
              <a:gd name="T69" fmla="*/ 69 h 105"/>
              <a:gd name="T70" fmla="*/ 47 w 128"/>
              <a:gd name="T71" fmla="*/ 42 h 105"/>
              <a:gd name="T72" fmla="*/ 38 w 128"/>
              <a:gd name="T73" fmla="*/ 71 h 105"/>
              <a:gd name="T74" fmla="*/ 34 w 128"/>
              <a:gd name="T75" fmla="*/ 42 h 105"/>
              <a:gd name="T76" fmla="*/ 47 w 128"/>
              <a:gd name="T77" fmla="*/ 80 h 105"/>
              <a:gd name="T78" fmla="*/ 34 w 128"/>
              <a:gd name="T79" fmla="*/ 105 h 105"/>
              <a:gd name="T80" fmla="*/ 36 w 128"/>
              <a:gd name="T81" fmla="*/ 86 h 105"/>
              <a:gd name="T82" fmla="*/ 47 w 128"/>
              <a:gd name="T83" fmla="*/ 80 h 105"/>
              <a:gd name="T84" fmla="*/ 17 w 128"/>
              <a:gd name="T85" fmla="*/ 36 h 105"/>
              <a:gd name="T86" fmla="*/ 32 w 128"/>
              <a:gd name="T87" fmla="*/ 63 h 105"/>
              <a:gd name="T88" fmla="*/ 28 w 128"/>
              <a:gd name="T89" fmla="*/ 61 h 105"/>
              <a:gd name="T90" fmla="*/ 17 w 128"/>
              <a:gd name="T91" fmla="*/ 65 h 105"/>
              <a:gd name="T92" fmla="*/ 17 w 128"/>
              <a:gd name="T93" fmla="*/ 36 h 105"/>
              <a:gd name="T94" fmla="*/ 32 w 128"/>
              <a:gd name="T95" fmla="*/ 105 h 105"/>
              <a:gd name="T96" fmla="*/ 17 w 128"/>
              <a:gd name="T97" fmla="*/ 80 h 105"/>
              <a:gd name="T98" fmla="*/ 32 w 128"/>
              <a:gd name="T99" fmla="*/ 82 h 105"/>
              <a:gd name="T100" fmla="*/ 0 w 128"/>
              <a:gd name="T101" fmla="*/ 48 h 105"/>
              <a:gd name="T102" fmla="*/ 15 w 128"/>
              <a:gd name="T103" fmla="*/ 67 h 105"/>
              <a:gd name="T104" fmla="*/ 13 w 128"/>
              <a:gd name="T105" fmla="*/ 84 h 105"/>
              <a:gd name="T106" fmla="*/ 15 w 128"/>
              <a:gd name="T107" fmla="*/ 105 h 105"/>
              <a:gd name="T108" fmla="*/ 0 w 128"/>
              <a:gd name="T109" fmla="*/ 48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8" h="105">
                <a:moveTo>
                  <a:pt x="99" y="2"/>
                </a:moveTo>
                <a:lnTo>
                  <a:pt x="112" y="2"/>
                </a:lnTo>
                <a:lnTo>
                  <a:pt x="112" y="21"/>
                </a:lnTo>
                <a:lnTo>
                  <a:pt x="107" y="23"/>
                </a:lnTo>
                <a:lnTo>
                  <a:pt x="99" y="25"/>
                </a:lnTo>
                <a:lnTo>
                  <a:pt x="99" y="2"/>
                </a:lnTo>
                <a:lnTo>
                  <a:pt x="99" y="2"/>
                </a:lnTo>
                <a:close/>
                <a:moveTo>
                  <a:pt x="112" y="46"/>
                </a:moveTo>
                <a:lnTo>
                  <a:pt x="112" y="105"/>
                </a:lnTo>
                <a:lnTo>
                  <a:pt x="99" y="105"/>
                </a:lnTo>
                <a:lnTo>
                  <a:pt x="99" y="52"/>
                </a:lnTo>
                <a:lnTo>
                  <a:pt x="107" y="42"/>
                </a:lnTo>
                <a:lnTo>
                  <a:pt x="112" y="46"/>
                </a:lnTo>
                <a:lnTo>
                  <a:pt x="112" y="46"/>
                </a:lnTo>
                <a:close/>
                <a:moveTo>
                  <a:pt x="114" y="0"/>
                </a:moveTo>
                <a:lnTo>
                  <a:pt x="128" y="0"/>
                </a:lnTo>
                <a:lnTo>
                  <a:pt x="128" y="105"/>
                </a:lnTo>
                <a:lnTo>
                  <a:pt x="114" y="105"/>
                </a:lnTo>
                <a:lnTo>
                  <a:pt x="114" y="44"/>
                </a:lnTo>
                <a:lnTo>
                  <a:pt x="118" y="33"/>
                </a:lnTo>
                <a:lnTo>
                  <a:pt x="120" y="19"/>
                </a:lnTo>
                <a:lnTo>
                  <a:pt x="114" y="21"/>
                </a:lnTo>
                <a:lnTo>
                  <a:pt x="114" y="0"/>
                </a:lnTo>
                <a:lnTo>
                  <a:pt x="114" y="0"/>
                </a:lnTo>
                <a:close/>
                <a:moveTo>
                  <a:pt x="82" y="15"/>
                </a:moveTo>
                <a:lnTo>
                  <a:pt x="95" y="15"/>
                </a:lnTo>
                <a:lnTo>
                  <a:pt x="95" y="27"/>
                </a:lnTo>
                <a:lnTo>
                  <a:pt x="93" y="27"/>
                </a:lnTo>
                <a:lnTo>
                  <a:pt x="95" y="31"/>
                </a:lnTo>
                <a:lnTo>
                  <a:pt x="95" y="38"/>
                </a:lnTo>
                <a:lnTo>
                  <a:pt x="82" y="50"/>
                </a:lnTo>
                <a:lnTo>
                  <a:pt x="82" y="15"/>
                </a:lnTo>
                <a:lnTo>
                  <a:pt x="82" y="15"/>
                </a:lnTo>
                <a:close/>
                <a:moveTo>
                  <a:pt x="95" y="57"/>
                </a:moveTo>
                <a:lnTo>
                  <a:pt x="95" y="105"/>
                </a:lnTo>
                <a:lnTo>
                  <a:pt x="82" y="105"/>
                </a:lnTo>
                <a:lnTo>
                  <a:pt x="82" y="69"/>
                </a:lnTo>
                <a:lnTo>
                  <a:pt x="95" y="57"/>
                </a:lnTo>
                <a:lnTo>
                  <a:pt x="95" y="57"/>
                </a:lnTo>
                <a:close/>
                <a:moveTo>
                  <a:pt x="65" y="23"/>
                </a:moveTo>
                <a:lnTo>
                  <a:pt x="80" y="23"/>
                </a:lnTo>
                <a:lnTo>
                  <a:pt x="80" y="54"/>
                </a:lnTo>
                <a:lnTo>
                  <a:pt x="74" y="61"/>
                </a:lnTo>
                <a:lnTo>
                  <a:pt x="72" y="57"/>
                </a:lnTo>
                <a:lnTo>
                  <a:pt x="68" y="52"/>
                </a:lnTo>
                <a:lnTo>
                  <a:pt x="65" y="52"/>
                </a:lnTo>
                <a:lnTo>
                  <a:pt x="65" y="23"/>
                </a:lnTo>
                <a:lnTo>
                  <a:pt x="65" y="23"/>
                </a:lnTo>
                <a:close/>
                <a:moveTo>
                  <a:pt x="80" y="73"/>
                </a:moveTo>
                <a:lnTo>
                  <a:pt x="80" y="105"/>
                </a:lnTo>
                <a:lnTo>
                  <a:pt x="65" y="105"/>
                </a:lnTo>
                <a:lnTo>
                  <a:pt x="65" y="71"/>
                </a:lnTo>
                <a:lnTo>
                  <a:pt x="68" y="73"/>
                </a:lnTo>
                <a:lnTo>
                  <a:pt x="72" y="80"/>
                </a:lnTo>
                <a:lnTo>
                  <a:pt x="78" y="73"/>
                </a:lnTo>
                <a:lnTo>
                  <a:pt x="80" y="73"/>
                </a:lnTo>
                <a:lnTo>
                  <a:pt x="80" y="73"/>
                </a:lnTo>
                <a:close/>
                <a:moveTo>
                  <a:pt x="49" y="33"/>
                </a:moveTo>
                <a:lnTo>
                  <a:pt x="63" y="33"/>
                </a:lnTo>
                <a:lnTo>
                  <a:pt x="63" y="54"/>
                </a:lnTo>
                <a:lnTo>
                  <a:pt x="61" y="54"/>
                </a:lnTo>
                <a:lnTo>
                  <a:pt x="49" y="63"/>
                </a:lnTo>
                <a:lnTo>
                  <a:pt x="49" y="33"/>
                </a:lnTo>
                <a:lnTo>
                  <a:pt x="49" y="33"/>
                </a:lnTo>
                <a:close/>
                <a:moveTo>
                  <a:pt x="63" y="69"/>
                </a:moveTo>
                <a:lnTo>
                  <a:pt x="63" y="105"/>
                </a:lnTo>
                <a:lnTo>
                  <a:pt x="49" y="105"/>
                </a:lnTo>
                <a:lnTo>
                  <a:pt x="49" y="78"/>
                </a:lnTo>
                <a:lnTo>
                  <a:pt x="63" y="69"/>
                </a:lnTo>
                <a:lnTo>
                  <a:pt x="63" y="69"/>
                </a:lnTo>
                <a:close/>
                <a:moveTo>
                  <a:pt x="34" y="42"/>
                </a:moveTo>
                <a:lnTo>
                  <a:pt x="47" y="42"/>
                </a:lnTo>
                <a:lnTo>
                  <a:pt x="47" y="65"/>
                </a:lnTo>
                <a:lnTo>
                  <a:pt x="38" y="71"/>
                </a:lnTo>
                <a:lnTo>
                  <a:pt x="34" y="67"/>
                </a:lnTo>
                <a:lnTo>
                  <a:pt x="34" y="42"/>
                </a:lnTo>
                <a:lnTo>
                  <a:pt x="34" y="42"/>
                </a:lnTo>
                <a:close/>
                <a:moveTo>
                  <a:pt x="47" y="80"/>
                </a:moveTo>
                <a:lnTo>
                  <a:pt x="47" y="105"/>
                </a:lnTo>
                <a:lnTo>
                  <a:pt x="34" y="105"/>
                </a:lnTo>
                <a:lnTo>
                  <a:pt x="34" y="84"/>
                </a:lnTo>
                <a:lnTo>
                  <a:pt x="36" y="86"/>
                </a:lnTo>
                <a:lnTo>
                  <a:pt x="40" y="84"/>
                </a:lnTo>
                <a:lnTo>
                  <a:pt x="47" y="80"/>
                </a:lnTo>
                <a:lnTo>
                  <a:pt x="47" y="80"/>
                </a:lnTo>
                <a:close/>
                <a:moveTo>
                  <a:pt x="17" y="36"/>
                </a:moveTo>
                <a:lnTo>
                  <a:pt x="32" y="36"/>
                </a:lnTo>
                <a:lnTo>
                  <a:pt x="32" y="63"/>
                </a:lnTo>
                <a:lnTo>
                  <a:pt x="30" y="63"/>
                </a:lnTo>
                <a:lnTo>
                  <a:pt x="28" y="61"/>
                </a:lnTo>
                <a:lnTo>
                  <a:pt x="23" y="63"/>
                </a:lnTo>
                <a:lnTo>
                  <a:pt x="17" y="65"/>
                </a:lnTo>
                <a:lnTo>
                  <a:pt x="17" y="36"/>
                </a:lnTo>
                <a:lnTo>
                  <a:pt x="17" y="36"/>
                </a:lnTo>
                <a:close/>
                <a:moveTo>
                  <a:pt x="32" y="82"/>
                </a:moveTo>
                <a:lnTo>
                  <a:pt x="32" y="105"/>
                </a:lnTo>
                <a:lnTo>
                  <a:pt x="17" y="105"/>
                </a:lnTo>
                <a:lnTo>
                  <a:pt x="17" y="80"/>
                </a:lnTo>
                <a:lnTo>
                  <a:pt x="26" y="75"/>
                </a:lnTo>
                <a:lnTo>
                  <a:pt x="32" y="82"/>
                </a:lnTo>
                <a:lnTo>
                  <a:pt x="32" y="82"/>
                </a:lnTo>
                <a:close/>
                <a:moveTo>
                  <a:pt x="0" y="48"/>
                </a:moveTo>
                <a:lnTo>
                  <a:pt x="15" y="48"/>
                </a:lnTo>
                <a:lnTo>
                  <a:pt x="15" y="67"/>
                </a:lnTo>
                <a:lnTo>
                  <a:pt x="7" y="71"/>
                </a:lnTo>
                <a:lnTo>
                  <a:pt x="13" y="84"/>
                </a:lnTo>
                <a:lnTo>
                  <a:pt x="15" y="82"/>
                </a:lnTo>
                <a:lnTo>
                  <a:pt x="15" y="105"/>
                </a:lnTo>
                <a:lnTo>
                  <a:pt x="0" y="105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CD491FE-8E43-4212-B7DD-B78FC4030CE2}"/>
              </a:ext>
            </a:extLst>
          </p:cNvPr>
          <p:cNvSpPr txBox="1">
            <a:spLocks/>
          </p:cNvSpPr>
          <p:nvPr/>
        </p:nvSpPr>
        <p:spPr>
          <a:xfrm>
            <a:off x="6426315" y="1700843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B18D803-E4CF-466A-A984-D805AB5E5712}"/>
              </a:ext>
            </a:extLst>
          </p:cNvPr>
          <p:cNvSpPr txBox="1">
            <a:spLocks/>
          </p:cNvSpPr>
          <p:nvPr/>
        </p:nvSpPr>
        <p:spPr>
          <a:xfrm>
            <a:off x="6426315" y="2013793"/>
            <a:ext cx="5089824" cy="706475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C982BE7-5AD9-42DD-AB25-F8CE90A1E91B}"/>
              </a:ext>
            </a:extLst>
          </p:cNvPr>
          <p:cNvSpPr txBox="1">
            <a:spLocks/>
          </p:cNvSpPr>
          <p:nvPr/>
        </p:nvSpPr>
        <p:spPr>
          <a:xfrm>
            <a:off x="6426315" y="3326808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4320181-DFBC-4096-AE4F-003B91C5E7B8}"/>
              </a:ext>
            </a:extLst>
          </p:cNvPr>
          <p:cNvSpPr txBox="1">
            <a:spLocks/>
          </p:cNvSpPr>
          <p:nvPr/>
        </p:nvSpPr>
        <p:spPr>
          <a:xfrm>
            <a:off x="6426315" y="3639758"/>
            <a:ext cx="5089824" cy="706475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A6B8C93-9505-474A-BE24-5C1C42BC86B7}"/>
              </a:ext>
            </a:extLst>
          </p:cNvPr>
          <p:cNvSpPr txBox="1">
            <a:spLocks/>
          </p:cNvSpPr>
          <p:nvPr/>
        </p:nvSpPr>
        <p:spPr>
          <a:xfrm>
            <a:off x="6426315" y="4990118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B208122-14F7-49E5-B1DB-6A0806A5CA6D}"/>
              </a:ext>
            </a:extLst>
          </p:cNvPr>
          <p:cNvSpPr txBox="1">
            <a:spLocks/>
          </p:cNvSpPr>
          <p:nvPr/>
        </p:nvSpPr>
        <p:spPr>
          <a:xfrm>
            <a:off x="6426315" y="5303068"/>
            <a:ext cx="5089824" cy="706475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12BE915-4098-4377-A097-15CF899B8331}"/>
              </a:ext>
            </a:extLst>
          </p:cNvPr>
          <p:cNvSpPr txBox="1">
            <a:spLocks/>
          </p:cNvSpPr>
          <p:nvPr/>
        </p:nvSpPr>
        <p:spPr>
          <a:xfrm>
            <a:off x="2875279" y="2051857"/>
            <a:ext cx="1520053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r" defTabSz="508000" eaLnBrk="0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57840F5-B49F-4568-B0AC-6CF924570277}"/>
              </a:ext>
            </a:extLst>
          </p:cNvPr>
          <p:cNvSpPr txBox="1">
            <a:spLocks/>
          </p:cNvSpPr>
          <p:nvPr/>
        </p:nvSpPr>
        <p:spPr>
          <a:xfrm>
            <a:off x="2875279" y="3601178"/>
            <a:ext cx="1520053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r" defTabSz="508000" eaLnBrk="0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BC8419A-6BD7-461A-B01B-1A22F8FE3565}"/>
              </a:ext>
            </a:extLst>
          </p:cNvPr>
          <p:cNvSpPr txBox="1">
            <a:spLocks/>
          </p:cNvSpPr>
          <p:nvPr/>
        </p:nvSpPr>
        <p:spPr>
          <a:xfrm>
            <a:off x="2875279" y="5186830"/>
            <a:ext cx="1520053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r" defTabSz="508000" eaLnBrk="0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310AD15-FA41-4EA5-B545-D0F3A135E3E1}"/>
              </a:ext>
            </a:extLst>
          </p:cNvPr>
          <p:cNvSpPr txBox="1"/>
          <p:nvPr/>
        </p:nvSpPr>
        <p:spPr>
          <a:xfrm>
            <a:off x="1105154" y="128489"/>
            <a:ext cx="308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4C2C6D1-9C30-4682-9CDD-95F2E6201526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4246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2 Rectángulo">
            <a:extLst>
              <a:ext uri="{FF2B5EF4-FFF2-40B4-BE49-F238E27FC236}">
                <a16:creationId xmlns:a16="http://schemas.microsoft.com/office/drawing/2014/main" id="{33F2D1B6-1335-4ECB-BD20-03B006575414}"/>
              </a:ext>
            </a:extLst>
          </p:cNvPr>
          <p:cNvSpPr/>
          <p:nvPr/>
        </p:nvSpPr>
        <p:spPr>
          <a:xfrm>
            <a:off x="4513997" y="1893764"/>
            <a:ext cx="3164006" cy="2052151"/>
          </a:xfrm>
          <a:prstGeom prst="rect">
            <a:avLst/>
          </a:prstGeom>
          <a:blipFill dpi="0" rotWithShape="1">
            <a:blip r:embed="rId4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12"/>
            </a:stretch>
          </a:blip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FC6C533-7F83-4710-AE83-94B8F1868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646" y="4480624"/>
            <a:ext cx="2704708" cy="941784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spcBef>
                <a:spcPct val="0"/>
              </a:spcBef>
            </a:pP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D5C762-4B11-4D75-B1A1-72C6E7D6D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646" y="3945874"/>
            <a:ext cx="2704708" cy="514872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2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2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42 Rectángulo">
            <a:extLst>
              <a:ext uri="{FF2B5EF4-FFF2-40B4-BE49-F238E27FC236}">
                <a16:creationId xmlns:a16="http://schemas.microsoft.com/office/drawing/2014/main" id="{F784B77E-221F-4976-B8B8-74C3D518DBE8}"/>
              </a:ext>
            </a:extLst>
          </p:cNvPr>
          <p:cNvSpPr/>
          <p:nvPr/>
        </p:nvSpPr>
        <p:spPr>
          <a:xfrm>
            <a:off x="983987" y="1893764"/>
            <a:ext cx="3164006" cy="2052151"/>
          </a:xfrm>
          <a:prstGeom prst="rect">
            <a:avLst/>
          </a:prstGeom>
          <a:blipFill dpi="0" rotWithShape="1">
            <a:blip r:embed="rId4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12"/>
            </a:stretch>
          </a:blip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3CD2E00-A203-4CE7-AAF5-3D43EF0B3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636" y="4480624"/>
            <a:ext cx="2704708" cy="941784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spcBef>
                <a:spcPct val="0"/>
              </a:spcBef>
            </a:pP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599896-F549-4E53-97CA-58816A2AA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636" y="3945874"/>
            <a:ext cx="2704708" cy="514872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2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2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42 Rectángulo">
            <a:extLst>
              <a:ext uri="{FF2B5EF4-FFF2-40B4-BE49-F238E27FC236}">
                <a16:creationId xmlns:a16="http://schemas.microsoft.com/office/drawing/2014/main" id="{79D8161C-BB15-4898-A9F3-373A50AA5A9C}"/>
              </a:ext>
            </a:extLst>
          </p:cNvPr>
          <p:cNvSpPr/>
          <p:nvPr/>
        </p:nvSpPr>
        <p:spPr>
          <a:xfrm>
            <a:off x="8044007" y="1893764"/>
            <a:ext cx="3164006" cy="2052151"/>
          </a:xfrm>
          <a:prstGeom prst="rect">
            <a:avLst/>
          </a:prstGeom>
          <a:blipFill dpi="0" rotWithShape="1">
            <a:blip r:embed="rId4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12"/>
            </a:stretch>
          </a:blip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CF6E6A-DE87-43A2-8163-D25E20C36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656" y="4480624"/>
            <a:ext cx="2704708" cy="941784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spcBef>
                <a:spcPct val="0"/>
              </a:spcBef>
            </a:pP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198D0E4-7967-40BB-81B7-CD747FAE0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656" y="3945874"/>
            <a:ext cx="2704708" cy="514872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2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2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2F988DD-05F4-4998-A224-D2C27041A824}"/>
              </a:ext>
            </a:extLst>
          </p:cNvPr>
          <p:cNvSpPr txBox="1"/>
          <p:nvPr/>
        </p:nvSpPr>
        <p:spPr>
          <a:xfrm>
            <a:off x="1105154" y="128489"/>
            <a:ext cx="340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84D4A7-3FD3-4337-A520-94552B518063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054" y="6605185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模板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25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7" grpId="0"/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>
            <a:extLst>
              <a:ext uri="{FF2B5EF4-FFF2-40B4-BE49-F238E27FC236}">
                <a16:creationId xmlns:a16="http://schemas.microsoft.com/office/drawing/2014/main" id="{93B7886D-15B0-459D-A26D-E6ED499D631C}"/>
              </a:ext>
            </a:extLst>
          </p:cNvPr>
          <p:cNvSpPr/>
          <p:nvPr/>
        </p:nvSpPr>
        <p:spPr bwMode="auto">
          <a:xfrm>
            <a:off x="1603820" y="2329745"/>
            <a:ext cx="2337879" cy="1525911"/>
          </a:xfrm>
          <a:custGeom>
            <a:avLst/>
            <a:gdLst>
              <a:gd name="T0" fmla="*/ 1415010 w 331"/>
              <a:gd name="T1" fmla="*/ 0 h 216"/>
              <a:gd name="T2" fmla="*/ 1478606 w 331"/>
              <a:gd name="T3" fmla="*/ 264951 h 216"/>
              <a:gd name="T4" fmla="*/ 879744 w 331"/>
              <a:gd name="T5" fmla="*/ 863739 h 216"/>
              <a:gd name="T6" fmla="*/ 275582 w 331"/>
              <a:gd name="T7" fmla="*/ 264951 h 216"/>
              <a:gd name="T8" fmla="*/ 339178 w 331"/>
              <a:gd name="T9" fmla="*/ 0 h 216"/>
              <a:gd name="T10" fmla="*/ 42397 w 331"/>
              <a:gd name="T11" fmla="*/ 0 h 216"/>
              <a:gd name="T12" fmla="*/ 0 w 331"/>
              <a:gd name="T13" fmla="*/ 264951 h 216"/>
              <a:gd name="T14" fmla="*/ 879744 w 331"/>
              <a:gd name="T15" fmla="*/ 1144587 h 216"/>
              <a:gd name="T16" fmla="*/ 1754188 w 331"/>
              <a:gd name="T17" fmla="*/ 264951 h 216"/>
              <a:gd name="T18" fmla="*/ 1717090 w 331"/>
              <a:gd name="T19" fmla="*/ 0 h 216"/>
              <a:gd name="T20" fmla="*/ 1415010 w 331"/>
              <a:gd name="T21" fmla="*/ 0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1"/>
              <a:gd name="T34" fmla="*/ 0 h 216"/>
              <a:gd name="T35" fmla="*/ 331 w 331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1" h="216">
                <a:moveTo>
                  <a:pt x="267" y="0"/>
                </a:moveTo>
                <a:cubicBezTo>
                  <a:pt x="275" y="15"/>
                  <a:pt x="279" y="32"/>
                  <a:pt x="279" y="50"/>
                </a:cubicBezTo>
                <a:cubicBezTo>
                  <a:pt x="279" y="112"/>
                  <a:pt x="228" y="163"/>
                  <a:pt x="166" y="163"/>
                </a:cubicBezTo>
                <a:cubicBezTo>
                  <a:pt x="103" y="163"/>
                  <a:pt x="52" y="112"/>
                  <a:pt x="52" y="50"/>
                </a:cubicBezTo>
                <a:cubicBezTo>
                  <a:pt x="52" y="32"/>
                  <a:pt x="57" y="15"/>
                  <a:pt x="64" y="0"/>
                </a:cubicBezTo>
                <a:cubicBezTo>
                  <a:pt x="8" y="0"/>
                  <a:pt x="8" y="0"/>
                  <a:pt x="8" y="0"/>
                </a:cubicBezTo>
                <a:cubicBezTo>
                  <a:pt x="3" y="15"/>
                  <a:pt x="0" y="32"/>
                  <a:pt x="0" y="50"/>
                </a:cubicBezTo>
                <a:cubicBezTo>
                  <a:pt x="0" y="141"/>
                  <a:pt x="75" y="216"/>
                  <a:pt x="166" y="216"/>
                </a:cubicBezTo>
                <a:cubicBezTo>
                  <a:pt x="257" y="216"/>
                  <a:pt x="331" y="141"/>
                  <a:pt x="331" y="50"/>
                </a:cubicBezTo>
                <a:cubicBezTo>
                  <a:pt x="331" y="32"/>
                  <a:pt x="329" y="15"/>
                  <a:pt x="324" y="0"/>
                </a:cubicBezTo>
                <a:lnTo>
                  <a:pt x="267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round/>
          </a:ln>
        </p:spPr>
        <p:txBody>
          <a:bodyPr/>
          <a:lstStyle/>
          <a:p>
            <a:endParaRPr lang="zh-CN" altLang="en-US" sz="2398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4D4325-127D-4B4D-9308-5DDB175000D4}"/>
              </a:ext>
            </a:extLst>
          </p:cNvPr>
          <p:cNvSpPr/>
          <p:nvPr/>
        </p:nvSpPr>
        <p:spPr bwMode="auto">
          <a:xfrm>
            <a:off x="2296376" y="2228158"/>
            <a:ext cx="1031051" cy="584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198" dirty="0">
                <a:solidFill>
                  <a:schemeClr val="bg1"/>
                </a:solidFill>
                <a:cs typeface="+mn-ea"/>
                <a:sym typeface="+mn-lt"/>
              </a:rPr>
              <a:t>71%</a:t>
            </a:r>
            <a:endParaRPr lang="zh-CN" altLang="en-US" sz="3198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20C4A6-B974-424C-A01C-AAD1304E8169}"/>
              </a:ext>
            </a:extLst>
          </p:cNvPr>
          <p:cNvSpPr/>
          <p:nvPr/>
        </p:nvSpPr>
        <p:spPr bwMode="auto">
          <a:xfrm>
            <a:off x="2101771" y="2903284"/>
            <a:ext cx="1308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TEXT  HERE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52752F3B-6CC9-4E10-8540-DBF6D09AF010}"/>
              </a:ext>
            </a:extLst>
          </p:cNvPr>
          <p:cNvSpPr/>
          <p:nvPr/>
        </p:nvSpPr>
        <p:spPr bwMode="auto">
          <a:xfrm>
            <a:off x="4929740" y="3051431"/>
            <a:ext cx="2217281" cy="804225"/>
          </a:xfrm>
          <a:custGeom>
            <a:avLst/>
            <a:gdLst>
              <a:gd name="T0" fmla="*/ 1366989 w 314"/>
              <a:gd name="T1" fmla="*/ 0 h 114"/>
              <a:gd name="T2" fmla="*/ 831850 w 314"/>
              <a:gd name="T3" fmla="*/ 322792 h 114"/>
              <a:gd name="T4" fmla="*/ 296711 w 314"/>
              <a:gd name="T5" fmla="*/ 0 h 114"/>
              <a:gd name="T6" fmla="*/ 0 w 314"/>
              <a:gd name="T7" fmla="*/ 0 h 114"/>
              <a:gd name="T8" fmla="*/ 831850 w 314"/>
              <a:gd name="T9" fmla="*/ 603250 h 114"/>
              <a:gd name="T10" fmla="*/ 1663700 w 314"/>
              <a:gd name="T11" fmla="*/ 0 h 114"/>
              <a:gd name="T12" fmla="*/ 1366989 w 314"/>
              <a:gd name="T13" fmla="*/ 0 h 1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4"/>
              <a:gd name="T22" fmla="*/ 0 h 114"/>
              <a:gd name="T23" fmla="*/ 314 w 314"/>
              <a:gd name="T24" fmla="*/ 114 h 1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4" h="114">
                <a:moveTo>
                  <a:pt x="258" y="0"/>
                </a:moveTo>
                <a:cubicBezTo>
                  <a:pt x="239" y="37"/>
                  <a:pt x="201" y="61"/>
                  <a:pt x="157" y="61"/>
                </a:cubicBezTo>
                <a:cubicBezTo>
                  <a:pt x="113" y="61"/>
                  <a:pt x="75" y="37"/>
                  <a:pt x="56" y="0"/>
                </a:cubicBezTo>
                <a:cubicBezTo>
                  <a:pt x="0" y="0"/>
                  <a:pt x="0" y="0"/>
                  <a:pt x="0" y="0"/>
                </a:cubicBezTo>
                <a:cubicBezTo>
                  <a:pt x="22" y="66"/>
                  <a:pt x="84" y="114"/>
                  <a:pt x="157" y="114"/>
                </a:cubicBezTo>
                <a:cubicBezTo>
                  <a:pt x="230" y="114"/>
                  <a:pt x="292" y="66"/>
                  <a:pt x="314" y="0"/>
                </a:cubicBezTo>
                <a:lnTo>
                  <a:pt x="258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round/>
          </a:ln>
        </p:spPr>
        <p:txBody>
          <a:bodyPr/>
          <a:lstStyle/>
          <a:p>
            <a:endParaRPr lang="zh-CN" altLang="en-US" sz="2398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17FDCA4-D88E-478F-BA73-8E247B40F873}"/>
              </a:ext>
            </a:extLst>
          </p:cNvPr>
          <p:cNvSpPr/>
          <p:nvPr/>
        </p:nvSpPr>
        <p:spPr bwMode="auto">
          <a:xfrm>
            <a:off x="5526026" y="2228158"/>
            <a:ext cx="1031051" cy="584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198" dirty="0">
                <a:solidFill>
                  <a:schemeClr val="bg1"/>
                </a:solidFill>
                <a:cs typeface="+mn-ea"/>
                <a:sym typeface="+mn-lt"/>
              </a:rPr>
              <a:t>35%</a:t>
            </a:r>
            <a:endParaRPr lang="zh-CN" altLang="en-US" sz="3198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E9DC845-E4BF-44AF-8894-34B704EE61C1}"/>
              </a:ext>
            </a:extLst>
          </p:cNvPr>
          <p:cNvSpPr/>
          <p:nvPr/>
        </p:nvSpPr>
        <p:spPr bwMode="auto">
          <a:xfrm>
            <a:off x="5370566" y="2903284"/>
            <a:ext cx="1308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TEXT  HERE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E9882FDE-683E-4FD9-893F-308610637B0B}"/>
              </a:ext>
            </a:extLst>
          </p:cNvPr>
          <p:cNvSpPr/>
          <p:nvPr/>
        </p:nvSpPr>
        <p:spPr bwMode="auto">
          <a:xfrm>
            <a:off x="8346642" y="3354074"/>
            <a:ext cx="1906270" cy="501582"/>
          </a:xfrm>
          <a:custGeom>
            <a:avLst/>
            <a:gdLst>
              <a:gd name="T0" fmla="*/ 1038319 w 270"/>
              <a:gd name="T1" fmla="*/ 0 h 71"/>
              <a:gd name="T2" fmla="*/ 715169 w 270"/>
              <a:gd name="T3" fmla="*/ 95384 h 71"/>
              <a:gd name="T4" fmla="*/ 392019 w 270"/>
              <a:gd name="T5" fmla="*/ 0 h 71"/>
              <a:gd name="T6" fmla="*/ 0 w 270"/>
              <a:gd name="T7" fmla="*/ 0 h 71"/>
              <a:gd name="T8" fmla="*/ 715169 w 270"/>
              <a:gd name="T9" fmla="*/ 376237 h 71"/>
              <a:gd name="T10" fmla="*/ 1430338 w 270"/>
              <a:gd name="T11" fmla="*/ 0 h 71"/>
              <a:gd name="T12" fmla="*/ 1038319 w 270"/>
              <a:gd name="T13" fmla="*/ 0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0"/>
              <a:gd name="T22" fmla="*/ 0 h 71"/>
              <a:gd name="T23" fmla="*/ 270 w 270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0" h="71">
                <a:moveTo>
                  <a:pt x="196" y="0"/>
                </a:moveTo>
                <a:cubicBezTo>
                  <a:pt x="178" y="12"/>
                  <a:pt x="157" y="18"/>
                  <a:pt x="135" y="18"/>
                </a:cubicBezTo>
                <a:cubicBezTo>
                  <a:pt x="112" y="18"/>
                  <a:pt x="91" y="12"/>
                  <a:pt x="74" y="0"/>
                </a:cubicBezTo>
                <a:cubicBezTo>
                  <a:pt x="0" y="0"/>
                  <a:pt x="0" y="0"/>
                  <a:pt x="0" y="0"/>
                </a:cubicBezTo>
                <a:cubicBezTo>
                  <a:pt x="30" y="43"/>
                  <a:pt x="79" y="71"/>
                  <a:pt x="135" y="71"/>
                </a:cubicBezTo>
                <a:cubicBezTo>
                  <a:pt x="191" y="71"/>
                  <a:pt x="240" y="43"/>
                  <a:pt x="270" y="0"/>
                </a:cubicBezTo>
                <a:lnTo>
                  <a:pt x="196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round/>
          </a:ln>
        </p:spPr>
        <p:txBody>
          <a:bodyPr/>
          <a:lstStyle/>
          <a:p>
            <a:endParaRPr lang="zh-CN" altLang="en-US" sz="2398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6EBD5C2-855A-4D1F-82CC-6F95AF665497}"/>
              </a:ext>
            </a:extLst>
          </p:cNvPr>
          <p:cNvSpPr/>
          <p:nvPr/>
        </p:nvSpPr>
        <p:spPr bwMode="auto">
          <a:xfrm>
            <a:off x="8813870" y="2228158"/>
            <a:ext cx="1031051" cy="584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198" dirty="0">
                <a:solidFill>
                  <a:schemeClr val="bg1"/>
                </a:solidFill>
                <a:cs typeface="+mn-ea"/>
                <a:sym typeface="+mn-lt"/>
              </a:rPr>
              <a:t>18%</a:t>
            </a:r>
            <a:endParaRPr lang="zh-CN" altLang="en-US" sz="3198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A9F7597-A6C8-4CD0-AC97-290C5BB8CBB0}"/>
              </a:ext>
            </a:extLst>
          </p:cNvPr>
          <p:cNvSpPr/>
          <p:nvPr/>
        </p:nvSpPr>
        <p:spPr bwMode="auto">
          <a:xfrm>
            <a:off x="8620324" y="2903284"/>
            <a:ext cx="1308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TEXT  HERE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F07BBC-835C-49D5-8FFF-24E07BB804AB}"/>
              </a:ext>
            </a:extLst>
          </p:cNvPr>
          <p:cNvSpPr txBox="1">
            <a:spLocks/>
          </p:cNvSpPr>
          <p:nvPr/>
        </p:nvSpPr>
        <p:spPr>
          <a:xfrm>
            <a:off x="1224395" y="4116245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11E8CD0-58C8-4652-9C08-E82DF4DE84A6}"/>
              </a:ext>
            </a:extLst>
          </p:cNvPr>
          <p:cNvSpPr txBox="1">
            <a:spLocks/>
          </p:cNvSpPr>
          <p:nvPr/>
        </p:nvSpPr>
        <p:spPr>
          <a:xfrm>
            <a:off x="4461581" y="4116245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19490A-1247-4B79-8700-98C1C6B0A8C5}"/>
              </a:ext>
            </a:extLst>
          </p:cNvPr>
          <p:cNvSpPr txBox="1">
            <a:spLocks/>
          </p:cNvSpPr>
          <p:nvPr/>
        </p:nvSpPr>
        <p:spPr>
          <a:xfrm>
            <a:off x="7782848" y="4116245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78CEB03-C432-4C26-AFE9-985D93B2A1B4}"/>
              </a:ext>
            </a:extLst>
          </p:cNvPr>
          <p:cNvSpPr/>
          <p:nvPr/>
        </p:nvSpPr>
        <p:spPr>
          <a:xfrm>
            <a:off x="1533746" y="4533440"/>
            <a:ext cx="247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F9FAD92-CB33-40C7-8A1C-C48157D0E253}"/>
              </a:ext>
            </a:extLst>
          </p:cNvPr>
          <p:cNvSpPr/>
          <p:nvPr/>
        </p:nvSpPr>
        <p:spPr>
          <a:xfrm>
            <a:off x="4799367" y="4533440"/>
            <a:ext cx="247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45F8389-CAB3-4E6D-A085-7730668C73AE}"/>
              </a:ext>
            </a:extLst>
          </p:cNvPr>
          <p:cNvSpPr/>
          <p:nvPr/>
        </p:nvSpPr>
        <p:spPr>
          <a:xfrm>
            <a:off x="8090383" y="4533440"/>
            <a:ext cx="247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39B9A6-BEB5-4D20-857F-92A65752EDB2}"/>
              </a:ext>
            </a:extLst>
          </p:cNvPr>
          <p:cNvSpPr txBox="1"/>
          <p:nvPr/>
        </p:nvSpPr>
        <p:spPr>
          <a:xfrm>
            <a:off x="1105154" y="128489"/>
            <a:ext cx="368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D289064-8832-4B11-8334-AD73CD79EF05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312829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7" grpId="0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风扇&#10;&#10;已生成高可信度的说明">
            <a:extLst>
              <a:ext uri="{FF2B5EF4-FFF2-40B4-BE49-F238E27FC236}">
                <a16:creationId xmlns:a16="http://schemas.microsoft.com/office/drawing/2014/main" id="{E53ABD2B-8FFB-4BD6-BB17-B7676B04EB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46" b="24070"/>
          <a:stretch/>
        </p:blipFill>
        <p:spPr>
          <a:xfrm>
            <a:off x="-185506" y="0"/>
            <a:ext cx="1256301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DB93E19-076A-466C-8BEE-2EF1A0E3A9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4074"/>
            <a:ext cx="12192000" cy="206985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76155E-F552-4332-8594-90F52B34F2B8}"/>
              </a:ext>
            </a:extLst>
          </p:cNvPr>
          <p:cNvSpPr txBox="1"/>
          <p:nvPr/>
        </p:nvSpPr>
        <p:spPr>
          <a:xfrm>
            <a:off x="3974802" y="1470794"/>
            <a:ext cx="42423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>
                <a:solidFill>
                  <a:schemeClr val="bg1"/>
                </a:solidFill>
                <a:cs typeface="+mn-ea"/>
                <a:sym typeface="+mn-lt"/>
              </a:rPr>
              <a:t>THREE</a:t>
            </a:r>
            <a:endParaRPr lang="zh-CN" altLang="en-US" sz="10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BB7B4D-9357-428B-959E-43DB2949377F}"/>
              </a:ext>
            </a:extLst>
          </p:cNvPr>
          <p:cNvSpPr txBox="1"/>
          <p:nvPr/>
        </p:nvSpPr>
        <p:spPr>
          <a:xfrm>
            <a:off x="3618613" y="3221534"/>
            <a:ext cx="49547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5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5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BF7564-0BFE-4B63-B2A4-DBBA3350A154}"/>
              </a:ext>
            </a:extLst>
          </p:cNvPr>
          <p:cNvSpPr txBox="1"/>
          <p:nvPr/>
        </p:nvSpPr>
        <p:spPr>
          <a:xfrm>
            <a:off x="3388239" y="4279777"/>
            <a:ext cx="541552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 eaLnBrk="0">
              <a:defRPr sz="1100" cap="none">
                <a:solidFill>
                  <a:schemeClr val="bg1">
                    <a:lumMod val="75000"/>
                  </a:schemeClr>
                </a:solidFill>
                <a:cs typeface="+mn-ea"/>
              </a:defRPr>
            </a:lvl1pPr>
          </a:lstStyle>
          <a:p>
            <a:r>
              <a:rPr lang="en-US" altLang="zh-CN" sz="1400" dirty="0">
                <a:sym typeface="+mn-lt"/>
              </a:rPr>
              <a:t>Click here to add text content, such as keywords, some brief introductions, etc.</a:t>
            </a:r>
          </a:p>
        </p:txBody>
      </p:sp>
    </p:spTree>
    <p:extLst>
      <p:ext uri="{BB962C8B-B14F-4D97-AF65-F5344CB8AC3E}">
        <p14:creationId xmlns:p14="http://schemas.microsoft.com/office/powerpoint/2010/main" val="39482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 xmlns:a16="http://schemas.microsoft.com/office/drawing/2014/main" xmlns:a14="http://schemas.microsoft.com/office/drawing/2010/main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8">
            <a:extLst>
              <a:ext uri="{FF2B5EF4-FFF2-40B4-BE49-F238E27FC236}">
                <a16:creationId xmlns:a16="http://schemas.microsoft.com/office/drawing/2014/main" id="{1FE32F5E-943A-4876-ADCD-D50EB416A74E}"/>
              </a:ext>
            </a:extLst>
          </p:cNvPr>
          <p:cNvSpPr/>
          <p:nvPr/>
        </p:nvSpPr>
        <p:spPr bwMode="auto">
          <a:xfrm>
            <a:off x="309" y="1919287"/>
            <a:ext cx="12191383" cy="15218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ES" sz="1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3699EF2-8F25-4FE2-A897-634E12FEEF1D}"/>
              </a:ext>
            </a:extLst>
          </p:cNvPr>
          <p:cNvSpPr/>
          <p:nvPr/>
        </p:nvSpPr>
        <p:spPr>
          <a:xfrm>
            <a:off x="3538891" y="2057460"/>
            <a:ext cx="2287751" cy="506955"/>
          </a:xfrm>
          <a:prstGeom prst="rect">
            <a:avLst/>
          </a:prstGeom>
        </p:spPr>
        <p:txBody>
          <a:bodyPr wrap="square" lIns="121052" tIns="60526" rIns="121052" bIns="60526">
            <a:spAutoFit/>
          </a:bodyPr>
          <a:lstStyle/>
          <a:p>
            <a:pPr algn="just"/>
            <a:r>
              <a:rPr lang="en-US" altLang="zh-CN" sz="25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2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7368C84-E423-4091-A92B-2F3A60527B07}"/>
              </a:ext>
            </a:extLst>
          </p:cNvPr>
          <p:cNvSpPr/>
          <p:nvPr/>
        </p:nvSpPr>
        <p:spPr>
          <a:xfrm>
            <a:off x="4866866" y="3837621"/>
            <a:ext cx="2774472" cy="67884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/>
                </a:solidFill>
                <a:cs typeface="+mn-ea"/>
                <a:sym typeface="+mn-lt"/>
              </a:rPr>
              <a:t>New ideas</a:t>
            </a:r>
          </a:p>
          <a:p>
            <a:pPr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  <a:endParaRPr lang="es-E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08AA48-F651-45E7-BC41-B711BA7D6A89}"/>
              </a:ext>
            </a:extLst>
          </p:cNvPr>
          <p:cNvSpPr/>
          <p:nvPr/>
        </p:nvSpPr>
        <p:spPr>
          <a:xfrm>
            <a:off x="4866866" y="5071493"/>
            <a:ext cx="2774486" cy="67884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/>
                </a:solidFill>
                <a:cs typeface="+mn-ea"/>
                <a:sym typeface="+mn-lt"/>
              </a:rPr>
              <a:t>Innovation</a:t>
            </a:r>
          </a:p>
          <a:p>
            <a:pPr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  <a:endParaRPr lang="es-E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B7BE0B0-AB6D-479D-9932-98DDF642DE72}"/>
              </a:ext>
            </a:extLst>
          </p:cNvPr>
          <p:cNvSpPr/>
          <p:nvPr/>
        </p:nvSpPr>
        <p:spPr>
          <a:xfrm>
            <a:off x="8383991" y="3837621"/>
            <a:ext cx="2774486" cy="67884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/>
                </a:solidFill>
                <a:cs typeface="+mn-ea"/>
                <a:sym typeface="+mn-lt"/>
              </a:rPr>
              <a:t>Productivity</a:t>
            </a:r>
          </a:p>
          <a:p>
            <a:pPr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  <a:endParaRPr lang="es-E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C1358B3-9A83-40CC-819B-45D25BD252FD}"/>
              </a:ext>
            </a:extLst>
          </p:cNvPr>
          <p:cNvSpPr/>
          <p:nvPr/>
        </p:nvSpPr>
        <p:spPr>
          <a:xfrm>
            <a:off x="8383991" y="5071493"/>
            <a:ext cx="2774486" cy="67884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bg1"/>
                </a:solidFill>
                <a:cs typeface="+mn-ea"/>
                <a:sym typeface="+mn-lt"/>
              </a:rPr>
              <a:t>Responsibility</a:t>
            </a:r>
          </a:p>
          <a:p>
            <a:pPr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  <a:endParaRPr lang="es-E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Elipse 16">
            <a:extLst>
              <a:ext uri="{FF2B5EF4-FFF2-40B4-BE49-F238E27FC236}">
                <a16:creationId xmlns:a16="http://schemas.microsoft.com/office/drawing/2014/main" id="{BF733C4A-CED1-4AFF-9DCB-21C1DE581DDE}"/>
              </a:ext>
            </a:extLst>
          </p:cNvPr>
          <p:cNvSpPr>
            <a:spLocks noChangeAspect="1"/>
          </p:cNvSpPr>
          <p:nvPr/>
        </p:nvSpPr>
        <p:spPr bwMode="auto">
          <a:xfrm>
            <a:off x="7695330" y="3905789"/>
            <a:ext cx="506674" cy="506674"/>
          </a:xfrm>
          <a:prstGeom prst="roundRect">
            <a:avLst>
              <a:gd name="adj" fmla="val 7464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cs typeface="+mn-ea"/>
                <a:sym typeface="+mn-lt"/>
              </a:rPr>
              <a:t></a:t>
            </a:r>
          </a:p>
        </p:txBody>
      </p:sp>
      <p:sp>
        <p:nvSpPr>
          <p:cNvPr id="9" name="Elipse 17">
            <a:extLst>
              <a:ext uri="{FF2B5EF4-FFF2-40B4-BE49-F238E27FC236}">
                <a16:creationId xmlns:a16="http://schemas.microsoft.com/office/drawing/2014/main" id="{F6F338E1-7C02-45A6-A6C6-B139D0397469}"/>
              </a:ext>
            </a:extLst>
          </p:cNvPr>
          <p:cNvSpPr>
            <a:spLocks noChangeAspect="1"/>
          </p:cNvSpPr>
          <p:nvPr/>
        </p:nvSpPr>
        <p:spPr bwMode="auto">
          <a:xfrm>
            <a:off x="4178206" y="5149165"/>
            <a:ext cx="506674" cy="506674"/>
          </a:xfrm>
          <a:prstGeom prst="roundRect">
            <a:avLst>
              <a:gd name="adj" fmla="val 4396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cs typeface="+mn-ea"/>
                <a:sym typeface="+mn-lt"/>
              </a:rPr>
              <a:t></a:t>
            </a:r>
          </a:p>
        </p:txBody>
      </p:sp>
      <p:sp>
        <p:nvSpPr>
          <p:cNvPr id="10" name="Elipse 18">
            <a:extLst>
              <a:ext uri="{FF2B5EF4-FFF2-40B4-BE49-F238E27FC236}">
                <a16:creationId xmlns:a16="http://schemas.microsoft.com/office/drawing/2014/main" id="{567CA267-602A-4C4B-A876-6D8A90F776A2}"/>
              </a:ext>
            </a:extLst>
          </p:cNvPr>
          <p:cNvSpPr>
            <a:spLocks noChangeAspect="1"/>
          </p:cNvSpPr>
          <p:nvPr/>
        </p:nvSpPr>
        <p:spPr bwMode="auto">
          <a:xfrm>
            <a:off x="7695330" y="5149165"/>
            <a:ext cx="506674" cy="506674"/>
          </a:xfrm>
          <a:prstGeom prst="roundRect">
            <a:avLst>
              <a:gd name="adj" fmla="val 8998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cs typeface="+mn-ea"/>
                <a:sym typeface="+mn-lt"/>
              </a:rPr>
              <a:t></a:t>
            </a:r>
          </a:p>
        </p:txBody>
      </p:sp>
      <p:sp>
        <p:nvSpPr>
          <p:cNvPr id="11" name="Elipse 19">
            <a:extLst>
              <a:ext uri="{FF2B5EF4-FFF2-40B4-BE49-F238E27FC236}">
                <a16:creationId xmlns:a16="http://schemas.microsoft.com/office/drawing/2014/main" id="{1DFB6EA2-1522-4C24-AE87-F12DD8180258}"/>
              </a:ext>
            </a:extLst>
          </p:cNvPr>
          <p:cNvSpPr>
            <a:spLocks noChangeAspect="1"/>
          </p:cNvSpPr>
          <p:nvPr/>
        </p:nvSpPr>
        <p:spPr bwMode="auto">
          <a:xfrm>
            <a:off x="4178206" y="3905789"/>
            <a:ext cx="506674" cy="506674"/>
          </a:xfrm>
          <a:prstGeom prst="roundRect">
            <a:avLst>
              <a:gd name="adj" fmla="val 5930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cs typeface="+mn-ea"/>
                <a:sym typeface="+mn-lt"/>
              </a:rPr>
              <a:t></a:t>
            </a:r>
          </a:p>
        </p:txBody>
      </p:sp>
      <p:grpSp>
        <p:nvGrpSpPr>
          <p:cNvPr id="12" name="Grupo 2">
            <a:extLst>
              <a:ext uri="{FF2B5EF4-FFF2-40B4-BE49-F238E27FC236}">
                <a16:creationId xmlns:a16="http://schemas.microsoft.com/office/drawing/2014/main" id="{A13A06DE-8919-445F-BEB6-05BDFABBEA3E}"/>
              </a:ext>
            </a:extLst>
          </p:cNvPr>
          <p:cNvGrpSpPr>
            <a:grpSpLocks noChangeAspect="1"/>
          </p:cNvGrpSpPr>
          <p:nvPr/>
        </p:nvGrpSpPr>
        <p:grpSpPr>
          <a:xfrm>
            <a:off x="825371" y="1629718"/>
            <a:ext cx="2670841" cy="4785257"/>
            <a:chOff x="17290761" y="7748319"/>
            <a:chExt cx="3000784" cy="5376405"/>
          </a:xfrm>
          <a:effectLst/>
        </p:grpSpPr>
        <p:pic>
          <p:nvPicPr>
            <p:cNvPr id="13" name="Picture 10" descr="http://app.imcreator.com/images/editor/iphone_for_editor.png">
              <a:extLst>
                <a:ext uri="{FF2B5EF4-FFF2-40B4-BE49-F238E27FC236}">
                  <a16:creationId xmlns:a16="http://schemas.microsoft.com/office/drawing/2014/main" id="{6469229B-FCA8-45DF-B245-3A062EEBE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0761" y="7748319"/>
              <a:ext cx="3000784" cy="5376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ángulo 4">
              <a:extLst>
                <a:ext uri="{FF2B5EF4-FFF2-40B4-BE49-F238E27FC236}">
                  <a16:creationId xmlns:a16="http://schemas.microsoft.com/office/drawing/2014/main" id="{16756285-52FC-4AA9-94C5-69602D27672A}"/>
                </a:ext>
              </a:extLst>
            </p:cNvPr>
            <p:cNvSpPr/>
            <p:nvPr/>
          </p:nvSpPr>
          <p:spPr>
            <a:xfrm>
              <a:off x="17741494" y="8534401"/>
              <a:ext cx="2086618" cy="3473450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21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900" dirty="0">
                <a:cs typeface="+mn-ea"/>
                <a:sym typeface="+mn-lt"/>
              </a:endParaRPr>
            </a:p>
          </p:txBody>
        </p:sp>
      </p:grpSp>
      <p:pic>
        <p:nvPicPr>
          <p:cNvPr id="15" name="图片 14" descr="图片包含 风扇&#10;&#10;已生成高可信度的说明">
            <a:extLst>
              <a:ext uri="{FF2B5EF4-FFF2-40B4-BE49-F238E27FC236}">
                <a16:creationId xmlns:a16="http://schemas.microsoft.com/office/drawing/2014/main" id="{04C8B004-2161-4603-ADE4-EDA64BB82E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543" y="2329368"/>
            <a:ext cx="1857191" cy="3091536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0A74C43E-A6FE-4161-8B5F-90D59F4353DE}"/>
              </a:ext>
            </a:extLst>
          </p:cNvPr>
          <p:cNvSpPr/>
          <p:nvPr/>
        </p:nvSpPr>
        <p:spPr>
          <a:xfrm>
            <a:off x="3538891" y="2583647"/>
            <a:ext cx="6243062" cy="553121"/>
          </a:xfrm>
          <a:prstGeom prst="rect">
            <a:avLst/>
          </a:prstGeom>
        </p:spPr>
        <p:txBody>
          <a:bodyPr wrap="square" lIns="121052" tIns="60526" rIns="121052" bIns="60526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80E4B1D-35B1-4F72-B27F-B3709EF1C973}"/>
              </a:ext>
            </a:extLst>
          </p:cNvPr>
          <p:cNvSpPr txBox="1"/>
          <p:nvPr/>
        </p:nvSpPr>
        <p:spPr>
          <a:xfrm>
            <a:off x="1105154" y="128489"/>
            <a:ext cx="3175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8DACA9B-6FDF-4926-BD24-3EF17F65AD3D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1027399203"/>
      </p:ext>
    </p:extLst>
  </p:cSld>
  <p:clrMapOvr>
    <a:masterClrMapping/>
  </p:clrMapOvr>
  <p:transition spd="slow" advClick="0" advTm="1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 37">
            <a:extLst>
              <a:ext uri="{FF2B5EF4-FFF2-40B4-BE49-F238E27FC236}">
                <a16:creationId xmlns:a16="http://schemas.microsoft.com/office/drawing/2014/main" id="{219342BA-A345-46D9-A595-9C0F0249615E}"/>
              </a:ext>
            </a:extLst>
          </p:cNvPr>
          <p:cNvSpPr/>
          <p:nvPr/>
        </p:nvSpPr>
        <p:spPr>
          <a:xfrm>
            <a:off x="5591810" y="5478780"/>
            <a:ext cx="78740" cy="978535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形状 38">
            <a:extLst>
              <a:ext uri="{FF2B5EF4-FFF2-40B4-BE49-F238E27FC236}">
                <a16:creationId xmlns:a16="http://schemas.microsoft.com/office/drawing/2014/main" id="{B1692D6A-8D63-4555-84E8-5D83FDC2A780}"/>
              </a:ext>
            </a:extLst>
          </p:cNvPr>
          <p:cNvSpPr/>
          <p:nvPr/>
        </p:nvSpPr>
        <p:spPr>
          <a:xfrm rot="16200000">
            <a:off x="5846445" y="5224145"/>
            <a:ext cx="81280" cy="590550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形状 39">
            <a:extLst>
              <a:ext uri="{FF2B5EF4-FFF2-40B4-BE49-F238E27FC236}">
                <a16:creationId xmlns:a16="http://schemas.microsoft.com/office/drawing/2014/main" id="{1129920F-163E-41C6-A644-7F41DE238C85}"/>
              </a:ext>
            </a:extLst>
          </p:cNvPr>
          <p:cNvSpPr/>
          <p:nvPr/>
        </p:nvSpPr>
        <p:spPr>
          <a:xfrm>
            <a:off x="6130925" y="5182870"/>
            <a:ext cx="78740" cy="377190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形状 42">
            <a:extLst>
              <a:ext uri="{FF2B5EF4-FFF2-40B4-BE49-F238E27FC236}">
                <a16:creationId xmlns:a16="http://schemas.microsoft.com/office/drawing/2014/main" id="{779AA35A-3D6D-44D5-9001-BD3FA8F3B92F}"/>
              </a:ext>
            </a:extLst>
          </p:cNvPr>
          <p:cNvSpPr/>
          <p:nvPr/>
        </p:nvSpPr>
        <p:spPr>
          <a:xfrm>
            <a:off x="4958080" y="4324350"/>
            <a:ext cx="271780" cy="273685"/>
          </a:xfrm>
          <a:prstGeom prst="ellipse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形状 47">
            <a:extLst>
              <a:ext uri="{FF2B5EF4-FFF2-40B4-BE49-F238E27FC236}">
                <a16:creationId xmlns:a16="http://schemas.microsoft.com/office/drawing/2014/main" id="{B9091D80-4EE7-43CA-AE73-6B9183D6B663}"/>
              </a:ext>
            </a:extLst>
          </p:cNvPr>
          <p:cNvSpPr/>
          <p:nvPr/>
        </p:nvSpPr>
        <p:spPr>
          <a:xfrm>
            <a:off x="5586730" y="4911725"/>
            <a:ext cx="78740" cy="574675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形状 52">
            <a:extLst>
              <a:ext uri="{FF2B5EF4-FFF2-40B4-BE49-F238E27FC236}">
                <a16:creationId xmlns:a16="http://schemas.microsoft.com/office/drawing/2014/main" id="{54E52A86-7BE9-452E-B93C-4B4FB55ADDE6}"/>
              </a:ext>
            </a:extLst>
          </p:cNvPr>
          <p:cNvSpPr/>
          <p:nvPr/>
        </p:nvSpPr>
        <p:spPr>
          <a:xfrm rot="5400000">
            <a:off x="5293995" y="4664710"/>
            <a:ext cx="81280" cy="574675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形状 53">
            <a:extLst>
              <a:ext uri="{FF2B5EF4-FFF2-40B4-BE49-F238E27FC236}">
                <a16:creationId xmlns:a16="http://schemas.microsoft.com/office/drawing/2014/main" id="{AED6F8F8-CAFD-499D-AE29-D8C561B5413C}"/>
              </a:ext>
            </a:extLst>
          </p:cNvPr>
          <p:cNvSpPr/>
          <p:nvPr/>
        </p:nvSpPr>
        <p:spPr>
          <a:xfrm rot="10800000">
            <a:off x="5045075" y="4415790"/>
            <a:ext cx="78740" cy="576580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形状 54">
            <a:extLst>
              <a:ext uri="{FF2B5EF4-FFF2-40B4-BE49-F238E27FC236}">
                <a16:creationId xmlns:a16="http://schemas.microsoft.com/office/drawing/2014/main" id="{684D9F8B-765F-4EC0-B2B2-8156FE3B9CED}"/>
              </a:ext>
            </a:extLst>
          </p:cNvPr>
          <p:cNvSpPr/>
          <p:nvPr/>
        </p:nvSpPr>
        <p:spPr>
          <a:xfrm>
            <a:off x="5591810" y="4354195"/>
            <a:ext cx="78740" cy="558800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形状 55">
            <a:extLst>
              <a:ext uri="{FF2B5EF4-FFF2-40B4-BE49-F238E27FC236}">
                <a16:creationId xmlns:a16="http://schemas.microsoft.com/office/drawing/2014/main" id="{76EF1E97-8D5A-4540-AE04-0BDACD353A86}"/>
              </a:ext>
            </a:extLst>
          </p:cNvPr>
          <p:cNvSpPr/>
          <p:nvPr/>
        </p:nvSpPr>
        <p:spPr>
          <a:xfrm rot="5400000">
            <a:off x="6011545" y="4002405"/>
            <a:ext cx="78740" cy="781050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形状 56">
            <a:extLst>
              <a:ext uri="{FF2B5EF4-FFF2-40B4-BE49-F238E27FC236}">
                <a16:creationId xmlns:a16="http://schemas.microsoft.com/office/drawing/2014/main" id="{72364F60-B26B-4BC3-86FD-C67000033029}"/>
              </a:ext>
            </a:extLst>
          </p:cNvPr>
          <p:cNvSpPr/>
          <p:nvPr/>
        </p:nvSpPr>
        <p:spPr>
          <a:xfrm>
            <a:off x="6360795" y="3908425"/>
            <a:ext cx="81280" cy="523875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形状 59">
            <a:extLst>
              <a:ext uri="{FF2B5EF4-FFF2-40B4-BE49-F238E27FC236}">
                <a16:creationId xmlns:a16="http://schemas.microsoft.com/office/drawing/2014/main" id="{951654DE-2C35-41AB-9B45-07CB3B79781F}"/>
              </a:ext>
            </a:extLst>
          </p:cNvPr>
          <p:cNvSpPr/>
          <p:nvPr/>
        </p:nvSpPr>
        <p:spPr>
          <a:xfrm>
            <a:off x="6264275" y="3782060"/>
            <a:ext cx="273685" cy="271780"/>
          </a:xfrm>
          <a:prstGeom prst="ellipse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形状 65">
            <a:extLst>
              <a:ext uri="{FF2B5EF4-FFF2-40B4-BE49-F238E27FC236}">
                <a16:creationId xmlns:a16="http://schemas.microsoft.com/office/drawing/2014/main" id="{A7C6E889-270D-4B8C-896D-804017DBFACF}"/>
              </a:ext>
            </a:extLst>
          </p:cNvPr>
          <p:cNvSpPr/>
          <p:nvPr/>
        </p:nvSpPr>
        <p:spPr>
          <a:xfrm>
            <a:off x="5591810" y="3780155"/>
            <a:ext cx="78740" cy="581660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形状 66">
            <a:extLst>
              <a:ext uri="{FF2B5EF4-FFF2-40B4-BE49-F238E27FC236}">
                <a16:creationId xmlns:a16="http://schemas.microsoft.com/office/drawing/2014/main" id="{DEDD6329-2405-4C06-B2C2-ED4EB4A01521}"/>
              </a:ext>
            </a:extLst>
          </p:cNvPr>
          <p:cNvSpPr/>
          <p:nvPr/>
        </p:nvSpPr>
        <p:spPr>
          <a:xfrm rot="5400000">
            <a:off x="5192395" y="3398520"/>
            <a:ext cx="78740" cy="845185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形状 67">
            <a:extLst>
              <a:ext uri="{FF2B5EF4-FFF2-40B4-BE49-F238E27FC236}">
                <a16:creationId xmlns:a16="http://schemas.microsoft.com/office/drawing/2014/main" id="{90DC8AB7-7D69-406B-AD5F-F326FF5F3A8C}"/>
              </a:ext>
            </a:extLst>
          </p:cNvPr>
          <p:cNvSpPr/>
          <p:nvPr/>
        </p:nvSpPr>
        <p:spPr>
          <a:xfrm>
            <a:off x="4808855" y="3373755"/>
            <a:ext cx="81280" cy="480695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形状 68">
            <a:extLst>
              <a:ext uri="{FF2B5EF4-FFF2-40B4-BE49-F238E27FC236}">
                <a16:creationId xmlns:a16="http://schemas.microsoft.com/office/drawing/2014/main" id="{48AB6F62-848A-440E-B73D-D65BE5396E85}"/>
              </a:ext>
            </a:extLst>
          </p:cNvPr>
          <p:cNvSpPr/>
          <p:nvPr/>
        </p:nvSpPr>
        <p:spPr>
          <a:xfrm>
            <a:off x="4709795" y="3185160"/>
            <a:ext cx="276225" cy="276225"/>
          </a:xfrm>
          <a:prstGeom prst="ellipse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形状 69">
            <a:extLst>
              <a:ext uri="{FF2B5EF4-FFF2-40B4-BE49-F238E27FC236}">
                <a16:creationId xmlns:a16="http://schemas.microsoft.com/office/drawing/2014/main" id="{925C1253-FF06-4716-B6E3-F963007F5FEF}"/>
              </a:ext>
            </a:extLst>
          </p:cNvPr>
          <p:cNvSpPr/>
          <p:nvPr/>
        </p:nvSpPr>
        <p:spPr>
          <a:xfrm>
            <a:off x="5591810" y="3240405"/>
            <a:ext cx="78740" cy="540385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形状 70">
            <a:extLst>
              <a:ext uri="{FF2B5EF4-FFF2-40B4-BE49-F238E27FC236}">
                <a16:creationId xmlns:a16="http://schemas.microsoft.com/office/drawing/2014/main" id="{5DD32401-24B9-46C7-8692-D4114755E959}"/>
              </a:ext>
            </a:extLst>
          </p:cNvPr>
          <p:cNvSpPr/>
          <p:nvPr/>
        </p:nvSpPr>
        <p:spPr>
          <a:xfrm rot="5400000">
            <a:off x="6115050" y="2760345"/>
            <a:ext cx="81280" cy="1045210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形状 71">
            <a:extLst>
              <a:ext uri="{FF2B5EF4-FFF2-40B4-BE49-F238E27FC236}">
                <a16:creationId xmlns:a16="http://schemas.microsoft.com/office/drawing/2014/main" id="{7EFFE613-7C0B-4920-A425-B70A96969134}"/>
              </a:ext>
            </a:extLst>
          </p:cNvPr>
          <p:cNvSpPr/>
          <p:nvPr/>
        </p:nvSpPr>
        <p:spPr>
          <a:xfrm>
            <a:off x="6597015" y="2748915"/>
            <a:ext cx="81280" cy="540385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形状 72">
            <a:extLst>
              <a:ext uri="{FF2B5EF4-FFF2-40B4-BE49-F238E27FC236}">
                <a16:creationId xmlns:a16="http://schemas.microsoft.com/office/drawing/2014/main" id="{05B77DAF-1CD3-40A2-B983-4512FB11034F}"/>
              </a:ext>
            </a:extLst>
          </p:cNvPr>
          <p:cNvSpPr/>
          <p:nvPr/>
        </p:nvSpPr>
        <p:spPr>
          <a:xfrm>
            <a:off x="6500495" y="2673350"/>
            <a:ext cx="273685" cy="273685"/>
          </a:xfrm>
          <a:prstGeom prst="ellipse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形状 81">
            <a:extLst>
              <a:ext uri="{FF2B5EF4-FFF2-40B4-BE49-F238E27FC236}">
                <a16:creationId xmlns:a16="http://schemas.microsoft.com/office/drawing/2014/main" id="{BB1C9CA9-850B-4B56-8C4D-4DBB8C3ADAD6}"/>
              </a:ext>
            </a:extLst>
          </p:cNvPr>
          <p:cNvSpPr/>
          <p:nvPr/>
        </p:nvSpPr>
        <p:spPr>
          <a:xfrm>
            <a:off x="6036945" y="4957445"/>
            <a:ext cx="273685" cy="273685"/>
          </a:xfrm>
          <a:prstGeom prst="ellipse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形状 82">
            <a:extLst>
              <a:ext uri="{FF2B5EF4-FFF2-40B4-BE49-F238E27FC236}">
                <a16:creationId xmlns:a16="http://schemas.microsoft.com/office/drawing/2014/main" id="{EFB5E405-E9D1-43DF-83AC-253CA7CB593D}"/>
              </a:ext>
            </a:extLst>
          </p:cNvPr>
          <p:cNvSpPr/>
          <p:nvPr/>
        </p:nvSpPr>
        <p:spPr>
          <a:xfrm>
            <a:off x="6500495" y="4725670"/>
            <a:ext cx="721360" cy="721360"/>
          </a:xfrm>
          <a:prstGeom prst="ellipse">
            <a:avLst/>
          </a:prstGeom>
          <a:noFill/>
          <a:ln w="19050" cap="rnd" cmpd="sng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形状 83">
            <a:extLst>
              <a:ext uri="{FF2B5EF4-FFF2-40B4-BE49-F238E27FC236}">
                <a16:creationId xmlns:a16="http://schemas.microsoft.com/office/drawing/2014/main" id="{E5C30712-C52E-400D-955D-C90BF789B183}"/>
              </a:ext>
            </a:extLst>
          </p:cNvPr>
          <p:cNvSpPr/>
          <p:nvPr/>
        </p:nvSpPr>
        <p:spPr>
          <a:xfrm>
            <a:off x="6693535" y="3554730"/>
            <a:ext cx="721360" cy="719455"/>
          </a:xfrm>
          <a:prstGeom prst="ellipse">
            <a:avLst/>
          </a:prstGeom>
          <a:noFill/>
          <a:ln w="19050" cap="rnd" cmpd="sng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形状 84">
            <a:extLst>
              <a:ext uri="{FF2B5EF4-FFF2-40B4-BE49-F238E27FC236}">
                <a16:creationId xmlns:a16="http://schemas.microsoft.com/office/drawing/2014/main" id="{D268D49A-8D68-42F9-840E-A2389A75A209}"/>
              </a:ext>
            </a:extLst>
          </p:cNvPr>
          <p:cNvSpPr/>
          <p:nvPr/>
        </p:nvSpPr>
        <p:spPr>
          <a:xfrm>
            <a:off x="6913880" y="2397760"/>
            <a:ext cx="721360" cy="721360"/>
          </a:xfrm>
          <a:prstGeom prst="ellipse">
            <a:avLst/>
          </a:prstGeom>
          <a:noFill/>
          <a:ln w="19050" cap="rnd" cmpd="sng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形状 85">
            <a:extLst>
              <a:ext uri="{FF2B5EF4-FFF2-40B4-BE49-F238E27FC236}">
                <a16:creationId xmlns:a16="http://schemas.microsoft.com/office/drawing/2014/main" id="{625716AE-CB89-4490-8F0F-11BD1EF619B6}"/>
              </a:ext>
            </a:extLst>
          </p:cNvPr>
          <p:cNvSpPr/>
          <p:nvPr/>
        </p:nvSpPr>
        <p:spPr>
          <a:xfrm>
            <a:off x="4097020" y="4098925"/>
            <a:ext cx="721360" cy="721360"/>
          </a:xfrm>
          <a:prstGeom prst="ellipse">
            <a:avLst/>
          </a:prstGeom>
          <a:noFill/>
          <a:ln w="19050" cap="rnd" cmpd="sng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形状 86">
            <a:extLst>
              <a:ext uri="{FF2B5EF4-FFF2-40B4-BE49-F238E27FC236}">
                <a16:creationId xmlns:a16="http://schemas.microsoft.com/office/drawing/2014/main" id="{5E82E6AF-F87A-488F-A9F1-288632BFF6FC}"/>
              </a:ext>
            </a:extLst>
          </p:cNvPr>
          <p:cNvSpPr/>
          <p:nvPr/>
        </p:nvSpPr>
        <p:spPr>
          <a:xfrm>
            <a:off x="3853815" y="2962910"/>
            <a:ext cx="721360" cy="721360"/>
          </a:xfrm>
          <a:prstGeom prst="ellipse">
            <a:avLst/>
          </a:prstGeom>
          <a:noFill/>
          <a:ln w="19050" cap="rnd" cmpd="sng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C3F44A3-B339-4277-B400-82C021B32336}"/>
              </a:ext>
            </a:extLst>
          </p:cNvPr>
          <p:cNvGrpSpPr/>
          <p:nvPr/>
        </p:nvGrpSpPr>
        <p:grpSpPr>
          <a:xfrm>
            <a:off x="3947795" y="3159760"/>
            <a:ext cx="498475" cy="314325"/>
            <a:chOff x="3947795" y="3159760"/>
            <a:chExt cx="498475" cy="314325"/>
          </a:xfrm>
          <a:solidFill>
            <a:schemeClr val="bg1">
              <a:alpha val="30000"/>
            </a:schemeClr>
          </a:solidFill>
        </p:grpSpPr>
        <p:sp>
          <p:nvSpPr>
            <p:cNvPr id="28" name="形状 96">
              <a:extLst>
                <a:ext uri="{FF2B5EF4-FFF2-40B4-BE49-F238E27FC236}">
                  <a16:creationId xmlns:a16="http://schemas.microsoft.com/office/drawing/2014/main" id="{22977064-7F87-4FA0-B330-F1D1BB6FCF64}"/>
                </a:ext>
              </a:extLst>
            </p:cNvPr>
            <p:cNvSpPr/>
            <p:nvPr/>
          </p:nvSpPr>
          <p:spPr>
            <a:xfrm>
              <a:off x="3947795" y="3224530"/>
              <a:ext cx="349885" cy="250825"/>
            </a:xfrm>
            <a:prstGeom prst="wedgeRoundRectCallout">
              <a:avLst>
                <a:gd name="adj1" fmla="val -27390"/>
                <a:gd name="adj2" fmla="val 72700"/>
                <a:gd name="adj3" fmla="val 16667"/>
              </a:avLst>
            </a:prstGeom>
            <a:grpFill/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200" b="0" cap="none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9" name="形状 97">
              <a:extLst>
                <a:ext uri="{FF2B5EF4-FFF2-40B4-BE49-F238E27FC236}">
                  <a16:creationId xmlns:a16="http://schemas.microsoft.com/office/drawing/2014/main" id="{9B109AD6-A758-44D5-BAD5-5AEEEF0C87F2}"/>
                </a:ext>
              </a:extLst>
            </p:cNvPr>
            <p:cNvSpPr/>
            <p:nvPr/>
          </p:nvSpPr>
          <p:spPr>
            <a:xfrm flipH="1">
              <a:off x="4097020" y="3159760"/>
              <a:ext cx="349885" cy="250825"/>
            </a:xfrm>
            <a:prstGeom prst="wedgeRoundRectCallout">
              <a:avLst>
                <a:gd name="adj1" fmla="val -27390"/>
                <a:gd name="adj2" fmla="val 72700"/>
                <a:gd name="adj3" fmla="val 16667"/>
              </a:avLst>
            </a:prstGeom>
            <a:grpFill/>
            <a:ln w="25400" cap="flat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200" b="0" cap="none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C02FF12-1E07-47A2-8FCF-F506A1BD592D}"/>
              </a:ext>
            </a:extLst>
          </p:cNvPr>
          <p:cNvGrpSpPr/>
          <p:nvPr/>
        </p:nvGrpSpPr>
        <p:grpSpPr>
          <a:xfrm>
            <a:off x="4232275" y="4248150"/>
            <a:ext cx="473075" cy="426720"/>
            <a:chOff x="4232275" y="4248150"/>
            <a:chExt cx="473075" cy="426720"/>
          </a:xfrm>
          <a:solidFill>
            <a:schemeClr val="bg1">
              <a:alpha val="30000"/>
            </a:schemeClr>
          </a:solidFill>
        </p:grpSpPr>
        <p:sp>
          <p:nvSpPr>
            <p:cNvPr id="31" name="形状 100">
              <a:extLst>
                <a:ext uri="{FF2B5EF4-FFF2-40B4-BE49-F238E27FC236}">
                  <a16:creationId xmlns:a16="http://schemas.microsoft.com/office/drawing/2014/main" id="{61813043-29D6-473E-9557-77F16D99E3BC}"/>
                </a:ext>
              </a:extLst>
            </p:cNvPr>
            <p:cNvSpPr/>
            <p:nvPr/>
          </p:nvSpPr>
          <p:spPr>
            <a:xfrm rot="1020000">
              <a:off x="4269105" y="4248150"/>
              <a:ext cx="404495" cy="404495"/>
            </a:xfrm>
            <a:prstGeom prst="blockArc">
              <a:avLst>
                <a:gd name="adj1" fmla="val 12518479"/>
                <a:gd name="adj2" fmla="val 21473458"/>
                <a:gd name="adj3" fmla="val 13337"/>
              </a:avLst>
            </a:prstGeom>
            <a:grpFill/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200" b="0" cap="none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" name="形状 101">
              <a:extLst>
                <a:ext uri="{FF2B5EF4-FFF2-40B4-BE49-F238E27FC236}">
                  <a16:creationId xmlns:a16="http://schemas.microsoft.com/office/drawing/2014/main" id="{641CA6F6-3565-4786-B049-52DB4F376FDE}"/>
                </a:ext>
              </a:extLst>
            </p:cNvPr>
            <p:cNvSpPr/>
            <p:nvPr/>
          </p:nvSpPr>
          <p:spPr>
            <a:xfrm rot="11700000">
              <a:off x="4264660" y="4271010"/>
              <a:ext cx="404495" cy="404495"/>
            </a:xfrm>
            <a:prstGeom prst="blockArc">
              <a:avLst>
                <a:gd name="adj1" fmla="val 12122733"/>
                <a:gd name="adj2" fmla="val 21473458"/>
                <a:gd name="adj3" fmla="val 13337"/>
              </a:avLst>
            </a:prstGeom>
            <a:grpFill/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200" b="0" cap="none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3" name="形状 102">
              <a:extLst>
                <a:ext uri="{FF2B5EF4-FFF2-40B4-BE49-F238E27FC236}">
                  <a16:creationId xmlns:a16="http://schemas.microsoft.com/office/drawing/2014/main" id="{73ED5B70-B48F-4E80-ACC9-FEA8879C82D1}"/>
                </a:ext>
              </a:extLst>
            </p:cNvPr>
            <p:cNvSpPr/>
            <p:nvPr/>
          </p:nvSpPr>
          <p:spPr>
            <a:xfrm>
              <a:off x="4232275" y="4340225"/>
              <a:ext cx="131445" cy="113030"/>
            </a:xfrm>
            <a:prstGeom prst="triangle">
              <a:avLst/>
            </a:prstGeom>
            <a:grpFill/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200" b="0" cap="none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4" name="形状 103">
              <a:extLst>
                <a:ext uri="{FF2B5EF4-FFF2-40B4-BE49-F238E27FC236}">
                  <a16:creationId xmlns:a16="http://schemas.microsoft.com/office/drawing/2014/main" id="{6E912651-4687-4A9F-B287-3E4BFD4AD6C8}"/>
                </a:ext>
              </a:extLst>
            </p:cNvPr>
            <p:cNvSpPr/>
            <p:nvPr/>
          </p:nvSpPr>
          <p:spPr>
            <a:xfrm flipV="1">
              <a:off x="4574540" y="4459605"/>
              <a:ext cx="131445" cy="113030"/>
            </a:xfrm>
            <a:prstGeom prst="triangle">
              <a:avLst/>
            </a:prstGeom>
            <a:grpFill/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200" b="0" cap="none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4A0B1DC-B8B7-4F56-825F-5550794FFB3B}"/>
              </a:ext>
            </a:extLst>
          </p:cNvPr>
          <p:cNvGrpSpPr/>
          <p:nvPr/>
        </p:nvGrpSpPr>
        <p:grpSpPr>
          <a:xfrm>
            <a:off x="7120890" y="2551430"/>
            <a:ext cx="305435" cy="410845"/>
            <a:chOff x="7120890" y="2551430"/>
            <a:chExt cx="305435" cy="410845"/>
          </a:xfrm>
          <a:solidFill>
            <a:schemeClr val="bg1">
              <a:alpha val="30000"/>
            </a:schemeClr>
          </a:solidFill>
        </p:grpSpPr>
        <p:sp>
          <p:nvSpPr>
            <p:cNvPr id="36" name="形状 105">
              <a:extLst>
                <a:ext uri="{FF2B5EF4-FFF2-40B4-BE49-F238E27FC236}">
                  <a16:creationId xmlns:a16="http://schemas.microsoft.com/office/drawing/2014/main" id="{FF7119F8-4812-418E-A294-9CD70F621914}"/>
                </a:ext>
              </a:extLst>
            </p:cNvPr>
            <p:cNvSpPr/>
            <p:nvPr/>
          </p:nvSpPr>
          <p:spPr>
            <a:xfrm>
              <a:off x="7120890" y="2700655"/>
              <a:ext cx="306070" cy="262255"/>
            </a:xfrm>
            <a:custGeom>
              <a:avLst/>
              <a:gdLst>
                <a:gd name="TX0" fmla="*/ 237694 w 457201"/>
                <a:gd name="TY0" fmla="*/ 85725 h 389684"/>
                <a:gd name="TX1" fmla="*/ 185306 w 457201"/>
                <a:gd name="TY1" fmla="*/ 138113 h 389684"/>
                <a:gd name="TX2" fmla="*/ 223057 w 457201"/>
                <a:gd name="TY2" fmla="*/ 187546 h 389684"/>
                <a:gd name="TX3" fmla="*/ 223057 w 457201"/>
                <a:gd name="TY3" fmla="*/ 272736 h 389684"/>
                <a:gd name="TX4" fmla="*/ 229057 w 457201"/>
                <a:gd name="TY4" fmla="*/ 278736 h 389684"/>
                <a:gd name="TX5" fmla="*/ 253057 w 457201"/>
                <a:gd name="TY5" fmla="*/ 278736 h 389684"/>
                <a:gd name="TX6" fmla="*/ 259057 w 457201"/>
                <a:gd name="TY6" fmla="*/ 272736 h 389684"/>
                <a:gd name="TX7" fmla="*/ 259057 w 457201"/>
                <a:gd name="TY7" fmla="*/ 185729 h 389684"/>
                <a:gd name="TX8" fmla="*/ 290082 w 457201"/>
                <a:gd name="TY8" fmla="*/ 138113 h 389684"/>
                <a:gd name="TX9" fmla="*/ 237694 w 457201"/>
                <a:gd name="TY9" fmla="*/ 85725 h 389684"/>
                <a:gd name="TX11" fmla="*/ 0 w 457201"/>
                <a:gd name="TY11" fmla="*/ 0 h 389684"/>
                <a:gd name="TX12" fmla="*/ 457200 w 457201"/>
                <a:gd name="TY12" fmla="*/ 0 h 389684"/>
                <a:gd name="TX13" fmla="*/ 457200 w 457201"/>
                <a:gd name="TY13" fmla="*/ 189658 h 389684"/>
                <a:gd name="TX14" fmla="*/ 257175 w 457201"/>
                <a:gd name="TY14" fmla="*/ 389683 h 389684"/>
                <a:gd name="TX15" fmla="*/ 200025 w 457201"/>
                <a:gd name="TY15" fmla="*/ 389683 h 389684"/>
                <a:gd name="TX16" fmla="*/ 0 w 457201"/>
                <a:gd name="TY16" fmla="*/ 189658 h 389684"/>
              </a:gdLst>
              <a:ahLst/>
              <a:cxnLst>
                <a:cxn ang="0">
                  <a:pos x="TX0" y="TY0"/>
                </a:cxn>
                <a:cxn ang="0">
                  <a:pos x="TX1" y="TY1"/>
                </a:cxn>
                <a:cxn ang="0">
                  <a:pos x="TX2" y="TY2"/>
                </a:cxn>
                <a:cxn ang="0">
                  <a:pos x="TX3" y="TY3"/>
                </a:cxn>
                <a:cxn ang="0">
                  <a:pos x="TX4" y="TY4"/>
                </a:cxn>
                <a:cxn ang="0">
                  <a:pos x="TX5" y="TY5"/>
                </a:cxn>
                <a:cxn ang="0">
                  <a:pos x="TX6" y="TY6"/>
                </a:cxn>
                <a:cxn ang="0">
                  <a:pos x="TX7" y="TY7"/>
                </a:cxn>
                <a:cxn ang="0">
                  <a:pos x="TX8" y="TY8"/>
                </a:cxn>
                <a:cxn ang="0">
                  <a:pos x="TX9" y="TY9"/>
                </a:cxn>
                <a:cxn ang="0">
                  <a:pos x="TX11" y="TY11"/>
                </a:cxn>
                <a:cxn ang="0">
                  <a:pos x="TX12" y="TY12"/>
                </a:cxn>
                <a:cxn ang="0">
                  <a:pos x="TX13" y="TY13"/>
                </a:cxn>
                <a:cxn ang="0">
                  <a:pos x="TX14" y="TY14"/>
                </a:cxn>
                <a:cxn ang="0">
                  <a:pos x="TX15" y="TY15"/>
                </a:cxn>
                <a:cxn ang="0">
                  <a:pos x="TX16" y="TY16"/>
                </a:cxn>
              </a:cxnLst>
              <a:rect l="l" t="t" r="r" b="b"/>
              <a:pathLst>
                <a:path w="457201" h="389684">
                  <a:moveTo>
                    <a:pt x="237694" y="85725"/>
                  </a:moveTo>
                  <a:cubicBezTo>
                    <a:pt x="208761" y="85725"/>
                    <a:pt x="185306" y="109180"/>
                    <a:pt x="185306" y="138113"/>
                  </a:cubicBezTo>
                  <a:cubicBezTo>
                    <a:pt x="185306" y="161878"/>
                    <a:pt x="201131" y="181947"/>
                    <a:pt x="223057" y="187546"/>
                  </a:cubicBezTo>
                  <a:lnTo>
                    <a:pt x="223057" y="272736"/>
                  </a:lnTo>
                  <a:cubicBezTo>
                    <a:pt x="223057" y="276050"/>
                    <a:pt x="225743" y="278736"/>
                    <a:pt x="229057" y="278736"/>
                  </a:cubicBezTo>
                  <a:lnTo>
                    <a:pt x="253057" y="278736"/>
                  </a:lnTo>
                  <a:cubicBezTo>
                    <a:pt x="256371" y="278736"/>
                    <a:pt x="259057" y="276050"/>
                    <a:pt x="259057" y="272736"/>
                  </a:cubicBezTo>
                  <a:lnTo>
                    <a:pt x="259057" y="185729"/>
                  </a:lnTo>
                  <a:cubicBezTo>
                    <a:pt x="277382" y="177728"/>
                    <a:pt x="290082" y="159403"/>
                    <a:pt x="290082" y="138113"/>
                  </a:cubicBezTo>
                  <a:cubicBezTo>
                    <a:pt x="290082" y="109180"/>
                    <a:pt x="266627" y="85725"/>
                    <a:pt x="237694" y="85725"/>
                  </a:cubicBezTo>
                  <a:close/>
                  <a:moveTo>
                    <a:pt x="0" y="0"/>
                  </a:moveTo>
                  <a:lnTo>
                    <a:pt x="457200" y="0"/>
                  </a:lnTo>
                  <a:lnTo>
                    <a:pt x="457200" y="189658"/>
                  </a:lnTo>
                  <a:cubicBezTo>
                    <a:pt x="457200" y="300129"/>
                    <a:pt x="367646" y="389683"/>
                    <a:pt x="257175" y="389683"/>
                  </a:cubicBezTo>
                  <a:lnTo>
                    <a:pt x="200025" y="389683"/>
                  </a:lnTo>
                  <a:cubicBezTo>
                    <a:pt x="89554" y="389683"/>
                    <a:pt x="0" y="300129"/>
                    <a:pt x="0" y="189658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200" b="0" cap="none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7" name="形状 106">
              <a:extLst>
                <a:ext uri="{FF2B5EF4-FFF2-40B4-BE49-F238E27FC236}">
                  <a16:creationId xmlns:a16="http://schemas.microsoft.com/office/drawing/2014/main" id="{E94BFFD4-D30C-4AF3-B4D5-471BE5B743C4}"/>
                </a:ext>
              </a:extLst>
            </p:cNvPr>
            <p:cNvSpPr/>
            <p:nvPr/>
          </p:nvSpPr>
          <p:spPr>
            <a:xfrm rot="10800000">
              <a:off x="7164070" y="2551430"/>
              <a:ext cx="225425" cy="131445"/>
            </a:xfrm>
            <a:custGeom>
              <a:avLst/>
              <a:gdLst>
                <a:gd name="TX0" fmla="*/ 257175 w 457201"/>
                <a:gd name="TY0" fmla="*/ 264639 h 264640"/>
                <a:gd name="TX1" fmla="*/ 200025 w 457201"/>
                <a:gd name="TY1" fmla="*/ 264639 h 264640"/>
                <a:gd name="TX2" fmla="*/ 0 w 457201"/>
                <a:gd name="TY2" fmla="*/ 64614 h 264640"/>
                <a:gd name="TX3" fmla="*/ 0 w 457201"/>
                <a:gd name="TY3" fmla="*/ 0 h 264640"/>
                <a:gd name="TX4" fmla="*/ 75497 w 457201"/>
                <a:gd name="TY4" fmla="*/ 0 h 264640"/>
                <a:gd name="TX5" fmla="*/ 75497 w 457201"/>
                <a:gd name="TY5" fmla="*/ 56885 h 264640"/>
                <a:gd name="TX6" fmla="*/ 206220 w 457201"/>
                <a:gd name="TY6" fmla="*/ 187607 h 264640"/>
                <a:gd name="TX7" fmla="*/ 243569 w 457201"/>
                <a:gd name="TY7" fmla="*/ 187607 h 264640"/>
                <a:gd name="TX8" fmla="*/ 374291 w 457201"/>
                <a:gd name="TY8" fmla="*/ 56885 h 264640"/>
                <a:gd name="TX9" fmla="*/ 374291 w 457201"/>
                <a:gd name="TY9" fmla="*/ 0 h 264640"/>
                <a:gd name="TX10" fmla="*/ 457200 w 457201"/>
                <a:gd name="TY10" fmla="*/ 0 h 264640"/>
                <a:gd name="TX11" fmla="*/ 457200 w 457201"/>
                <a:gd name="TY11" fmla="*/ 64614 h 264640"/>
                <a:gd name="TX12" fmla="*/ 257175 w 457201"/>
                <a:gd name="TY12" fmla="*/ 264639 h 264640"/>
              </a:gdLst>
              <a:ahLst/>
              <a:cxnLst>
                <a:cxn ang="0">
                  <a:pos x="TX0" y="TY0"/>
                </a:cxn>
                <a:cxn ang="0">
                  <a:pos x="TX1" y="TY1"/>
                </a:cxn>
                <a:cxn ang="0">
                  <a:pos x="TX2" y="TY2"/>
                </a:cxn>
                <a:cxn ang="0">
                  <a:pos x="TX3" y="TY3"/>
                </a:cxn>
                <a:cxn ang="0">
                  <a:pos x="TX4" y="TY4"/>
                </a:cxn>
                <a:cxn ang="0">
                  <a:pos x="TX5" y="TY5"/>
                </a:cxn>
                <a:cxn ang="0">
                  <a:pos x="TX6" y="TY6"/>
                </a:cxn>
                <a:cxn ang="0">
                  <a:pos x="TX7" y="TY7"/>
                </a:cxn>
                <a:cxn ang="0">
                  <a:pos x="TX8" y="TY8"/>
                </a:cxn>
                <a:cxn ang="0">
                  <a:pos x="TX9" y="TY9"/>
                </a:cxn>
                <a:cxn ang="0">
                  <a:pos x="TX10" y="TY10"/>
                </a:cxn>
                <a:cxn ang="0">
                  <a:pos x="TX11" y="TY11"/>
                </a:cxn>
                <a:cxn ang="0">
                  <a:pos x="TX12" y="TY12"/>
                </a:cxn>
              </a:cxnLst>
              <a:rect l="l" t="t" r="r" b="b"/>
              <a:pathLst>
                <a:path w="457201" h="264640">
                  <a:moveTo>
                    <a:pt x="257175" y="264639"/>
                  </a:moveTo>
                  <a:lnTo>
                    <a:pt x="200025" y="264639"/>
                  </a:lnTo>
                  <a:cubicBezTo>
                    <a:pt x="89554" y="264639"/>
                    <a:pt x="0" y="175085"/>
                    <a:pt x="0" y="64614"/>
                  </a:cubicBezTo>
                  <a:lnTo>
                    <a:pt x="0" y="0"/>
                  </a:lnTo>
                  <a:lnTo>
                    <a:pt x="75497" y="0"/>
                  </a:lnTo>
                  <a:lnTo>
                    <a:pt x="75497" y="56885"/>
                  </a:lnTo>
                  <a:cubicBezTo>
                    <a:pt x="75497" y="129081"/>
                    <a:pt x="134023" y="187607"/>
                    <a:pt x="206220" y="187607"/>
                  </a:cubicBezTo>
                  <a:lnTo>
                    <a:pt x="243569" y="187607"/>
                  </a:lnTo>
                  <a:cubicBezTo>
                    <a:pt x="315765" y="187607"/>
                    <a:pt x="374291" y="129081"/>
                    <a:pt x="374291" y="56885"/>
                  </a:cubicBezTo>
                  <a:lnTo>
                    <a:pt x="374291" y="0"/>
                  </a:lnTo>
                  <a:lnTo>
                    <a:pt x="457200" y="0"/>
                  </a:lnTo>
                  <a:lnTo>
                    <a:pt x="457200" y="64614"/>
                  </a:lnTo>
                  <a:cubicBezTo>
                    <a:pt x="457200" y="175085"/>
                    <a:pt x="367646" y="264639"/>
                    <a:pt x="257175" y="264639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200" b="0" cap="none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形状 107">
            <a:extLst>
              <a:ext uri="{FF2B5EF4-FFF2-40B4-BE49-F238E27FC236}">
                <a16:creationId xmlns:a16="http://schemas.microsoft.com/office/drawing/2014/main" id="{9865B127-9AFC-4C9B-B6BE-C8D128D4617E}"/>
              </a:ext>
            </a:extLst>
          </p:cNvPr>
          <p:cNvSpPr/>
          <p:nvPr/>
        </p:nvSpPr>
        <p:spPr>
          <a:xfrm>
            <a:off x="6828790" y="3745230"/>
            <a:ext cx="422910" cy="349885"/>
          </a:xfrm>
          <a:custGeom>
            <a:avLst/>
            <a:gdLst>
              <a:gd name="TX0" fmla="*/ 0 w 1202575"/>
              <a:gd name="TY0" fmla="*/ 881149 h 991986"/>
              <a:gd name="TX1" fmla="*/ 437803 w 1202575"/>
              <a:gd name="TY1" fmla="*/ 266007 h 991986"/>
              <a:gd name="TX2" fmla="*/ 737061 w 1202575"/>
              <a:gd name="TY2" fmla="*/ 482138 h 991986"/>
              <a:gd name="TX3" fmla="*/ 942109 w 1202575"/>
              <a:gd name="TY3" fmla="*/ 149629 h 991986"/>
              <a:gd name="TX4" fmla="*/ 847898 w 1202575"/>
              <a:gd name="TY4" fmla="*/ 171796 h 991986"/>
              <a:gd name="TX5" fmla="*/ 919941 w 1202575"/>
              <a:gd name="TY5" fmla="*/ 49876 h 991986"/>
              <a:gd name="TX6" fmla="*/ 1130531 w 1202575"/>
              <a:gd name="TY6" fmla="*/ 0 h 991986"/>
              <a:gd name="TX7" fmla="*/ 1202574 w 1202575"/>
              <a:gd name="TY7" fmla="*/ 232756 h 991986"/>
              <a:gd name="TX8" fmla="*/ 1119447 w 1202575"/>
              <a:gd name="TY8" fmla="*/ 332509 h 991986"/>
              <a:gd name="TX9" fmla="*/ 1091738 w 1202575"/>
              <a:gd name="TY9" fmla="*/ 243840 h 991986"/>
              <a:gd name="TX10" fmla="*/ 786938 w 1202575"/>
              <a:gd name="TY10" fmla="*/ 725978 h 991986"/>
              <a:gd name="TX11" fmla="*/ 471054 w 1202575"/>
              <a:gd name="TY11" fmla="*/ 504305 h 991986"/>
              <a:gd name="TX12" fmla="*/ 121920 w 1202575"/>
              <a:gd name="TY12" fmla="*/ 991985 h 991986"/>
              <a:gd name="TX13" fmla="*/ 0 w 1202575"/>
              <a:gd name="TY13" fmla="*/ 881149 h 991986"/>
            </a:gdLst>
            <a:ahLst/>
            <a:cxnLst>
              <a:cxn ang="0">
                <a:pos x="TX0" y="TY0"/>
              </a:cxn>
              <a:cxn ang="0">
                <a:pos x="TX1" y="TY1"/>
              </a:cxn>
              <a:cxn ang="0">
                <a:pos x="TX2" y="TY2"/>
              </a:cxn>
              <a:cxn ang="0">
                <a:pos x="TX3" y="TY3"/>
              </a:cxn>
              <a:cxn ang="0">
                <a:pos x="TX4" y="TY4"/>
              </a:cxn>
              <a:cxn ang="0">
                <a:pos x="TX5" y="TY5"/>
              </a:cxn>
              <a:cxn ang="0">
                <a:pos x="TX6" y="TY6"/>
              </a:cxn>
              <a:cxn ang="0">
                <a:pos x="TX7" y="TY7"/>
              </a:cxn>
              <a:cxn ang="0">
                <a:pos x="TX8" y="TY8"/>
              </a:cxn>
              <a:cxn ang="0">
                <a:pos x="TX9" y="TY9"/>
              </a:cxn>
              <a:cxn ang="0">
                <a:pos x="TX10" y="TY10"/>
              </a:cxn>
              <a:cxn ang="0">
                <a:pos x="TX11" y="TY11"/>
              </a:cxn>
              <a:cxn ang="0">
                <a:pos x="TX12" y="TY12"/>
              </a:cxn>
              <a:cxn ang="0">
                <a:pos x="TX13" y="TY13"/>
              </a:cxn>
            </a:cxnLst>
            <a:rect l="l" t="t" r="r" b="b"/>
            <a:pathLst>
              <a:path w="1202575" h="991986">
                <a:moveTo>
                  <a:pt x="0" y="881149"/>
                </a:moveTo>
                <a:lnTo>
                  <a:pt x="437803" y="266007"/>
                </a:lnTo>
                <a:lnTo>
                  <a:pt x="737061" y="482138"/>
                </a:lnTo>
                <a:lnTo>
                  <a:pt x="942109" y="149629"/>
                </a:lnTo>
                <a:lnTo>
                  <a:pt x="847898" y="171796"/>
                </a:lnTo>
                <a:lnTo>
                  <a:pt x="919941" y="49876"/>
                </a:lnTo>
                <a:lnTo>
                  <a:pt x="1130531" y="0"/>
                </a:lnTo>
                <a:lnTo>
                  <a:pt x="1202574" y="232756"/>
                </a:lnTo>
                <a:lnTo>
                  <a:pt x="1119447" y="332509"/>
                </a:lnTo>
                <a:lnTo>
                  <a:pt x="1091738" y="243840"/>
                </a:lnTo>
                <a:lnTo>
                  <a:pt x="786938" y="725978"/>
                </a:lnTo>
                <a:lnTo>
                  <a:pt x="471054" y="504305"/>
                </a:lnTo>
                <a:lnTo>
                  <a:pt x="121920" y="991985"/>
                </a:lnTo>
                <a:lnTo>
                  <a:pt x="0" y="881149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形状 108">
            <a:extLst>
              <a:ext uri="{FF2B5EF4-FFF2-40B4-BE49-F238E27FC236}">
                <a16:creationId xmlns:a16="http://schemas.microsoft.com/office/drawing/2014/main" id="{A7E3C3AB-353E-4583-8D3A-AFABE215F807}"/>
              </a:ext>
            </a:extLst>
          </p:cNvPr>
          <p:cNvSpPr/>
          <p:nvPr/>
        </p:nvSpPr>
        <p:spPr>
          <a:xfrm>
            <a:off x="6767195" y="4861560"/>
            <a:ext cx="241935" cy="452755"/>
          </a:xfrm>
          <a:custGeom>
            <a:avLst/>
            <a:gdLst>
              <a:gd name="TX0" fmla="*/ 366522 w 638705"/>
              <a:gd name="TY0" fmla="*/ 678506 h 1204318"/>
              <a:gd name="TX1" fmla="*/ 366522 w 638705"/>
              <a:gd name="TY1" fmla="*/ 941650 h 1204318"/>
              <a:gd name="TX2" fmla="*/ 475772 w 638705"/>
              <a:gd name="TY2" fmla="*/ 797978 h 1204318"/>
              <a:gd name="TX3" fmla="*/ 366522 w 638705"/>
              <a:gd name="TY3" fmla="*/ 678506 h 1204318"/>
              <a:gd name="TX5" fmla="*/ 259725 w 638705"/>
              <a:gd name="TY5" fmla="*/ 261637 h 1204318"/>
              <a:gd name="TX6" fmla="*/ 162933 w 638705"/>
              <a:gd name="TY6" fmla="*/ 401329 h 1204318"/>
              <a:gd name="TX7" fmla="*/ 259725 w 638705"/>
              <a:gd name="TY7" fmla="*/ 518042 h 1204318"/>
              <a:gd name="TX9" fmla="*/ 259725 w 638705"/>
              <a:gd name="TY9" fmla="*/ 0 h 1204318"/>
              <a:gd name="TX10" fmla="*/ 366522 w 638705"/>
              <a:gd name="TY10" fmla="*/ 0 h 1204318"/>
              <a:gd name="TX11" fmla="*/ 366522 w 638705"/>
              <a:gd name="TY11" fmla="*/ 107371 h 1204318"/>
              <a:gd name="TX12" fmla="*/ 638704 w 638705"/>
              <a:gd name="TY12" fmla="*/ 325751 h 1204318"/>
              <a:gd name="TX13" fmla="*/ 480762 w 638705"/>
              <a:gd name="TY13" fmla="*/ 356042 h 1204318"/>
              <a:gd name="TX14" fmla="*/ 366522 w 638705"/>
              <a:gd name="TY14" fmla="*/ 248896 h 1204318"/>
              <a:gd name="TX15" fmla="*/ 366522 w 638705"/>
              <a:gd name="TY15" fmla="*/ 534004 h 1204318"/>
              <a:gd name="TX16" fmla="*/ 635657 w 638705"/>
              <a:gd name="TY16" fmla="*/ 782984 h 1204318"/>
              <a:gd name="TX17" fmla="*/ 366522 w 638705"/>
              <a:gd name="TY17" fmla="*/ 1087871 h 1204318"/>
              <a:gd name="TX18" fmla="*/ 366522 w 638705"/>
              <a:gd name="TY18" fmla="*/ 1204317 h 1204318"/>
              <a:gd name="TX19" fmla="*/ 259725 w 638705"/>
              <a:gd name="TY19" fmla="*/ 1204317 h 1204318"/>
              <a:gd name="TX20" fmla="*/ 259725 w 638705"/>
              <a:gd name="TY20" fmla="*/ 1091589 h 1204318"/>
              <a:gd name="TX21" fmla="*/ 0 w 638705"/>
              <a:gd name="TY21" fmla="*/ 873555 h 1204318"/>
              <a:gd name="TX22" fmla="*/ 157941 w 638705"/>
              <a:gd name="TY22" fmla="*/ 843265 h 1204318"/>
              <a:gd name="TX23" fmla="*/ 259725 w 638705"/>
              <a:gd name="TY23" fmla="*/ 945520 h 1204318"/>
              <a:gd name="TX24" fmla="*/ 259725 w 638705"/>
              <a:gd name="TY24" fmla="*/ 664608 h 1204318"/>
              <a:gd name="TX25" fmla="*/ 3046 w 638705"/>
              <a:gd name="TY25" fmla="*/ 416323 h 1204318"/>
              <a:gd name="TX26" fmla="*/ 259725 w 638705"/>
              <a:gd name="TY26" fmla="*/ 114301 h 1204318"/>
            </a:gdLst>
            <a:ahLst/>
            <a:cxnLst>
              <a:cxn ang="0">
                <a:pos x="TX0" y="TY0"/>
              </a:cxn>
              <a:cxn ang="0">
                <a:pos x="TX1" y="TY1"/>
              </a:cxn>
              <a:cxn ang="0">
                <a:pos x="TX2" y="TY2"/>
              </a:cxn>
              <a:cxn ang="0">
                <a:pos x="TX3" y="TY3"/>
              </a:cxn>
              <a:cxn ang="0">
                <a:pos x="TX5" y="TY5"/>
              </a:cxn>
              <a:cxn ang="0">
                <a:pos x="TX6" y="TY6"/>
              </a:cxn>
              <a:cxn ang="0">
                <a:pos x="TX7" y="TY7"/>
              </a:cxn>
              <a:cxn ang="0">
                <a:pos x="TX9" y="TY9"/>
              </a:cxn>
              <a:cxn ang="0">
                <a:pos x="TX10" y="TY10"/>
              </a:cxn>
              <a:cxn ang="0">
                <a:pos x="TX11" y="TY11"/>
              </a:cxn>
              <a:cxn ang="0">
                <a:pos x="TX12" y="TY12"/>
              </a:cxn>
              <a:cxn ang="0">
                <a:pos x="TX13" y="TY13"/>
              </a:cxn>
              <a:cxn ang="0">
                <a:pos x="TX14" y="TY14"/>
              </a:cxn>
              <a:cxn ang="0">
                <a:pos x="TX15" y="TY15"/>
              </a:cxn>
              <a:cxn ang="0">
                <a:pos x="TX16" y="TY16"/>
              </a:cxn>
              <a:cxn ang="0">
                <a:pos x="TX17" y="TY17"/>
              </a:cxn>
              <a:cxn ang="0">
                <a:pos x="TX18" y="TY18"/>
              </a:cxn>
              <a:cxn ang="0">
                <a:pos x="TX19" y="TY19"/>
              </a:cxn>
              <a:cxn ang="0">
                <a:pos x="TX20" y="TY20"/>
              </a:cxn>
              <a:cxn ang="0">
                <a:pos x="TX21" y="TY21"/>
              </a:cxn>
              <a:cxn ang="0">
                <a:pos x="TX22" y="TY22"/>
              </a:cxn>
              <a:cxn ang="0">
                <a:pos x="TX23" y="TY23"/>
              </a:cxn>
              <a:cxn ang="0">
                <a:pos x="TX24" y="TY24"/>
              </a:cxn>
              <a:cxn ang="0">
                <a:pos x="TX25" y="TY25"/>
              </a:cxn>
              <a:cxn ang="0">
                <a:pos x="TX26" y="TY26"/>
              </a:cxn>
            </a:cxnLst>
            <a:rect l="l" t="t" r="r" b="b"/>
            <a:pathLst>
              <a:path w="638705" h="1204318">
                <a:moveTo>
                  <a:pt x="366522" y="678506"/>
                </a:moveTo>
                <a:lnTo>
                  <a:pt x="366522" y="941650"/>
                </a:lnTo>
                <a:cubicBezTo>
                  <a:pt x="434113" y="921223"/>
                  <a:pt x="479855" y="862107"/>
                  <a:pt x="475772" y="797978"/>
                </a:cubicBezTo>
                <a:cubicBezTo>
                  <a:pt x="472026" y="739148"/>
                  <a:pt x="427380" y="692306"/>
                  <a:pt x="366522" y="678506"/>
                </a:cubicBezTo>
                <a:close/>
                <a:moveTo>
                  <a:pt x="259725" y="261637"/>
                </a:moveTo>
                <a:cubicBezTo>
                  <a:pt x="199034" y="285540"/>
                  <a:pt x="159106" y="341234"/>
                  <a:pt x="162933" y="401329"/>
                </a:cubicBezTo>
                <a:cubicBezTo>
                  <a:pt x="166419" y="456099"/>
                  <a:pt x="205357" y="500479"/>
                  <a:pt x="259725" y="518042"/>
                </a:cubicBezTo>
                <a:close/>
                <a:moveTo>
                  <a:pt x="259725" y="0"/>
                </a:moveTo>
                <a:lnTo>
                  <a:pt x="366522" y="0"/>
                </a:lnTo>
                <a:lnTo>
                  <a:pt x="366522" y="107371"/>
                </a:lnTo>
                <a:cubicBezTo>
                  <a:pt x="502398" y="115636"/>
                  <a:pt x="615125" y="202806"/>
                  <a:pt x="638704" y="325751"/>
                </a:cubicBezTo>
                <a:lnTo>
                  <a:pt x="480762" y="356042"/>
                </a:lnTo>
                <a:cubicBezTo>
                  <a:pt x="470261" y="301284"/>
                  <a:pt x="424390" y="260718"/>
                  <a:pt x="366522" y="248896"/>
                </a:cubicBezTo>
                <a:lnTo>
                  <a:pt x="366522" y="534004"/>
                </a:lnTo>
                <a:cubicBezTo>
                  <a:pt x="512969" y="546507"/>
                  <a:pt x="627144" y="649262"/>
                  <a:pt x="635657" y="782984"/>
                </a:cubicBezTo>
                <a:cubicBezTo>
                  <a:pt x="644848" y="927332"/>
                  <a:pt x="527817" y="1058979"/>
                  <a:pt x="366522" y="1087871"/>
                </a:cubicBezTo>
                <a:lnTo>
                  <a:pt x="366522" y="1204317"/>
                </a:lnTo>
                <a:lnTo>
                  <a:pt x="259725" y="1204317"/>
                </a:lnTo>
                <a:lnTo>
                  <a:pt x="259725" y="1091589"/>
                </a:lnTo>
                <a:cubicBezTo>
                  <a:pt x="129464" y="1078282"/>
                  <a:pt x="22854" y="992723"/>
                  <a:pt x="0" y="873555"/>
                </a:cubicBezTo>
                <a:lnTo>
                  <a:pt x="157941" y="843265"/>
                </a:lnTo>
                <a:cubicBezTo>
                  <a:pt x="167647" y="893869"/>
                  <a:pt x="207556" y="932351"/>
                  <a:pt x="259725" y="945520"/>
                </a:cubicBezTo>
                <a:lnTo>
                  <a:pt x="259725" y="664608"/>
                </a:lnTo>
                <a:cubicBezTo>
                  <a:pt x="119324" y="646931"/>
                  <a:pt x="11317" y="546242"/>
                  <a:pt x="3046" y="416323"/>
                </a:cubicBezTo>
                <a:cubicBezTo>
                  <a:pt x="-5904" y="275755"/>
                  <a:pt x="104846" y="147230"/>
                  <a:pt x="259725" y="114301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6D286E4-AC78-422F-BC1A-013A8159E517}"/>
              </a:ext>
            </a:extLst>
          </p:cNvPr>
          <p:cNvSpPr/>
          <p:nvPr/>
        </p:nvSpPr>
        <p:spPr>
          <a:xfrm>
            <a:off x="7767340" y="2239035"/>
            <a:ext cx="2585085" cy="73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022205A-8511-4205-890E-BDDEE5E7A6D7}"/>
              </a:ext>
            </a:extLst>
          </p:cNvPr>
          <p:cNvSpPr/>
          <p:nvPr/>
        </p:nvSpPr>
        <p:spPr>
          <a:xfrm>
            <a:off x="7550150" y="3510597"/>
            <a:ext cx="2585085" cy="73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C768CF9A-2BE5-4F65-BE62-8E429D228DD6}"/>
              </a:ext>
            </a:extLst>
          </p:cNvPr>
          <p:cNvSpPr/>
          <p:nvPr/>
        </p:nvSpPr>
        <p:spPr>
          <a:xfrm>
            <a:off x="7550150" y="4672381"/>
            <a:ext cx="2585085" cy="73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1BE21C3-2633-4702-A92B-3F64C2AB7F71}"/>
              </a:ext>
            </a:extLst>
          </p:cNvPr>
          <p:cNvSpPr/>
          <p:nvPr/>
        </p:nvSpPr>
        <p:spPr>
          <a:xfrm>
            <a:off x="1128712" y="2929915"/>
            <a:ext cx="2585085" cy="73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0B3080F-D969-4A50-A471-F655E3AB5394}"/>
              </a:ext>
            </a:extLst>
          </p:cNvPr>
          <p:cNvSpPr/>
          <p:nvPr/>
        </p:nvSpPr>
        <p:spPr>
          <a:xfrm>
            <a:off x="1347471" y="4138449"/>
            <a:ext cx="2585085" cy="73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73A4513-C185-4ADE-81AE-215AA163F46F}"/>
              </a:ext>
            </a:extLst>
          </p:cNvPr>
          <p:cNvSpPr txBox="1"/>
          <p:nvPr/>
        </p:nvSpPr>
        <p:spPr>
          <a:xfrm>
            <a:off x="1105154" y="128489"/>
            <a:ext cx="3784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8EB8BCC-775F-4B0E-B87F-10142C8BF835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104489884"/>
      </p:ext>
    </p:extLst>
  </p:cSld>
  <p:clrMapOvr>
    <a:masterClrMapping/>
  </p:clrMapOvr>
  <p:transition spd="slow" advClick="0" advTm="1000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04B98F8-DE46-4B32-A053-82D856F1F74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655630" y="2976887"/>
            <a:ext cx="1837675" cy="9737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EB4AAD4-DE92-4817-B011-D53C6018DF3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4736447" y="2976887"/>
            <a:ext cx="2059417" cy="141709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E978BD3-7F4C-473F-BA14-27F9DCF5F44D}"/>
              </a:ext>
            </a:extLst>
          </p:cNvPr>
          <p:cNvCxnSpPr>
            <a:cxnSpLocks/>
            <a:stCxn id="8" idx="3"/>
            <a:endCxn id="9" idx="2"/>
          </p:cNvCxnSpPr>
          <p:nvPr/>
        </p:nvCxnSpPr>
        <p:spPr>
          <a:xfrm flipV="1">
            <a:off x="7196331" y="2806410"/>
            <a:ext cx="2322190" cy="158756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7E167E09-2439-420C-A546-7713599FD149}"/>
              </a:ext>
            </a:extLst>
          </p:cNvPr>
          <p:cNvSpPr/>
          <p:nvPr/>
        </p:nvSpPr>
        <p:spPr>
          <a:xfrm>
            <a:off x="2169348" y="3707461"/>
            <a:ext cx="486282" cy="48628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74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09A48DD-219F-4C1C-B234-5E4F1E35A05F}"/>
              </a:ext>
            </a:extLst>
          </p:cNvPr>
          <p:cNvSpPr/>
          <p:nvPr/>
        </p:nvSpPr>
        <p:spPr>
          <a:xfrm>
            <a:off x="4493305" y="2855316"/>
            <a:ext cx="243142" cy="24314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74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58D49D0-E7F4-4FF4-AA75-CBF04482688E}"/>
              </a:ext>
            </a:extLst>
          </p:cNvPr>
          <p:cNvSpPr/>
          <p:nvPr/>
        </p:nvSpPr>
        <p:spPr>
          <a:xfrm>
            <a:off x="6795864" y="4193743"/>
            <a:ext cx="400467" cy="4004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74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21089A6-872A-4C17-9D7C-05B9750BA663}"/>
              </a:ext>
            </a:extLst>
          </p:cNvPr>
          <p:cNvSpPr/>
          <p:nvPr/>
        </p:nvSpPr>
        <p:spPr>
          <a:xfrm>
            <a:off x="9225892" y="2221153"/>
            <a:ext cx="585257" cy="5852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74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973BD2-6DEA-4F03-8437-8E9FFE872AA7}"/>
              </a:ext>
            </a:extLst>
          </p:cNvPr>
          <p:cNvSpPr txBox="1">
            <a:spLocks/>
          </p:cNvSpPr>
          <p:nvPr/>
        </p:nvSpPr>
        <p:spPr>
          <a:xfrm>
            <a:off x="857299" y="4209764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/>
            <a:r>
              <a:rPr lang="en-US" altLang="zh-CN" sz="2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sz="2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90776B9-7F1E-4640-8169-45775AAB5855}"/>
              </a:ext>
            </a:extLst>
          </p:cNvPr>
          <p:cNvSpPr txBox="1">
            <a:spLocks/>
          </p:cNvSpPr>
          <p:nvPr/>
        </p:nvSpPr>
        <p:spPr>
          <a:xfrm>
            <a:off x="855581" y="4641443"/>
            <a:ext cx="3107460" cy="706475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  <a:p>
            <a:pPr algn="ctr"/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86F73D6-F40A-4BA7-9847-AB9E69B8C20D}"/>
              </a:ext>
            </a:extLst>
          </p:cNvPr>
          <p:cNvSpPr txBox="1">
            <a:spLocks/>
          </p:cNvSpPr>
          <p:nvPr/>
        </p:nvSpPr>
        <p:spPr>
          <a:xfrm>
            <a:off x="3010402" y="1604962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/>
            <a:r>
              <a:rPr lang="en-US" altLang="zh-CN" sz="2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sz="2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CEBB8C-7FD3-4BF2-8B81-FE0FF02D9658}"/>
              </a:ext>
            </a:extLst>
          </p:cNvPr>
          <p:cNvSpPr txBox="1">
            <a:spLocks/>
          </p:cNvSpPr>
          <p:nvPr/>
        </p:nvSpPr>
        <p:spPr>
          <a:xfrm>
            <a:off x="3008684" y="2057862"/>
            <a:ext cx="3107460" cy="706475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  <a:p>
            <a:pPr algn="ctr"/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44D1205-82BD-44DD-894D-BEFEB04C1664}"/>
              </a:ext>
            </a:extLst>
          </p:cNvPr>
          <p:cNvSpPr txBox="1">
            <a:spLocks/>
          </p:cNvSpPr>
          <p:nvPr/>
        </p:nvSpPr>
        <p:spPr>
          <a:xfrm>
            <a:off x="7923476" y="1091167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/>
            <a:r>
              <a:rPr lang="en-US" altLang="zh-CN" sz="2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sz="2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360F330-341D-4B17-9236-DB917564E400}"/>
              </a:ext>
            </a:extLst>
          </p:cNvPr>
          <p:cNvSpPr txBox="1">
            <a:spLocks/>
          </p:cNvSpPr>
          <p:nvPr/>
        </p:nvSpPr>
        <p:spPr>
          <a:xfrm>
            <a:off x="7921758" y="1544067"/>
            <a:ext cx="3107460" cy="706475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  <a:p>
            <a:pPr algn="ctr"/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DEE1D4C-8099-48AD-8EC0-7D09895561E4}"/>
              </a:ext>
            </a:extLst>
          </p:cNvPr>
          <p:cNvSpPr txBox="1">
            <a:spLocks/>
          </p:cNvSpPr>
          <p:nvPr/>
        </p:nvSpPr>
        <p:spPr>
          <a:xfrm>
            <a:off x="5459975" y="4563001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/>
            <a:r>
              <a:rPr lang="en-US" altLang="zh-CN" sz="2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ko-KR" altLang="en-US" sz="2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D538AD7-5269-4F92-A160-5C3E88264C15}"/>
              </a:ext>
            </a:extLst>
          </p:cNvPr>
          <p:cNvSpPr txBox="1">
            <a:spLocks/>
          </p:cNvSpPr>
          <p:nvPr/>
        </p:nvSpPr>
        <p:spPr>
          <a:xfrm>
            <a:off x="5458257" y="4994680"/>
            <a:ext cx="3107460" cy="706475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  <a:p>
            <a:pPr algn="ctr"/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C245EEE-7712-4119-B09E-00C082381183}"/>
              </a:ext>
            </a:extLst>
          </p:cNvPr>
          <p:cNvSpPr txBox="1"/>
          <p:nvPr/>
        </p:nvSpPr>
        <p:spPr>
          <a:xfrm>
            <a:off x="1105154" y="128489"/>
            <a:ext cx="368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BC8FFE0-1C72-4F08-8B4C-B403C5CBC88C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2267097232"/>
      </p:ext>
    </p:extLst>
  </p:cSld>
  <p:clrMapOvr>
    <a:masterClrMapping/>
  </p:clrMapOvr>
  <p:transition spd="slow" advClick="0" advTm="1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ïSḻïḋe">
            <a:extLst>
              <a:ext uri="{FF2B5EF4-FFF2-40B4-BE49-F238E27FC236}">
                <a16:creationId xmlns:a16="http://schemas.microsoft.com/office/drawing/2014/main" id="{DE8CF651-FA5B-4843-AE2B-A298E2D4D0F6}"/>
              </a:ext>
            </a:extLst>
          </p:cNvPr>
          <p:cNvSpPr txBox="1"/>
          <p:nvPr/>
        </p:nvSpPr>
        <p:spPr>
          <a:xfrm>
            <a:off x="916462" y="1589742"/>
            <a:ext cx="3011174" cy="2754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Text here</a:t>
            </a:r>
          </a:p>
        </p:txBody>
      </p:sp>
      <p:sp>
        <p:nvSpPr>
          <p:cNvPr id="11" name="ïśľíḍè">
            <a:extLst>
              <a:ext uri="{FF2B5EF4-FFF2-40B4-BE49-F238E27FC236}">
                <a16:creationId xmlns:a16="http://schemas.microsoft.com/office/drawing/2014/main" id="{F3513BDB-B079-477F-9641-EC37BBED665F}"/>
              </a:ext>
            </a:extLst>
          </p:cNvPr>
          <p:cNvSpPr txBox="1"/>
          <p:nvPr/>
        </p:nvSpPr>
        <p:spPr>
          <a:xfrm>
            <a:off x="916462" y="1898092"/>
            <a:ext cx="3011174" cy="5587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12" name="ïṡļïḑè">
            <a:extLst>
              <a:ext uri="{FF2B5EF4-FFF2-40B4-BE49-F238E27FC236}">
                <a16:creationId xmlns:a16="http://schemas.microsoft.com/office/drawing/2014/main" id="{732F9637-4DC5-45A2-A263-6AD4275D6AEC}"/>
              </a:ext>
            </a:extLst>
          </p:cNvPr>
          <p:cNvSpPr txBox="1"/>
          <p:nvPr/>
        </p:nvSpPr>
        <p:spPr>
          <a:xfrm>
            <a:off x="916462" y="2581552"/>
            <a:ext cx="3011174" cy="2754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Text here</a:t>
            </a:r>
          </a:p>
        </p:txBody>
      </p:sp>
      <p:sp>
        <p:nvSpPr>
          <p:cNvPr id="13" name="ïṧḻîdé">
            <a:extLst>
              <a:ext uri="{FF2B5EF4-FFF2-40B4-BE49-F238E27FC236}">
                <a16:creationId xmlns:a16="http://schemas.microsoft.com/office/drawing/2014/main" id="{938855CA-7D95-4C70-BD1D-3965D1DA17AB}"/>
              </a:ext>
            </a:extLst>
          </p:cNvPr>
          <p:cNvSpPr txBox="1"/>
          <p:nvPr/>
        </p:nvSpPr>
        <p:spPr>
          <a:xfrm>
            <a:off x="916462" y="2889902"/>
            <a:ext cx="3011174" cy="5587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14" name="îṧļíḓe">
            <a:extLst>
              <a:ext uri="{FF2B5EF4-FFF2-40B4-BE49-F238E27FC236}">
                <a16:creationId xmlns:a16="http://schemas.microsoft.com/office/drawing/2014/main" id="{01753E7B-D2C0-4749-BB36-77218D026CB0}"/>
              </a:ext>
            </a:extLst>
          </p:cNvPr>
          <p:cNvSpPr txBox="1"/>
          <p:nvPr/>
        </p:nvSpPr>
        <p:spPr>
          <a:xfrm>
            <a:off x="916462" y="3518815"/>
            <a:ext cx="3011174" cy="2754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Text here</a:t>
            </a:r>
          </a:p>
        </p:txBody>
      </p:sp>
      <p:sp>
        <p:nvSpPr>
          <p:cNvPr id="15" name="ïšļîdè">
            <a:extLst>
              <a:ext uri="{FF2B5EF4-FFF2-40B4-BE49-F238E27FC236}">
                <a16:creationId xmlns:a16="http://schemas.microsoft.com/office/drawing/2014/main" id="{9E4721DE-B67F-4BB3-A092-68E52A3A3F98}"/>
              </a:ext>
            </a:extLst>
          </p:cNvPr>
          <p:cNvSpPr txBox="1"/>
          <p:nvPr/>
        </p:nvSpPr>
        <p:spPr>
          <a:xfrm>
            <a:off x="916462" y="3827165"/>
            <a:ext cx="3011174" cy="5587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16" name="ïšḷíḑé">
            <a:extLst>
              <a:ext uri="{FF2B5EF4-FFF2-40B4-BE49-F238E27FC236}">
                <a16:creationId xmlns:a16="http://schemas.microsoft.com/office/drawing/2014/main" id="{BF34298B-6A85-4C6B-B2A8-AF532B1E8186}"/>
              </a:ext>
            </a:extLst>
          </p:cNvPr>
          <p:cNvSpPr txBox="1"/>
          <p:nvPr/>
        </p:nvSpPr>
        <p:spPr>
          <a:xfrm>
            <a:off x="916462" y="4509341"/>
            <a:ext cx="3011174" cy="2754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Text here</a:t>
            </a:r>
          </a:p>
        </p:txBody>
      </p:sp>
      <p:sp>
        <p:nvSpPr>
          <p:cNvPr id="17" name="îṧļîḋé">
            <a:extLst>
              <a:ext uri="{FF2B5EF4-FFF2-40B4-BE49-F238E27FC236}">
                <a16:creationId xmlns:a16="http://schemas.microsoft.com/office/drawing/2014/main" id="{464159DC-3CB2-4653-9014-779AEE6A06C3}"/>
              </a:ext>
            </a:extLst>
          </p:cNvPr>
          <p:cNvSpPr txBox="1"/>
          <p:nvPr/>
        </p:nvSpPr>
        <p:spPr>
          <a:xfrm>
            <a:off x="916462" y="4817691"/>
            <a:ext cx="3011174" cy="5587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18" name="ïṣḷïďê">
            <a:extLst>
              <a:ext uri="{FF2B5EF4-FFF2-40B4-BE49-F238E27FC236}">
                <a16:creationId xmlns:a16="http://schemas.microsoft.com/office/drawing/2014/main" id="{79CB60D6-FCD2-4DB2-A0B5-C1CBBA212E13}"/>
              </a:ext>
            </a:extLst>
          </p:cNvPr>
          <p:cNvSpPr txBox="1"/>
          <p:nvPr/>
        </p:nvSpPr>
        <p:spPr>
          <a:xfrm>
            <a:off x="8360455" y="1589742"/>
            <a:ext cx="3011174" cy="2754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Text here</a:t>
            </a:r>
          </a:p>
        </p:txBody>
      </p:sp>
      <p:sp>
        <p:nvSpPr>
          <p:cNvPr id="19" name="îṡḻiḍè">
            <a:extLst>
              <a:ext uri="{FF2B5EF4-FFF2-40B4-BE49-F238E27FC236}">
                <a16:creationId xmlns:a16="http://schemas.microsoft.com/office/drawing/2014/main" id="{A15C1AC1-728F-4C41-ACE8-5E60122266F6}"/>
              </a:ext>
            </a:extLst>
          </p:cNvPr>
          <p:cNvSpPr txBox="1"/>
          <p:nvPr/>
        </p:nvSpPr>
        <p:spPr>
          <a:xfrm>
            <a:off x="8360455" y="1898092"/>
            <a:ext cx="3011174" cy="5587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20" name="íśľiḑé">
            <a:extLst>
              <a:ext uri="{FF2B5EF4-FFF2-40B4-BE49-F238E27FC236}">
                <a16:creationId xmlns:a16="http://schemas.microsoft.com/office/drawing/2014/main" id="{33767527-9501-4F69-8186-8BC3D13466CB}"/>
              </a:ext>
            </a:extLst>
          </p:cNvPr>
          <p:cNvSpPr txBox="1"/>
          <p:nvPr/>
        </p:nvSpPr>
        <p:spPr>
          <a:xfrm>
            <a:off x="8360455" y="2581552"/>
            <a:ext cx="3011174" cy="2754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Text here</a:t>
            </a:r>
          </a:p>
        </p:txBody>
      </p:sp>
      <p:sp>
        <p:nvSpPr>
          <p:cNvPr id="21" name="ïśliďé">
            <a:extLst>
              <a:ext uri="{FF2B5EF4-FFF2-40B4-BE49-F238E27FC236}">
                <a16:creationId xmlns:a16="http://schemas.microsoft.com/office/drawing/2014/main" id="{3B1132D4-6554-45A3-8352-E778B9D24BFC}"/>
              </a:ext>
            </a:extLst>
          </p:cNvPr>
          <p:cNvSpPr txBox="1"/>
          <p:nvPr/>
        </p:nvSpPr>
        <p:spPr>
          <a:xfrm>
            <a:off x="8360455" y="2889902"/>
            <a:ext cx="3011174" cy="5587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22" name="îṩlidè">
            <a:extLst>
              <a:ext uri="{FF2B5EF4-FFF2-40B4-BE49-F238E27FC236}">
                <a16:creationId xmlns:a16="http://schemas.microsoft.com/office/drawing/2014/main" id="{B7D839D0-8EBD-4589-9736-65945DE38A79}"/>
              </a:ext>
            </a:extLst>
          </p:cNvPr>
          <p:cNvSpPr txBox="1"/>
          <p:nvPr/>
        </p:nvSpPr>
        <p:spPr>
          <a:xfrm>
            <a:off x="8360455" y="3518815"/>
            <a:ext cx="3011174" cy="2754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Text here</a:t>
            </a:r>
          </a:p>
        </p:txBody>
      </p:sp>
      <p:sp>
        <p:nvSpPr>
          <p:cNvPr id="23" name="ïšļiḑe">
            <a:extLst>
              <a:ext uri="{FF2B5EF4-FFF2-40B4-BE49-F238E27FC236}">
                <a16:creationId xmlns:a16="http://schemas.microsoft.com/office/drawing/2014/main" id="{36162F87-D347-4612-8F38-4D188DC15761}"/>
              </a:ext>
            </a:extLst>
          </p:cNvPr>
          <p:cNvSpPr txBox="1"/>
          <p:nvPr/>
        </p:nvSpPr>
        <p:spPr>
          <a:xfrm>
            <a:off x="8360455" y="3827165"/>
            <a:ext cx="3011174" cy="5587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24" name="íšḻîďê">
            <a:extLst>
              <a:ext uri="{FF2B5EF4-FFF2-40B4-BE49-F238E27FC236}">
                <a16:creationId xmlns:a16="http://schemas.microsoft.com/office/drawing/2014/main" id="{7EF12523-0937-4D8B-AA12-FD590B8C676E}"/>
              </a:ext>
            </a:extLst>
          </p:cNvPr>
          <p:cNvSpPr txBox="1"/>
          <p:nvPr/>
        </p:nvSpPr>
        <p:spPr>
          <a:xfrm>
            <a:off x="8360455" y="4509341"/>
            <a:ext cx="3011174" cy="2754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Text here</a:t>
            </a:r>
          </a:p>
        </p:txBody>
      </p:sp>
      <p:sp>
        <p:nvSpPr>
          <p:cNvPr id="25" name="íŝľíde">
            <a:extLst>
              <a:ext uri="{FF2B5EF4-FFF2-40B4-BE49-F238E27FC236}">
                <a16:creationId xmlns:a16="http://schemas.microsoft.com/office/drawing/2014/main" id="{8BEB5B64-966D-403C-8177-C8A3278D10AE}"/>
              </a:ext>
            </a:extLst>
          </p:cNvPr>
          <p:cNvSpPr txBox="1"/>
          <p:nvPr/>
        </p:nvSpPr>
        <p:spPr>
          <a:xfrm>
            <a:off x="8360455" y="4817691"/>
            <a:ext cx="3011174" cy="5587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 useBgFill="1">
        <p:nvSpPr>
          <p:cNvPr id="28" name="矩形 27">
            <a:extLst>
              <a:ext uri="{FF2B5EF4-FFF2-40B4-BE49-F238E27FC236}">
                <a16:creationId xmlns:a16="http://schemas.microsoft.com/office/drawing/2014/main" id="{156DCC88-70CB-474B-9409-5078E9048D2B}"/>
              </a:ext>
            </a:extLst>
          </p:cNvPr>
          <p:cNvSpPr/>
          <p:nvPr/>
        </p:nvSpPr>
        <p:spPr>
          <a:xfrm>
            <a:off x="4788195" y="1440901"/>
            <a:ext cx="2615609" cy="4015447"/>
          </a:xfrm>
          <a:prstGeom prst="rect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1" name="图片 30" descr="图片包含 风扇&#10;&#10;已生成高可信度的说明">
            <a:extLst>
              <a:ext uri="{FF2B5EF4-FFF2-40B4-BE49-F238E27FC236}">
                <a16:creationId xmlns:a16="http://schemas.microsoft.com/office/drawing/2014/main" id="{D0A96A25-8F7E-48E7-A714-582011AF2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88275" y="2140821"/>
            <a:ext cx="4015449" cy="2615609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FD625B34-04D7-4348-945D-78E9B288422F}"/>
              </a:ext>
            </a:extLst>
          </p:cNvPr>
          <p:cNvSpPr txBox="1"/>
          <p:nvPr/>
        </p:nvSpPr>
        <p:spPr>
          <a:xfrm>
            <a:off x="1105154" y="128489"/>
            <a:ext cx="301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519EB1D-6A6B-4BC4-85B7-F567C55255A2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2403024656"/>
      </p:ext>
    </p:extLst>
  </p:cSld>
  <p:clrMapOvr>
    <a:masterClrMapping/>
  </p:clrMapOvr>
  <p:transition spd="slow" advClick="0" advTm="1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风扇&#10;&#10;已生成高可信度的说明">
            <a:extLst>
              <a:ext uri="{FF2B5EF4-FFF2-40B4-BE49-F238E27FC236}">
                <a16:creationId xmlns:a16="http://schemas.microsoft.com/office/drawing/2014/main" id="{E53ABD2B-8FFB-4BD6-BB17-B7676B04EB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46" b="24070"/>
          <a:stretch/>
        </p:blipFill>
        <p:spPr>
          <a:xfrm>
            <a:off x="-185506" y="0"/>
            <a:ext cx="1256301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DB93E19-076A-466C-8BEE-2EF1A0E3A9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4074"/>
            <a:ext cx="12192000" cy="206985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76155E-F552-4332-8594-90F52B34F2B8}"/>
              </a:ext>
            </a:extLst>
          </p:cNvPr>
          <p:cNvSpPr txBox="1"/>
          <p:nvPr/>
        </p:nvSpPr>
        <p:spPr>
          <a:xfrm>
            <a:off x="3974802" y="1470794"/>
            <a:ext cx="42423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>
                <a:solidFill>
                  <a:schemeClr val="bg1"/>
                </a:solidFill>
                <a:cs typeface="+mn-ea"/>
                <a:sym typeface="+mn-lt"/>
              </a:rPr>
              <a:t>FOUR</a:t>
            </a:r>
            <a:endParaRPr lang="zh-CN" altLang="en-US" sz="10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BB7B4D-9357-428B-959E-43DB2949377F}"/>
              </a:ext>
            </a:extLst>
          </p:cNvPr>
          <p:cNvSpPr txBox="1"/>
          <p:nvPr/>
        </p:nvSpPr>
        <p:spPr>
          <a:xfrm>
            <a:off x="3618613" y="3221534"/>
            <a:ext cx="49547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5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5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BF7564-0BFE-4B63-B2A4-DBBA3350A154}"/>
              </a:ext>
            </a:extLst>
          </p:cNvPr>
          <p:cNvSpPr txBox="1"/>
          <p:nvPr/>
        </p:nvSpPr>
        <p:spPr>
          <a:xfrm>
            <a:off x="3388239" y="4279777"/>
            <a:ext cx="541552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 eaLnBrk="0">
              <a:defRPr sz="1100" cap="none">
                <a:solidFill>
                  <a:schemeClr val="bg1">
                    <a:lumMod val="75000"/>
                  </a:schemeClr>
                </a:solidFill>
                <a:cs typeface="+mn-ea"/>
              </a:defRPr>
            </a:lvl1pPr>
          </a:lstStyle>
          <a:p>
            <a:r>
              <a:rPr lang="en-US" altLang="zh-CN" sz="1400" dirty="0">
                <a:sym typeface="+mn-lt"/>
              </a:rPr>
              <a:t>Click here to add text content, such as keywords, some brief introductions, etc.</a:t>
            </a:r>
          </a:p>
        </p:txBody>
      </p:sp>
    </p:spTree>
    <p:extLst>
      <p:ext uri="{BB962C8B-B14F-4D97-AF65-F5344CB8AC3E}">
        <p14:creationId xmlns:p14="http://schemas.microsoft.com/office/powerpoint/2010/main" val="26568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 xmlns:a16="http://schemas.microsoft.com/office/drawing/2014/main" xmlns:a14="http://schemas.microsoft.com/office/drawing/2010/main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>
            <a:extLst>
              <a:ext uri="{FF2B5EF4-FFF2-40B4-BE49-F238E27FC236}">
                <a16:creationId xmlns:a16="http://schemas.microsoft.com/office/drawing/2014/main" id="{A23F9A6F-5776-4E9C-9D3A-20CFF8865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459" y="1318437"/>
            <a:ext cx="6772940" cy="5539564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0143B974-A695-4189-AEA2-6D0E9FE80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5454077" y="1318437"/>
            <a:ext cx="6772940" cy="553956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BC4EA970-0247-437B-B208-FD9AF441C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" y="0"/>
            <a:ext cx="6772940" cy="253812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3CCEB33-FCC8-41DC-8140-211FCD4E96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793032" y="0"/>
            <a:ext cx="5416666" cy="3357382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6AB2B3CC-572B-4FBA-8889-06BD569EEE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8273"/>
            <a:ext cx="12192000" cy="20698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C49BC63-15B7-49CA-8759-0ADDAA723363}"/>
              </a:ext>
            </a:extLst>
          </p:cNvPr>
          <p:cNvSpPr txBox="1">
            <a:spLocks/>
          </p:cNvSpPr>
          <p:nvPr/>
        </p:nvSpPr>
        <p:spPr>
          <a:xfrm>
            <a:off x="3529462" y="1001351"/>
            <a:ext cx="5133076" cy="10156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60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ko-KR" altLang="en-US" sz="6000" b="1" cap="none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5BBD208-3F5F-4032-852F-BA17790769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302" y="5117717"/>
            <a:ext cx="6356010" cy="1477864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D37F8205-D37C-4F22-96DC-A4851C326B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3074" y="3397643"/>
            <a:ext cx="3489467" cy="3460357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4CD18B90-673F-45DC-A924-A72DF85D2C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055" y="2406865"/>
            <a:ext cx="1006262" cy="105262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B4CC9F4-9DF2-4416-B54E-33AF1F971C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476" y="2406865"/>
            <a:ext cx="1006262" cy="105262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FA033795-E615-4BA8-A038-04D0916668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262" y="2406865"/>
            <a:ext cx="1006262" cy="10526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CDAAEC-615B-4A55-9324-2E8115767C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277" y="2406865"/>
            <a:ext cx="1006262" cy="10526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E57C5AC-C796-4193-830C-098B55665BF4}"/>
              </a:ext>
            </a:extLst>
          </p:cNvPr>
          <p:cNvSpPr txBox="1"/>
          <p:nvPr/>
        </p:nvSpPr>
        <p:spPr>
          <a:xfrm>
            <a:off x="1137703" y="2418663"/>
            <a:ext cx="15338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5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5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84EC222-92FA-429E-A5B1-4E0DE6B6C1F9}"/>
              </a:ext>
            </a:extLst>
          </p:cNvPr>
          <p:cNvSpPr txBox="1"/>
          <p:nvPr/>
        </p:nvSpPr>
        <p:spPr>
          <a:xfrm>
            <a:off x="398297" y="3408276"/>
            <a:ext cx="30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4FA9FA-CF8D-4273-8BE8-93DF54833E0C}"/>
              </a:ext>
            </a:extLst>
          </p:cNvPr>
          <p:cNvSpPr txBox="1"/>
          <p:nvPr/>
        </p:nvSpPr>
        <p:spPr>
          <a:xfrm>
            <a:off x="398297" y="3965156"/>
            <a:ext cx="301264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 eaLnBrk="0">
              <a:defRPr sz="1100" cap="none">
                <a:solidFill>
                  <a:schemeClr val="bg1">
                    <a:lumMod val="75000"/>
                  </a:schemeClr>
                </a:solidFill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Please enter the title Please </a:t>
            </a:r>
          </a:p>
          <a:p>
            <a:r>
              <a:rPr lang="en-US" altLang="zh-CN" dirty="0">
                <a:sym typeface="+mn-lt"/>
              </a:rPr>
              <a:t>enter the title</a:t>
            </a:r>
            <a:endParaRPr lang="zh-CN" altLang="en-US" dirty="0"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A38959B-C61D-406B-A3B6-C328E2AA6AFF}"/>
              </a:ext>
            </a:extLst>
          </p:cNvPr>
          <p:cNvSpPr txBox="1"/>
          <p:nvPr/>
        </p:nvSpPr>
        <p:spPr>
          <a:xfrm>
            <a:off x="3934481" y="2418663"/>
            <a:ext cx="15338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5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5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2E3924A-23E6-4A78-9B83-DED0F6818350}"/>
              </a:ext>
            </a:extLst>
          </p:cNvPr>
          <p:cNvSpPr txBox="1"/>
          <p:nvPr/>
        </p:nvSpPr>
        <p:spPr>
          <a:xfrm>
            <a:off x="3195075" y="3408276"/>
            <a:ext cx="30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A3AEF49-8EB5-4052-903B-1F16F3EBF30A}"/>
              </a:ext>
            </a:extLst>
          </p:cNvPr>
          <p:cNvSpPr txBox="1"/>
          <p:nvPr/>
        </p:nvSpPr>
        <p:spPr>
          <a:xfrm>
            <a:off x="3195075" y="3965156"/>
            <a:ext cx="301264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 eaLnBrk="0">
              <a:defRPr sz="1100" cap="none">
                <a:solidFill>
                  <a:schemeClr val="bg1">
                    <a:lumMod val="75000"/>
                  </a:schemeClr>
                </a:solidFill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Please enter the title Please </a:t>
            </a:r>
          </a:p>
          <a:p>
            <a:r>
              <a:rPr lang="en-US" altLang="zh-CN" dirty="0">
                <a:sym typeface="+mn-lt"/>
              </a:rPr>
              <a:t>enter the title</a:t>
            </a:r>
            <a:endParaRPr lang="zh-CN" altLang="en-US" dirty="0"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5BA23C5-54B9-41A9-9CC6-0C500D6849A0}"/>
              </a:ext>
            </a:extLst>
          </p:cNvPr>
          <p:cNvSpPr txBox="1"/>
          <p:nvPr/>
        </p:nvSpPr>
        <p:spPr>
          <a:xfrm>
            <a:off x="6722478" y="2418663"/>
            <a:ext cx="15338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5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5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4BB043F-9616-4EDD-861F-CDA86C10661F}"/>
              </a:ext>
            </a:extLst>
          </p:cNvPr>
          <p:cNvSpPr txBox="1"/>
          <p:nvPr/>
        </p:nvSpPr>
        <p:spPr>
          <a:xfrm>
            <a:off x="5983072" y="3408276"/>
            <a:ext cx="30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F764BEA-F930-4473-AAC1-1C1115A8D2CF}"/>
              </a:ext>
            </a:extLst>
          </p:cNvPr>
          <p:cNvSpPr txBox="1"/>
          <p:nvPr/>
        </p:nvSpPr>
        <p:spPr>
          <a:xfrm>
            <a:off x="5983072" y="3965156"/>
            <a:ext cx="301264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 eaLnBrk="0">
              <a:defRPr sz="1100" cap="none">
                <a:solidFill>
                  <a:schemeClr val="bg1">
                    <a:lumMod val="75000"/>
                  </a:schemeClr>
                </a:solidFill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Please enter the title Please </a:t>
            </a:r>
          </a:p>
          <a:p>
            <a:r>
              <a:rPr lang="en-US" altLang="zh-CN" dirty="0">
                <a:sym typeface="+mn-lt"/>
              </a:rPr>
              <a:t>enter the title</a:t>
            </a:r>
            <a:endParaRPr lang="zh-CN" altLang="en-US" dirty="0"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951A9CF-5F34-438E-A732-E3B4BDAA355F}"/>
              </a:ext>
            </a:extLst>
          </p:cNvPr>
          <p:cNvSpPr txBox="1"/>
          <p:nvPr/>
        </p:nvSpPr>
        <p:spPr>
          <a:xfrm>
            <a:off x="9520462" y="2418663"/>
            <a:ext cx="15338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5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5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176E9C4-CF59-4E6D-94C6-746A7F0F8CCB}"/>
              </a:ext>
            </a:extLst>
          </p:cNvPr>
          <p:cNvSpPr txBox="1"/>
          <p:nvPr/>
        </p:nvSpPr>
        <p:spPr>
          <a:xfrm>
            <a:off x="8781056" y="3408276"/>
            <a:ext cx="30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1373D3D-37B5-4AAD-8962-9F9ADB8F0072}"/>
              </a:ext>
            </a:extLst>
          </p:cNvPr>
          <p:cNvSpPr txBox="1"/>
          <p:nvPr/>
        </p:nvSpPr>
        <p:spPr>
          <a:xfrm>
            <a:off x="8781056" y="3965156"/>
            <a:ext cx="301264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 eaLnBrk="0">
              <a:defRPr sz="1100" cap="none">
                <a:solidFill>
                  <a:schemeClr val="bg1">
                    <a:lumMod val="75000"/>
                  </a:schemeClr>
                </a:solidFill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Please enter the title Please </a:t>
            </a:r>
          </a:p>
          <a:p>
            <a:r>
              <a:rPr lang="en-US" altLang="zh-CN" dirty="0">
                <a:sym typeface="+mn-lt"/>
              </a:rPr>
              <a:t>enter the title</a:t>
            </a:r>
            <a:endParaRPr lang="zh-CN" altLang="en-US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695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drape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20" grpId="0"/>
      <p:bldP spid="21" grpId="0"/>
      <p:bldP spid="22" grpId="0"/>
      <p:bldP spid="32" grpId="0"/>
      <p:bldP spid="33" grpId="0"/>
      <p:bldP spid="34" grpId="0"/>
      <p:bldP spid="44" grpId="0"/>
      <p:bldP spid="45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库_形状 299">
            <a:extLst>
              <a:ext uri="{FF2B5EF4-FFF2-40B4-BE49-F238E27FC236}">
                <a16:creationId xmlns:a16="http://schemas.microsoft.com/office/drawing/2014/main" id="{4E6E8FAF-853D-42FD-927C-B8D4985837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645350" y="2517090"/>
            <a:ext cx="2490789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D4DA7A0-0EDF-47D2-BCA7-44E5FD6C9184}"/>
              </a:ext>
            </a:extLst>
          </p:cNvPr>
          <p:cNvSpPr/>
          <p:nvPr/>
        </p:nvSpPr>
        <p:spPr>
          <a:xfrm flipH="1">
            <a:off x="5474812" y="2091669"/>
            <a:ext cx="45719" cy="9279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PA_库_形状 299">
            <a:extLst>
              <a:ext uri="{FF2B5EF4-FFF2-40B4-BE49-F238E27FC236}">
                <a16:creationId xmlns:a16="http://schemas.microsoft.com/office/drawing/2014/main" id="{08BF94CE-E594-4AAF-A98B-6D757B2DFC8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645350" y="1944750"/>
            <a:ext cx="2490789" cy="47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</a:p>
        </p:txBody>
      </p:sp>
      <p:sp>
        <p:nvSpPr>
          <p:cNvPr id="14" name="PA_库_形状 299">
            <a:extLst>
              <a:ext uri="{FF2B5EF4-FFF2-40B4-BE49-F238E27FC236}">
                <a16:creationId xmlns:a16="http://schemas.microsoft.com/office/drawing/2014/main" id="{90F43167-D1D9-4165-A9B0-FC4134CBF1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824485" y="2517090"/>
            <a:ext cx="2490789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81EFC0-81F2-4F46-AD15-B33D6EEA25ED}"/>
              </a:ext>
            </a:extLst>
          </p:cNvPr>
          <p:cNvSpPr/>
          <p:nvPr/>
        </p:nvSpPr>
        <p:spPr>
          <a:xfrm flipH="1">
            <a:off x="8653947" y="2091669"/>
            <a:ext cx="45719" cy="9279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PA_库_形状 299">
            <a:extLst>
              <a:ext uri="{FF2B5EF4-FFF2-40B4-BE49-F238E27FC236}">
                <a16:creationId xmlns:a16="http://schemas.microsoft.com/office/drawing/2014/main" id="{B66FEC0C-543F-431B-8204-70D97FA7EFA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824485" y="1944750"/>
            <a:ext cx="2490789" cy="47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</a:p>
        </p:txBody>
      </p:sp>
      <p:sp>
        <p:nvSpPr>
          <p:cNvPr id="17" name="PA_库_形状 299">
            <a:extLst>
              <a:ext uri="{FF2B5EF4-FFF2-40B4-BE49-F238E27FC236}">
                <a16:creationId xmlns:a16="http://schemas.microsoft.com/office/drawing/2014/main" id="{164053DC-7EFA-4E77-99AA-0A533ABE496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645350" y="4399367"/>
            <a:ext cx="2490789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18BE184-30F5-4293-921C-019F12821A0F}"/>
              </a:ext>
            </a:extLst>
          </p:cNvPr>
          <p:cNvSpPr/>
          <p:nvPr/>
        </p:nvSpPr>
        <p:spPr>
          <a:xfrm flipH="1">
            <a:off x="5474812" y="3973946"/>
            <a:ext cx="45719" cy="9279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PA_库_形状 299">
            <a:extLst>
              <a:ext uri="{FF2B5EF4-FFF2-40B4-BE49-F238E27FC236}">
                <a16:creationId xmlns:a16="http://schemas.microsoft.com/office/drawing/2014/main" id="{FFD8FE98-71FE-48A6-A257-C9E31B2CE25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645350" y="3827027"/>
            <a:ext cx="2490789" cy="47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</a:p>
        </p:txBody>
      </p:sp>
      <p:sp>
        <p:nvSpPr>
          <p:cNvPr id="20" name="PA_库_形状 299">
            <a:extLst>
              <a:ext uri="{FF2B5EF4-FFF2-40B4-BE49-F238E27FC236}">
                <a16:creationId xmlns:a16="http://schemas.microsoft.com/office/drawing/2014/main" id="{2D7C4D5F-1C76-4A2C-8159-A638B16BC33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824485" y="4399367"/>
            <a:ext cx="2490789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6E32733-0A4B-476F-B1A7-7A3079104DAD}"/>
              </a:ext>
            </a:extLst>
          </p:cNvPr>
          <p:cNvSpPr/>
          <p:nvPr/>
        </p:nvSpPr>
        <p:spPr>
          <a:xfrm flipH="1">
            <a:off x="8653947" y="3973946"/>
            <a:ext cx="45719" cy="9279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PA_库_形状 299">
            <a:extLst>
              <a:ext uri="{FF2B5EF4-FFF2-40B4-BE49-F238E27FC236}">
                <a16:creationId xmlns:a16="http://schemas.microsoft.com/office/drawing/2014/main" id="{8ED33BFB-04A9-43B9-8D51-AC49A560B83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824485" y="3827027"/>
            <a:ext cx="2490789" cy="47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F814A25-F541-4F48-BA84-84C1C401A393}"/>
              </a:ext>
            </a:extLst>
          </p:cNvPr>
          <p:cNvSpPr/>
          <p:nvPr/>
        </p:nvSpPr>
        <p:spPr>
          <a:xfrm>
            <a:off x="0" y="1765026"/>
            <a:ext cx="4908698" cy="3476808"/>
          </a:xfrm>
          <a:prstGeom prst="rect">
            <a:avLst/>
          </a:prstGeom>
          <a:blipFill dpi="0" rotWithShape="1">
            <a:blip r:embed="rId1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6E53C0D-B863-4FF8-8F3D-07408FA9151E}"/>
              </a:ext>
            </a:extLst>
          </p:cNvPr>
          <p:cNvSpPr txBox="1"/>
          <p:nvPr/>
        </p:nvSpPr>
        <p:spPr>
          <a:xfrm>
            <a:off x="1105154" y="128489"/>
            <a:ext cx="3268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D144EC6-86BD-4C2E-94C7-71681D02A2F3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344921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 xmlns:a16="http://schemas.microsoft.com/office/drawing/2014/main" xmlns:ma14="http://schemas.microsoft.com/office/mac/drawingml/2011/main">
      <p:transition spd="slow" advClick="0" advTm="1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库_Freeform: Shape 12">
            <a:extLst>
              <a:ext uri="{FF2B5EF4-FFF2-40B4-BE49-F238E27FC236}">
                <a16:creationId xmlns:a16="http://schemas.microsoft.com/office/drawing/2014/main" id="{BDA450E5-AE6A-4E54-B462-4617B457F76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00090" y="1739900"/>
            <a:ext cx="3119522" cy="3378200"/>
          </a:xfrm>
          <a:custGeom>
            <a:avLst/>
            <a:gdLst>
              <a:gd name="connsiteX0" fmla="*/ 1689100 w 3119522"/>
              <a:gd name="connsiteY0" fmla="*/ 0 h 3378200"/>
              <a:gd name="connsiteX1" fmla="*/ 3089728 w 3119522"/>
              <a:gd name="connsiteY1" fmla="*/ 744708 h 3378200"/>
              <a:gd name="connsiteX2" fmla="*/ 3119522 w 3119522"/>
              <a:gd name="connsiteY2" fmla="*/ 793750 h 3378200"/>
              <a:gd name="connsiteX3" fmla="*/ 2303088 w 3119522"/>
              <a:gd name="connsiteY3" fmla="*/ 793750 h 3378200"/>
              <a:gd name="connsiteX4" fmla="*/ 2296249 w 3119522"/>
              <a:gd name="connsiteY4" fmla="*/ 788636 h 3378200"/>
              <a:gd name="connsiteX5" fmla="*/ 1689100 w 3119522"/>
              <a:gd name="connsiteY5" fmla="*/ 603178 h 3378200"/>
              <a:gd name="connsiteX6" fmla="*/ 603178 w 3119522"/>
              <a:gd name="connsiteY6" fmla="*/ 1689100 h 3378200"/>
              <a:gd name="connsiteX7" fmla="*/ 1689100 w 3119522"/>
              <a:gd name="connsiteY7" fmla="*/ 2775022 h 3378200"/>
              <a:gd name="connsiteX8" fmla="*/ 2296249 w 3119522"/>
              <a:gd name="connsiteY8" fmla="*/ 2589564 h 3378200"/>
              <a:gd name="connsiteX9" fmla="*/ 2303088 w 3119522"/>
              <a:gd name="connsiteY9" fmla="*/ 2584450 h 3378200"/>
              <a:gd name="connsiteX10" fmla="*/ 3119522 w 3119522"/>
              <a:gd name="connsiteY10" fmla="*/ 2584450 h 3378200"/>
              <a:gd name="connsiteX11" fmla="*/ 3089728 w 3119522"/>
              <a:gd name="connsiteY11" fmla="*/ 2633492 h 3378200"/>
              <a:gd name="connsiteX12" fmla="*/ 1689100 w 3119522"/>
              <a:gd name="connsiteY12" fmla="*/ 3378200 h 3378200"/>
              <a:gd name="connsiteX13" fmla="*/ 0 w 3119522"/>
              <a:gd name="connsiteY13" fmla="*/ 1689100 h 3378200"/>
              <a:gd name="connsiteX14" fmla="*/ 1689100 w 3119522"/>
              <a:gd name="connsiteY14" fmla="*/ 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9522" h="3378200">
                <a:moveTo>
                  <a:pt x="1689100" y="0"/>
                </a:moveTo>
                <a:cubicBezTo>
                  <a:pt x="2272140" y="0"/>
                  <a:pt x="2786185" y="295405"/>
                  <a:pt x="3089728" y="744708"/>
                </a:cubicBezTo>
                <a:lnTo>
                  <a:pt x="3119522" y="793750"/>
                </a:lnTo>
                <a:lnTo>
                  <a:pt x="2303088" y="793750"/>
                </a:lnTo>
                <a:lnTo>
                  <a:pt x="2296249" y="788636"/>
                </a:lnTo>
                <a:cubicBezTo>
                  <a:pt x="2122935" y="671548"/>
                  <a:pt x="1914002" y="603178"/>
                  <a:pt x="1689100" y="603178"/>
                </a:cubicBezTo>
                <a:cubicBezTo>
                  <a:pt x="1089362" y="603178"/>
                  <a:pt x="603178" y="1089362"/>
                  <a:pt x="603178" y="1689100"/>
                </a:cubicBezTo>
                <a:cubicBezTo>
                  <a:pt x="603178" y="2288838"/>
                  <a:pt x="1089362" y="2775022"/>
                  <a:pt x="1689100" y="2775022"/>
                </a:cubicBezTo>
                <a:cubicBezTo>
                  <a:pt x="1914002" y="2775022"/>
                  <a:pt x="2122935" y="2706653"/>
                  <a:pt x="2296249" y="2589564"/>
                </a:cubicBezTo>
                <a:lnTo>
                  <a:pt x="2303088" y="2584450"/>
                </a:lnTo>
                <a:lnTo>
                  <a:pt x="3119522" y="2584450"/>
                </a:lnTo>
                <a:lnTo>
                  <a:pt x="3089728" y="2633492"/>
                </a:lnTo>
                <a:cubicBezTo>
                  <a:pt x="2786185" y="3082796"/>
                  <a:pt x="2272140" y="3378200"/>
                  <a:pt x="1689100" y="3378200"/>
                </a:cubicBezTo>
                <a:cubicBezTo>
                  <a:pt x="756236" y="3378200"/>
                  <a:pt x="0" y="2621964"/>
                  <a:pt x="0" y="1689100"/>
                </a:cubicBezTo>
                <a:cubicBezTo>
                  <a:pt x="0" y="756236"/>
                  <a:pt x="756236" y="0"/>
                  <a:pt x="168910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PA_库_Freeform: Shape 7">
            <a:extLst>
              <a:ext uri="{FF2B5EF4-FFF2-40B4-BE49-F238E27FC236}">
                <a16:creationId xmlns:a16="http://schemas.microsoft.com/office/drawing/2014/main" id="{E1983907-BC24-48FE-AF72-7E18D0A48FF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285088" y="1739900"/>
            <a:ext cx="3119522" cy="3378200"/>
          </a:xfrm>
          <a:custGeom>
            <a:avLst/>
            <a:gdLst>
              <a:gd name="connsiteX0" fmla="*/ 1430422 w 3119522"/>
              <a:gd name="connsiteY0" fmla="*/ 0 h 3378200"/>
              <a:gd name="connsiteX1" fmla="*/ 3119522 w 3119522"/>
              <a:gd name="connsiteY1" fmla="*/ 1689100 h 3378200"/>
              <a:gd name="connsiteX2" fmla="*/ 1430422 w 3119522"/>
              <a:gd name="connsiteY2" fmla="*/ 3378200 h 3378200"/>
              <a:gd name="connsiteX3" fmla="*/ 29794 w 3119522"/>
              <a:gd name="connsiteY3" fmla="*/ 2633492 h 3378200"/>
              <a:gd name="connsiteX4" fmla="*/ 0 w 3119522"/>
              <a:gd name="connsiteY4" fmla="*/ 2584450 h 3378200"/>
              <a:gd name="connsiteX5" fmla="*/ 816434 w 3119522"/>
              <a:gd name="connsiteY5" fmla="*/ 2584450 h 3378200"/>
              <a:gd name="connsiteX6" fmla="*/ 823273 w 3119522"/>
              <a:gd name="connsiteY6" fmla="*/ 2589564 h 3378200"/>
              <a:gd name="connsiteX7" fmla="*/ 1430422 w 3119522"/>
              <a:gd name="connsiteY7" fmla="*/ 2775022 h 3378200"/>
              <a:gd name="connsiteX8" fmla="*/ 2516344 w 3119522"/>
              <a:gd name="connsiteY8" fmla="*/ 1689100 h 3378200"/>
              <a:gd name="connsiteX9" fmla="*/ 1430422 w 3119522"/>
              <a:gd name="connsiteY9" fmla="*/ 603178 h 3378200"/>
              <a:gd name="connsiteX10" fmla="*/ 823273 w 3119522"/>
              <a:gd name="connsiteY10" fmla="*/ 788636 h 3378200"/>
              <a:gd name="connsiteX11" fmla="*/ 816434 w 3119522"/>
              <a:gd name="connsiteY11" fmla="*/ 793750 h 3378200"/>
              <a:gd name="connsiteX12" fmla="*/ 0 w 3119522"/>
              <a:gd name="connsiteY12" fmla="*/ 793750 h 3378200"/>
              <a:gd name="connsiteX13" fmla="*/ 29794 w 3119522"/>
              <a:gd name="connsiteY13" fmla="*/ 744708 h 3378200"/>
              <a:gd name="connsiteX14" fmla="*/ 1430422 w 3119522"/>
              <a:gd name="connsiteY14" fmla="*/ 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9522" h="3378200">
                <a:moveTo>
                  <a:pt x="1430422" y="0"/>
                </a:moveTo>
                <a:cubicBezTo>
                  <a:pt x="2363286" y="0"/>
                  <a:pt x="3119522" y="756236"/>
                  <a:pt x="3119522" y="1689100"/>
                </a:cubicBezTo>
                <a:cubicBezTo>
                  <a:pt x="3119522" y="2621964"/>
                  <a:pt x="2363286" y="3378200"/>
                  <a:pt x="1430422" y="3378200"/>
                </a:cubicBezTo>
                <a:cubicBezTo>
                  <a:pt x="847382" y="3378200"/>
                  <a:pt x="333337" y="3082796"/>
                  <a:pt x="29794" y="2633492"/>
                </a:cubicBezTo>
                <a:lnTo>
                  <a:pt x="0" y="2584450"/>
                </a:lnTo>
                <a:lnTo>
                  <a:pt x="816434" y="2584450"/>
                </a:lnTo>
                <a:lnTo>
                  <a:pt x="823273" y="2589564"/>
                </a:lnTo>
                <a:cubicBezTo>
                  <a:pt x="996587" y="2706653"/>
                  <a:pt x="1205520" y="2775022"/>
                  <a:pt x="1430422" y="2775022"/>
                </a:cubicBezTo>
                <a:cubicBezTo>
                  <a:pt x="2030160" y="2775022"/>
                  <a:pt x="2516344" y="2288838"/>
                  <a:pt x="2516344" y="1689100"/>
                </a:cubicBezTo>
                <a:cubicBezTo>
                  <a:pt x="2516344" y="1089362"/>
                  <a:pt x="2030160" y="603178"/>
                  <a:pt x="1430422" y="603178"/>
                </a:cubicBezTo>
                <a:cubicBezTo>
                  <a:pt x="1205520" y="603178"/>
                  <a:pt x="996587" y="671547"/>
                  <a:pt x="823273" y="788636"/>
                </a:cubicBezTo>
                <a:lnTo>
                  <a:pt x="816434" y="793750"/>
                </a:lnTo>
                <a:lnTo>
                  <a:pt x="0" y="793750"/>
                </a:lnTo>
                <a:lnTo>
                  <a:pt x="29794" y="744708"/>
                </a:lnTo>
                <a:cubicBezTo>
                  <a:pt x="333337" y="295405"/>
                  <a:pt x="847382" y="0"/>
                  <a:pt x="1430422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PA_库_Freeform: Shape 9">
            <a:extLst>
              <a:ext uri="{FF2B5EF4-FFF2-40B4-BE49-F238E27FC236}">
                <a16:creationId xmlns:a16="http://schemas.microsoft.com/office/drawing/2014/main" id="{5330E1E8-1C0B-430F-95F3-2B2294F992B4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180609" y="2856121"/>
            <a:ext cx="1072470" cy="1052330"/>
          </a:xfrm>
          <a:custGeom>
            <a:avLst/>
            <a:gdLst>
              <a:gd name="connsiteX0" fmla="*/ 44450 w 338138"/>
              <a:gd name="connsiteY0" fmla="*/ 285750 h 331788"/>
              <a:gd name="connsiteX1" fmla="*/ 293688 w 338138"/>
              <a:gd name="connsiteY1" fmla="*/ 285750 h 331788"/>
              <a:gd name="connsiteX2" fmla="*/ 246464 w 338138"/>
              <a:gd name="connsiteY2" fmla="*/ 331788 h 331788"/>
              <a:gd name="connsiteX3" fmla="*/ 91674 w 338138"/>
              <a:gd name="connsiteY3" fmla="*/ 331788 h 331788"/>
              <a:gd name="connsiteX4" fmla="*/ 44450 w 338138"/>
              <a:gd name="connsiteY4" fmla="*/ 285750 h 331788"/>
              <a:gd name="connsiteX5" fmla="*/ 27738 w 338138"/>
              <a:gd name="connsiteY5" fmla="*/ 139700 h 331788"/>
              <a:gd name="connsiteX6" fmla="*/ 79251 w 338138"/>
              <a:gd name="connsiteY6" fmla="*/ 169963 h 331788"/>
              <a:gd name="connsiteX7" fmla="*/ 87176 w 338138"/>
              <a:gd name="connsiteY7" fmla="*/ 169963 h 331788"/>
              <a:gd name="connsiteX8" fmla="*/ 87176 w 338138"/>
              <a:gd name="connsiteY8" fmla="*/ 204173 h 331788"/>
              <a:gd name="connsiteX9" fmla="*/ 99064 w 338138"/>
              <a:gd name="connsiteY9" fmla="*/ 216014 h 331788"/>
              <a:gd name="connsiteX10" fmla="*/ 110951 w 338138"/>
              <a:gd name="connsiteY10" fmla="*/ 204173 h 331788"/>
              <a:gd name="connsiteX11" fmla="*/ 110951 w 338138"/>
              <a:gd name="connsiteY11" fmla="*/ 169963 h 331788"/>
              <a:gd name="connsiteX12" fmla="*/ 227187 w 338138"/>
              <a:gd name="connsiteY12" fmla="*/ 169963 h 331788"/>
              <a:gd name="connsiteX13" fmla="*/ 227187 w 338138"/>
              <a:gd name="connsiteY13" fmla="*/ 204173 h 331788"/>
              <a:gd name="connsiteX14" fmla="*/ 239074 w 338138"/>
              <a:gd name="connsiteY14" fmla="*/ 216014 h 331788"/>
              <a:gd name="connsiteX15" fmla="*/ 250962 w 338138"/>
              <a:gd name="connsiteY15" fmla="*/ 204173 h 331788"/>
              <a:gd name="connsiteX16" fmla="*/ 250962 w 338138"/>
              <a:gd name="connsiteY16" fmla="*/ 169963 h 331788"/>
              <a:gd name="connsiteX17" fmla="*/ 258887 w 338138"/>
              <a:gd name="connsiteY17" fmla="*/ 169963 h 331788"/>
              <a:gd name="connsiteX18" fmla="*/ 310400 w 338138"/>
              <a:gd name="connsiteY18" fmla="*/ 139700 h 331788"/>
              <a:gd name="connsiteX19" fmla="*/ 338138 w 338138"/>
              <a:gd name="connsiteY19" fmla="*/ 183120 h 331788"/>
              <a:gd name="connsiteX20" fmla="*/ 338138 w 338138"/>
              <a:gd name="connsiteY20" fmla="*/ 239698 h 331788"/>
              <a:gd name="connsiteX21" fmla="*/ 294550 w 338138"/>
              <a:gd name="connsiteY21" fmla="*/ 285750 h 331788"/>
              <a:gd name="connsiteX22" fmla="*/ 294550 w 338138"/>
              <a:gd name="connsiteY22" fmla="*/ 263382 h 331788"/>
              <a:gd name="connsiteX23" fmla="*/ 43588 w 338138"/>
              <a:gd name="connsiteY23" fmla="*/ 263382 h 331788"/>
              <a:gd name="connsiteX24" fmla="*/ 43588 w 338138"/>
              <a:gd name="connsiteY24" fmla="*/ 285750 h 331788"/>
              <a:gd name="connsiteX25" fmla="*/ 0 w 338138"/>
              <a:gd name="connsiteY25" fmla="*/ 239698 h 331788"/>
              <a:gd name="connsiteX26" fmla="*/ 0 w 338138"/>
              <a:gd name="connsiteY26" fmla="*/ 183120 h 331788"/>
              <a:gd name="connsiteX27" fmla="*/ 27738 w 338138"/>
              <a:gd name="connsiteY27" fmla="*/ 139700 h 331788"/>
              <a:gd name="connsiteX28" fmla="*/ 169070 w 338138"/>
              <a:gd name="connsiteY28" fmla="*/ 22225 h 331788"/>
              <a:gd name="connsiteX29" fmla="*/ 153988 w 338138"/>
              <a:gd name="connsiteY29" fmla="*/ 38100 h 331788"/>
              <a:gd name="connsiteX30" fmla="*/ 184151 w 338138"/>
              <a:gd name="connsiteY30" fmla="*/ 38100 h 331788"/>
              <a:gd name="connsiteX31" fmla="*/ 169070 w 338138"/>
              <a:gd name="connsiteY31" fmla="*/ 22225 h 331788"/>
              <a:gd name="connsiteX32" fmla="*/ 169069 w 338138"/>
              <a:gd name="connsiteY32" fmla="*/ 0 h 331788"/>
              <a:gd name="connsiteX33" fmla="*/ 200552 w 338138"/>
              <a:gd name="connsiteY33" fmla="*/ 15818 h 331788"/>
              <a:gd name="connsiteX34" fmla="*/ 208422 w 338138"/>
              <a:gd name="connsiteY34" fmla="*/ 38228 h 331788"/>
              <a:gd name="connsiteX35" fmla="*/ 258270 w 338138"/>
              <a:gd name="connsiteY35" fmla="*/ 38228 h 331788"/>
              <a:gd name="connsiteX36" fmla="*/ 293688 w 338138"/>
              <a:gd name="connsiteY36" fmla="*/ 73819 h 331788"/>
              <a:gd name="connsiteX37" fmla="*/ 293688 w 338138"/>
              <a:gd name="connsiteY37" fmla="*/ 112047 h 331788"/>
              <a:gd name="connsiteX38" fmla="*/ 258270 w 338138"/>
              <a:gd name="connsiteY38" fmla="*/ 147638 h 331788"/>
              <a:gd name="connsiteX39" fmla="*/ 250399 w 338138"/>
              <a:gd name="connsiteY39" fmla="*/ 147638 h 331788"/>
              <a:gd name="connsiteX40" fmla="*/ 250399 w 338138"/>
              <a:gd name="connsiteY40" fmla="*/ 102819 h 331788"/>
              <a:gd name="connsiteX41" fmla="*/ 238593 w 338138"/>
              <a:gd name="connsiteY41" fmla="*/ 90956 h 331788"/>
              <a:gd name="connsiteX42" fmla="*/ 226787 w 338138"/>
              <a:gd name="connsiteY42" fmla="*/ 102819 h 331788"/>
              <a:gd name="connsiteX43" fmla="*/ 226787 w 338138"/>
              <a:gd name="connsiteY43" fmla="*/ 147638 h 331788"/>
              <a:gd name="connsiteX44" fmla="*/ 111351 w 338138"/>
              <a:gd name="connsiteY44" fmla="*/ 147638 h 331788"/>
              <a:gd name="connsiteX45" fmla="*/ 111351 w 338138"/>
              <a:gd name="connsiteY45" fmla="*/ 102819 h 331788"/>
              <a:gd name="connsiteX46" fmla="*/ 99545 w 338138"/>
              <a:gd name="connsiteY46" fmla="*/ 90956 h 331788"/>
              <a:gd name="connsiteX47" fmla="*/ 87739 w 338138"/>
              <a:gd name="connsiteY47" fmla="*/ 102819 h 331788"/>
              <a:gd name="connsiteX48" fmla="*/ 87739 w 338138"/>
              <a:gd name="connsiteY48" fmla="*/ 147638 h 331788"/>
              <a:gd name="connsiteX49" fmla="*/ 79868 w 338138"/>
              <a:gd name="connsiteY49" fmla="*/ 147638 h 331788"/>
              <a:gd name="connsiteX50" fmla="*/ 44450 w 338138"/>
              <a:gd name="connsiteY50" fmla="*/ 112047 h 331788"/>
              <a:gd name="connsiteX51" fmla="*/ 44450 w 338138"/>
              <a:gd name="connsiteY51" fmla="*/ 73819 h 331788"/>
              <a:gd name="connsiteX52" fmla="*/ 79868 w 338138"/>
              <a:gd name="connsiteY52" fmla="*/ 38228 h 331788"/>
              <a:gd name="connsiteX53" fmla="*/ 131027 w 338138"/>
              <a:gd name="connsiteY53" fmla="*/ 38228 h 331788"/>
              <a:gd name="connsiteX54" fmla="*/ 138898 w 338138"/>
              <a:gd name="connsiteY54" fmla="*/ 15818 h 331788"/>
              <a:gd name="connsiteX55" fmla="*/ 169069 w 338138"/>
              <a:gd name="connsiteY55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8138" h="331788">
                <a:moveTo>
                  <a:pt x="44450" y="285750"/>
                </a:moveTo>
                <a:cubicBezTo>
                  <a:pt x="44450" y="285750"/>
                  <a:pt x="44450" y="285750"/>
                  <a:pt x="293688" y="285750"/>
                </a:cubicBezTo>
                <a:cubicBezTo>
                  <a:pt x="292376" y="312057"/>
                  <a:pt x="272700" y="331788"/>
                  <a:pt x="246464" y="331788"/>
                </a:cubicBezTo>
                <a:cubicBezTo>
                  <a:pt x="246464" y="331788"/>
                  <a:pt x="246464" y="331788"/>
                  <a:pt x="91674" y="331788"/>
                </a:cubicBezTo>
                <a:cubicBezTo>
                  <a:pt x="66750" y="331788"/>
                  <a:pt x="45762" y="312057"/>
                  <a:pt x="44450" y="285750"/>
                </a:cubicBezTo>
                <a:close/>
                <a:moveTo>
                  <a:pt x="27738" y="139700"/>
                </a:moveTo>
                <a:cubicBezTo>
                  <a:pt x="38305" y="158121"/>
                  <a:pt x="58117" y="169963"/>
                  <a:pt x="79251" y="169963"/>
                </a:cubicBezTo>
                <a:cubicBezTo>
                  <a:pt x="79251" y="169963"/>
                  <a:pt x="79251" y="169963"/>
                  <a:pt x="87176" y="169963"/>
                </a:cubicBezTo>
                <a:cubicBezTo>
                  <a:pt x="87176" y="169963"/>
                  <a:pt x="87176" y="169963"/>
                  <a:pt x="87176" y="204173"/>
                </a:cubicBezTo>
                <a:cubicBezTo>
                  <a:pt x="87176" y="210751"/>
                  <a:pt x="92460" y="216014"/>
                  <a:pt x="99064" y="216014"/>
                </a:cubicBezTo>
                <a:cubicBezTo>
                  <a:pt x="105668" y="216014"/>
                  <a:pt x="110951" y="210751"/>
                  <a:pt x="110951" y="204173"/>
                </a:cubicBezTo>
                <a:cubicBezTo>
                  <a:pt x="110951" y="204173"/>
                  <a:pt x="110951" y="204173"/>
                  <a:pt x="110951" y="169963"/>
                </a:cubicBezTo>
                <a:cubicBezTo>
                  <a:pt x="110951" y="169963"/>
                  <a:pt x="110951" y="169963"/>
                  <a:pt x="227187" y="169963"/>
                </a:cubicBezTo>
                <a:cubicBezTo>
                  <a:pt x="227187" y="169963"/>
                  <a:pt x="227187" y="169963"/>
                  <a:pt x="227187" y="204173"/>
                </a:cubicBezTo>
                <a:cubicBezTo>
                  <a:pt x="227187" y="210751"/>
                  <a:pt x="232470" y="216014"/>
                  <a:pt x="239074" y="216014"/>
                </a:cubicBezTo>
                <a:cubicBezTo>
                  <a:pt x="245678" y="216014"/>
                  <a:pt x="250962" y="210751"/>
                  <a:pt x="250962" y="204173"/>
                </a:cubicBezTo>
                <a:cubicBezTo>
                  <a:pt x="250962" y="204173"/>
                  <a:pt x="250962" y="204173"/>
                  <a:pt x="250962" y="169963"/>
                </a:cubicBezTo>
                <a:cubicBezTo>
                  <a:pt x="250962" y="169963"/>
                  <a:pt x="250962" y="169963"/>
                  <a:pt x="258887" y="169963"/>
                </a:cubicBezTo>
                <a:cubicBezTo>
                  <a:pt x="281341" y="169963"/>
                  <a:pt x="299833" y="158121"/>
                  <a:pt x="310400" y="139700"/>
                </a:cubicBezTo>
                <a:cubicBezTo>
                  <a:pt x="326250" y="146279"/>
                  <a:pt x="338138" y="163384"/>
                  <a:pt x="338138" y="183120"/>
                </a:cubicBezTo>
                <a:cubicBezTo>
                  <a:pt x="338138" y="183120"/>
                  <a:pt x="338138" y="183120"/>
                  <a:pt x="338138" y="239698"/>
                </a:cubicBezTo>
                <a:cubicBezTo>
                  <a:pt x="338138" y="264698"/>
                  <a:pt x="319646" y="285750"/>
                  <a:pt x="294550" y="285750"/>
                </a:cubicBezTo>
                <a:cubicBezTo>
                  <a:pt x="294550" y="285750"/>
                  <a:pt x="294550" y="285750"/>
                  <a:pt x="294550" y="263382"/>
                </a:cubicBezTo>
                <a:cubicBezTo>
                  <a:pt x="294550" y="263382"/>
                  <a:pt x="294550" y="263382"/>
                  <a:pt x="43588" y="263382"/>
                </a:cubicBezTo>
                <a:cubicBezTo>
                  <a:pt x="43588" y="263382"/>
                  <a:pt x="43588" y="263382"/>
                  <a:pt x="43588" y="285750"/>
                </a:cubicBezTo>
                <a:cubicBezTo>
                  <a:pt x="19813" y="285750"/>
                  <a:pt x="0" y="264698"/>
                  <a:pt x="0" y="239698"/>
                </a:cubicBezTo>
                <a:cubicBezTo>
                  <a:pt x="0" y="239698"/>
                  <a:pt x="0" y="239698"/>
                  <a:pt x="0" y="183120"/>
                </a:cubicBezTo>
                <a:cubicBezTo>
                  <a:pt x="0" y="163384"/>
                  <a:pt x="11888" y="146279"/>
                  <a:pt x="27738" y="139700"/>
                </a:cubicBezTo>
                <a:close/>
                <a:moveTo>
                  <a:pt x="169070" y="22225"/>
                </a:moveTo>
                <a:cubicBezTo>
                  <a:pt x="161529" y="22225"/>
                  <a:pt x="153988" y="30163"/>
                  <a:pt x="153988" y="38100"/>
                </a:cubicBezTo>
                <a:cubicBezTo>
                  <a:pt x="153988" y="38100"/>
                  <a:pt x="153988" y="38100"/>
                  <a:pt x="184151" y="38100"/>
                </a:cubicBezTo>
                <a:cubicBezTo>
                  <a:pt x="184151" y="30163"/>
                  <a:pt x="177867" y="22225"/>
                  <a:pt x="169070" y="22225"/>
                </a:cubicBezTo>
                <a:close/>
                <a:moveTo>
                  <a:pt x="169069" y="0"/>
                </a:moveTo>
                <a:cubicBezTo>
                  <a:pt x="182187" y="0"/>
                  <a:pt x="193993" y="6591"/>
                  <a:pt x="200552" y="15818"/>
                </a:cubicBezTo>
                <a:cubicBezTo>
                  <a:pt x="205799" y="22409"/>
                  <a:pt x="208422" y="30319"/>
                  <a:pt x="208422" y="38228"/>
                </a:cubicBezTo>
                <a:cubicBezTo>
                  <a:pt x="208422" y="38228"/>
                  <a:pt x="208422" y="38228"/>
                  <a:pt x="258270" y="38228"/>
                </a:cubicBezTo>
                <a:cubicBezTo>
                  <a:pt x="277947" y="38228"/>
                  <a:pt x="293688" y="55364"/>
                  <a:pt x="293688" y="73819"/>
                </a:cubicBezTo>
                <a:cubicBezTo>
                  <a:pt x="293688" y="73819"/>
                  <a:pt x="293688" y="73819"/>
                  <a:pt x="293688" y="112047"/>
                </a:cubicBezTo>
                <a:cubicBezTo>
                  <a:pt x="293688" y="130501"/>
                  <a:pt x="277947" y="147638"/>
                  <a:pt x="258270" y="147638"/>
                </a:cubicBezTo>
                <a:cubicBezTo>
                  <a:pt x="258270" y="147638"/>
                  <a:pt x="258270" y="147638"/>
                  <a:pt x="250399" y="147638"/>
                </a:cubicBezTo>
                <a:cubicBezTo>
                  <a:pt x="250399" y="147638"/>
                  <a:pt x="250399" y="147638"/>
                  <a:pt x="250399" y="102819"/>
                </a:cubicBezTo>
                <a:cubicBezTo>
                  <a:pt x="250399" y="96228"/>
                  <a:pt x="245152" y="90956"/>
                  <a:pt x="238593" y="90956"/>
                </a:cubicBezTo>
                <a:cubicBezTo>
                  <a:pt x="232034" y="90956"/>
                  <a:pt x="226787" y="96228"/>
                  <a:pt x="226787" y="102819"/>
                </a:cubicBezTo>
                <a:cubicBezTo>
                  <a:pt x="226787" y="102819"/>
                  <a:pt x="226787" y="102819"/>
                  <a:pt x="226787" y="147638"/>
                </a:cubicBezTo>
                <a:cubicBezTo>
                  <a:pt x="226787" y="147638"/>
                  <a:pt x="226787" y="147638"/>
                  <a:pt x="111351" y="147638"/>
                </a:cubicBezTo>
                <a:cubicBezTo>
                  <a:pt x="111351" y="147638"/>
                  <a:pt x="111351" y="147638"/>
                  <a:pt x="111351" y="102819"/>
                </a:cubicBezTo>
                <a:cubicBezTo>
                  <a:pt x="111351" y="96228"/>
                  <a:pt x="106104" y="90956"/>
                  <a:pt x="99545" y="90956"/>
                </a:cubicBezTo>
                <a:cubicBezTo>
                  <a:pt x="92986" y="90956"/>
                  <a:pt x="87739" y="96228"/>
                  <a:pt x="87739" y="102819"/>
                </a:cubicBezTo>
                <a:cubicBezTo>
                  <a:pt x="87739" y="102819"/>
                  <a:pt x="87739" y="102819"/>
                  <a:pt x="87739" y="147638"/>
                </a:cubicBezTo>
                <a:cubicBezTo>
                  <a:pt x="87739" y="147638"/>
                  <a:pt x="87739" y="147638"/>
                  <a:pt x="79868" y="147638"/>
                </a:cubicBezTo>
                <a:cubicBezTo>
                  <a:pt x="61503" y="147638"/>
                  <a:pt x="44450" y="130501"/>
                  <a:pt x="44450" y="112047"/>
                </a:cubicBezTo>
                <a:cubicBezTo>
                  <a:pt x="44450" y="112047"/>
                  <a:pt x="44450" y="112047"/>
                  <a:pt x="44450" y="73819"/>
                </a:cubicBezTo>
                <a:cubicBezTo>
                  <a:pt x="44450" y="55364"/>
                  <a:pt x="61503" y="38228"/>
                  <a:pt x="79868" y="38228"/>
                </a:cubicBezTo>
                <a:cubicBezTo>
                  <a:pt x="79868" y="38228"/>
                  <a:pt x="79868" y="38228"/>
                  <a:pt x="131027" y="38228"/>
                </a:cubicBezTo>
                <a:cubicBezTo>
                  <a:pt x="131027" y="30319"/>
                  <a:pt x="133651" y="22409"/>
                  <a:pt x="138898" y="15818"/>
                </a:cubicBezTo>
                <a:cubicBezTo>
                  <a:pt x="145457" y="6591"/>
                  <a:pt x="157263" y="0"/>
                  <a:pt x="169069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PA_库_Freeform: Shape 13">
            <a:extLst>
              <a:ext uri="{FF2B5EF4-FFF2-40B4-BE49-F238E27FC236}">
                <a16:creationId xmlns:a16="http://schemas.microsoft.com/office/drawing/2014/main" id="{17D831AD-AB6E-4A9D-BAA7-3114AB4C5232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7051699" y="2791434"/>
            <a:ext cx="969322" cy="1221690"/>
          </a:xfrm>
          <a:custGeom>
            <a:avLst/>
            <a:gdLst>
              <a:gd name="connsiteX0" fmla="*/ 179388 w 268288"/>
              <a:gd name="connsiteY0" fmla="*/ 166688 h 338138"/>
              <a:gd name="connsiteX1" fmla="*/ 203200 w 268288"/>
              <a:gd name="connsiteY1" fmla="*/ 190443 h 338138"/>
              <a:gd name="connsiteX2" fmla="*/ 203200 w 268288"/>
              <a:gd name="connsiteY2" fmla="*/ 252471 h 338138"/>
              <a:gd name="connsiteX3" fmla="*/ 179388 w 268288"/>
              <a:gd name="connsiteY3" fmla="*/ 276226 h 338138"/>
              <a:gd name="connsiteX4" fmla="*/ 155575 w 268288"/>
              <a:gd name="connsiteY4" fmla="*/ 252471 h 338138"/>
              <a:gd name="connsiteX5" fmla="*/ 155575 w 268288"/>
              <a:gd name="connsiteY5" fmla="*/ 190443 h 338138"/>
              <a:gd name="connsiteX6" fmla="*/ 179388 w 268288"/>
              <a:gd name="connsiteY6" fmla="*/ 166688 h 338138"/>
              <a:gd name="connsiteX7" fmla="*/ 179388 w 268288"/>
              <a:gd name="connsiteY7" fmla="*/ 150813 h 338138"/>
              <a:gd name="connsiteX8" fmla="*/ 139700 w 268288"/>
              <a:gd name="connsiteY8" fmla="*/ 190427 h 338138"/>
              <a:gd name="connsiteX9" fmla="*/ 139700 w 268288"/>
              <a:gd name="connsiteY9" fmla="*/ 252488 h 338138"/>
              <a:gd name="connsiteX10" fmla="*/ 179388 w 268288"/>
              <a:gd name="connsiteY10" fmla="*/ 292101 h 338138"/>
              <a:gd name="connsiteX11" fmla="*/ 219075 w 268288"/>
              <a:gd name="connsiteY11" fmla="*/ 252488 h 338138"/>
              <a:gd name="connsiteX12" fmla="*/ 219075 w 268288"/>
              <a:gd name="connsiteY12" fmla="*/ 190427 h 338138"/>
              <a:gd name="connsiteX13" fmla="*/ 179388 w 268288"/>
              <a:gd name="connsiteY13" fmla="*/ 150813 h 338138"/>
              <a:gd name="connsiteX14" fmla="*/ 57120 w 268288"/>
              <a:gd name="connsiteY14" fmla="*/ 150813 h 338138"/>
              <a:gd name="connsiteX15" fmla="*/ 49212 w 268288"/>
              <a:gd name="connsiteY15" fmla="*/ 158705 h 338138"/>
              <a:gd name="connsiteX16" fmla="*/ 57120 w 268288"/>
              <a:gd name="connsiteY16" fmla="*/ 166597 h 338138"/>
              <a:gd name="connsiteX17" fmla="*/ 80842 w 268288"/>
              <a:gd name="connsiteY17" fmla="*/ 166597 h 338138"/>
              <a:gd name="connsiteX18" fmla="*/ 103247 w 268288"/>
              <a:gd name="connsiteY18" fmla="*/ 188959 h 338138"/>
              <a:gd name="connsiteX19" fmla="*/ 103247 w 268288"/>
              <a:gd name="connsiteY19" fmla="*/ 190274 h 338138"/>
              <a:gd name="connsiteX20" fmla="*/ 80842 w 268288"/>
              <a:gd name="connsiteY20" fmla="*/ 212635 h 338138"/>
              <a:gd name="connsiteX21" fmla="*/ 57120 w 268288"/>
              <a:gd name="connsiteY21" fmla="*/ 212635 h 338138"/>
              <a:gd name="connsiteX22" fmla="*/ 49212 w 268288"/>
              <a:gd name="connsiteY22" fmla="*/ 220527 h 338138"/>
              <a:gd name="connsiteX23" fmla="*/ 57120 w 268288"/>
              <a:gd name="connsiteY23" fmla="*/ 228419 h 338138"/>
              <a:gd name="connsiteX24" fmla="*/ 80842 w 268288"/>
              <a:gd name="connsiteY24" fmla="*/ 228419 h 338138"/>
              <a:gd name="connsiteX25" fmla="*/ 103247 w 268288"/>
              <a:gd name="connsiteY25" fmla="*/ 250781 h 338138"/>
              <a:gd name="connsiteX26" fmla="*/ 80842 w 268288"/>
              <a:gd name="connsiteY26" fmla="*/ 273142 h 338138"/>
              <a:gd name="connsiteX27" fmla="*/ 57120 w 268288"/>
              <a:gd name="connsiteY27" fmla="*/ 273142 h 338138"/>
              <a:gd name="connsiteX28" fmla="*/ 49212 w 268288"/>
              <a:gd name="connsiteY28" fmla="*/ 281034 h 338138"/>
              <a:gd name="connsiteX29" fmla="*/ 57120 w 268288"/>
              <a:gd name="connsiteY29" fmla="*/ 288926 h 338138"/>
              <a:gd name="connsiteX30" fmla="*/ 80842 w 268288"/>
              <a:gd name="connsiteY30" fmla="*/ 288926 h 338138"/>
              <a:gd name="connsiteX31" fmla="*/ 119062 w 268288"/>
              <a:gd name="connsiteY31" fmla="*/ 250781 h 338138"/>
              <a:gd name="connsiteX32" fmla="*/ 103247 w 268288"/>
              <a:gd name="connsiteY32" fmla="*/ 220527 h 338138"/>
              <a:gd name="connsiteX33" fmla="*/ 119062 w 268288"/>
              <a:gd name="connsiteY33" fmla="*/ 190274 h 338138"/>
              <a:gd name="connsiteX34" fmla="*/ 119062 w 268288"/>
              <a:gd name="connsiteY34" fmla="*/ 188959 h 338138"/>
              <a:gd name="connsiteX35" fmla="*/ 80842 w 268288"/>
              <a:gd name="connsiteY35" fmla="*/ 150813 h 338138"/>
              <a:gd name="connsiteX36" fmla="*/ 57120 w 268288"/>
              <a:gd name="connsiteY36" fmla="*/ 150813 h 338138"/>
              <a:gd name="connsiteX37" fmla="*/ 46099 w 268288"/>
              <a:gd name="connsiteY37" fmla="*/ 47625 h 338138"/>
              <a:gd name="connsiteX38" fmla="*/ 15875 w 268288"/>
              <a:gd name="connsiteY38" fmla="*/ 79629 h 338138"/>
              <a:gd name="connsiteX39" fmla="*/ 15875 w 268288"/>
              <a:gd name="connsiteY39" fmla="*/ 114300 h 338138"/>
              <a:gd name="connsiteX40" fmla="*/ 252413 w 268288"/>
              <a:gd name="connsiteY40" fmla="*/ 114300 h 338138"/>
              <a:gd name="connsiteX41" fmla="*/ 252413 w 268288"/>
              <a:gd name="connsiteY41" fmla="*/ 79629 h 338138"/>
              <a:gd name="connsiteX42" fmla="*/ 222189 w 268288"/>
              <a:gd name="connsiteY42" fmla="*/ 47625 h 338138"/>
              <a:gd name="connsiteX43" fmla="*/ 210362 w 268288"/>
              <a:gd name="connsiteY43" fmla="*/ 47625 h 338138"/>
              <a:gd name="connsiteX44" fmla="*/ 210362 w 268288"/>
              <a:gd name="connsiteY44" fmla="*/ 71628 h 338138"/>
              <a:gd name="connsiteX45" fmla="*/ 202477 w 268288"/>
              <a:gd name="connsiteY45" fmla="*/ 79629 h 338138"/>
              <a:gd name="connsiteX46" fmla="*/ 194593 w 268288"/>
              <a:gd name="connsiteY46" fmla="*/ 71628 h 338138"/>
              <a:gd name="connsiteX47" fmla="*/ 194593 w 268288"/>
              <a:gd name="connsiteY47" fmla="*/ 47625 h 338138"/>
              <a:gd name="connsiteX48" fmla="*/ 73696 w 268288"/>
              <a:gd name="connsiteY48" fmla="*/ 47625 h 338138"/>
              <a:gd name="connsiteX49" fmla="*/ 73696 w 268288"/>
              <a:gd name="connsiteY49" fmla="*/ 71628 h 338138"/>
              <a:gd name="connsiteX50" fmla="*/ 65811 w 268288"/>
              <a:gd name="connsiteY50" fmla="*/ 79629 h 338138"/>
              <a:gd name="connsiteX51" fmla="*/ 57926 w 268288"/>
              <a:gd name="connsiteY51" fmla="*/ 71628 h 338138"/>
              <a:gd name="connsiteX52" fmla="*/ 57926 w 268288"/>
              <a:gd name="connsiteY52" fmla="*/ 47625 h 338138"/>
              <a:gd name="connsiteX53" fmla="*/ 46099 w 268288"/>
              <a:gd name="connsiteY53" fmla="*/ 47625 h 338138"/>
              <a:gd name="connsiteX54" fmla="*/ 65757 w 268288"/>
              <a:gd name="connsiteY54" fmla="*/ 0 h 338138"/>
              <a:gd name="connsiteX55" fmla="*/ 73648 w 268288"/>
              <a:gd name="connsiteY55" fmla="*/ 7925 h 338138"/>
              <a:gd name="connsiteX56" fmla="*/ 73648 w 268288"/>
              <a:gd name="connsiteY56" fmla="*/ 31700 h 338138"/>
              <a:gd name="connsiteX57" fmla="*/ 194640 w 268288"/>
              <a:gd name="connsiteY57" fmla="*/ 31700 h 338138"/>
              <a:gd name="connsiteX58" fmla="*/ 194640 w 268288"/>
              <a:gd name="connsiteY58" fmla="*/ 7925 h 338138"/>
              <a:gd name="connsiteX59" fmla="*/ 202531 w 268288"/>
              <a:gd name="connsiteY59" fmla="*/ 0 h 338138"/>
              <a:gd name="connsiteX60" fmla="*/ 210422 w 268288"/>
              <a:gd name="connsiteY60" fmla="*/ 7925 h 338138"/>
              <a:gd name="connsiteX61" fmla="*/ 210422 w 268288"/>
              <a:gd name="connsiteY61" fmla="*/ 31700 h 338138"/>
              <a:gd name="connsiteX62" fmla="*/ 222258 w 268288"/>
              <a:gd name="connsiteY62" fmla="*/ 31700 h 338138"/>
              <a:gd name="connsiteX63" fmla="*/ 268288 w 268288"/>
              <a:gd name="connsiteY63" fmla="*/ 79251 h 338138"/>
              <a:gd name="connsiteX64" fmla="*/ 268288 w 268288"/>
              <a:gd name="connsiteY64" fmla="*/ 290587 h 338138"/>
              <a:gd name="connsiteX65" fmla="*/ 222258 w 268288"/>
              <a:gd name="connsiteY65" fmla="*/ 338138 h 338138"/>
              <a:gd name="connsiteX66" fmla="*/ 46030 w 268288"/>
              <a:gd name="connsiteY66" fmla="*/ 338138 h 338138"/>
              <a:gd name="connsiteX67" fmla="*/ 0 w 268288"/>
              <a:gd name="connsiteY67" fmla="*/ 290587 h 338138"/>
              <a:gd name="connsiteX68" fmla="*/ 0 w 268288"/>
              <a:gd name="connsiteY68" fmla="*/ 79251 h 338138"/>
              <a:gd name="connsiteX69" fmla="*/ 46030 w 268288"/>
              <a:gd name="connsiteY69" fmla="*/ 31700 h 338138"/>
              <a:gd name="connsiteX70" fmla="*/ 57866 w 268288"/>
              <a:gd name="connsiteY70" fmla="*/ 31700 h 338138"/>
              <a:gd name="connsiteX71" fmla="*/ 57866 w 268288"/>
              <a:gd name="connsiteY71" fmla="*/ 7925 h 338138"/>
              <a:gd name="connsiteX72" fmla="*/ 65757 w 268288"/>
              <a:gd name="connsiteY72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68288" h="338138">
                <a:moveTo>
                  <a:pt x="179388" y="166688"/>
                </a:moveTo>
                <a:cubicBezTo>
                  <a:pt x="192617" y="166688"/>
                  <a:pt x="203200" y="177246"/>
                  <a:pt x="203200" y="190443"/>
                </a:cubicBezTo>
                <a:cubicBezTo>
                  <a:pt x="203200" y="252471"/>
                  <a:pt x="203200" y="252471"/>
                  <a:pt x="203200" y="252471"/>
                </a:cubicBezTo>
                <a:cubicBezTo>
                  <a:pt x="203200" y="265668"/>
                  <a:pt x="192617" y="276226"/>
                  <a:pt x="179388" y="276226"/>
                </a:cubicBezTo>
                <a:cubicBezTo>
                  <a:pt x="166158" y="276226"/>
                  <a:pt x="155575" y="265668"/>
                  <a:pt x="155575" y="252471"/>
                </a:cubicBezTo>
                <a:cubicBezTo>
                  <a:pt x="155575" y="190443"/>
                  <a:pt x="155575" y="190443"/>
                  <a:pt x="155575" y="190443"/>
                </a:cubicBezTo>
                <a:cubicBezTo>
                  <a:pt x="155575" y="177246"/>
                  <a:pt x="166158" y="166688"/>
                  <a:pt x="179388" y="166688"/>
                </a:cubicBezTo>
                <a:close/>
                <a:moveTo>
                  <a:pt x="179388" y="150813"/>
                </a:moveTo>
                <a:cubicBezTo>
                  <a:pt x="158221" y="150813"/>
                  <a:pt x="139700" y="169299"/>
                  <a:pt x="139700" y="190427"/>
                </a:cubicBezTo>
                <a:cubicBezTo>
                  <a:pt x="139700" y="252488"/>
                  <a:pt x="139700" y="252488"/>
                  <a:pt x="139700" y="252488"/>
                </a:cubicBezTo>
                <a:cubicBezTo>
                  <a:pt x="139700" y="273615"/>
                  <a:pt x="158221" y="292101"/>
                  <a:pt x="179388" y="292101"/>
                </a:cubicBezTo>
                <a:cubicBezTo>
                  <a:pt x="201877" y="292101"/>
                  <a:pt x="219075" y="273615"/>
                  <a:pt x="219075" y="252488"/>
                </a:cubicBezTo>
                <a:lnTo>
                  <a:pt x="219075" y="190427"/>
                </a:lnTo>
                <a:cubicBezTo>
                  <a:pt x="219075" y="169299"/>
                  <a:pt x="201877" y="150813"/>
                  <a:pt x="179388" y="150813"/>
                </a:cubicBezTo>
                <a:close/>
                <a:moveTo>
                  <a:pt x="57120" y="150813"/>
                </a:moveTo>
                <a:cubicBezTo>
                  <a:pt x="51848" y="150813"/>
                  <a:pt x="49212" y="154759"/>
                  <a:pt x="49212" y="158705"/>
                </a:cubicBezTo>
                <a:cubicBezTo>
                  <a:pt x="49212" y="163967"/>
                  <a:pt x="51848" y="166597"/>
                  <a:pt x="57120" y="166597"/>
                </a:cubicBezTo>
                <a:cubicBezTo>
                  <a:pt x="80842" y="166597"/>
                  <a:pt x="80842" y="166597"/>
                  <a:pt x="80842" y="166597"/>
                </a:cubicBezTo>
                <a:cubicBezTo>
                  <a:pt x="92704" y="166597"/>
                  <a:pt x="103247" y="177120"/>
                  <a:pt x="103247" y="188959"/>
                </a:cubicBezTo>
                <a:cubicBezTo>
                  <a:pt x="103247" y="190274"/>
                  <a:pt x="103247" y="190274"/>
                  <a:pt x="103247" y="190274"/>
                </a:cubicBezTo>
                <a:cubicBezTo>
                  <a:pt x="103247" y="202112"/>
                  <a:pt x="92704" y="212635"/>
                  <a:pt x="80842" y="212635"/>
                </a:cubicBezTo>
                <a:cubicBezTo>
                  <a:pt x="57120" y="212635"/>
                  <a:pt x="57120" y="212635"/>
                  <a:pt x="57120" y="212635"/>
                </a:cubicBezTo>
                <a:cubicBezTo>
                  <a:pt x="51848" y="212635"/>
                  <a:pt x="49212" y="215266"/>
                  <a:pt x="49212" y="220527"/>
                </a:cubicBezTo>
                <a:cubicBezTo>
                  <a:pt x="49212" y="224473"/>
                  <a:pt x="51848" y="228419"/>
                  <a:pt x="57120" y="228419"/>
                </a:cubicBezTo>
                <a:cubicBezTo>
                  <a:pt x="80842" y="228419"/>
                  <a:pt x="80842" y="228419"/>
                  <a:pt x="80842" y="228419"/>
                </a:cubicBezTo>
                <a:cubicBezTo>
                  <a:pt x="92704" y="228419"/>
                  <a:pt x="103247" y="237627"/>
                  <a:pt x="103247" y="250781"/>
                </a:cubicBezTo>
                <a:cubicBezTo>
                  <a:pt x="103247" y="263934"/>
                  <a:pt x="92704" y="273142"/>
                  <a:pt x="80842" y="273142"/>
                </a:cubicBezTo>
                <a:cubicBezTo>
                  <a:pt x="57120" y="273142"/>
                  <a:pt x="57120" y="273142"/>
                  <a:pt x="57120" y="273142"/>
                </a:cubicBezTo>
                <a:cubicBezTo>
                  <a:pt x="51848" y="273142"/>
                  <a:pt x="49212" y="277088"/>
                  <a:pt x="49212" y="281034"/>
                </a:cubicBezTo>
                <a:cubicBezTo>
                  <a:pt x="49212" y="284980"/>
                  <a:pt x="51848" y="288926"/>
                  <a:pt x="57120" y="288926"/>
                </a:cubicBezTo>
                <a:cubicBezTo>
                  <a:pt x="80842" y="288926"/>
                  <a:pt x="80842" y="288926"/>
                  <a:pt x="80842" y="288926"/>
                </a:cubicBezTo>
                <a:cubicBezTo>
                  <a:pt x="101929" y="288926"/>
                  <a:pt x="119062" y="271826"/>
                  <a:pt x="119062" y="250781"/>
                </a:cubicBezTo>
                <a:cubicBezTo>
                  <a:pt x="119062" y="237627"/>
                  <a:pt x="112473" y="227104"/>
                  <a:pt x="103247" y="220527"/>
                </a:cubicBezTo>
                <a:cubicBezTo>
                  <a:pt x="112473" y="212635"/>
                  <a:pt x="119062" y="202112"/>
                  <a:pt x="119062" y="190274"/>
                </a:cubicBezTo>
                <a:lnTo>
                  <a:pt x="119062" y="188959"/>
                </a:lnTo>
                <a:cubicBezTo>
                  <a:pt x="119062" y="167913"/>
                  <a:pt x="101929" y="150813"/>
                  <a:pt x="80842" y="150813"/>
                </a:cubicBezTo>
                <a:cubicBezTo>
                  <a:pt x="57120" y="150813"/>
                  <a:pt x="57120" y="150813"/>
                  <a:pt x="57120" y="150813"/>
                </a:cubicBezTo>
                <a:close/>
                <a:moveTo>
                  <a:pt x="46099" y="47625"/>
                </a:moveTo>
                <a:cubicBezTo>
                  <a:pt x="29016" y="47625"/>
                  <a:pt x="15875" y="62294"/>
                  <a:pt x="15875" y="79629"/>
                </a:cubicBezTo>
                <a:cubicBezTo>
                  <a:pt x="15875" y="114300"/>
                  <a:pt x="15875" y="114300"/>
                  <a:pt x="15875" y="114300"/>
                </a:cubicBezTo>
                <a:cubicBezTo>
                  <a:pt x="252413" y="114300"/>
                  <a:pt x="252413" y="114300"/>
                  <a:pt x="252413" y="114300"/>
                </a:cubicBezTo>
                <a:lnTo>
                  <a:pt x="252413" y="79629"/>
                </a:lnTo>
                <a:cubicBezTo>
                  <a:pt x="252413" y="62294"/>
                  <a:pt x="239272" y="47625"/>
                  <a:pt x="222189" y="47625"/>
                </a:cubicBezTo>
                <a:cubicBezTo>
                  <a:pt x="210362" y="47625"/>
                  <a:pt x="210362" y="47625"/>
                  <a:pt x="210362" y="47625"/>
                </a:cubicBezTo>
                <a:cubicBezTo>
                  <a:pt x="210362" y="71628"/>
                  <a:pt x="210362" y="71628"/>
                  <a:pt x="210362" y="71628"/>
                </a:cubicBezTo>
                <a:cubicBezTo>
                  <a:pt x="210362" y="75629"/>
                  <a:pt x="206420" y="79629"/>
                  <a:pt x="202477" y="79629"/>
                </a:cubicBezTo>
                <a:cubicBezTo>
                  <a:pt x="197221" y="79629"/>
                  <a:pt x="194593" y="75629"/>
                  <a:pt x="194593" y="71628"/>
                </a:cubicBezTo>
                <a:cubicBezTo>
                  <a:pt x="194593" y="47625"/>
                  <a:pt x="194593" y="47625"/>
                  <a:pt x="194593" y="47625"/>
                </a:cubicBezTo>
                <a:cubicBezTo>
                  <a:pt x="73696" y="47625"/>
                  <a:pt x="73696" y="47625"/>
                  <a:pt x="73696" y="47625"/>
                </a:cubicBezTo>
                <a:cubicBezTo>
                  <a:pt x="73696" y="71628"/>
                  <a:pt x="73696" y="71628"/>
                  <a:pt x="73696" y="71628"/>
                </a:cubicBezTo>
                <a:cubicBezTo>
                  <a:pt x="73696" y="75629"/>
                  <a:pt x="71067" y="79629"/>
                  <a:pt x="65811" y="79629"/>
                </a:cubicBezTo>
                <a:cubicBezTo>
                  <a:pt x="61869" y="79629"/>
                  <a:pt x="57926" y="75629"/>
                  <a:pt x="57926" y="71628"/>
                </a:cubicBezTo>
                <a:cubicBezTo>
                  <a:pt x="57926" y="47625"/>
                  <a:pt x="57926" y="47625"/>
                  <a:pt x="57926" y="47625"/>
                </a:cubicBezTo>
                <a:cubicBezTo>
                  <a:pt x="46099" y="47625"/>
                  <a:pt x="46099" y="47625"/>
                  <a:pt x="46099" y="47625"/>
                </a:cubicBezTo>
                <a:close/>
                <a:moveTo>
                  <a:pt x="65757" y="0"/>
                </a:moveTo>
                <a:cubicBezTo>
                  <a:pt x="71018" y="0"/>
                  <a:pt x="73648" y="3962"/>
                  <a:pt x="73648" y="7925"/>
                </a:cubicBezTo>
                <a:cubicBezTo>
                  <a:pt x="73648" y="31700"/>
                  <a:pt x="73648" y="31700"/>
                  <a:pt x="73648" y="31700"/>
                </a:cubicBezTo>
                <a:cubicBezTo>
                  <a:pt x="194640" y="31700"/>
                  <a:pt x="194640" y="31700"/>
                  <a:pt x="194640" y="31700"/>
                </a:cubicBezTo>
                <a:cubicBezTo>
                  <a:pt x="194640" y="7925"/>
                  <a:pt x="194640" y="7925"/>
                  <a:pt x="194640" y="7925"/>
                </a:cubicBezTo>
                <a:cubicBezTo>
                  <a:pt x="194640" y="3962"/>
                  <a:pt x="197271" y="0"/>
                  <a:pt x="202531" y="0"/>
                </a:cubicBezTo>
                <a:cubicBezTo>
                  <a:pt x="206477" y="0"/>
                  <a:pt x="210422" y="3962"/>
                  <a:pt x="210422" y="7925"/>
                </a:cubicBezTo>
                <a:cubicBezTo>
                  <a:pt x="210422" y="31700"/>
                  <a:pt x="210422" y="31700"/>
                  <a:pt x="210422" y="31700"/>
                </a:cubicBezTo>
                <a:cubicBezTo>
                  <a:pt x="222258" y="31700"/>
                  <a:pt x="222258" y="31700"/>
                  <a:pt x="222258" y="31700"/>
                </a:cubicBezTo>
                <a:cubicBezTo>
                  <a:pt x="247246" y="31700"/>
                  <a:pt x="268288" y="52834"/>
                  <a:pt x="268288" y="79251"/>
                </a:cubicBezTo>
                <a:cubicBezTo>
                  <a:pt x="268288" y="290587"/>
                  <a:pt x="268288" y="290587"/>
                  <a:pt x="268288" y="290587"/>
                </a:cubicBezTo>
                <a:cubicBezTo>
                  <a:pt x="268288" y="317005"/>
                  <a:pt x="247246" y="338138"/>
                  <a:pt x="222258" y="338138"/>
                </a:cubicBezTo>
                <a:cubicBezTo>
                  <a:pt x="46030" y="338138"/>
                  <a:pt x="46030" y="338138"/>
                  <a:pt x="46030" y="338138"/>
                </a:cubicBezTo>
                <a:cubicBezTo>
                  <a:pt x="21042" y="338138"/>
                  <a:pt x="0" y="317005"/>
                  <a:pt x="0" y="290587"/>
                </a:cubicBezTo>
                <a:cubicBezTo>
                  <a:pt x="0" y="79251"/>
                  <a:pt x="0" y="79251"/>
                  <a:pt x="0" y="79251"/>
                </a:cubicBezTo>
                <a:cubicBezTo>
                  <a:pt x="0" y="52834"/>
                  <a:pt x="21042" y="31700"/>
                  <a:pt x="46030" y="31700"/>
                </a:cubicBezTo>
                <a:cubicBezTo>
                  <a:pt x="57866" y="31700"/>
                  <a:pt x="57866" y="31700"/>
                  <a:pt x="57866" y="31700"/>
                </a:cubicBezTo>
                <a:cubicBezTo>
                  <a:pt x="57866" y="7925"/>
                  <a:pt x="57866" y="7925"/>
                  <a:pt x="57866" y="7925"/>
                </a:cubicBezTo>
                <a:cubicBezTo>
                  <a:pt x="57866" y="3962"/>
                  <a:pt x="61812" y="0"/>
                  <a:pt x="65757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PA_库_文本框 6">
            <a:extLst>
              <a:ext uri="{FF2B5EF4-FFF2-40B4-BE49-F238E27FC236}">
                <a16:creationId xmlns:a16="http://schemas.microsoft.com/office/drawing/2014/main" id="{4DF2FEE8-A1ED-4E93-8D89-843FF15220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59475" y="3288104"/>
            <a:ext cx="2457329" cy="89060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7" name="PA_库_矩形 8">
            <a:extLst>
              <a:ext uri="{FF2B5EF4-FFF2-40B4-BE49-F238E27FC236}">
                <a16:creationId xmlns:a16="http://schemas.microsoft.com/office/drawing/2014/main" id="{F7E7CF0C-D00B-4D80-A793-82BCA858A98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559475" y="2980339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defTabSz="914378">
              <a:defRPr/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PA_库_文本框 10">
            <a:extLst>
              <a:ext uri="{FF2B5EF4-FFF2-40B4-BE49-F238E27FC236}">
                <a16:creationId xmlns:a16="http://schemas.microsoft.com/office/drawing/2014/main" id="{01FA1BD9-FF2E-40BE-90EB-FBAF511633A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260633" y="3288104"/>
            <a:ext cx="2407615" cy="89060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9" name="PA_库_矩形 11">
            <a:extLst>
              <a:ext uri="{FF2B5EF4-FFF2-40B4-BE49-F238E27FC236}">
                <a16:creationId xmlns:a16="http://schemas.microsoft.com/office/drawing/2014/main" id="{6B45F80A-40B4-4C43-985D-124BE0A0332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260633" y="2980339"/>
            <a:ext cx="2407615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algn="r" defTabSz="914378">
              <a:defRPr/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893640C-305A-40A2-BD34-4D5718A7F0F0}"/>
              </a:ext>
            </a:extLst>
          </p:cNvPr>
          <p:cNvSpPr txBox="1"/>
          <p:nvPr/>
        </p:nvSpPr>
        <p:spPr>
          <a:xfrm>
            <a:off x="1105154" y="128489"/>
            <a:ext cx="3572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A34F7FA-C847-4EC9-BDFB-02218203E239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36650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 xmlns:a16="http://schemas.microsoft.com/office/drawing/2014/main">
      <p:transition spd="slow" advClick="0" advTm="1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isḷîďè">
            <a:extLst>
              <a:ext uri="{FF2B5EF4-FFF2-40B4-BE49-F238E27FC236}">
                <a16:creationId xmlns:a16="http://schemas.microsoft.com/office/drawing/2014/main" id="{976D1FDE-F869-437F-89BF-8B8D007C8E82}"/>
              </a:ext>
            </a:extLst>
          </p:cNvPr>
          <p:cNvSpPr/>
          <p:nvPr/>
        </p:nvSpPr>
        <p:spPr>
          <a:xfrm>
            <a:off x="4944863" y="1032669"/>
            <a:ext cx="6575626" cy="5211763"/>
          </a:xfrm>
          <a:prstGeom prst="rect">
            <a:avLst/>
          </a:prstGeom>
          <a:ln w="254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1" name="图片 30" descr="图片包含 风扇&#10;&#10;已生成高可信度的说明">
            <a:extLst>
              <a:ext uri="{FF2B5EF4-FFF2-40B4-BE49-F238E27FC236}">
                <a16:creationId xmlns:a16="http://schemas.microsoft.com/office/drawing/2014/main" id="{30F439CB-20B0-4139-926C-2FEDD2333E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4863" y="1032669"/>
            <a:ext cx="6574036" cy="5211764"/>
          </a:xfrm>
          <a:prstGeom prst="rect">
            <a:avLst/>
          </a:prstGeom>
        </p:spPr>
      </p:pic>
      <p:sp>
        <p:nvSpPr>
          <p:cNvPr id="3" name="iSḻïḓé">
            <a:extLst>
              <a:ext uri="{FF2B5EF4-FFF2-40B4-BE49-F238E27FC236}">
                <a16:creationId xmlns:a16="http://schemas.microsoft.com/office/drawing/2014/main" id="{29FE14B6-3CBA-4198-B9EF-E2879F4569E7}"/>
              </a:ext>
            </a:extLst>
          </p:cNvPr>
          <p:cNvSpPr txBox="1"/>
          <p:nvPr/>
        </p:nvSpPr>
        <p:spPr>
          <a:xfrm>
            <a:off x="673101" y="1733871"/>
            <a:ext cx="4103085" cy="88913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buSzPct val="25000"/>
            </a:pPr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  <a:endParaRPr 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ís1íḓê">
            <a:extLst>
              <a:ext uri="{FF2B5EF4-FFF2-40B4-BE49-F238E27FC236}">
                <a16:creationId xmlns:a16="http://schemas.microsoft.com/office/drawing/2014/main" id="{2483D562-FE64-454E-AA4C-70939097576E}"/>
              </a:ext>
            </a:extLst>
          </p:cNvPr>
          <p:cNvSpPr txBox="1"/>
          <p:nvPr/>
        </p:nvSpPr>
        <p:spPr>
          <a:xfrm>
            <a:off x="673101" y="2923922"/>
            <a:ext cx="3967725" cy="20998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  <a:p>
            <a:pPr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84B2269-1AE2-4B26-B5AE-73921551CD3A}"/>
              </a:ext>
            </a:extLst>
          </p:cNvPr>
          <p:cNvCxnSpPr/>
          <p:nvPr/>
        </p:nvCxnSpPr>
        <p:spPr>
          <a:xfrm>
            <a:off x="4944863" y="3016851"/>
            <a:ext cx="290244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B9D38DDC-0F0D-4A63-B33D-F59E4E3A0FFD}"/>
              </a:ext>
            </a:extLst>
          </p:cNvPr>
          <p:cNvCxnSpPr/>
          <p:nvPr/>
        </p:nvCxnSpPr>
        <p:spPr>
          <a:xfrm>
            <a:off x="4944863" y="4260249"/>
            <a:ext cx="290244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i$ľïḍé">
            <a:extLst>
              <a:ext uri="{FF2B5EF4-FFF2-40B4-BE49-F238E27FC236}">
                <a16:creationId xmlns:a16="http://schemas.microsoft.com/office/drawing/2014/main" id="{E72E38B0-A253-44CC-9637-BFA676C837D5}"/>
              </a:ext>
            </a:extLst>
          </p:cNvPr>
          <p:cNvGrpSpPr/>
          <p:nvPr/>
        </p:nvGrpSpPr>
        <p:grpSpPr>
          <a:xfrm>
            <a:off x="4944863" y="3192113"/>
            <a:ext cx="2996046" cy="892875"/>
            <a:chOff x="4944862" y="3192112"/>
            <a:chExt cx="2996046" cy="892875"/>
          </a:xfrm>
        </p:grpSpPr>
        <p:sp>
          <p:nvSpPr>
            <p:cNvPr id="8" name="íṣļiḓè">
              <a:extLst>
                <a:ext uri="{FF2B5EF4-FFF2-40B4-BE49-F238E27FC236}">
                  <a16:creationId xmlns:a16="http://schemas.microsoft.com/office/drawing/2014/main" id="{B86F8ED3-25A0-4554-B31A-F6F45910FF23}"/>
                </a:ext>
              </a:extLst>
            </p:cNvPr>
            <p:cNvSpPr/>
            <p:nvPr/>
          </p:nvSpPr>
          <p:spPr bwMode="auto">
            <a:xfrm>
              <a:off x="4944862" y="3579710"/>
              <a:ext cx="2996046" cy="505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  <p:sp>
          <p:nvSpPr>
            <p:cNvPr id="9" name="ísḻíďê">
              <a:extLst>
                <a:ext uri="{FF2B5EF4-FFF2-40B4-BE49-F238E27FC236}">
                  <a16:creationId xmlns:a16="http://schemas.microsoft.com/office/drawing/2014/main" id="{8470BEBC-1C8C-46F0-A15D-B98380482AAB}"/>
                </a:ext>
              </a:extLst>
            </p:cNvPr>
            <p:cNvSpPr txBox="1"/>
            <p:nvPr/>
          </p:nvSpPr>
          <p:spPr bwMode="auto">
            <a:xfrm>
              <a:off x="4944862" y="3192112"/>
              <a:ext cx="299604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Text here</a:t>
              </a:r>
            </a:p>
          </p:txBody>
        </p:sp>
      </p:grpSp>
      <p:grpSp>
        <p:nvGrpSpPr>
          <p:cNvPr id="10" name="iś1iḑê">
            <a:extLst>
              <a:ext uri="{FF2B5EF4-FFF2-40B4-BE49-F238E27FC236}">
                <a16:creationId xmlns:a16="http://schemas.microsoft.com/office/drawing/2014/main" id="{F4F27CB2-2539-4989-A380-F42CC02C7246}"/>
              </a:ext>
            </a:extLst>
          </p:cNvPr>
          <p:cNvGrpSpPr/>
          <p:nvPr/>
        </p:nvGrpSpPr>
        <p:grpSpPr>
          <a:xfrm>
            <a:off x="8134389" y="3343795"/>
            <a:ext cx="589510" cy="589510"/>
            <a:chOff x="8134388" y="3343794"/>
            <a:chExt cx="589510" cy="589510"/>
          </a:xfrm>
        </p:grpSpPr>
        <p:sp>
          <p:nvSpPr>
            <p:cNvPr id="11" name="îşḻïḓé">
              <a:extLst>
                <a:ext uri="{FF2B5EF4-FFF2-40B4-BE49-F238E27FC236}">
                  <a16:creationId xmlns:a16="http://schemas.microsoft.com/office/drawing/2014/main" id="{DE2ADA47-F6B7-40E1-B637-205DC11AD703}"/>
                </a:ext>
              </a:extLst>
            </p:cNvPr>
            <p:cNvSpPr/>
            <p:nvPr/>
          </p:nvSpPr>
          <p:spPr>
            <a:xfrm>
              <a:off x="8134388" y="3343794"/>
              <a:ext cx="589510" cy="58951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íşḷîḓé">
              <a:extLst>
                <a:ext uri="{FF2B5EF4-FFF2-40B4-BE49-F238E27FC236}">
                  <a16:creationId xmlns:a16="http://schemas.microsoft.com/office/drawing/2014/main" id="{EA490545-4C71-43EC-BB34-96EAB4B4A924}"/>
                </a:ext>
              </a:extLst>
            </p:cNvPr>
            <p:cNvSpPr/>
            <p:nvPr/>
          </p:nvSpPr>
          <p:spPr bwMode="auto">
            <a:xfrm>
              <a:off x="8252435" y="3481238"/>
              <a:ext cx="353416" cy="314624"/>
            </a:xfrm>
            <a:custGeom>
              <a:avLst/>
              <a:gdLst>
                <a:gd name="T0" fmla="*/ 742 w 942"/>
                <a:gd name="T1" fmla="*/ 570 h 840"/>
                <a:gd name="T2" fmla="*/ 755 w 942"/>
                <a:gd name="T3" fmla="*/ 520 h 840"/>
                <a:gd name="T4" fmla="*/ 645 w 942"/>
                <a:gd name="T5" fmla="*/ 450 h 840"/>
                <a:gd name="T6" fmla="*/ 600 w 942"/>
                <a:gd name="T7" fmla="*/ 452 h 840"/>
                <a:gd name="T8" fmla="*/ 600 w 942"/>
                <a:gd name="T9" fmla="*/ 411 h 840"/>
                <a:gd name="T10" fmla="*/ 722 w 942"/>
                <a:gd name="T11" fmla="*/ 411 h 840"/>
                <a:gd name="T12" fmla="*/ 722 w 942"/>
                <a:gd name="T13" fmla="*/ 367 h 840"/>
                <a:gd name="T14" fmla="*/ 608 w 942"/>
                <a:gd name="T15" fmla="*/ 367 h 840"/>
                <a:gd name="T16" fmla="*/ 650 w 942"/>
                <a:gd name="T17" fmla="*/ 295 h 840"/>
                <a:gd name="T18" fmla="*/ 733 w 942"/>
                <a:gd name="T19" fmla="*/ 295 h 840"/>
                <a:gd name="T20" fmla="*/ 733 w 942"/>
                <a:gd name="T21" fmla="*/ 251 h 840"/>
                <a:gd name="T22" fmla="*/ 676 w 942"/>
                <a:gd name="T23" fmla="*/ 251 h 840"/>
                <a:gd name="T24" fmla="*/ 762 w 942"/>
                <a:gd name="T25" fmla="*/ 106 h 840"/>
                <a:gd name="T26" fmla="*/ 689 w 942"/>
                <a:gd name="T27" fmla="*/ 106 h 840"/>
                <a:gd name="T28" fmla="*/ 569 w 942"/>
                <a:gd name="T29" fmla="*/ 326 h 840"/>
                <a:gd name="T30" fmla="*/ 450 w 942"/>
                <a:gd name="T31" fmla="*/ 106 h 840"/>
                <a:gd name="T32" fmla="*/ 377 w 942"/>
                <a:gd name="T33" fmla="*/ 106 h 840"/>
                <a:gd name="T34" fmla="*/ 463 w 942"/>
                <a:gd name="T35" fmla="*/ 251 h 840"/>
                <a:gd name="T36" fmla="*/ 404 w 942"/>
                <a:gd name="T37" fmla="*/ 251 h 840"/>
                <a:gd name="T38" fmla="*/ 404 w 942"/>
                <a:gd name="T39" fmla="*/ 295 h 840"/>
                <a:gd name="T40" fmla="*/ 489 w 942"/>
                <a:gd name="T41" fmla="*/ 295 h 840"/>
                <a:gd name="T42" fmla="*/ 531 w 942"/>
                <a:gd name="T43" fmla="*/ 367 h 840"/>
                <a:gd name="T44" fmla="*/ 420 w 942"/>
                <a:gd name="T45" fmla="*/ 367 h 840"/>
                <a:gd name="T46" fmla="*/ 420 w 942"/>
                <a:gd name="T47" fmla="*/ 411 h 840"/>
                <a:gd name="T48" fmla="*/ 538 w 942"/>
                <a:gd name="T49" fmla="*/ 411 h 840"/>
                <a:gd name="T50" fmla="*/ 538 w 942"/>
                <a:gd name="T51" fmla="*/ 454 h 840"/>
                <a:gd name="T52" fmla="*/ 535 w 942"/>
                <a:gd name="T53" fmla="*/ 454 h 840"/>
                <a:gd name="T54" fmla="*/ 440 w 942"/>
                <a:gd name="T55" fmla="*/ 436 h 840"/>
                <a:gd name="T56" fmla="*/ 307 w 942"/>
                <a:gd name="T57" fmla="*/ 419 h 840"/>
                <a:gd name="T58" fmla="*/ 249 w 942"/>
                <a:gd name="T59" fmla="*/ 434 h 840"/>
                <a:gd name="T60" fmla="*/ 234 w 942"/>
                <a:gd name="T61" fmla="*/ 335 h 840"/>
                <a:gd name="T62" fmla="*/ 570 w 942"/>
                <a:gd name="T63" fmla="*/ 0 h 840"/>
                <a:gd name="T64" fmla="*/ 905 w 942"/>
                <a:gd name="T65" fmla="*/ 335 h 840"/>
                <a:gd name="T66" fmla="*/ 872 w 942"/>
                <a:gd name="T67" fmla="*/ 479 h 840"/>
                <a:gd name="T68" fmla="*/ 858 w 942"/>
                <a:gd name="T69" fmla="*/ 487 h 840"/>
                <a:gd name="T70" fmla="*/ 798 w 942"/>
                <a:gd name="T71" fmla="*/ 552 h 840"/>
                <a:gd name="T72" fmla="*/ 718 w 942"/>
                <a:gd name="T73" fmla="*/ 628 h 840"/>
                <a:gd name="T74" fmla="*/ 644 w 942"/>
                <a:gd name="T75" fmla="*/ 609 h 840"/>
                <a:gd name="T76" fmla="*/ 742 w 942"/>
                <a:gd name="T77" fmla="*/ 570 h 840"/>
                <a:gd name="T78" fmla="*/ 154 w 942"/>
                <a:gd name="T79" fmla="*/ 780 h 840"/>
                <a:gd name="T80" fmla="*/ 779 w 942"/>
                <a:gd name="T81" fmla="*/ 758 h 840"/>
                <a:gd name="T82" fmla="*/ 932 w 942"/>
                <a:gd name="T83" fmla="*/ 535 h 840"/>
                <a:gd name="T84" fmla="*/ 870 w 942"/>
                <a:gd name="T85" fmla="*/ 507 h 840"/>
                <a:gd name="T86" fmla="*/ 724 w 942"/>
                <a:gd name="T87" fmla="*/ 650 h 840"/>
                <a:gd name="T88" fmla="*/ 545 w 942"/>
                <a:gd name="T89" fmla="*/ 594 h 840"/>
                <a:gd name="T90" fmla="*/ 732 w 942"/>
                <a:gd name="T91" fmla="*/ 524 h 840"/>
                <a:gd name="T92" fmla="*/ 533 w 942"/>
                <a:gd name="T93" fmla="*/ 477 h 840"/>
                <a:gd name="T94" fmla="*/ 310 w 942"/>
                <a:gd name="T95" fmla="*/ 441 h 840"/>
                <a:gd name="T96" fmla="*/ 0 w 942"/>
                <a:gd name="T97" fmla="*/ 626 h 840"/>
                <a:gd name="T98" fmla="*/ 154 w 942"/>
                <a:gd name="T99" fmla="*/ 78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2" h="840">
                  <a:moveTo>
                    <a:pt x="742" y="570"/>
                  </a:moveTo>
                  <a:cubicBezTo>
                    <a:pt x="753" y="556"/>
                    <a:pt x="758" y="539"/>
                    <a:pt x="755" y="520"/>
                  </a:cubicBezTo>
                  <a:cubicBezTo>
                    <a:pt x="745" y="450"/>
                    <a:pt x="670" y="450"/>
                    <a:pt x="645" y="450"/>
                  </a:cubicBezTo>
                  <a:cubicBezTo>
                    <a:pt x="631" y="450"/>
                    <a:pt x="615" y="451"/>
                    <a:pt x="600" y="452"/>
                  </a:cubicBezTo>
                  <a:lnTo>
                    <a:pt x="600" y="411"/>
                  </a:lnTo>
                  <a:lnTo>
                    <a:pt x="722" y="411"/>
                  </a:lnTo>
                  <a:lnTo>
                    <a:pt x="722" y="367"/>
                  </a:lnTo>
                  <a:lnTo>
                    <a:pt x="608" y="367"/>
                  </a:lnTo>
                  <a:lnTo>
                    <a:pt x="650" y="295"/>
                  </a:lnTo>
                  <a:lnTo>
                    <a:pt x="733" y="295"/>
                  </a:lnTo>
                  <a:lnTo>
                    <a:pt x="733" y="251"/>
                  </a:lnTo>
                  <a:lnTo>
                    <a:pt x="676" y="251"/>
                  </a:lnTo>
                  <a:lnTo>
                    <a:pt x="762" y="106"/>
                  </a:lnTo>
                  <a:lnTo>
                    <a:pt x="689" y="106"/>
                  </a:lnTo>
                  <a:lnTo>
                    <a:pt x="569" y="326"/>
                  </a:lnTo>
                  <a:lnTo>
                    <a:pt x="450" y="106"/>
                  </a:lnTo>
                  <a:lnTo>
                    <a:pt x="377" y="106"/>
                  </a:lnTo>
                  <a:lnTo>
                    <a:pt x="463" y="251"/>
                  </a:lnTo>
                  <a:lnTo>
                    <a:pt x="404" y="251"/>
                  </a:lnTo>
                  <a:lnTo>
                    <a:pt x="404" y="295"/>
                  </a:lnTo>
                  <a:lnTo>
                    <a:pt x="489" y="295"/>
                  </a:lnTo>
                  <a:lnTo>
                    <a:pt x="531" y="367"/>
                  </a:lnTo>
                  <a:lnTo>
                    <a:pt x="420" y="367"/>
                  </a:lnTo>
                  <a:lnTo>
                    <a:pt x="420" y="411"/>
                  </a:lnTo>
                  <a:lnTo>
                    <a:pt x="538" y="411"/>
                  </a:lnTo>
                  <a:lnTo>
                    <a:pt x="538" y="454"/>
                  </a:lnTo>
                  <a:cubicBezTo>
                    <a:pt x="537" y="454"/>
                    <a:pt x="536" y="454"/>
                    <a:pt x="535" y="454"/>
                  </a:cubicBezTo>
                  <a:cubicBezTo>
                    <a:pt x="504" y="451"/>
                    <a:pt x="472" y="443"/>
                    <a:pt x="440" y="436"/>
                  </a:cubicBezTo>
                  <a:cubicBezTo>
                    <a:pt x="393" y="424"/>
                    <a:pt x="348" y="413"/>
                    <a:pt x="307" y="419"/>
                  </a:cubicBezTo>
                  <a:cubicBezTo>
                    <a:pt x="287" y="421"/>
                    <a:pt x="268" y="427"/>
                    <a:pt x="249" y="434"/>
                  </a:cubicBezTo>
                  <a:cubicBezTo>
                    <a:pt x="239" y="403"/>
                    <a:pt x="234" y="370"/>
                    <a:pt x="234" y="335"/>
                  </a:cubicBezTo>
                  <a:cubicBezTo>
                    <a:pt x="234" y="150"/>
                    <a:pt x="384" y="0"/>
                    <a:pt x="570" y="0"/>
                  </a:cubicBezTo>
                  <a:cubicBezTo>
                    <a:pt x="755" y="0"/>
                    <a:pt x="905" y="150"/>
                    <a:pt x="905" y="335"/>
                  </a:cubicBezTo>
                  <a:cubicBezTo>
                    <a:pt x="905" y="387"/>
                    <a:pt x="893" y="436"/>
                    <a:pt x="872" y="479"/>
                  </a:cubicBezTo>
                  <a:cubicBezTo>
                    <a:pt x="867" y="482"/>
                    <a:pt x="863" y="484"/>
                    <a:pt x="858" y="487"/>
                  </a:cubicBezTo>
                  <a:cubicBezTo>
                    <a:pt x="835" y="501"/>
                    <a:pt x="817" y="526"/>
                    <a:pt x="798" y="552"/>
                  </a:cubicBezTo>
                  <a:cubicBezTo>
                    <a:pt x="774" y="585"/>
                    <a:pt x="749" y="619"/>
                    <a:pt x="718" y="628"/>
                  </a:cubicBezTo>
                  <a:cubicBezTo>
                    <a:pt x="700" y="633"/>
                    <a:pt x="673" y="623"/>
                    <a:pt x="644" y="609"/>
                  </a:cubicBezTo>
                  <a:cubicBezTo>
                    <a:pt x="686" y="604"/>
                    <a:pt x="723" y="594"/>
                    <a:pt x="742" y="570"/>
                  </a:cubicBezTo>
                  <a:close/>
                  <a:moveTo>
                    <a:pt x="154" y="780"/>
                  </a:moveTo>
                  <a:cubicBezTo>
                    <a:pt x="321" y="683"/>
                    <a:pt x="559" y="840"/>
                    <a:pt x="779" y="758"/>
                  </a:cubicBezTo>
                  <a:cubicBezTo>
                    <a:pt x="864" y="727"/>
                    <a:pt x="907" y="635"/>
                    <a:pt x="932" y="535"/>
                  </a:cubicBezTo>
                  <a:cubicBezTo>
                    <a:pt x="942" y="495"/>
                    <a:pt x="922" y="475"/>
                    <a:pt x="870" y="507"/>
                  </a:cubicBezTo>
                  <a:cubicBezTo>
                    <a:pt x="824" y="535"/>
                    <a:pt x="790" y="632"/>
                    <a:pt x="724" y="650"/>
                  </a:cubicBezTo>
                  <a:cubicBezTo>
                    <a:pt x="673" y="664"/>
                    <a:pt x="607" y="606"/>
                    <a:pt x="545" y="594"/>
                  </a:cubicBezTo>
                  <a:cubicBezTo>
                    <a:pt x="624" y="587"/>
                    <a:pt x="742" y="591"/>
                    <a:pt x="732" y="524"/>
                  </a:cubicBezTo>
                  <a:cubicBezTo>
                    <a:pt x="721" y="446"/>
                    <a:pt x="603" y="483"/>
                    <a:pt x="533" y="477"/>
                  </a:cubicBezTo>
                  <a:cubicBezTo>
                    <a:pt x="453" y="469"/>
                    <a:pt x="373" y="433"/>
                    <a:pt x="310" y="441"/>
                  </a:cubicBezTo>
                  <a:cubicBezTo>
                    <a:pt x="188" y="457"/>
                    <a:pt x="83" y="591"/>
                    <a:pt x="0" y="626"/>
                  </a:cubicBezTo>
                  <a:lnTo>
                    <a:pt x="154" y="7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ïṣľíďê">
            <a:extLst>
              <a:ext uri="{FF2B5EF4-FFF2-40B4-BE49-F238E27FC236}">
                <a16:creationId xmlns:a16="http://schemas.microsoft.com/office/drawing/2014/main" id="{6ADFD5EE-380B-4B34-93E6-20C82BF8FC94}"/>
              </a:ext>
            </a:extLst>
          </p:cNvPr>
          <p:cNvGrpSpPr/>
          <p:nvPr/>
        </p:nvGrpSpPr>
        <p:grpSpPr>
          <a:xfrm>
            <a:off x="4944863" y="1948715"/>
            <a:ext cx="2996046" cy="892875"/>
            <a:chOff x="4944862" y="1946387"/>
            <a:chExt cx="2996046" cy="892875"/>
          </a:xfrm>
        </p:grpSpPr>
        <p:sp>
          <p:nvSpPr>
            <p:cNvPr id="14" name="ïşľïḋê">
              <a:extLst>
                <a:ext uri="{FF2B5EF4-FFF2-40B4-BE49-F238E27FC236}">
                  <a16:creationId xmlns:a16="http://schemas.microsoft.com/office/drawing/2014/main" id="{8531E160-B694-4263-9F1C-71162739E42C}"/>
                </a:ext>
              </a:extLst>
            </p:cNvPr>
            <p:cNvSpPr/>
            <p:nvPr/>
          </p:nvSpPr>
          <p:spPr bwMode="auto">
            <a:xfrm>
              <a:off x="4944862" y="2333985"/>
              <a:ext cx="2996046" cy="505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  <p:sp>
          <p:nvSpPr>
            <p:cNvPr id="15" name="íSļíḍè">
              <a:extLst>
                <a:ext uri="{FF2B5EF4-FFF2-40B4-BE49-F238E27FC236}">
                  <a16:creationId xmlns:a16="http://schemas.microsoft.com/office/drawing/2014/main" id="{34891380-EF08-4097-8875-9BB904174D2D}"/>
                </a:ext>
              </a:extLst>
            </p:cNvPr>
            <p:cNvSpPr txBox="1"/>
            <p:nvPr/>
          </p:nvSpPr>
          <p:spPr bwMode="auto">
            <a:xfrm>
              <a:off x="4944862" y="1946387"/>
              <a:ext cx="299604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Text here</a:t>
              </a:r>
            </a:p>
          </p:txBody>
        </p:sp>
      </p:grpSp>
      <p:grpSp>
        <p:nvGrpSpPr>
          <p:cNvPr id="16" name="iSḻîḍè">
            <a:extLst>
              <a:ext uri="{FF2B5EF4-FFF2-40B4-BE49-F238E27FC236}">
                <a16:creationId xmlns:a16="http://schemas.microsoft.com/office/drawing/2014/main" id="{9A5D7452-E923-4088-9159-C4E2AABBA057}"/>
              </a:ext>
            </a:extLst>
          </p:cNvPr>
          <p:cNvGrpSpPr/>
          <p:nvPr/>
        </p:nvGrpSpPr>
        <p:grpSpPr>
          <a:xfrm>
            <a:off x="8109585" y="2100397"/>
            <a:ext cx="589510" cy="589510"/>
            <a:chOff x="8109584" y="2098069"/>
            <a:chExt cx="589510" cy="589510"/>
          </a:xfrm>
        </p:grpSpPr>
        <p:sp>
          <p:nvSpPr>
            <p:cNvPr id="17" name="ïSľíḍê">
              <a:extLst>
                <a:ext uri="{FF2B5EF4-FFF2-40B4-BE49-F238E27FC236}">
                  <a16:creationId xmlns:a16="http://schemas.microsoft.com/office/drawing/2014/main" id="{3B6E2B62-1A58-427E-BF51-513F90C4B722}"/>
                </a:ext>
              </a:extLst>
            </p:cNvPr>
            <p:cNvSpPr/>
            <p:nvPr/>
          </p:nvSpPr>
          <p:spPr>
            <a:xfrm>
              <a:off x="8109584" y="2098069"/>
              <a:ext cx="589510" cy="58951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8" name="íṧliḋê">
              <a:extLst>
                <a:ext uri="{FF2B5EF4-FFF2-40B4-BE49-F238E27FC236}">
                  <a16:creationId xmlns:a16="http://schemas.microsoft.com/office/drawing/2014/main" id="{A53BF224-DB3E-43B3-B036-282DDB0DA6CE}"/>
                </a:ext>
              </a:extLst>
            </p:cNvPr>
            <p:cNvSpPr/>
            <p:nvPr/>
          </p:nvSpPr>
          <p:spPr bwMode="auto">
            <a:xfrm>
              <a:off x="8239280" y="2279801"/>
              <a:ext cx="330118" cy="226046"/>
            </a:xfrm>
            <a:custGeom>
              <a:avLst/>
              <a:gdLst>
                <a:gd name="connsiteX0" fmla="*/ 337989 w 606368"/>
                <a:gd name="connsiteY0" fmla="*/ 156075 h 415207"/>
                <a:gd name="connsiteX1" fmla="*/ 289432 w 606368"/>
                <a:gd name="connsiteY1" fmla="*/ 204570 h 415207"/>
                <a:gd name="connsiteX2" fmla="*/ 268913 w 606368"/>
                <a:gd name="connsiteY2" fmla="*/ 183985 h 415207"/>
                <a:gd name="connsiteX3" fmla="*/ 247095 w 606368"/>
                <a:gd name="connsiteY3" fmla="*/ 205127 h 415207"/>
                <a:gd name="connsiteX4" fmla="*/ 268263 w 606368"/>
                <a:gd name="connsiteY4" fmla="*/ 225711 h 415207"/>
                <a:gd name="connsiteX5" fmla="*/ 289432 w 606368"/>
                <a:gd name="connsiteY5" fmla="*/ 246853 h 415207"/>
                <a:gd name="connsiteX6" fmla="*/ 310600 w 606368"/>
                <a:gd name="connsiteY6" fmla="*/ 225711 h 415207"/>
                <a:gd name="connsiteX7" fmla="*/ 359158 w 606368"/>
                <a:gd name="connsiteY7" fmla="*/ 177217 h 415207"/>
                <a:gd name="connsiteX8" fmla="*/ 303173 w 606368"/>
                <a:gd name="connsiteY8" fmla="*/ 92652 h 415207"/>
                <a:gd name="connsiteX9" fmla="*/ 412172 w 606368"/>
                <a:gd name="connsiteY9" fmla="*/ 201418 h 415207"/>
                <a:gd name="connsiteX10" fmla="*/ 303173 w 606368"/>
                <a:gd name="connsiteY10" fmla="*/ 310276 h 415207"/>
                <a:gd name="connsiteX11" fmla="*/ 194266 w 606368"/>
                <a:gd name="connsiteY11" fmla="*/ 201418 h 415207"/>
                <a:gd name="connsiteX12" fmla="*/ 303173 w 606368"/>
                <a:gd name="connsiteY12" fmla="*/ 92652 h 415207"/>
                <a:gd name="connsiteX13" fmla="*/ 98322 w 606368"/>
                <a:gd name="connsiteY13" fmla="*/ 57845 h 415207"/>
                <a:gd name="connsiteX14" fmla="*/ 98322 w 606368"/>
                <a:gd name="connsiteY14" fmla="*/ 340027 h 415207"/>
                <a:gd name="connsiteX15" fmla="*/ 246502 w 606368"/>
                <a:gd name="connsiteY15" fmla="*/ 340027 h 415207"/>
                <a:gd name="connsiteX16" fmla="*/ 246502 w 606368"/>
                <a:gd name="connsiteY16" fmla="*/ 343086 h 415207"/>
                <a:gd name="connsiteX17" fmla="*/ 262657 w 606368"/>
                <a:gd name="connsiteY17" fmla="*/ 359308 h 415207"/>
                <a:gd name="connsiteX18" fmla="*/ 343618 w 606368"/>
                <a:gd name="connsiteY18" fmla="*/ 359308 h 415207"/>
                <a:gd name="connsiteX19" fmla="*/ 359866 w 606368"/>
                <a:gd name="connsiteY19" fmla="*/ 343086 h 415207"/>
                <a:gd name="connsiteX20" fmla="*/ 359866 w 606368"/>
                <a:gd name="connsiteY20" fmla="*/ 340027 h 415207"/>
                <a:gd name="connsiteX21" fmla="*/ 508046 w 606368"/>
                <a:gd name="connsiteY21" fmla="*/ 340027 h 415207"/>
                <a:gd name="connsiteX22" fmla="*/ 508696 w 606368"/>
                <a:gd name="connsiteY22" fmla="*/ 340027 h 415207"/>
                <a:gd name="connsiteX23" fmla="*/ 508696 w 606368"/>
                <a:gd name="connsiteY23" fmla="*/ 57845 h 415207"/>
                <a:gd name="connsiteX24" fmla="*/ 82817 w 606368"/>
                <a:gd name="connsiteY24" fmla="*/ 0 h 415207"/>
                <a:gd name="connsiteX25" fmla="*/ 524108 w 606368"/>
                <a:gd name="connsiteY25" fmla="*/ 0 h 415207"/>
                <a:gd name="connsiteX26" fmla="*/ 566445 w 606368"/>
                <a:gd name="connsiteY26" fmla="*/ 42272 h 415207"/>
                <a:gd name="connsiteX27" fmla="*/ 566445 w 606368"/>
                <a:gd name="connsiteY27" fmla="*/ 340027 h 415207"/>
                <a:gd name="connsiteX28" fmla="*/ 568302 w 606368"/>
                <a:gd name="connsiteY28" fmla="*/ 340027 h 415207"/>
                <a:gd name="connsiteX29" fmla="*/ 606368 w 606368"/>
                <a:gd name="connsiteY29" fmla="*/ 340027 h 415207"/>
                <a:gd name="connsiteX30" fmla="*/ 606368 w 606368"/>
                <a:gd name="connsiteY30" fmla="*/ 368579 h 415207"/>
                <a:gd name="connsiteX31" fmla="*/ 558460 w 606368"/>
                <a:gd name="connsiteY31" fmla="*/ 415207 h 415207"/>
                <a:gd name="connsiteX32" fmla="*/ 513616 w 606368"/>
                <a:gd name="connsiteY32" fmla="*/ 415207 h 415207"/>
                <a:gd name="connsiteX33" fmla="*/ 91452 w 606368"/>
                <a:gd name="connsiteY33" fmla="*/ 415207 h 415207"/>
                <a:gd name="connsiteX34" fmla="*/ 46701 w 606368"/>
                <a:gd name="connsiteY34" fmla="*/ 415207 h 415207"/>
                <a:gd name="connsiteX35" fmla="*/ 0 w 606368"/>
                <a:gd name="connsiteY35" fmla="*/ 368579 h 415207"/>
                <a:gd name="connsiteX36" fmla="*/ 0 w 606368"/>
                <a:gd name="connsiteY36" fmla="*/ 340027 h 415207"/>
                <a:gd name="connsiteX37" fmla="*/ 37973 w 606368"/>
                <a:gd name="connsiteY37" fmla="*/ 340027 h 415207"/>
                <a:gd name="connsiteX38" fmla="*/ 40480 w 606368"/>
                <a:gd name="connsiteY38" fmla="*/ 340027 h 415207"/>
                <a:gd name="connsiteX39" fmla="*/ 40480 w 606368"/>
                <a:gd name="connsiteY39" fmla="*/ 42272 h 415207"/>
                <a:gd name="connsiteX40" fmla="*/ 82817 w 606368"/>
                <a:gd name="connsiteY40" fmla="*/ 0 h 41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06368" h="415207">
                  <a:moveTo>
                    <a:pt x="337989" y="156075"/>
                  </a:moveTo>
                  <a:lnTo>
                    <a:pt x="289432" y="204570"/>
                  </a:lnTo>
                  <a:lnTo>
                    <a:pt x="268913" y="183985"/>
                  </a:lnTo>
                  <a:lnTo>
                    <a:pt x="247095" y="205127"/>
                  </a:lnTo>
                  <a:lnTo>
                    <a:pt x="268263" y="225711"/>
                  </a:lnTo>
                  <a:lnTo>
                    <a:pt x="289432" y="246853"/>
                  </a:lnTo>
                  <a:lnTo>
                    <a:pt x="310600" y="225711"/>
                  </a:lnTo>
                  <a:lnTo>
                    <a:pt x="359158" y="177217"/>
                  </a:lnTo>
                  <a:close/>
                  <a:moveTo>
                    <a:pt x="303173" y="92652"/>
                  </a:moveTo>
                  <a:cubicBezTo>
                    <a:pt x="362964" y="92652"/>
                    <a:pt x="412172" y="141147"/>
                    <a:pt x="412172" y="201418"/>
                  </a:cubicBezTo>
                  <a:cubicBezTo>
                    <a:pt x="412172" y="261132"/>
                    <a:pt x="363614" y="310276"/>
                    <a:pt x="303173" y="310276"/>
                  </a:cubicBezTo>
                  <a:cubicBezTo>
                    <a:pt x="242824" y="310276"/>
                    <a:pt x="194266" y="261039"/>
                    <a:pt x="194266" y="201418"/>
                  </a:cubicBezTo>
                  <a:cubicBezTo>
                    <a:pt x="194266" y="141703"/>
                    <a:pt x="242824" y="92652"/>
                    <a:pt x="303173" y="92652"/>
                  </a:cubicBezTo>
                  <a:close/>
                  <a:moveTo>
                    <a:pt x="98322" y="57845"/>
                  </a:moveTo>
                  <a:lnTo>
                    <a:pt x="98322" y="340027"/>
                  </a:lnTo>
                  <a:lnTo>
                    <a:pt x="246502" y="340027"/>
                  </a:lnTo>
                  <a:lnTo>
                    <a:pt x="246502" y="343086"/>
                  </a:lnTo>
                  <a:cubicBezTo>
                    <a:pt x="246502" y="351892"/>
                    <a:pt x="254023" y="359308"/>
                    <a:pt x="262657" y="359308"/>
                  </a:cubicBezTo>
                  <a:lnTo>
                    <a:pt x="343618" y="359308"/>
                  </a:lnTo>
                  <a:cubicBezTo>
                    <a:pt x="352438" y="359308"/>
                    <a:pt x="359866" y="351800"/>
                    <a:pt x="359866" y="343086"/>
                  </a:cubicBezTo>
                  <a:lnTo>
                    <a:pt x="359866" y="340027"/>
                  </a:lnTo>
                  <a:lnTo>
                    <a:pt x="508046" y="340027"/>
                  </a:lnTo>
                  <a:lnTo>
                    <a:pt x="508696" y="340027"/>
                  </a:lnTo>
                  <a:lnTo>
                    <a:pt x="508696" y="57845"/>
                  </a:lnTo>
                  <a:close/>
                  <a:moveTo>
                    <a:pt x="82817" y="0"/>
                  </a:moveTo>
                  <a:lnTo>
                    <a:pt x="524108" y="0"/>
                  </a:lnTo>
                  <a:cubicBezTo>
                    <a:pt x="547133" y="0"/>
                    <a:pt x="566445" y="18633"/>
                    <a:pt x="566445" y="42272"/>
                  </a:cubicBezTo>
                  <a:lnTo>
                    <a:pt x="566445" y="340027"/>
                  </a:lnTo>
                  <a:lnTo>
                    <a:pt x="568302" y="340027"/>
                  </a:lnTo>
                  <a:lnTo>
                    <a:pt x="606368" y="340027"/>
                  </a:lnTo>
                  <a:lnTo>
                    <a:pt x="606368" y="368579"/>
                  </a:lnTo>
                  <a:cubicBezTo>
                    <a:pt x="606368" y="394071"/>
                    <a:pt x="585199" y="415207"/>
                    <a:pt x="558460" y="415207"/>
                  </a:cubicBezTo>
                  <a:lnTo>
                    <a:pt x="513616" y="415207"/>
                  </a:lnTo>
                  <a:lnTo>
                    <a:pt x="91452" y="415207"/>
                  </a:lnTo>
                  <a:lnTo>
                    <a:pt x="46701" y="415207"/>
                  </a:lnTo>
                  <a:cubicBezTo>
                    <a:pt x="21169" y="415207"/>
                    <a:pt x="0" y="394627"/>
                    <a:pt x="0" y="368579"/>
                  </a:cubicBezTo>
                  <a:lnTo>
                    <a:pt x="0" y="340027"/>
                  </a:lnTo>
                  <a:lnTo>
                    <a:pt x="37973" y="340027"/>
                  </a:lnTo>
                  <a:lnTo>
                    <a:pt x="40480" y="340027"/>
                  </a:lnTo>
                  <a:lnTo>
                    <a:pt x="40480" y="42272"/>
                  </a:lnTo>
                  <a:cubicBezTo>
                    <a:pt x="40480" y="19282"/>
                    <a:pt x="59142" y="0"/>
                    <a:pt x="828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íṡḷíḑe">
            <a:extLst>
              <a:ext uri="{FF2B5EF4-FFF2-40B4-BE49-F238E27FC236}">
                <a16:creationId xmlns:a16="http://schemas.microsoft.com/office/drawing/2014/main" id="{D76267B3-7E2A-4725-9CED-0E5A5D745720}"/>
              </a:ext>
            </a:extLst>
          </p:cNvPr>
          <p:cNvGrpSpPr/>
          <p:nvPr/>
        </p:nvGrpSpPr>
        <p:grpSpPr>
          <a:xfrm>
            <a:off x="4944863" y="4435511"/>
            <a:ext cx="2996046" cy="892875"/>
            <a:chOff x="4944862" y="4437838"/>
            <a:chExt cx="2996046" cy="892875"/>
          </a:xfrm>
        </p:grpSpPr>
        <p:sp>
          <p:nvSpPr>
            <p:cNvPr id="20" name="îṡľídé">
              <a:extLst>
                <a:ext uri="{FF2B5EF4-FFF2-40B4-BE49-F238E27FC236}">
                  <a16:creationId xmlns:a16="http://schemas.microsoft.com/office/drawing/2014/main" id="{F26555C4-163C-451F-82A2-8039421ED2A4}"/>
                </a:ext>
              </a:extLst>
            </p:cNvPr>
            <p:cNvSpPr/>
            <p:nvPr/>
          </p:nvSpPr>
          <p:spPr bwMode="auto">
            <a:xfrm>
              <a:off x="4944862" y="4825436"/>
              <a:ext cx="2996046" cy="505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content, content to match the title. </a:t>
              </a:r>
            </a:p>
          </p:txBody>
        </p:sp>
        <p:sp>
          <p:nvSpPr>
            <p:cNvPr id="21" name="iŝḻïḋé">
              <a:extLst>
                <a:ext uri="{FF2B5EF4-FFF2-40B4-BE49-F238E27FC236}">
                  <a16:creationId xmlns:a16="http://schemas.microsoft.com/office/drawing/2014/main" id="{4DC8B269-80F1-43F3-923B-3D36627A2916}"/>
                </a:ext>
              </a:extLst>
            </p:cNvPr>
            <p:cNvSpPr txBox="1"/>
            <p:nvPr/>
          </p:nvSpPr>
          <p:spPr bwMode="auto">
            <a:xfrm>
              <a:off x="4944862" y="4437838"/>
              <a:ext cx="299604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Text here</a:t>
              </a:r>
            </a:p>
          </p:txBody>
        </p:sp>
      </p:grpSp>
      <p:grpSp>
        <p:nvGrpSpPr>
          <p:cNvPr id="22" name="ïşḷiḓè">
            <a:extLst>
              <a:ext uri="{FF2B5EF4-FFF2-40B4-BE49-F238E27FC236}">
                <a16:creationId xmlns:a16="http://schemas.microsoft.com/office/drawing/2014/main" id="{55CDD749-BF61-43B1-8685-B43F742487CB}"/>
              </a:ext>
            </a:extLst>
          </p:cNvPr>
          <p:cNvGrpSpPr/>
          <p:nvPr/>
        </p:nvGrpSpPr>
        <p:grpSpPr>
          <a:xfrm>
            <a:off x="8134389" y="4587193"/>
            <a:ext cx="589510" cy="589510"/>
            <a:chOff x="8134388" y="4589520"/>
            <a:chExt cx="589510" cy="589510"/>
          </a:xfrm>
        </p:grpSpPr>
        <p:sp>
          <p:nvSpPr>
            <p:cNvPr id="23" name="ïṩḻiḓê">
              <a:extLst>
                <a:ext uri="{FF2B5EF4-FFF2-40B4-BE49-F238E27FC236}">
                  <a16:creationId xmlns:a16="http://schemas.microsoft.com/office/drawing/2014/main" id="{09DBF240-A3AA-4C97-8CB0-D5238D0A7086}"/>
                </a:ext>
              </a:extLst>
            </p:cNvPr>
            <p:cNvSpPr/>
            <p:nvPr/>
          </p:nvSpPr>
          <p:spPr>
            <a:xfrm>
              <a:off x="8134388" y="4589520"/>
              <a:ext cx="589510" cy="58951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" name="i$ľîďé">
              <a:extLst>
                <a:ext uri="{FF2B5EF4-FFF2-40B4-BE49-F238E27FC236}">
                  <a16:creationId xmlns:a16="http://schemas.microsoft.com/office/drawing/2014/main" id="{46226FF6-E6D7-4A69-9ABD-BC925E114DDE}"/>
                </a:ext>
              </a:extLst>
            </p:cNvPr>
            <p:cNvSpPr/>
            <p:nvPr/>
          </p:nvSpPr>
          <p:spPr bwMode="auto">
            <a:xfrm>
              <a:off x="8271479" y="4742407"/>
              <a:ext cx="315328" cy="283738"/>
            </a:xfrm>
            <a:custGeom>
              <a:avLst/>
              <a:gdLst>
                <a:gd name="connsiteX0" fmla="*/ 465730 w 609191"/>
                <a:gd name="connsiteY0" fmla="*/ 360460 h 548159"/>
                <a:gd name="connsiteX1" fmla="*/ 465730 w 609191"/>
                <a:gd name="connsiteY1" fmla="*/ 404898 h 548159"/>
                <a:gd name="connsiteX2" fmla="*/ 421230 w 609191"/>
                <a:gd name="connsiteY2" fmla="*/ 404898 h 548159"/>
                <a:gd name="connsiteX3" fmla="*/ 421230 w 609191"/>
                <a:gd name="connsiteY3" fmla="*/ 439197 h 548159"/>
                <a:gd name="connsiteX4" fmla="*/ 465730 w 609191"/>
                <a:gd name="connsiteY4" fmla="*/ 439197 h 548159"/>
                <a:gd name="connsiteX5" fmla="*/ 465730 w 609191"/>
                <a:gd name="connsiteY5" fmla="*/ 483635 h 548159"/>
                <a:gd name="connsiteX6" fmla="*/ 499982 w 609191"/>
                <a:gd name="connsiteY6" fmla="*/ 483635 h 548159"/>
                <a:gd name="connsiteX7" fmla="*/ 499982 w 609191"/>
                <a:gd name="connsiteY7" fmla="*/ 439197 h 548159"/>
                <a:gd name="connsiteX8" fmla="*/ 544577 w 609191"/>
                <a:gd name="connsiteY8" fmla="*/ 439197 h 548159"/>
                <a:gd name="connsiteX9" fmla="*/ 544577 w 609191"/>
                <a:gd name="connsiteY9" fmla="*/ 404898 h 548159"/>
                <a:gd name="connsiteX10" fmla="*/ 499982 w 609191"/>
                <a:gd name="connsiteY10" fmla="*/ 404898 h 548159"/>
                <a:gd name="connsiteX11" fmla="*/ 499982 w 609191"/>
                <a:gd name="connsiteY11" fmla="*/ 360460 h 548159"/>
                <a:gd name="connsiteX12" fmla="*/ 482809 w 609191"/>
                <a:gd name="connsiteY12" fmla="*/ 295746 h 548159"/>
                <a:gd name="connsiteX13" fmla="*/ 609191 w 609191"/>
                <a:gd name="connsiteY13" fmla="*/ 421953 h 548159"/>
                <a:gd name="connsiteX14" fmla="*/ 482809 w 609191"/>
                <a:gd name="connsiteY14" fmla="*/ 548159 h 548159"/>
                <a:gd name="connsiteX15" fmla="*/ 356426 w 609191"/>
                <a:gd name="connsiteY15" fmla="*/ 421953 h 548159"/>
                <a:gd name="connsiteX16" fmla="*/ 482809 w 609191"/>
                <a:gd name="connsiteY16" fmla="*/ 295746 h 548159"/>
                <a:gd name="connsiteX17" fmla="*/ 256102 w 609191"/>
                <a:gd name="connsiteY17" fmla="*/ 446 h 548159"/>
                <a:gd name="connsiteX18" fmla="*/ 318064 w 609191"/>
                <a:gd name="connsiteY18" fmla="*/ 13618 h 548159"/>
                <a:gd name="connsiteX19" fmla="*/ 348333 w 609191"/>
                <a:gd name="connsiteY19" fmla="*/ 41667 h 548159"/>
                <a:gd name="connsiteX20" fmla="*/ 381544 w 609191"/>
                <a:gd name="connsiteY20" fmla="*/ 146945 h 548159"/>
                <a:gd name="connsiteX21" fmla="*/ 379267 w 609191"/>
                <a:gd name="connsiteY21" fmla="*/ 156232 h 548159"/>
                <a:gd name="connsiteX22" fmla="*/ 388186 w 609191"/>
                <a:gd name="connsiteY22" fmla="*/ 200485 h 548159"/>
                <a:gd name="connsiteX23" fmla="*/ 366742 w 609191"/>
                <a:gd name="connsiteY23" fmla="*/ 237725 h 548159"/>
                <a:gd name="connsiteX24" fmla="*/ 351749 w 609191"/>
                <a:gd name="connsiteY24" fmla="*/ 278851 h 548159"/>
                <a:gd name="connsiteX25" fmla="*/ 351749 w 609191"/>
                <a:gd name="connsiteY25" fmla="*/ 322915 h 548159"/>
                <a:gd name="connsiteX26" fmla="*/ 317969 w 609191"/>
                <a:gd name="connsiteY26" fmla="*/ 422507 h 548159"/>
                <a:gd name="connsiteX27" fmla="*/ 376800 w 609191"/>
                <a:gd name="connsiteY27" fmla="*/ 548159 h 548159"/>
                <a:gd name="connsiteX28" fmla="*/ 26853 w 609191"/>
                <a:gd name="connsiteY28" fmla="*/ 548159 h 548159"/>
                <a:gd name="connsiteX29" fmla="*/ 0 w 609191"/>
                <a:gd name="connsiteY29" fmla="*/ 521437 h 548159"/>
                <a:gd name="connsiteX30" fmla="*/ 0 w 609191"/>
                <a:gd name="connsiteY30" fmla="*/ 473867 h 548159"/>
                <a:gd name="connsiteX31" fmla="*/ 19452 w 609191"/>
                <a:gd name="connsiteY31" fmla="*/ 433120 h 548159"/>
                <a:gd name="connsiteX32" fmla="*/ 173740 w 609191"/>
                <a:gd name="connsiteY32" fmla="*/ 334286 h 548159"/>
                <a:gd name="connsiteX33" fmla="*/ 176586 w 609191"/>
                <a:gd name="connsiteY33" fmla="*/ 330021 h 548159"/>
                <a:gd name="connsiteX34" fmla="*/ 176586 w 609191"/>
                <a:gd name="connsiteY34" fmla="*/ 278851 h 548159"/>
                <a:gd name="connsiteX35" fmla="*/ 161594 w 609191"/>
                <a:gd name="connsiteY35" fmla="*/ 237725 h 548159"/>
                <a:gd name="connsiteX36" fmla="*/ 140149 w 609191"/>
                <a:gd name="connsiteY36" fmla="*/ 200485 h 548159"/>
                <a:gd name="connsiteX37" fmla="*/ 148499 w 609191"/>
                <a:gd name="connsiteY37" fmla="*/ 156232 h 548159"/>
                <a:gd name="connsiteX38" fmla="*/ 146222 w 609191"/>
                <a:gd name="connsiteY38" fmla="*/ 146756 h 548159"/>
                <a:gd name="connsiteX39" fmla="*/ 146032 w 609191"/>
                <a:gd name="connsiteY39" fmla="*/ 95111 h 548159"/>
                <a:gd name="connsiteX40" fmla="*/ 176207 w 609191"/>
                <a:gd name="connsiteY40" fmla="*/ 42141 h 548159"/>
                <a:gd name="connsiteX41" fmla="*/ 204199 w 609191"/>
                <a:gd name="connsiteY41" fmla="*/ 19019 h 548159"/>
                <a:gd name="connsiteX42" fmla="*/ 231431 w 609191"/>
                <a:gd name="connsiteY42" fmla="*/ 5184 h 548159"/>
                <a:gd name="connsiteX43" fmla="*/ 256102 w 609191"/>
                <a:gd name="connsiteY43" fmla="*/ 446 h 54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9191" h="548159">
                  <a:moveTo>
                    <a:pt x="465730" y="360460"/>
                  </a:moveTo>
                  <a:lnTo>
                    <a:pt x="465730" y="404898"/>
                  </a:lnTo>
                  <a:lnTo>
                    <a:pt x="421230" y="404898"/>
                  </a:lnTo>
                  <a:lnTo>
                    <a:pt x="421230" y="439197"/>
                  </a:lnTo>
                  <a:lnTo>
                    <a:pt x="465730" y="439197"/>
                  </a:lnTo>
                  <a:lnTo>
                    <a:pt x="465730" y="483635"/>
                  </a:lnTo>
                  <a:lnTo>
                    <a:pt x="499982" y="483635"/>
                  </a:lnTo>
                  <a:lnTo>
                    <a:pt x="499982" y="439197"/>
                  </a:lnTo>
                  <a:lnTo>
                    <a:pt x="544577" y="439197"/>
                  </a:lnTo>
                  <a:lnTo>
                    <a:pt x="544577" y="404898"/>
                  </a:lnTo>
                  <a:lnTo>
                    <a:pt x="499982" y="404898"/>
                  </a:lnTo>
                  <a:lnTo>
                    <a:pt x="499982" y="360460"/>
                  </a:lnTo>
                  <a:close/>
                  <a:moveTo>
                    <a:pt x="482809" y="295746"/>
                  </a:moveTo>
                  <a:cubicBezTo>
                    <a:pt x="552642" y="295746"/>
                    <a:pt x="609191" y="352217"/>
                    <a:pt x="609191" y="421953"/>
                  </a:cubicBezTo>
                  <a:cubicBezTo>
                    <a:pt x="609191" y="491688"/>
                    <a:pt x="552642" y="548159"/>
                    <a:pt x="482809" y="548159"/>
                  </a:cubicBezTo>
                  <a:cubicBezTo>
                    <a:pt x="413071" y="548159"/>
                    <a:pt x="356426" y="491688"/>
                    <a:pt x="356426" y="421953"/>
                  </a:cubicBezTo>
                  <a:cubicBezTo>
                    <a:pt x="356426" y="352217"/>
                    <a:pt x="412976" y="295746"/>
                    <a:pt x="482809" y="295746"/>
                  </a:cubicBezTo>
                  <a:close/>
                  <a:moveTo>
                    <a:pt x="256102" y="446"/>
                  </a:moveTo>
                  <a:cubicBezTo>
                    <a:pt x="283050" y="-1828"/>
                    <a:pt x="303356" y="4900"/>
                    <a:pt x="318064" y="13618"/>
                  </a:cubicBezTo>
                  <a:cubicBezTo>
                    <a:pt x="339983" y="25747"/>
                    <a:pt x="348333" y="41667"/>
                    <a:pt x="348333" y="41667"/>
                  </a:cubicBezTo>
                  <a:cubicBezTo>
                    <a:pt x="348333" y="41667"/>
                    <a:pt x="398434" y="45173"/>
                    <a:pt x="381544" y="146945"/>
                  </a:cubicBezTo>
                  <a:cubicBezTo>
                    <a:pt x="380975" y="149978"/>
                    <a:pt x="380216" y="153105"/>
                    <a:pt x="379267" y="156232"/>
                  </a:cubicBezTo>
                  <a:cubicBezTo>
                    <a:pt x="388946" y="156232"/>
                    <a:pt x="398624" y="163623"/>
                    <a:pt x="388186" y="200485"/>
                  </a:cubicBezTo>
                  <a:cubicBezTo>
                    <a:pt x="380026" y="229292"/>
                    <a:pt x="372435" y="237251"/>
                    <a:pt x="366742" y="237725"/>
                  </a:cubicBezTo>
                  <a:cubicBezTo>
                    <a:pt x="364749" y="250802"/>
                    <a:pt x="359530" y="265206"/>
                    <a:pt x="351749" y="278851"/>
                  </a:cubicBezTo>
                  <a:lnTo>
                    <a:pt x="351749" y="322915"/>
                  </a:lnTo>
                  <a:cubicBezTo>
                    <a:pt x="330589" y="350584"/>
                    <a:pt x="317969" y="385077"/>
                    <a:pt x="317969" y="422507"/>
                  </a:cubicBezTo>
                  <a:cubicBezTo>
                    <a:pt x="317969" y="472920"/>
                    <a:pt x="340837" y="518120"/>
                    <a:pt x="376800" y="548159"/>
                  </a:cubicBezTo>
                  <a:lnTo>
                    <a:pt x="26853" y="548159"/>
                  </a:lnTo>
                  <a:cubicBezTo>
                    <a:pt x="12051" y="548159"/>
                    <a:pt x="0" y="536219"/>
                    <a:pt x="0" y="521437"/>
                  </a:cubicBezTo>
                  <a:lnTo>
                    <a:pt x="0" y="473867"/>
                  </a:lnTo>
                  <a:cubicBezTo>
                    <a:pt x="0" y="458137"/>
                    <a:pt x="7211" y="443070"/>
                    <a:pt x="19452" y="433120"/>
                  </a:cubicBezTo>
                  <a:cubicBezTo>
                    <a:pt x="86633" y="377970"/>
                    <a:pt x="159032" y="341487"/>
                    <a:pt x="173740" y="334286"/>
                  </a:cubicBezTo>
                  <a:cubicBezTo>
                    <a:pt x="175353" y="333528"/>
                    <a:pt x="176396" y="331917"/>
                    <a:pt x="176586" y="330021"/>
                  </a:cubicBezTo>
                  <a:lnTo>
                    <a:pt x="176586" y="278851"/>
                  </a:lnTo>
                  <a:cubicBezTo>
                    <a:pt x="168616" y="265206"/>
                    <a:pt x="163587" y="250802"/>
                    <a:pt x="161594" y="237725"/>
                  </a:cubicBezTo>
                  <a:cubicBezTo>
                    <a:pt x="155901" y="237251"/>
                    <a:pt x="148310" y="229197"/>
                    <a:pt x="140149" y="200485"/>
                  </a:cubicBezTo>
                  <a:cubicBezTo>
                    <a:pt x="129806" y="164192"/>
                    <a:pt x="139200" y="156516"/>
                    <a:pt x="148499" y="156232"/>
                  </a:cubicBezTo>
                  <a:cubicBezTo>
                    <a:pt x="147645" y="153105"/>
                    <a:pt x="146886" y="149978"/>
                    <a:pt x="146222" y="146756"/>
                  </a:cubicBezTo>
                  <a:cubicBezTo>
                    <a:pt x="142711" y="128467"/>
                    <a:pt x="141667" y="111410"/>
                    <a:pt x="146032" y="95111"/>
                  </a:cubicBezTo>
                  <a:cubicBezTo>
                    <a:pt x="151061" y="73222"/>
                    <a:pt x="162922" y="55691"/>
                    <a:pt x="176207" y="42141"/>
                  </a:cubicBezTo>
                  <a:cubicBezTo>
                    <a:pt x="184557" y="33233"/>
                    <a:pt x="194046" y="25463"/>
                    <a:pt x="204199" y="19019"/>
                  </a:cubicBezTo>
                  <a:cubicBezTo>
                    <a:pt x="212454" y="13334"/>
                    <a:pt x="221563" y="8406"/>
                    <a:pt x="231431" y="5184"/>
                  </a:cubicBezTo>
                  <a:cubicBezTo>
                    <a:pt x="239117" y="2626"/>
                    <a:pt x="247373" y="825"/>
                    <a:pt x="256102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iṥľîďé">
            <a:extLst>
              <a:ext uri="{FF2B5EF4-FFF2-40B4-BE49-F238E27FC236}">
                <a16:creationId xmlns:a16="http://schemas.microsoft.com/office/drawing/2014/main" id="{2B9AD98B-AB9F-4428-BFA9-8BAF877E39F1}"/>
              </a:ext>
            </a:extLst>
          </p:cNvPr>
          <p:cNvGrpSpPr/>
          <p:nvPr/>
        </p:nvGrpSpPr>
        <p:grpSpPr>
          <a:xfrm>
            <a:off x="9571134" y="2858900"/>
            <a:ext cx="1559300" cy="1559300"/>
            <a:chOff x="9571133" y="2858900"/>
            <a:chExt cx="1559300" cy="1559300"/>
          </a:xfrm>
        </p:grpSpPr>
        <p:sp>
          <p:nvSpPr>
            <p:cNvPr id="26" name="íşļïḋê">
              <a:extLst>
                <a:ext uri="{FF2B5EF4-FFF2-40B4-BE49-F238E27FC236}">
                  <a16:creationId xmlns:a16="http://schemas.microsoft.com/office/drawing/2014/main" id="{1D91B878-CB7C-4F70-A591-C83D75A11585}"/>
                </a:ext>
              </a:extLst>
            </p:cNvPr>
            <p:cNvSpPr/>
            <p:nvPr/>
          </p:nvSpPr>
          <p:spPr>
            <a:xfrm>
              <a:off x="9571133" y="2858900"/>
              <a:ext cx="1559300" cy="155930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 w="9525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íṧḷîḋê">
              <a:extLst>
                <a:ext uri="{FF2B5EF4-FFF2-40B4-BE49-F238E27FC236}">
                  <a16:creationId xmlns:a16="http://schemas.microsoft.com/office/drawing/2014/main" id="{B6417704-2A65-42F6-BE0D-E6BB09EB077C}"/>
                </a:ext>
              </a:extLst>
            </p:cNvPr>
            <p:cNvSpPr/>
            <p:nvPr/>
          </p:nvSpPr>
          <p:spPr>
            <a:xfrm>
              <a:off x="9681845" y="2914256"/>
              <a:ext cx="1448588" cy="1448588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Text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92420BE-F632-4E4D-81A1-831CA63C2BE5}"/>
              </a:ext>
            </a:extLst>
          </p:cNvPr>
          <p:cNvCxnSpPr>
            <a:stCxn id="26" idx="1"/>
            <a:endCxn id="17" idx="6"/>
          </p:cNvCxnSpPr>
          <p:nvPr/>
        </p:nvCxnSpPr>
        <p:spPr>
          <a:xfrm flipH="1" flipV="1">
            <a:off x="8699095" y="2395152"/>
            <a:ext cx="1100393" cy="692102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454E70A-9A29-4C74-8029-B2748AAD1109}"/>
              </a:ext>
            </a:extLst>
          </p:cNvPr>
          <p:cNvCxnSpPr>
            <a:stCxn id="26" idx="3"/>
            <a:endCxn id="23" idx="7"/>
          </p:cNvCxnSpPr>
          <p:nvPr/>
        </p:nvCxnSpPr>
        <p:spPr>
          <a:xfrm flipH="1">
            <a:off x="8637567" y="4189846"/>
            <a:ext cx="1161921" cy="48367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5996F385-DEEA-486A-A81F-2E483BDB1528}"/>
              </a:ext>
            </a:extLst>
          </p:cNvPr>
          <p:cNvCxnSpPr>
            <a:stCxn id="11" idx="6"/>
            <a:endCxn id="26" idx="2"/>
          </p:cNvCxnSpPr>
          <p:nvPr/>
        </p:nvCxnSpPr>
        <p:spPr>
          <a:xfrm>
            <a:off x="8723899" y="3638550"/>
            <a:ext cx="84723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A0EAF9EC-F3C6-4957-95E2-448F1F1C0307}"/>
              </a:ext>
            </a:extLst>
          </p:cNvPr>
          <p:cNvSpPr txBox="1"/>
          <p:nvPr/>
        </p:nvSpPr>
        <p:spPr>
          <a:xfrm>
            <a:off x="1105154" y="128489"/>
            <a:ext cx="30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75FEC42-67E0-4261-9EAC-E2DDD98C0655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37867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 xmlns:a16="http://schemas.microsoft.com/office/drawing/2014/main" xmlns:a14="http://schemas.microsoft.com/office/drawing/2010/main">
      <p:transition spd="slow" advClick="0" advTm="1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41CF3843-114D-4839-B632-5A661C60E563}"/>
              </a:ext>
            </a:extLst>
          </p:cNvPr>
          <p:cNvCxnSpPr>
            <a:cxnSpLocks/>
          </p:cNvCxnSpPr>
          <p:nvPr/>
        </p:nvCxnSpPr>
        <p:spPr>
          <a:xfrm flipV="1">
            <a:off x="5255188" y="2985315"/>
            <a:ext cx="0" cy="1759974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2C62E61-BE8C-4DA6-AF51-F9BD080FC7DD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6A09D68-8F5C-4297-82AB-D8AF5E2C3A04}"/>
              </a:ext>
            </a:extLst>
          </p:cNvPr>
          <p:cNvCxnSpPr>
            <a:cxnSpLocks/>
          </p:cNvCxnSpPr>
          <p:nvPr/>
        </p:nvCxnSpPr>
        <p:spPr>
          <a:xfrm flipV="1">
            <a:off x="1608660" y="2222078"/>
            <a:ext cx="0" cy="1759974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0DA9C363-5984-4435-89E4-96B7E9B63AC3}"/>
              </a:ext>
            </a:extLst>
          </p:cNvPr>
          <p:cNvSpPr/>
          <p:nvPr/>
        </p:nvSpPr>
        <p:spPr>
          <a:xfrm>
            <a:off x="1441524" y="3261864"/>
            <a:ext cx="334272" cy="334272"/>
          </a:xfrm>
          <a:prstGeom prst="ellipse">
            <a:avLst/>
          </a:prstGeom>
          <a:solidFill>
            <a:schemeClr val="bg1">
              <a:alpha val="3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6DF5E39-EBFA-4C5F-A668-46634538DEE0}"/>
              </a:ext>
            </a:extLst>
          </p:cNvPr>
          <p:cNvSpPr/>
          <p:nvPr/>
        </p:nvSpPr>
        <p:spPr>
          <a:xfrm>
            <a:off x="5085595" y="3261864"/>
            <a:ext cx="334272" cy="334272"/>
          </a:xfrm>
          <a:prstGeom prst="ellipse">
            <a:avLst/>
          </a:prstGeom>
          <a:solidFill>
            <a:schemeClr val="bg1">
              <a:alpha val="3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9E2D96A-5BB7-4608-9779-D428DC933400}"/>
              </a:ext>
            </a:extLst>
          </p:cNvPr>
          <p:cNvSpPr/>
          <p:nvPr/>
        </p:nvSpPr>
        <p:spPr>
          <a:xfrm>
            <a:off x="1022403" y="4049665"/>
            <a:ext cx="1172514" cy="1172514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2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65BF09C-D349-43D5-9DAA-271F423B9A9E}"/>
              </a:ext>
            </a:extLst>
          </p:cNvPr>
          <p:cNvSpPr/>
          <p:nvPr/>
        </p:nvSpPr>
        <p:spPr>
          <a:xfrm>
            <a:off x="4668931" y="1729233"/>
            <a:ext cx="1172514" cy="1172514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2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1D4C0C-0368-4DC1-9468-8EB5C95653FF}"/>
              </a:ext>
            </a:extLst>
          </p:cNvPr>
          <p:cNvSpPr/>
          <p:nvPr/>
        </p:nvSpPr>
        <p:spPr>
          <a:xfrm>
            <a:off x="1697151" y="2436737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029AA6F-0332-4E72-8FA8-1D2475EABEB6}"/>
              </a:ext>
            </a:extLst>
          </p:cNvPr>
          <p:cNvSpPr/>
          <p:nvPr/>
        </p:nvSpPr>
        <p:spPr>
          <a:xfrm>
            <a:off x="1697151" y="1890322"/>
            <a:ext cx="2514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1FCC975-DF46-45D1-8A7B-0067FCF8A2F9}"/>
              </a:ext>
            </a:extLst>
          </p:cNvPr>
          <p:cNvSpPr/>
          <p:nvPr/>
        </p:nvSpPr>
        <p:spPr>
          <a:xfrm>
            <a:off x="5419867" y="4136682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7FAD3F3-E654-48C6-AEAB-C5A9E73BC51B}"/>
              </a:ext>
            </a:extLst>
          </p:cNvPr>
          <p:cNvSpPr/>
          <p:nvPr/>
        </p:nvSpPr>
        <p:spPr>
          <a:xfrm>
            <a:off x="5419867" y="3590267"/>
            <a:ext cx="2514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AE7DBC5-F731-422B-8D39-2DA3592A5920}"/>
              </a:ext>
            </a:extLst>
          </p:cNvPr>
          <p:cNvCxnSpPr>
            <a:cxnSpLocks/>
          </p:cNvCxnSpPr>
          <p:nvPr/>
        </p:nvCxnSpPr>
        <p:spPr>
          <a:xfrm flipV="1">
            <a:off x="8811953" y="2222078"/>
            <a:ext cx="0" cy="1759974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D1062059-26CF-4F16-A09F-FB52B2EDC5DF}"/>
              </a:ext>
            </a:extLst>
          </p:cNvPr>
          <p:cNvSpPr/>
          <p:nvPr/>
        </p:nvSpPr>
        <p:spPr>
          <a:xfrm>
            <a:off x="8644817" y="3261864"/>
            <a:ext cx="334272" cy="334272"/>
          </a:xfrm>
          <a:prstGeom prst="ellipse">
            <a:avLst/>
          </a:prstGeom>
          <a:solidFill>
            <a:schemeClr val="bg1">
              <a:alpha val="3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8CFE5F7-3018-4DDE-8B4A-9756FE115930}"/>
              </a:ext>
            </a:extLst>
          </p:cNvPr>
          <p:cNvSpPr/>
          <p:nvPr/>
        </p:nvSpPr>
        <p:spPr>
          <a:xfrm>
            <a:off x="8225696" y="4049665"/>
            <a:ext cx="1172514" cy="1172514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2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3A1F490-4D77-4F66-8EFF-94FA08D07C84}"/>
              </a:ext>
            </a:extLst>
          </p:cNvPr>
          <p:cNvSpPr/>
          <p:nvPr/>
        </p:nvSpPr>
        <p:spPr>
          <a:xfrm>
            <a:off x="8900444" y="2436737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FF5C27E-FD82-4239-ADE9-B7A31CAC95E7}"/>
              </a:ext>
            </a:extLst>
          </p:cNvPr>
          <p:cNvSpPr/>
          <p:nvPr/>
        </p:nvSpPr>
        <p:spPr>
          <a:xfrm>
            <a:off x="8900444" y="1890322"/>
            <a:ext cx="2514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125218E-2140-4BEC-8684-D20FD063FDCC}"/>
              </a:ext>
            </a:extLst>
          </p:cNvPr>
          <p:cNvSpPr txBox="1"/>
          <p:nvPr/>
        </p:nvSpPr>
        <p:spPr>
          <a:xfrm>
            <a:off x="1105154" y="128489"/>
            <a:ext cx="3563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4876523-20A7-4521-9B71-315CBCCA82F0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4162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 xmlns:a16="http://schemas.microsoft.com/office/drawing/2014/main">
      <p:transition spd="slow" advClick="0" advTm="1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4" grpId="0" animBg="1"/>
      <p:bldP spid="15" grpId="0" animBg="1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302DF80-313A-4A94-9904-29539F8F39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58497" y="1"/>
            <a:ext cx="5833503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10E8B4D-DB2E-4070-9C2D-776A335087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33503" cy="6858000"/>
          </a:xfrm>
          <a:prstGeom prst="rect">
            <a:avLst/>
          </a:prstGeom>
        </p:spPr>
      </p:pic>
      <p:pic>
        <p:nvPicPr>
          <p:cNvPr id="9" name="图片 8" descr="图片包含 风扇&#10;&#10;已生成高可信度的说明">
            <a:extLst>
              <a:ext uri="{FF2B5EF4-FFF2-40B4-BE49-F238E27FC236}">
                <a16:creationId xmlns:a16="http://schemas.microsoft.com/office/drawing/2014/main" id="{DF80910F-125B-4BB8-97DF-5FAA2220C5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389" y="-357190"/>
            <a:ext cx="7181222" cy="75120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ACE23DA-7840-4807-955D-AB51D01433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86" y="5411036"/>
            <a:ext cx="5174902" cy="136657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EF579A5-29B5-4BEC-A870-22382180B7AD}"/>
              </a:ext>
            </a:extLst>
          </p:cNvPr>
          <p:cNvSpPr txBox="1"/>
          <p:nvPr/>
        </p:nvSpPr>
        <p:spPr>
          <a:xfrm>
            <a:off x="1881795" y="2394409"/>
            <a:ext cx="8947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cs typeface="+mn-ea"/>
                <a:sym typeface="+mn-lt"/>
              </a:rPr>
              <a:t>THANK YOU</a:t>
            </a:r>
            <a:endParaRPr lang="zh-CN" altLang="en-US" sz="8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Freeform 6" descr="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">
            <a:extLst>
              <a:ext uri="{FF2B5EF4-FFF2-40B4-BE49-F238E27FC236}">
                <a16:creationId xmlns:a16="http://schemas.microsoft.com/office/drawing/2014/main" id="{2F3D0112-EED1-48D6-98EA-E2B8BFCCFFF6}"/>
              </a:ext>
            </a:extLst>
          </p:cNvPr>
          <p:cNvSpPr>
            <a:spLocks noEditPoints="1"/>
          </p:cNvSpPr>
          <p:nvPr/>
        </p:nvSpPr>
        <p:spPr bwMode="auto">
          <a:xfrm>
            <a:off x="295197" y="304856"/>
            <a:ext cx="638332" cy="723794"/>
          </a:xfrm>
          <a:custGeom>
            <a:avLst/>
            <a:gdLst>
              <a:gd name="T0" fmla="*/ 521 w 604"/>
              <a:gd name="T1" fmla="*/ 129 h 685"/>
              <a:gd name="T2" fmla="*/ 503 w 604"/>
              <a:gd name="T3" fmla="*/ 147 h 685"/>
              <a:gd name="T4" fmla="*/ 342 w 604"/>
              <a:gd name="T5" fmla="*/ 89 h 685"/>
              <a:gd name="T6" fmla="*/ 89 w 604"/>
              <a:gd name="T7" fmla="*/ 325 h 685"/>
              <a:gd name="T8" fmla="*/ 63 w 604"/>
              <a:gd name="T9" fmla="*/ 325 h 685"/>
              <a:gd name="T10" fmla="*/ 342 w 604"/>
              <a:gd name="T11" fmla="*/ 63 h 685"/>
              <a:gd name="T12" fmla="*/ 521 w 604"/>
              <a:gd name="T13" fmla="*/ 129 h 685"/>
              <a:gd name="T14" fmla="*/ 342 w 604"/>
              <a:gd name="T15" fmla="*/ 156 h 685"/>
              <a:gd name="T16" fmla="*/ 493 w 604"/>
              <a:gd name="T17" fmla="*/ 234 h 685"/>
              <a:gd name="T18" fmla="*/ 512 w 604"/>
              <a:gd name="T19" fmla="*/ 215 h 685"/>
              <a:gd name="T20" fmla="*/ 342 w 604"/>
              <a:gd name="T21" fmla="*/ 130 h 685"/>
              <a:gd name="T22" fmla="*/ 130 w 604"/>
              <a:gd name="T23" fmla="*/ 343 h 685"/>
              <a:gd name="T24" fmla="*/ 342 w 604"/>
              <a:gd name="T25" fmla="*/ 555 h 685"/>
              <a:gd name="T26" fmla="*/ 512 w 604"/>
              <a:gd name="T27" fmla="*/ 470 h 685"/>
              <a:gd name="T28" fmla="*/ 493 w 604"/>
              <a:gd name="T29" fmla="*/ 452 h 685"/>
              <a:gd name="T30" fmla="*/ 342 w 604"/>
              <a:gd name="T31" fmla="*/ 529 h 685"/>
              <a:gd name="T32" fmla="*/ 156 w 604"/>
              <a:gd name="T33" fmla="*/ 343 h 685"/>
              <a:gd name="T34" fmla="*/ 342 w 604"/>
              <a:gd name="T35" fmla="*/ 156 h 685"/>
              <a:gd name="T36" fmla="*/ 542 w 604"/>
              <a:gd name="T37" fmla="*/ 148 h 685"/>
              <a:gd name="T38" fmla="*/ 524 w 604"/>
              <a:gd name="T39" fmla="*/ 167 h 685"/>
              <a:gd name="T40" fmla="*/ 541 w 604"/>
              <a:gd name="T41" fmla="*/ 186 h 685"/>
              <a:gd name="T42" fmla="*/ 559 w 604"/>
              <a:gd name="T43" fmla="*/ 167 h 685"/>
              <a:gd name="T44" fmla="*/ 542 w 604"/>
              <a:gd name="T45" fmla="*/ 148 h 685"/>
              <a:gd name="T46" fmla="*/ 63 w 604"/>
              <a:gd name="T47" fmla="*/ 360 h 685"/>
              <a:gd name="T48" fmla="*/ 342 w 604"/>
              <a:gd name="T49" fmla="*/ 622 h 685"/>
              <a:gd name="T50" fmla="*/ 521 w 604"/>
              <a:gd name="T51" fmla="*/ 556 h 685"/>
              <a:gd name="T52" fmla="*/ 503 w 604"/>
              <a:gd name="T53" fmla="*/ 538 h 685"/>
              <a:gd name="T54" fmla="*/ 342 w 604"/>
              <a:gd name="T55" fmla="*/ 596 h 685"/>
              <a:gd name="T56" fmla="*/ 89 w 604"/>
              <a:gd name="T57" fmla="*/ 360 h 685"/>
              <a:gd name="T58" fmla="*/ 63 w 604"/>
              <a:gd name="T59" fmla="*/ 360 h 685"/>
              <a:gd name="T60" fmla="*/ 524 w 604"/>
              <a:gd name="T61" fmla="*/ 518 h 685"/>
              <a:gd name="T62" fmla="*/ 542 w 604"/>
              <a:gd name="T63" fmla="*/ 537 h 685"/>
              <a:gd name="T64" fmla="*/ 559 w 604"/>
              <a:gd name="T65" fmla="*/ 518 h 685"/>
              <a:gd name="T66" fmla="*/ 541 w 604"/>
              <a:gd name="T67" fmla="*/ 499 h 685"/>
              <a:gd name="T68" fmla="*/ 524 w 604"/>
              <a:gd name="T69" fmla="*/ 518 h 685"/>
              <a:gd name="T70" fmla="*/ 342 w 604"/>
              <a:gd name="T71" fmla="*/ 659 h 685"/>
              <a:gd name="T72" fmla="*/ 26 w 604"/>
              <a:gd name="T73" fmla="*/ 343 h 685"/>
              <a:gd name="T74" fmla="*/ 342 w 604"/>
              <a:gd name="T75" fmla="*/ 26 h 685"/>
              <a:gd name="T76" fmla="*/ 585 w 604"/>
              <a:gd name="T77" fmla="*/ 141 h 685"/>
              <a:gd name="T78" fmla="*/ 604 w 604"/>
              <a:gd name="T79" fmla="*/ 123 h 685"/>
              <a:gd name="T80" fmla="*/ 342 w 604"/>
              <a:gd name="T81" fmla="*/ 0 h 685"/>
              <a:gd name="T82" fmla="*/ 0 w 604"/>
              <a:gd name="T83" fmla="*/ 343 h 685"/>
              <a:gd name="T84" fmla="*/ 342 w 604"/>
              <a:gd name="T85" fmla="*/ 685 h 685"/>
              <a:gd name="T86" fmla="*/ 604 w 604"/>
              <a:gd name="T87" fmla="*/ 563 h 685"/>
              <a:gd name="T88" fmla="*/ 585 w 604"/>
              <a:gd name="T89" fmla="*/ 544 h 685"/>
              <a:gd name="T90" fmla="*/ 342 w 604"/>
              <a:gd name="T91" fmla="*/ 659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04" h="685">
                <a:moveTo>
                  <a:pt x="521" y="129"/>
                </a:moveTo>
                <a:cubicBezTo>
                  <a:pt x="503" y="147"/>
                  <a:pt x="503" y="147"/>
                  <a:pt x="503" y="147"/>
                </a:cubicBezTo>
                <a:cubicBezTo>
                  <a:pt x="458" y="110"/>
                  <a:pt x="401" y="89"/>
                  <a:pt x="342" y="89"/>
                </a:cubicBezTo>
                <a:cubicBezTo>
                  <a:pt x="208" y="89"/>
                  <a:pt x="98" y="192"/>
                  <a:pt x="89" y="325"/>
                </a:cubicBezTo>
                <a:cubicBezTo>
                  <a:pt x="63" y="325"/>
                  <a:pt x="63" y="325"/>
                  <a:pt x="63" y="325"/>
                </a:cubicBezTo>
                <a:cubicBezTo>
                  <a:pt x="72" y="178"/>
                  <a:pt x="194" y="63"/>
                  <a:pt x="342" y="63"/>
                </a:cubicBezTo>
                <a:cubicBezTo>
                  <a:pt x="408" y="63"/>
                  <a:pt x="471" y="87"/>
                  <a:pt x="521" y="129"/>
                </a:cubicBezTo>
                <a:close/>
                <a:moveTo>
                  <a:pt x="342" y="156"/>
                </a:moveTo>
                <a:cubicBezTo>
                  <a:pt x="402" y="156"/>
                  <a:pt x="458" y="185"/>
                  <a:pt x="493" y="234"/>
                </a:cubicBezTo>
                <a:cubicBezTo>
                  <a:pt x="512" y="215"/>
                  <a:pt x="512" y="215"/>
                  <a:pt x="512" y="215"/>
                </a:cubicBezTo>
                <a:cubicBezTo>
                  <a:pt x="471" y="162"/>
                  <a:pt x="408" y="130"/>
                  <a:pt x="342" y="130"/>
                </a:cubicBezTo>
                <a:cubicBezTo>
                  <a:pt x="225" y="130"/>
                  <a:pt x="130" y="226"/>
                  <a:pt x="130" y="343"/>
                </a:cubicBezTo>
                <a:cubicBezTo>
                  <a:pt x="130" y="460"/>
                  <a:pt x="225" y="555"/>
                  <a:pt x="342" y="555"/>
                </a:cubicBezTo>
                <a:cubicBezTo>
                  <a:pt x="408" y="555"/>
                  <a:pt x="471" y="523"/>
                  <a:pt x="512" y="470"/>
                </a:cubicBezTo>
                <a:cubicBezTo>
                  <a:pt x="493" y="452"/>
                  <a:pt x="493" y="452"/>
                  <a:pt x="493" y="452"/>
                </a:cubicBezTo>
                <a:cubicBezTo>
                  <a:pt x="458" y="500"/>
                  <a:pt x="402" y="529"/>
                  <a:pt x="342" y="529"/>
                </a:cubicBezTo>
                <a:cubicBezTo>
                  <a:pt x="239" y="529"/>
                  <a:pt x="156" y="445"/>
                  <a:pt x="156" y="343"/>
                </a:cubicBezTo>
                <a:cubicBezTo>
                  <a:pt x="156" y="240"/>
                  <a:pt x="239" y="156"/>
                  <a:pt x="342" y="156"/>
                </a:cubicBezTo>
                <a:close/>
                <a:moveTo>
                  <a:pt x="542" y="148"/>
                </a:moveTo>
                <a:cubicBezTo>
                  <a:pt x="524" y="167"/>
                  <a:pt x="524" y="167"/>
                  <a:pt x="524" y="167"/>
                </a:cubicBezTo>
                <a:cubicBezTo>
                  <a:pt x="530" y="173"/>
                  <a:pt x="536" y="180"/>
                  <a:pt x="541" y="186"/>
                </a:cubicBezTo>
                <a:cubicBezTo>
                  <a:pt x="559" y="167"/>
                  <a:pt x="559" y="167"/>
                  <a:pt x="559" y="167"/>
                </a:cubicBezTo>
                <a:cubicBezTo>
                  <a:pt x="554" y="161"/>
                  <a:pt x="548" y="155"/>
                  <a:pt x="542" y="148"/>
                </a:cubicBezTo>
                <a:close/>
                <a:moveTo>
                  <a:pt x="63" y="360"/>
                </a:moveTo>
                <a:cubicBezTo>
                  <a:pt x="72" y="507"/>
                  <a:pt x="194" y="622"/>
                  <a:pt x="342" y="622"/>
                </a:cubicBezTo>
                <a:cubicBezTo>
                  <a:pt x="408" y="622"/>
                  <a:pt x="471" y="599"/>
                  <a:pt x="521" y="556"/>
                </a:cubicBezTo>
                <a:cubicBezTo>
                  <a:pt x="503" y="538"/>
                  <a:pt x="503" y="538"/>
                  <a:pt x="503" y="538"/>
                </a:cubicBezTo>
                <a:cubicBezTo>
                  <a:pt x="458" y="575"/>
                  <a:pt x="401" y="596"/>
                  <a:pt x="342" y="596"/>
                </a:cubicBezTo>
                <a:cubicBezTo>
                  <a:pt x="208" y="596"/>
                  <a:pt x="98" y="493"/>
                  <a:pt x="89" y="360"/>
                </a:cubicBezTo>
                <a:lnTo>
                  <a:pt x="63" y="360"/>
                </a:lnTo>
                <a:close/>
                <a:moveTo>
                  <a:pt x="524" y="518"/>
                </a:moveTo>
                <a:cubicBezTo>
                  <a:pt x="542" y="537"/>
                  <a:pt x="542" y="537"/>
                  <a:pt x="542" y="537"/>
                </a:cubicBezTo>
                <a:cubicBezTo>
                  <a:pt x="548" y="531"/>
                  <a:pt x="554" y="524"/>
                  <a:pt x="559" y="518"/>
                </a:cubicBezTo>
                <a:cubicBezTo>
                  <a:pt x="541" y="499"/>
                  <a:pt x="541" y="499"/>
                  <a:pt x="541" y="499"/>
                </a:cubicBezTo>
                <a:cubicBezTo>
                  <a:pt x="536" y="506"/>
                  <a:pt x="530" y="512"/>
                  <a:pt x="524" y="518"/>
                </a:cubicBezTo>
                <a:close/>
                <a:moveTo>
                  <a:pt x="342" y="659"/>
                </a:moveTo>
                <a:cubicBezTo>
                  <a:pt x="168" y="659"/>
                  <a:pt x="26" y="517"/>
                  <a:pt x="26" y="343"/>
                </a:cubicBezTo>
                <a:cubicBezTo>
                  <a:pt x="26" y="168"/>
                  <a:pt x="168" y="26"/>
                  <a:pt x="342" y="26"/>
                </a:cubicBezTo>
                <a:cubicBezTo>
                  <a:pt x="437" y="26"/>
                  <a:pt x="525" y="68"/>
                  <a:pt x="585" y="141"/>
                </a:cubicBezTo>
                <a:cubicBezTo>
                  <a:pt x="604" y="123"/>
                  <a:pt x="604" y="123"/>
                  <a:pt x="604" y="123"/>
                </a:cubicBezTo>
                <a:cubicBezTo>
                  <a:pt x="539" y="45"/>
                  <a:pt x="443" y="0"/>
                  <a:pt x="342" y="0"/>
                </a:cubicBezTo>
                <a:cubicBezTo>
                  <a:pt x="153" y="0"/>
                  <a:pt x="0" y="154"/>
                  <a:pt x="0" y="343"/>
                </a:cubicBezTo>
                <a:cubicBezTo>
                  <a:pt x="0" y="531"/>
                  <a:pt x="153" y="685"/>
                  <a:pt x="342" y="685"/>
                </a:cubicBezTo>
                <a:cubicBezTo>
                  <a:pt x="443" y="685"/>
                  <a:pt x="539" y="640"/>
                  <a:pt x="604" y="563"/>
                </a:cubicBezTo>
                <a:cubicBezTo>
                  <a:pt x="585" y="544"/>
                  <a:pt x="585" y="544"/>
                  <a:pt x="585" y="544"/>
                </a:cubicBezTo>
                <a:cubicBezTo>
                  <a:pt x="525" y="617"/>
                  <a:pt x="437" y="659"/>
                  <a:pt x="342" y="6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38A819D-07FD-4ABD-B518-E39E4BCE17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446"/>
            <a:ext cx="12192000" cy="20698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4072719-89C3-4A54-8FD2-9B84E5414F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78088" y="2627568"/>
            <a:ext cx="6356010" cy="147786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4ABC803-1648-3A6A-46F1-B00B39C3371F}"/>
              </a:ext>
            </a:extLst>
          </p:cNvPr>
          <p:cNvSpPr/>
          <p:nvPr/>
        </p:nvSpPr>
        <p:spPr>
          <a:xfrm>
            <a:off x="3933493" y="4388874"/>
            <a:ext cx="5011724" cy="424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pc="300" dirty="0">
                <a:cs typeface="+mn-ea"/>
                <a:sym typeface="+mn-lt"/>
              </a:rPr>
              <a:t>Report </a:t>
            </a:r>
            <a:r>
              <a:rPr lang="zh-CN" altLang="en-US" spc="300" dirty="0">
                <a:cs typeface="+mn-ea"/>
                <a:sym typeface="+mn-lt"/>
              </a:rPr>
              <a:t>：</a:t>
            </a:r>
            <a:r>
              <a:rPr lang="en-US" altLang="zh-CN" spc="300" dirty="0">
                <a:cs typeface="+mn-ea"/>
                <a:sym typeface="+mn-lt"/>
              </a:rPr>
              <a:t>www.freeppt7.com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F9E99CD-A0F3-318D-A3C4-299C8784B546}"/>
              </a:ext>
            </a:extLst>
          </p:cNvPr>
          <p:cNvSpPr/>
          <p:nvPr/>
        </p:nvSpPr>
        <p:spPr>
          <a:xfrm>
            <a:off x="4109735" y="4808059"/>
            <a:ext cx="4325014" cy="424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pc="300" dirty="0">
                <a:cs typeface="+mn-ea"/>
                <a:sym typeface="+mn-lt"/>
              </a:rPr>
              <a:t>Time </a:t>
            </a:r>
            <a:r>
              <a:rPr lang="zh-CN" altLang="en-US" spc="300" dirty="0">
                <a:cs typeface="+mn-ea"/>
                <a:sym typeface="+mn-lt"/>
              </a:rPr>
              <a:t>：</a:t>
            </a:r>
            <a:r>
              <a:rPr lang="en-US" altLang="zh-CN" spc="300" dirty="0">
                <a:cs typeface="+mn-ea"/>
                <a:sym typeface="+mn-lt"/>
              </a:rPr>
              <a:t>XX.XX.20XX</a:t>
            </a:r>
            <a:endParaRPr lang="zh-CN" altLang="en-US" spc="300" dirty="0">
              <a:cs typeface="+mn-ea"/>
              <a:sym typeface="+mn-lt"/>
            </a:endParaRPr>
          </a:p>
        </p:txBody>
      </p:sp>
      <p:pic>
        <p:nvPicPr>
          <p:cNvPr id="4" name="图片 3" descr="图片1">
            <a:extLst>
              <a:ext uri="{FF2B5EF4-FFF2-40B4-BE49-F238E27FC236}">
                <a16:creationId xmlns:a16="http://schemas.microsoft.com/office/drawing/2014/main" id="{38967780-C4C2-041C-6B41-F38AEE51BD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3656" y="460767"/>
            <a:ext cx="128016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7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风扇&#10;&#10;已生成高可信度的说明">
            <a:extLst>
              <a:ext uri="{FF2B5EF4-FFF2-40B4-BE49-F238E27FC236}">
                <a16:creationId xmlns:a16="http://schemas.microsoft.com/office/drawing/2014/main" id="{E53ABD2B-8FFB-4BD6-BB17-B7676B04EB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46" b="24070"/>
          <a:stretch/>
        </p:blipFill>
        <p:spPr>
          <a:xfrm>
            <a:off x="-185506" y="0"/>
            <a:ext cx="1256301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DB93E19-076A-466C-8BEE-2EF1A0E3A9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4074"/>
            <a:ext cx="12192000" cy="206985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76155E-F552-4332-8594-90F52B34F2B8}"/>
              </a:ext>
            </a:extLst>
          </p:cNvPr>
          <p:cNvSpPr txBox="1"/>
          <p:nvPr/>
        </p:nvSpPr>
        <p:spPr>
          <a:xfrm>
            <a:off x="3974802" y="1470794"/>
            <a:ext cx="42423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>
                <a:solidFill>
                  <a:schemeClr val="bg1"/>
                </a:solidFill>
                <a:cs typeface="+mn-ea"/>
                <a:sym typeface="+mn-lt"/>
              </a:rPr>
              <a:t>ONE</a:t>
            </a:r>
            <a:endParaRPr lang="zh-CN" altLang="en-US" sz="10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BB7B4D-9357-428B-959E-43DB2949377F}"/>
              </a:ext>
            </a:extLst>
          </p:cNvPr>
          <p:cNvSpPr txBox="1"/>
          <p:nvPr/>
        </p:nvSpPr>
        <p:spPr>
          <a:xfrm>
            <a:off x="3618613" y="3221534"/>
            <a:ext cx="49547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5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5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BF7564-0BFE-4B63-B2A4-DBBA3350A154}"/>
              </a:ext>
            </a:extLst>
          </p:cNvPr>
          <p:cNvSpPr txBox="1"/>
          <p:nvPr/>
        </p:nvSpPr>
        <p:spPr>
          <a:xfrm>
            <a:off x="3388239" y="4279777"/>
            <a:ext cx="541552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 eaLnBrk="0">
              <a:defRPr sz="1100" cap="none">
                <a:solidFill>
                  <a:schemeClr val="bg1">
                    <a:lumMod val="75000"/>
                  </a:schemeClr>
                </a:solidFill>
                <a:cs typeface="+mn-ea"/>
              </a:defRPr>
            </a:lvl1pPr>
          </a:lstStyle>
          <a:p>
            <a:r>
              <a:rPr lang="en-US" altLang="zh-CN" sz="1400" dirty="0">
                <a:sym typeface="+mn-lt"/>
              </a:rPr>
              <a:t>Click here to add text content, such as keywords, some brief introductions, etc.</a:t>
            </a:r>
          </a:p>
        </p:txBody>
      </p:sp>
    </p:spTree>
    <p:extLst>
      <p:ext uri="{BB962C8B-B14F-4D97-AF65-F5344CB8AC3E}">
        <p14:creationId xmlns:p14="http://schemas.microsoft.com/office/powerpoint/2010/main" val="113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 xmlns:a16="http://schemas.microsoft.com/office/drawing/2014/main" xmlns:a14="http://schemas.microsoft.com/office/drawing/2010/main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0" descr="iPhone6_mockup_front_white.png">
            <a:extLst>
              <a:ext uri="{FF2B5EF4-FFF2-40B4-BE49-F238E27FC236}">
                <a16:creationId xmlns:a16="http://schemas.microsoft.com/office/drawing/2014/main" id="{1070464A-63D7-4898-B4DE-3C51540DD9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335" y="2393666"/>
            <a:ext cx="6441330" cy="446433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C7309EB8-26C7-4C72-849B-5810F5F534FC}"/>
              </a:ext>
            </a:extLst>
          </p:cNvPr>
          <p:cNvSpPr txBox="1"/>
          <p:nvPr/>
        </p:nvSpPr>
        <p:spPr>
          <a:xfrm>
            <a:off x="9318428" y="5830490"/>
            <a:ext cx="87957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+mn-ea"/>
                <a:sym typeface="+mn-lt"/>
              </a:rPr>
              <a:t>VIDEO</a:t>
            </a: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76464E3F-4E08-4E23-A255-2C7C41584785}"/>
              </a:ext>
            </a:extLst>
          </p:cNvPr>
          <p:cNvSpPr txBox="1"/>
          <p:nvPr/>
        </p:nvSpPr>
        <p:spPr>
          <a:xfrm>
            <a:off x="9209960" y="4444054"/>
            <a:ext cx="1167814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+mn-ea"/>
                <a:sym typeface="+mn-lt"/>
              </a:rPr>
              <a:t>BATTERY</a:t>
            </a:r>
          </a:p>
        </p:txBody>
      </p:sp>
      <p:sp>
        <p:nvSpPr>
          <p:cNvPr id="5" name="TextBox 41">
            <a:extLst>
              <a:ext uri="{FF2B5EF4-FFF2-40B4-BE49-F238E27FC236}">
                <a16:creationId xmlns:a16="http://schemas.microsoft.com/office/drawing/2014/main" id="{C8E3EF02-51AD-42E6-A7FA-B1CC3E555DB6}"/>
              </a:ext>
            </a:extLst>
          </p:cNvPr>
          <p:cNvSpPr txBox="1"/>
          <p:nvPr/>
        </p:nvSpPr>
        <p:spPr>
          <a:xfrm>
            <a:off x="9083327" y="3036404"/>
            <a:ext cx="1427518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+mn-ea"/>
                <a:sym typeface="+mn-lt"/>
              </a:rPr>
              <a:t>BLUETOOTH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0F79FE1-A32A-4BA6-AF4E-14C21CE1AFDC}"/>
              </a:ext>
            </a:extLst>
          </p:cNvPr>
          <p:cNvSpPr txBox="1">
            <a:spLocks/>
          </p:cNvSpPr>
          <p:nvPr/>
        </p:nvSpPr>
        <p:spPr>
          <a:xfrm>
            <a:off x="3117435" y="1760980"/>
            <a:ext cx="5952138" cy="60494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4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7" name="Shape 2632">
            <a:extLst>
              <a:ext uri="{FF2B5EF4-FFF2-40B4-BE49-F238E27FC236}">
                <a16:creationId xmlns:a16="http://schemas.microsoft.com/office/drawing/2014/main" id="{1321D101-5890-4DDE-953D-AADA8160B225}"/>
              </a:ext>
            </a:extLst>
          </p:cNvPr>
          <p:cNvSpPr/>
          <p:nvPr/>
        </p:nvSpPr>
        <p:spPr>
          <a:xfrm>
            <a:off x="2001688" y="2460241"/>
            <a:ext cx="353934" cy="432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023B8310-3280-46CA-BE9C-BC3C0477F41F}"/>
              </a:ext>
            </a:extLst>
          </p:cNvPr>
          <p:cNvSpPr txBox="1"/>
          <p:nvPr/>
        </p:nvSpPr>
        <p:spPr>
          <a:xfrm>
            <a:off x="1452416" y="5830490"/>
            <a:ext cx="1379002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+mn-ea"/>
                <a:sym typeface="+mn-lt"/>
              </a:rPr>
              <a:t>MARKETING</a:t>
            </a:r>
          </a:p>
        </p:txBody>
      </p:sp>
      <p:sp>
        <p:nvSpPr>
          <p:cNvPr id="9" name="Shape 2588">
            <a:extLst>
              <a:ext uri="{FF2B5EF4-FFF2-40B4-BE49-F238E27FC236}">
                <a16:creationId xmlns:a16="http://schemas.microsoft.com/office/drawing/2014/main" id="{41554BE7-6BB4-4F04-8CAE-5AAAC764C134}"/>
              </a:ext>
            </a:extLst>
          </p:cNvPr>
          <p:cNvSpPr/>
          <p:nvPr/>
        </p:nvSpPr>
        <p:spPr>
          <a:xfrm>
            <a:off x="1931751" y="5275523"/>
            <a:ext cx="432586" cy="393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47">
            <a:extLst>
              <a:ext uri="{FF2B5EF4-FFF2-40B4-BE49-F238E27FC236}">
                <a16:creationId xmlns:a16="http://schemas.microsoft.com/office/drawing/2014/main" id="{E815A5F7-2C51-46DE-8E43-CC11E4C847CE}"/>
              </a:ext>
            </a:extLst>
          </p:cNvPr>
          <p:cNvSpPr txBox="1"/>
          <p:nvPr/>
        </p:nvSpPr>
        <p:spPr>
          <a:xfrm>
            <a:off x="1702113" y="4444054"/>
            <a:ext cx="950918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+mn-ea"/>
                <a:sym typeface="+mn-lt"/>
              </a:rPr>
              <a:t>TOOLS</a:t>
            </a:r>
          </a:p>
        </p:txBody>
      </p:sp>
      <p:sp>
        <p:nvSpPr>
          <p:cNvPr id="11" name="Shape 2618">
            <a:extLst>
              <a:ext uri="{FF2B5EF4-FFF2-40B4-BE49-F238E27FC236}">
                <a16:creationId xmlns:a16="http://schemas.microsoft.com/office/drawing/2014/main" id="{119BE769-AA77-4F79-96A8-9A78EF24AB14}"/>
              </a:ext>
            </a:extLst>
          </p:cNvPr>
          <p:cNvSpPr/>
          <p:nvPr/>
        </p:nvSpPr>
        <p:spPr>
          <a:xfrm>
            <a:off x="1964506" y="3867873"/>
            <a:ext cx="432545" cy="432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D229A3E0-495A-40D1-B04C-88F78C123A77}"/>
              </a:ext>
            </a:extLst>
          </p:cNvPr>
          <p:cNvSpPr txBox="1"/>
          <p:nvPr/>
        </p:nvSpPr>
        <p:spPr>
          <a:xfrm>
            <a:off x="1372854" y="3036404"/>
            <a:ext cx="1615876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+mn-ea"/>
                <a:sym typeface="+mn-lt"/>
              </a:rPr>
              <a:t>NOTIFICATION</a:t>
            </a:r>
          </a:p>
        </p:txBody>
      </p:sp>
      <p:sp>
        <p:nvSpPr>
          <p:cNvPr id="13" name="Shape 2691">
            <a:extLst>
              <a:ext uri="{FF2B5EF4-FFF2-40B4-BE49-F238E27FC236}">
                <a16:creationId xmlns:a16="http://schemas.microsoft.com/office/drawing/2014/main" id="{24C12BE4-559B-41F0-BE52-02C27B619C69}"/>
              </a:ext>
            </a:extLst>
          </p:cNvPr>
          <p:cNvSpPr/>
          <p:nvPr/>
        </p:nvSpPr>
        <p:spPr>
          <a:xfrm>
            <a:off x="9688690" y="2477519"/>
            <a:ext cx="210352" cy="38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9924"/>
                </a:moveTo>
                <a:lnTo>
                  <a:pt x="12600" y="12476"/>
                </a:lnTo>
                <a:lnTo>
                  <a:pt x="19427" y="16200"/>
                </a:lnTo>
                <a:cubicBezTo>
                  <a:pt x="19427" y="16200"/>
                  <a:pt x="12600" y="19924"/>
                  <a:pt x="12600" y="19924"/>
                </a:cubicBezTo>
                <a:close/>
                <a:moveTo>
                  <a:pt x="12600" y="1676"/>
                </a:moveTo>
                <a:lnTo>
                  <a:pt x="19427" y="5400"/>
                </a:lnTo>
                <a:lnTo>
                  <a:pt x="12600" y="9124"/>
                </a:lnTo>
                <a:cubicBezTo>
                  <a:pt x="12600" y="9124"/>
                  <a:pt x="12600" y="1676"/>
                  <a:pt x="12600" y="1676"/>
                </a:cubicBezTo>
                <a:close/>
                <a:moveTo>
                  <a:pt x="21352" y="15862"/>
                </a:moveTo>
                <a:lnTo>
                  <a:pt x="21337" y="15854"/>
                </a:lnTo>
                <a:cubicBezTo>
                  <a:pt x="21336" y="15853"/>
                  <a:pt x="21335" y="15853"/>
                  <a:pt x="21335" y="15852"/>
                </a:cubicBezTo>
                <a:lnTo>
                  <a:pt x="12600" y="11088"/>
                </a:lnTo>
                <a:lnTo>
                  <a:pt x="12600" y="10512"/>
                </a:lnTo>
                <a:lnTo>
                  <a:pt x="21335" y="5748"/>
                </a:lnTo>
                <a:lnTo>
                  <a:pt x="21336" y="5747"/>
                </a:lnTo>
                <a:lnTo>
                  <a:pt x="21352" y="5739"/>
                </a:lnTo>
                <a:lnTo>
                  <a:pt x="21349" y="5738"/>
                </a:lnTo>
                <a:cubicBezTo>
                  <a:pt x="21503" y="5649"/>
                  <a:pt x="21600" y="5532"/>
                  <a:pt x="21600" y="5400"/>
                </a:cubicBezTo>
                <a:cubicBezTo>
                  <a:pt x="21600" y="5265"/>
                  <a:pt x="21499" y="5142"/>
                  <a:pt x="21336" y="5053"/>
                </a:cubicBezTo>
                <a:lnTo>
                  <a:pt x="12336" y="144"/>
                </a:lnTo>
                <a:cubicBezTo>
                  <a:pt x="12173" y="55"/>
                  <a:pt x="11948" y="0"/>
                  <a:pt x="11700" y="0"/>
                </a:cubicBezTo>
                <a:cubicBezTo>
                  <a:pt x="11203" y="0"/>
                  <a:pt x="10800" y="220"/>
                  <a:pt x="10800" y="491"/>
                </a:cubicBezTo>
                <a:lnTo>
                  <a:pt x="10800" y="10106"/>
                </a:lnTo>
                <a:lnTo>
                  <a:pt x="1552" y="5062"/>
                </a:lnTo>
                <a:lnTo>
                  <a:pt x="1549" y="5063"/>
                </a:lnTo>
                <a:cubicBezTo>
                  <a:pt x="1385" y="4969"/>
                  <a:pt x="1157" y="4909"/>
                  <a:pt x="900" y="4909"/>
                </a:cubicBezTo>
                <a:cubicBezTo>
                  <a:pt x="403" y="4909"/>
                  <a:pt x="0" y="5129"/>
                  <a:pt x="0" y="5400"/>
                </a:cubicBezTo>
                <a:cubicBezTo>
                  <a:pt x="0" y="5532"/>
                  <a:pt x="97" y="5649"/>
                  <a:pt x="251" y="5738"/>
                </a:cubicBezTo>
                <a:lnTo>
                  <a:pt x="248" y="5739"/>
                </a:lnTo>
                <a:lnTo>
                  <a:pt x="264" y="5747"/>
                </a:lnTo>
                <a:lnTo>
                  <a:pt x="264" y="5748"/>
                </a:lnTo>
                <a:lnTo>
                  <a:pt x="9527" y="10800"/>
                </a:lnTo>
                <a:lnTo>
                  <a:pt x="265" y="15852"/>
                </a:lnTo>
                <a:cubicBezTo>
                  <a:pt x="265" y="15853"/>
                  <a:pt x="264" y="15853"/>
                  <a:pt x="263" y="15854"/>
                </a:cubicBezTo>
                <a:lnTo>
                  <a:pt x="248" y="15862"/>
                </a:lnTo>
                <a:lnTo>
                  <a:pt x="251" y="15863"/>
                </a:lnTo>
                <a:cubicBezTo>
                  <a:pt x="97" y="15951"/>
                  <a:pt x="0" y="16069"/>
                  <a:pt x="0" y="16200"/>
                </a:cubicBezTo>
                <a:cubicBezTo>
                  <a:pt x="0" y="16471"/>
                  <a:pt x="403" y="16691"/>
                  <a:pt x="900" y="16691"/>
                </a:cubicBezTo>
                <a:cubicBezTo>
                  <a:pt x="1157" y="16691"/>
                  <a:pt x="1385" y="16631"/>
                  <a:pt x="1549" y="16537"/>
                </a:cubicBezTo>
                <a:lnTo>
                  <a:pt x="1552" y="16539"/>
                </a:lnTo>
                <a:lnTo>
                  <a:pt x="10800" y="11494"/>
                </a:lnTo>
                <a:lnTo>
                  <a:pt x="10800" y="21109"/>
                </a:lnTo>
                <a:cubicBezTo>
                  <a:pt x="10800" y="21380"/>
                  <a:pt x="11203" y="21600"/>
                  <a:pt x="11700" y="21600"/>
                </a:cubicBezTo>
                <a:cubicBezTo>
                  <a:pt x="11948" y="21600"/>
                  <a:pt x="12173" y="21546"/>
                  <a:pt x="12336" y="21456"/>
                </a:cubicBezTo>
                <a:lnTo>
                  <a:pt x="21336" y="16547"/>
                </a:lnTo>
                <a:cubicBezTo>
                  <a:pt x="21499" y="16458"/>
                  <a:pt x="21600" y="16336"/>
                  <a:pt x="21600" y="16200"/>
                </a:cubicBezTo>
                <a:cubicBezTo>
                  <a:pt x="21600" y="16069"/>
                  <a:pt x="21503" y="15951"/>
                  <a:pt x="21349" y="15863"/>
                </a:cubicBezTo>
                <a:cubicBezTo>
                  <a:pt x="21349" y="15863"/>
                  <a:pt x="21352" y="15862"/>
                  <a:pt x="21352" y="15862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Shape 2666">
            <a:extLst>
              <a:ext uri="{FF2B5EF4-FFF2-40B4-BE49-F238E27FC236}">
                <a16:creationId xmlns:a16="http://schemas.microsoft.com/office/drawing/2014/main" id="{21B22F5C-5DF1-4832-970A-5F874F057D7F}"/>
              </a:ext>
            </a:extLst>
          </p:cNvPr>
          <p:cNvSpPr/>
          <p:nvPr/>
        </p:nvSpPr>
        <p:spPr>
          <a:xfrm>
            <a:off x="9607174" y="4055003"/>
            <a:ext cx="385645" cy="210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964" y="18000"/>
                </a:moveTo>
                <a:lnTo>
                  <a:pt x="10800" y="18000"/>
                </a:lnTo>
                <a:lnTo>
                  <a:pt x="10800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Shape 2639">
            <a:extLst>
              <a:ext uri="{FF2B5EF4-FFF2-40B4-BE49-F238E27FC236}">
                <a16:creationId xmlns:a16="http://schemas.microsoft.com/office/drawing/2014/main" id="{E82A1044-2F0F-4C60-9A7F-34B04B8F2E30}"/>
              </a:ext>
            </a:extLst>
          </p:cNvPr>
          <p:cNvSpPr/>
          <p:nvPr/>
        </p:nvSpPr>
        <p:spPr>
          <a:xfrm>
            <a:off x="9601043" y="5334489"/>
            <a:ext cx="385645" cy="245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3086"/>
                </a:moveTo>
                <a:cubicBezTo>
                  <a:pt x="12984" y="3086"/>
                  <a:pt x="12764" y="3432"/>
                  <a:pt x="12764" y="3857"/>
                </a:cubicBezTo>
                <a:cubicBezTo>
                  <a:pt x="12764" y="4284"/>
                  <a:pt x="12984" y="4629"/>
                  <a:pt x="13255" y="4629"/>
                </a:cubicBezTo>
                <a:cubicBezTo>
                  <a:pt x="13525" y="4629"/>
                  <a:pt x="13745" y="4284"/>
                  <a:pt x="13745" y="3857"/>
                </a:cubicBezTo>
                <a:cubicBezTo>
                  <a:pt x="13745" y="3432"/>
                  <a:pt x="13525" y="3086"/>
                  <a:pt x="13255" y="3086"/>
                </a:cubicBezTo>
                <a:moveTo>
                  <a:pt x="20618" y="16495"/>
                </a:moveTo>
                <a:lnTo>
                  <a:pt x="15709" y="12638"/>
                </a:lnTo>
                <a:lnTo>
                  <a:pt x="15709" y="8963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4727" y="16971"/>
                </a:moveTo>
                <a:lnTo>
                  <a:pt x="982" y="169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3745" y="1543"/>
                </a:lnTo>
                <a:cubicBezTo>
                  <a:pt x="14287" y="1543"/>
                  <a:pt x="14727" y="2234"/>
                  <a:pt x="14727" y="3086"/>
                </a:cubicBezTo>
                <a:cubicBezTo>
                  <a:pt x="14727" y="3086"/>
                  <a:pt x="14727" y="16971"/>
                  <a:pt x="14727" y="16971"/>
                </a:cubicBezTo>
                <a:close/>
                <a:moveTo>
                  <a:pt x="13745" y="20057"/>
                </a:move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14727" y="18514"/>
                </a:lnTo>
                <a:cubicBezTo>
                  <a:pt x="14727" y="19367"/>
                  <a:pt x="14287" y="20057"/>
                  <a:pt x="13745" y="20057"/>
                </a:cubicBezTo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5709" y="7237"/>
                </a:lnTo>
                <a:lnTo>
                  <a:pt x="15709" y="3086"/>
                </a:lnTo>
                <a:cubicBezTo>
                  <a:pt x="15709" y="1382"/>
                  <a:pt x="14830" y="0"/>
                  <a:pt x="13745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3745" y="21600"/>
                </a:lnTo>
                <a:cubicBezTo>
                  <a:pt x="14830" y="21600"/>
                  <a:pt x="15709" y="20219"/>
                  <a:pt x="15709" y="18514"/>
                </a:cubicBezTo>
                <a:lnTo>
                  <a:pt x="15709" y="14363"/>
                </a:lnTo>
                <a:lnTo>
                  <a:pt x="20890" y="18433"/>
                </a:lnTo>
                <a:lnTo>
                  <a:pt x="20892" y="18427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70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0309" y="6171"/>
                </a:moveTo>
                <a:cubicBezTo>
                  <a:pt x="10038" y="6171"/>
                  <a:pt x="9818" y="5827"/>
                  <a:pt x="9818" y="5400"/>
                </a:cubicBezTo>
                <a:cubicBezTo>
                  <a:pt x="9818" y="4974"/>
                  <a:pt x="10038" y="4629"/>
                  <a:pt x="10309" y="4629"/>
                </a:cubicBezTo>
                <a:cubicBezTo>
                  <a:pt x="10580" y="4629"/>
                  <a:pt x="10800" y="4974"/>
                  <a:pt x="10800" y="5400"/>
                </a:cubicBezTo>
                <a:cubicBezTo>
                  <a:pt x="10800" y="5827"/>
                  <a:pt x="10580" y="6171"/>
                  <a:pt x="10309" y="6171"/>
                </a:cubicBezTo>
                <a:moveTo>
                  <a:pt x="10309" y="3086"/>
                </a:moveTo>
                <a:cubicBezTo>
                  <a:pt x="9496" y="3086"/>
                  <a:pt x="8836" y="4123"/>
                  <a:pt x="8836" y="5400"/>
                </a:cubicBezTo>
                <a:cubicBezTo>
                  <a:pt x="8836" y="6678"/>
                  <a:pt x="9496" y="7714"/>
                  <a:pt x="10309" y="7714"/>
                </a:cubicBezTo>
                <a:cubicBezTo>
                  <a:pt x="11123" y="7714"/>
                  <a:pt x="11782" y="6678"/>
                  <a:pt x="11782" y="5400"/>
                </a:cubicBezTo>
                <a:cubicBezTo>
                  <a:pt x="11782" y="4123"/>
                  <a:pt x="11123" y="3086"/>
                  <a:pt x="10309" y="3086"/>
                </a:cubicBezTo>
              </a:path>
            </a:pathLst>
          </a:cu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C6607D9-C582-4959-8A54-7381167A8E4E}"/>
              </a:ext>
            </a:extLst>
          </p:cNvPr>
          <p:cNvSpPr/>
          <p:nvPr/>
        </p:nvSpPr>
        <p:spPr>
          <a:xfrm>
            <a:off x="4104611" y="3907094"/>
            <a:ext cx="3901706" cy="295090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2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6" name="图片 15" descr="图片包含 风扇&#10;&#10;已生成高可信度的说明">
            <a:extLst>
              <a:ext uri="{FF2B5EF4-FFF2-40B4-BE49-F238E27FC236}">
                <a16:creationId xmlns:a16="http://schemas.microsoft.com/office/drawing/2014/main" id="{F2E827A4-9761-4578-9B5F-375CA500C6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611" y="3907094"/>
            <a:ext cx="3901706" cy="295090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ED698A7-5127-436C-B2D8-08B50AFC10FD}"/>
              </a:ext>
            </a:extLst>
          </p:cNvPr>
          <p:cNvSpPr txBox="1"/>
          <p:nvPr/>
        </p:nvSpPr>
        <p:spPr>
          <a:xfrm>
            <a:off x="1105154" y="128489"/>
            <a:ext cx="3268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7850621-EDF9-4F90-A1BD-038BB3B5DCEE}"/>
              </a:ext>
            </a:extLst>
          </p:cNvPr>
          <p:cNvSpPr txBox="1"/>
          <p:nvPr/>
        </p:nvSpPr>
        <p:spPr>
          <a:xfrm>
            <a:off x="1105154" y="652987"/>
            <a:ext cx="4619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2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30610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100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风扇&#10;&#10;已生成高可信度的说明">
            <a:extLst>
              <a:ext uri="{FF2B5EF4-FFF2-40B4-BE49-F238E27FC236}">
                <a16:creationId xmlns:a16="http://schemas.microsoft.com/office/drawing/2014/main" id="{68BF3D56-87B2-4052-ACFE-DC3983197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2735" y="2440261"/>
            <a:ext cx="4721292" cy="2261372"/>
          </a:xfrm>
          <a:prstGeom prst="rect">
            <a:avLst/>
          </a:prstGeom>
        </p:spPr>
      </p:pic>
      <p:sp>
        <p:nvSpPr>
          <p:cNvPr id="2" name="Shape">
            <a:extLst>
              <a:ext uri="{FF2B5EF4-FFF2-40B4-BE49-F238E27FC236}">
                <a16:creationId xmlns:a16="http://schemas.microsoft.com/office/drawing/2014/main" id="{B30C0579-7A88-4425-8BD9-4B4301C6C413}"/>
              </a:ext>
            </a:extLst>
          </p:cNvPr>
          <p:cNvSpPr/>
          <p:nvPr/>
        </p:nvSpPr>
        <p:spPr>
          <a:xfrm>
            <a:off x="4890095" y="3580501"/>
            <a:ext cx="2411810" cy="1133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28" y="0"/>
                  <a:pt x="5255" y="2250"/>
                  <a:pt x="3140" y="6751"/>
                </a:cubicBezTo>
                <a:cubicBezTo>
                  <a:pt x="1199" y="10882"/>
                  <a:pt x="160" y="16194"/>
                  <a:pt x="0" y="21600"/>
                </a:cubicBezTo>
                <a:lnTo>
                  <a:pt x="21600" y="21600"/>
                </a:lnTo>
                <a:cubicBezTo>
                  <a:pt x="21440" y="16194"/>
                  <a:pt x="20401" y="10882"/>
                  <a:pt x="18460" y="6751"/>
                </a:cubicBezTo>
                <a:cubicBezTo>
                  <a:pt x="16345" y="2250"/>
                  <a:pt x="13572" y="0"/>
                  <a:pt x="10800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2860" rIns="22860"/>
          <a:lstStyle/>
          <a:p>
            <a:pPr defTabSz="914217">
              <a:defRPr sz="3600">
                <a:solidFill>
                  <a:srgbClr val="73757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13A44AFC-ECDB-4E39-9DDC-5F6613EB43C3}"/>
              </a:ext>
            </a:extLst>
          </p:cNvPr>
          <p:cNvSpPr/>
          <p:nvPr/>
        </p:nvSpPr>
        <p:spPr>
          <a:xfrm>
            <a:off x="3854205" y="2606444"/>
            <a:ext cx="4483591" cy="2106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28" y="0"/>
                  <a:pt x="5255" y="2250"/>
                  <a:pt x="3140" y="6751"/>
                </a:cubicBezTo>
                <a:cubicBezTo>
                  <a:pt x="1199" y="10882"/>
                  <a:pt x="160" y="16194"/>
                  <a:pt x="0" y="21600"/>
                </a:cubicBezTo>
                <a:lnTo>
                  <a:pt x="21600" y="21600"/>
                </a:lnTo>
                <a:cubicBezTo>
                  <a:pt x="21440" y="16194"/>
                  <a:pt x="20401" y="10882"/>
                  <a:pt x="18460" y="6751"/>
                </a:cubicBezTo>
                <a:cubicBezTo>
                  <a:pt x="16345" y="2250"/>
                  <a:pt x="13572" y="0"/>
                  <a:pt x="10800" y="0"/>
                </a:cubicBezTo>
                <a:close/>
              </a:path>
            </a:pathLst>
          </a:custGeom>
          <a:ln w="12700">
            <a:solidFill>
              <a:srgbClr val="D6D2CE"/>
            </a:solidFill>
            <a:miter lim="400000"/>
          </a:ln>
        </p:spPr>
        <p:txBody>
          <a:bodyPr lIns="22860" rIns="22860"/>
          <a:lstStyle/>
          <a:p>
            <a:pPr defTabSz="914217">
              <a:defRPr sz="3600">
                <a:solidFill>
                  <a:srgbClr val="73757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F9BF4A48-730E-4B95-B7E1-24D50F2D2500}"/>
              </a:ext>
            </a:extLst>
          </p:cNvPr>
          <p:cNvSpPr/>
          <p:nvPr/>
        </p:nvSpPr>
        <p:spPr>
          <a:xfrm>
            <a:off x="-64169" y="4707428"/>
            <a:ext cx="12265449" cy="0"/>
          </a:xfrm>
          <a:prstGeom prst="line">
            <a:avLst/>
          </a:prstGeom>
          <a:ln w="12700">
            <a:solidFill>
              <a:srgbClr val="C2BEBA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0883ACE3-69EF-49E2-BA53-363A756F58D0}"/>
              </a:ext>
            </a:extLst>
          </p:cNvPr>
          <p:cNvSpPr/>
          <p:nvPr/>
        </p:nvSpPr>
        <p:spPr>
          <a:xfrm>
            <a:off x="7886700" y="4337561"/>
            <a:ext cx="762000" cy="762001"/>
          </a:xfrm>
          <a:prstGeom prst="ellipse">
            <a:avLst/>
          </a:prstGeom>
          <a:solidFill>
            <a:schemeClr val="bg1">
              <a:alpha val="30000"/>
            </a:schemeClr>
          </a:solidFill>
          <a:ln w="12700">
            <a:miter lim="400000"/>
          </a:ln>
        </p:spPr>
        <p:txBody>
          <a:bodyPr lIns="22860" rIns="22860"/>
          <a:lstStyle/>
          <a:p>
            <a:pPr defTabSz="914217">
              <a:defRPr sz="3600">
                <a:solidFill>
                  <a:srgbClr val="73757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0E1FE077-B869-4D21-A947-9B2DB0D088C8}"/>
              </a:ext>
            </a:extLst>
          </p:cNvPr>
          <p:cNvSpPr/>
          <p:nvPr/>
        </p:nvSpPr>
        <p:spPr>
          <a:xfrm>
            <a:off x="3496733" y="4337561"/>
            <a:ext cx="762001" cy="762001"/>
          </a:xfrm>
          <a:prstGeom prst="ellipse">
            <a:avLst/>
          </a:prstGeom>
          <a:solidFill>
            <a:schemeClr val="bg1">
              <a:alpha val="30000"/>
            </a:schemeClr>
          </a:solidFill>
          <a:ln w="12700">
            <a:miter lim="400000"/>
          </a:ln>
        </p:spPr>
        <p:txBody>
          <a:bodyPr lIns="22860" rIns="22860"/>
          <a:lstStyle/>
          <a:p>
            <a:pPr defTabSz="914217">
              <a:defRPr sz="3600">
                <a:solidFill>
                  <a:srgbClr val="73757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CBA46F20-124D-42B8-91EA-5498CAF137E6}"/>
              </a:ext>
            </a:extLst>
          </p:cNvPr>
          <p:cNvSpPr/>
          <p:nvPr/>
        </p:nvSpPr>
        <p:spPr>
          <a:xfrm>
            <a:off x="5715000" y="2220106"/>
            <a:ext cx="762000" cy="762001"/>
          </a:xfrm>
          <a:prstGeom prst="ellipse">
            <a:avLst/>
          </a:prstGeom>
          <a:solidFill>
            <a:schemeClr val="bg1">
              <a:alpha val="30000"/>
            </a:schemeClr>
          </a:solidFill>
          <a:ln w="12700">
            <a:miter lim="400000"/>
          </a:ln>
        </p:spPr>
        <p:txBody>
          <a:bodyPr lIns="22860" rIns="22860"/>
          <a:lstStyle/>
          <a:p>
            <a:pPr defTabSz="914217">
              <a:defRPr sz="3600">
                <a:solidFill>
                  <a:srgbClr val="73757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Create awesome and Unique presentation slides with these creative">
            <a:extLst>
              <a:ext uri="{FF2B5EF4-FFF2-40B4-BE49-F238E27FC236}">
                <a16:creationId xmlns:a16="http://schemas.microsoft.com/office/drawing/2014/main" id="{C92E4830-5277-4BC2-A4C2-CF1D0F382AD0}"/>
              </a:ext>
            </a:extLst>
          </p:cNvPr>
          <p:cNvSpPr/>
          <p:nvPr/>
        </p:nvSpPr>
        <p:spPr>
          <a:xfrm>
            <a:off x="4784725" y="1578009"/>
            <a:ext cx="2622550" cy="666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53585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ctr" defTabSz="1219170">
              <a:lnSpc>
                <a:spcPct val="125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9" name="Unique Slides">
            <a:extLst>
              <a:ext uri="{FF2B5EF4-FFF2-40B4-BE49-F238E27FC236}">
                <a16:creationId xmlns:a16="http://schemas.microsoft.com/office/drawing/2014/main" id="{5137422A-F999-4DC3-948C-3BA02A82448F}"/>
              </a:ext>
            </a:extLst>
          </p:cNvPr>
          <p:cNvSpPr/>
          <p:nvPr/>
        </p:nvSpPr>
        <p:spPr>
          <a:xfrm>
            <a:off x="5276602" y="1165128"/>
            <a:ext cx="165218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solidFill>
                  <a:srgbClr val="A6AAA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ctr">
              <a:spcBef>
                <a:spcPct val="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EB879788-E5CD-4F85-8DB5-444624E6BC14}"/>
              </a:ext>
            </a:extLst>
          </p:cNvPr>
          <p:cNvSpPr/>
          <p:nvPr/>
        </p:nvSpPr>
        <p:spPr>
          <a:xfrm>
            <a:off x="3728847" y="4585511"/>
            <a:ext cx="297773" cy="26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92" y="3413"/>
                </a:moveTo>
                <a:cubicBezTo>
                  <a:pt x="18552" y="3413"/>
                  <a:pt x="18552" y="3413"/>
                  <a:pt x="18552" y="3413"/>
                </a:cubicBezTo>
                <a:cubicBezTo>
                  <a:pt x="18552" y="21600"/>
                  <a:pt x="18552" y="21600"/>
                  <a:pt x="18552" y="21600"/>
                </a:cubicBezTo>
                <a:cubicBezTo>
                  <a:pt x="19292" y="21600"/>
                  <a:pt x="19292" y="21600"/>
                  <a:pt x="19292" y="21600"/>
                </a:cubicBezTo>
                <a:cubicBezTo>
                  <a:pt x="20860" y="21600"/>
                  <a:pt x="21600" y="20722"/>
                  <a:pt x="21600" y="19406"/>
                </a:cubicBezTo>
                <a:cubicBezTo>
                  <a:pt x="21600" y="6046"/>
                  <a:pt x="21600" y="6046"/>
                  <a:pt x="21600" y="6046"/>
                </a:cubicBezTo>
                <a:cubicBezTo>
                  <a:pt x="21600" y="4730"/>
                  <a:pt x="20860" y="3413"/>
                  <a:pt x="19292" y="3413"/>
                </a:cubicBezTo>
                <a:close/>
                <a:moveTo>
                  <a:pt x="0" y="6046"/>
                </a:moveTo>
                <a:cubicBezTo>
                  <a:pt x="0" y="19406"/>
                  <a:pt x="0" y="19406"/>
                  <a:pt x="0" y="19406"/>
                </a:cubicBezTo>
                <a:cubicBezTo>
                  <a:pt x="0" y="20722"/>
                  <a:pt x="1132" y="21600"/>
                  <a:pt x="2308" y="21600"/>
                </a:cubicBezTo>
                <a:cubicBezTo>
                  <a:pt x="3092" y="21600"/>
                  <a:pt x="3092" y="21600"/>
                  <a:pt x="3092" y="21600"/>
                </a:cubicBezTo>
                <a:cubicBezTo>
                  <a:pt x="3092" y="3413"/>
                  <a:pt x="3092" y="3413"/>
                  <a:pt x="3092" y="3413"/>
                </a:cubicBezTo>
                <a:cubicBezTo>
                  <a:pt x="2308" y="3413"/>
                  <a:pt x="2308" y="3413"/>
                  <a:pt x="2308" y="3413"/>
                </a:cubicBezTo>
                <a:cubicBezTo>
                  <a:pt x="1132" y="3413"/>
                  <a:pt x="0" y="4730"/>
                  <a:pt x="0" y="6046"/>
                </a:cubicBezTo>
                <a:close/>
                <a:moveTo>
                  <a:pt x="14676" y="1268"/>
                </a:moveTo>
                <a:cubicBezTo>
                  <a:pt x="13892" y="829"/>
                  <a:pt x="12716" y="0"/>
                  <a:pt x="10800" y="0"/>
                </a:cubicBezTo>
                <a:cubicBezTo>
                  <a:pt x="8884" y="0"/>
                  <a:pt x="7708" y="829"/>
                  <a:pt x="6968" y="1268"/>
                </a:cubicBezTo>
                <a:cubicBezTo>
                  <a:pt x="6968" y="3413"/>
                  <a:pt x="6968" y="3413"/>
                  <a:pt x="6968" y="3413"/>
                </a:cubicBezTo>
                <a:cubicBezTo>
                  <a:pt x="4660" y="3413"/>
                  <a:pt x="4660" y="3413"/>
                  <a:pt x="4660" y="3413"/>
                </a:cubicBezTo>
                <a:cubicBezTo>
                  <a:pt x="4660" y="21600"/>
                  <a:pt x="4660" y="21600"/>
                  <a:pt x="4660" y="21600"/>
                </a:cubicBezTo>
                <a:cubicBezTo>
                  <a:pt x="16984" y="21600"/>
                  <a:pt x="16984" y="21600"/>
                  <a:pt x="16984" y="21600"/>
                </a:cubicBezTo>
                <a:cubicBezTo>
                  <a:pt x="16984" y="3413"/>
                  <a:pt x="16984" y="3413"/>
                  <a:pt x="16984" y="3413"/>
                </a:cubicBezTo>
                <a:cubicBezTo>
                  <a:pt x="14676" y="3413"/>
                  <a:pt x="14676" y="3413"/>
                  <a:pt x="14676" y="3413"/>
                </a:cubicBezTo>
                <a:lnTo>
                  <a:pt x="14676" y="1268"/>
                </a:lnTo>
                <a:close/>
                <a:moveTo>
                  <a:pt x="13108" y="3413"/>
                </a:moveTo>
                <a:cubicBezTo>
                  <a:pt x="8492" y="3413"/>
                  <a:pt x="8492" y="3413"/>
                  <a:pt x="8492" y="3413"/>
                </a:cubicBezTo>
                <a:cubicBezTo>
                  <a:pt x="8492" y="2145"/>
                  <a:pt x="8492" y="2145"/>
                  <a:pt x="8492" y="2145"/>
                </a:cubicBezTo>
                <a:cubicBezTo>
                  <a:pt x="8884" y="1707"/>
                  <a:pt x="9668" y="1268"/>
                  <a:pt x="10800" y="1268"/>
                </a:cubicBezTo>
                <a:cubicBezTo>
                  <a:pt x="11976" y="1268"/>
                  <a:pt x="12716" y="1707"/>
                  <a:pt x="13108" y="2145"/>
                </a:cubicBezTo>
                <a:lnTo>
                  <a:pt x="13108" y="3413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914217">
              <a:defRPr sz="3600">
                <a:solidFill>
                  <a:srgbClr val="7E7E7E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E6AB3B25-A83D-4EAD-8A79-BDB22B4E7372}"/>
              </a:ext>
            </a:extLst>
          </p:cNvPr>
          <p:cNvSpPr/>
          <p:nvPr/>
        </p:nvSpPr>
        <p:spPr>
          <a:xfrm>
            <a:off x="5967593" y="2469765"/>
            <a:ext cx="256815" cy="262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5" h="20507" extrusionOk="0">
                <a:moveTo>
                  <a:pt x="12855" y="13320"/>
                </a:moveTo>
                <a:cubicBezTo>
                  <a:pt x="12855" y="13320"/>
                  <a:pt x="21284" y="7135"/>
                  <a:pt x="20470" y="435"/>
                </a:cubicBezTo>
                <a:lnTo>
                  <a:pt x="20470" y="60"/>
                </a:lnTo>
                <a:cubicBezTo>
                  <a:pt x="20039" y="60"/>
                  <a:pt x="20039" y="60"/>
                  <a:pt x="20039" y="60"/>
                </a:cubicBezTo>
                <a:cubicBezTo>
                  <a:pt x="13286" y="-783"/>
                  <a:pt x="7299" y="7557"/>
                  <a:pt x="7299" y="7557"/>
                </a:cubicBezTo>
                <a:cubicBezTo>
                  <a:pt x="2222" y="6667"/>
                  <a:pt x="2653" y="7932"/>
                  <a:pt x="115" y="13320"/>
                </a:cubicBezTo>
                <a:cubicBezTo>
                  <a:pt x="-316" y="14585"/>
                  <a:pt x="546" y="14585"/>
                  <a:pt x="1360" y="14585"/>
                </a:cubicBezTo>
                <a:cubicBezTo>
                  <a:pt x="2222" y="14164"/>
                  <a:pt x="3899" y="13742"/>
                  <a:pt x="3899" y="13742"/>
                </a:cubicBezTo>
                <a:cubicBezTo>
                  <a:pt x="6916" y="16647"/>
                  <a:pt x="6916" y="16647"/>
                  <a:pt x="6916" y="16647"/>
                </a:cubicBezTo>
                <a:cubicBezTo>
                  <a:pt x="6916" y="16647"/>
                  <a:pt x="6437" y="18287"/>
                  <a:pt x="6054" y="19130"/>
                </a:cubicBezTo>
                <a:cubicBezTo>
                  <a:pt x="5623" y="19974"/>
                  <a:pt x="6054" y="20817"/>
                  <a:pt x="6916" y="20395"/>
                </a:cubicBezTo>
                <a:cubicBezTo>
                  <a:pt x="12424" y="17865"/>
                  <a:pt x="13669" y="18287"/>
                  <a:pt x="12855" y="13320"/>
                </a:cubicBezTo>
                <a:close/>
                <a:moveTo>
                  <a:pt x="14100" y="6245"/>
                </a:moveTo>
                <a:cubicBezTo>
                  <a:pt x="13286" y="5449"/>
                  <a:pt x="13286" y="4605"/>
                  <a:pt x="14100" y="3762"/>
                </a:cubicBezTo>
                <a:cubicBezTo>
                  <a:pt x="14962" y="2965"/>
                  <a:pt x="16207" y="2965"/>
                  <a:pt x="16638" y="3762"/>
                </a:cubicBezTo>
                <a:cubicBezTo>
                  <a:pt x="17500" y="4605"/>
                  <a:pt x="17500" y="5449"/>
                  <a:pt x="16638" y="6245"/>
                </a:cubicBezTo>
                <a:cubicBezTo>
                  <a:pt x="16207" y="7135"/>
                  <a:pt x="14962" y="7135"/>
                  <a:pt x="14100" y="624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914217">
              <a:defRPr sz="3600">
                <a:solidFill>
                  <a:srgbClr val="7E7E7E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8181CEA6-73CB-4659-8957-925C82D2C7B5}"/>
              </a:ext>
            </a:extLst>
          </p:cNvPr>
          <p:cNvSpPr/>
          <p:nvPr/>
        </p:nvSpPr>
        <p:spPr>
          <a:xfrm>
            <a:off x="8165380" y="4578373"/>
            <a:ext cx="288647" cy="280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0" h="20333" extrusionOk="0">
                <a:moveTo>
                  <a:pt x="2643" y="13922"/>
                </a:moveTo>
                <a:cubicBezTo>
                  <a:pt x="1172" y="15443"/>
                  <a:pt x="2307" y="17356"/>
                  <a:pt x="79" y="19703"/>
                </a:cubicBezTo>
                <a:cubicBezTo>
                  <a:pt x="-677" y="20876"/>
                  <a:pt x="4198" y="20441"/>
                  <a:pt x="6425" y="18138"/>
                </a:cubicBezTo>
                <a:cubicBezTo>
                  <a:pt x="7518" y="16965"/>
                  <a:pt x="7139" y="15443"/>
                  <a:pt x="6047" y="14313"/>
                </a:cubicBezTo>
                <a:cubicBezTo>
                  <a:pt x="4870" y="13140"/>
                  <a:pt x="3399" y="13140"/>
                  <a:pt x="2643" y="13922"/>
                </a:cubicBezTo>
                <a:close/>
                <a:moveTo>
                  <a:pt x="20167" y="58"/>
                </a:moveTo>
                <a:cubicBezTo>
                  <a:pt x="19452" y="-724"/>
                  <a:pt x="10123" y="6577"/>
                  <a:pt x="7518" y="9315"/>
                </a:cubicBezTo>
                <a:cubicBezTo>
                  <a:pt x="6425" y="10837"/>
                  <a:pt x="6047" y="11619"/>
                  <a:pt x="5248" y="12010"/>
                </a:cubicBezTo>
                <a:cubicBezTo>
                  <a:pt x="5248" y="12358"/>
                  <a:pt x="5627" y="12358"/>
                  <a:pt x="5627" y="12358"/>
                </a:cubicBezTo>
                <a:cubicBezTo>
                  <a:pt x="6047" y="12749"/>
                  <a:pt x="6425" y="12749"/>
                  <a:pt x="7139" y="13531"/>
                </a:cubicBezTo>
                <a:cubicBezTo>
                  <a:pt x="7518" y="13922"/>
                  <a:pt x="7896" y="14313"/>
                  <a:pt x="7896" y="14661"/>
                </a:cubicBezTo>
                <a:cubicBezTo>
                  <a:pt x="7896" y="15052"/>
                  <a:pt x="8274" y="15052"/>
                  <a:pt x="8274" y="15052"/>
                </a:cubicBezTo>
                <a:cubicBezTo>
                  <a:pt x="8988" y="14661"/>
                  <a:pt x="9745" y="13922"/>
                  <a:pt x="10879" y="12749"/>
                </a:cubicBezTo>
                <a:cubicBezTo>
                  <a:pt x="13443" y="10054"/>
                  <a:pt x="20923" y="797"/>
                  <a:pt x="20167" y="58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914217">
              <a:defRPr sz="3600">
                <a:solidFill>
                  <a:srgbClr val="7E7E7E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Create awesome and Unique presentation slides with these creative">
            <a:extLst>
              <a:ext uri="{FF2B5EF4-FFF2-40B4-BE49-F238E27FC236}">
                <a16:creationId xmlns:a16="http://schemas.microsoft.com/office/drawing/2014/main" id="{D6BED662-5986-4385-AAD1-3E96A2181FBD}"/>
              </a:ext>
            </a:extLst>
          </p:cNvPr>
          <p:cNvSpPr/>
          <p:nvPr/>
        </p:nvSpPr>
        <p:spPr>
          <a:xfrm>
            <a:off x="8700558" y="3906537"/>
            <a:ext cx="2622551" cy="666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lnSpc>
                <a:spcPct val="130000"/>
              </a:lnSpc>
              <a:defRPr sz="2400">
                <a:solidFill>
                  <a:srgbClr val="53585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defTabSz="1219170">
              <a:lnSpc>
                <a:spcPct val="125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14" name="Unique Slides">
            <a:extLst>
              <a:ext uri="{FF2B5EF4-FFF2-40B4-BE49-F238E27FC236}">
                <a16:creationId xmlns:a16="http://schemas.microsoft.com/office/drawing/2014/main" id="{DCD49ECC-054A-4824-A9A6-D6DC5DB8D603}"/>
              </a:ext>
            </a:extLst>
          </p:cNvPr>
          <p:cNvSpPr/>
          <p:nvPr/>
        </p:nvSpPr>
        <p:spPr>
          <a:xfrm>
            <a:off x="8651923" y="3516939"/>
            <a:ext cx="165218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4000">
                <a:solidFill>
                  <a:srgbClr val="A6AAA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ctr">
              <a:spcBef>
                <a:spcPct val="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</a:p>
        </p:txBody>
      </p:sp>
      <p:sp>
        <p:nvSpPr>
          <p:cNvPr id="15" name="Create awesome and Unique presentation slides with these creative">
            <a:extLst>
              <a:ext uri="{FF2B5EF4-FFF2-40B4-BE49-F238E27FC236}">
                <a16:creationId xmlns:a16="http://schemas.microsoft.com/office/drawing/2014/main" id="{F9E740B4-E374-46B0-B91A-F93DF01B00EA}"/>
              </a:ext>
            </a:extLst>
          </p:cNvPr>
          <p:cNvSpPr/>
          <p:nvPr/>
        </p:nvSpPr>
        <p:spPr>
          <a:xfrm>
            <a:off x="868892" y="3906537"/>
            <a:ext cx="2622551" cy="666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r">
              <a:lnSpc>
                <a:spcPct val="130000"/>
              </a:lnSpc>
              <a:defRPr sz="2400">
                <a:solidFill>
                  <a:srgbClr val="53585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defTabSz="1219170">
              <a:lnSpc>
                <a:spcPct val="125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16" name="Unique Slides">
            <a:extLst>
              <a:ext uri="{FF2B5EF4-FFF2-40B4-BE49-F238E27FC236}">
                <a16:creationId xmlns:a16="http://schemas.microsoft.com/office/drawing/2014/main" id="{E44BFED4-A943-45D5-ABE7-9397C78191C6}"/>
              </a:ext>
            </a:extLst>
          </p:cNvPr>
          <p:cNvSpPr/>
          <p:nvPr/>
        </p:nvSpPr>
        <p:spPr>
          <a:xfrm>
            <a:off x="1887895" y="3516939"/>
            <a:ext cx="165218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>
              <a:defRPr sz="4000">
                <a:solidFill>
                  <a:srgbClr val="A6AAA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ctr">
              <a:spcBef>
                <a:spcPct val="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</a:p>
        </p:txBody>
      </p:sp>
      <p:sp>
        <p:nvSpPr>
          <p:cNvPr id="17" name="Create awesome and Unique presentation slides with these creative layouts, each slide is proven useful in real-world presentations.It’s easy to change colors and modify shapes, texts and charts it’s a minimal design, This presentation has been developed">
            <a:extLst>
              <a:ext uri="{FF2B5EF4-FFF2-40B4-BE49-F238E27FC236}">
                <a16:creationId xmlns:a16="http://schemas.microsoft.com/office/drawing/2014/main" id="{E000097A-7025-4E0C-97F0-2D3BF7F1A51F}"/>
              </a:ext>
            </a:extLst>
          </p:cNvPr>
          <p:cNvSpPr/>
          <p:nvPr/>
        </p:nvSpPr>
        <p:spPr>
          <a:xfrm>
            <a:off x="1432264" y="5253055"/>
            <a:ext cx="9327473" cy="771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53585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ctr"/>
            <a:r>
              <a:rPr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Create awesome and Unique presentation slides with these creative layouts, each slide is proven useful in real-world </a:t>
            </a:r>
            <a:r>
              <a:rPr sz="1200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presentations.It’s</a:t>
            </a:r>
            <a:r>
              <a:rPr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easy to change colors and modify shapes, texts and charts it’s a minimal design, This presentation has been developed</a:t>
            </a:r>
          </a:p>
        </p:txBody>
      </p:sp>
      <p:sp>
        <p:nvSpPr>
          <p:cNvPr id="18" name="958">
            <a:extLst>
              <a:ext uri="{FF2B5EF4-FFF2-40B4-BE49-F238E27FC236}">
                <a16:creationId xmlns:a16="http://schemas.microsoft.com/office/drawing/2014/main" id="{9983E54A-641D-46D0-8B0E-BEF632879AF8}"/>
              </a:ext>
            </a:extLst>
          </p:cNvPr>
          <p:cNvSpPr/>
          <p:nvPr/>
        </p:nvSpPr>
        <p:spPr>
          <a:xfrm>
            <a:off x="5455092" y="3875900"/>
            <a:ext cx="1413720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9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lang="en-US" altLang="zh-CN" sz="4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TEXT</a:t>
            </a:r>
            <a:endParaRPr sz="4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E12C804-6D2C-4EDB-8454-B7D3EA5436FE}"/>
              </a:ext>
            </a:extLst>
          </p:cNvPr>
          <p:cNvSpPr txBox="1"/>
          <p:nvPr/>
        </p:nvSpPr>
        <p:spPr>
          <a:xfrm>
            <a:off x="1105154" y="128489"/>
            <a:ext cx="3153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70C9F34-6794-4D6A-9099-E8B4EF27AF43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4952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 xmlns:a16="http://schemas.microsoft.com/office/drawing/2014/main" xmlns:a14="http://schemas.microsoft.com/office/drawing/2010/main" xmlns:ma14="http://schemas.microsoft.com/office/mac/drawingml/2011/main">
      <p:transition spd="slow" advClick="0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21AFB8-A41C-449B-A707-1B3C681C4CD5}"/>
              </a:ext>
            </a:extLst>
          </p:cNvPr>
          <p:cNvSpPr/>
          <p:nvPr/>
        </p:nvSpPr>
        <p:spPr>
          <a:xfrm>
            <a:off x="5543105" y="3429000"/>
            <a:ext cx="2569535" cy="1408819"/>
          </a:xfrm>
          <a:prstGeom prst="rect">
            <a:avLst/>
          </a:prstGeom>
          <a:blipFill dpi="0" rotWithShape="1">
            <a:blip r:embed="rId6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873AA3-5D3A-41A4-B028-61C98E128F26}"/>
              </a:ext>
            </a:extLst>
          </p:cNvPr>
          <p:cNvSpPr/>
          <p:nvPr/>
        </p:nvSpPr>
        <p:spPr>
          <a:xfrm>
            <a:off x="8647812" y="3429000"/>
            <a:ext cx="2569535" cy="1408819"/>
          </a:xfrm>
          <a:prstGeom prst="rect">
            <a:avLst/>
          </a:prstGeom>
          <a:blipFill dpi="0" rotWithShape="1">
            <a:blip r:embed="rId6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PA_库_形状 299">
            <a:extLst>
              <a:ext uri="{FF2B5EF4-FFF2-40B4-BE49-F238E27FC236}">
                <a16:creationId xmlns:a16="http://schemas.microsoft.com/office/drawing/2014/main" id="{A8345774-F38B-413F-BA64-8BF435F7F4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543105" y="1936492"/>
            <a:ext cx="4536560" cy="475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6" name="PA_库_形状 299">
            <a:extLst>
              <a:ext uri="{FF2B5EF4-FFF2-40B4-BE49-F238E27FC236}">
                <a16:creationId xmlns:a16="http://schemas.microsoft.com/office/drawing/2014/main" id="{2277C674-7FD6-4612-B0EB-009D33AC973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543105" y="1327716"/>
            <a:ext cx="4536560" cy="47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just"/>
            <a:r>
              <a:rPr lang="en-US" altLang="zh-CN" sz="2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sz="2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760691E-D6EE-4D1E-87B8-1A5DA2CE2122}"/>
              </a:ext>
            </a:extLst>
          </p:cNvPr>
          <p:cNvSpPr/>
          <p:nvPr/>
        </p:nvSpPr>
        <p:spPr>
          <a:xfrm>
            <a:off x="5543105" y="5269089"/>
            <a:ext cx="2569535" cy="542265"/>
          </a:xfrm>
          <a:prstGeom prst="rect">
            <a:avLst/>
          </a:prstGeom>
          <a:noFill/>
          <a:ln w="1905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dirty="0">
                <a:solidFill>
                  <a:schemeClr val="bg1"/>
                </a:solidFill>
                <a:cs typeface="+mn-ea"/>
                <a:sym typeface="+mn-lt"/>
              </a:rPr>
              <a:t>TEXT</a:t>
            </a:r>
            <a:endParaRPr lang="zh-CN" altLang="en-US" sz="2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D80E9C2-5436-4F9E-8270-F51DE71FC84B}"/>
              </a:ext>
            </a:extLst>
          </p:cNvPr>
          <p:cNvSpPr txBox="1"/>
          <p:nvPr/>
        </p:nvSpPr>
        <p:spPr>
          <a:xfrm>
            <a:off x="1105154" y="128489"/>
            <a:ext cx="3029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D67F904-D7E0-49D5-99CE-B003D66BC47C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E4D26D5-BF33-49C7-BC1D-06360265FCF3}"/>
              </a:ext>
            </a:extLst>
          </p:cNvPr>
          <p:cNvSpPr/>
          <p:nvPr/>
        </p:nvSpPr>
        <p:spPr>
          <a:xfrm>
            <a:off x="0" y="2035277"/>
            <a:ext cx="4650658" cy="3146671"/>
          </a:xfrm>
          <a:prstGeom prst="rect">
            <a:avLst/>
          </a:prstGeom>
          <a:blipFill dpi="0" rotWithShape="1">
            <a:blip r:embed="rId7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93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 xmlns:a16="http://schemas.microsoft.com/office/drawing/2014/main" xmlns:ma14="http://schemas.microsoft.com/office/mac/drawingml/2011/main">
      <p:transition spd="slow" advClick="0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EAA0AAB8-8EE1-4FE4-8F69-5C46AD99ABBB}"/>
              </a:ext>
            </a:extLst>
          </p:cNvPr>
          <p:cNvCxnSpPr>
            <a:cxnSpLocks/>
          </p:cNvCxnSpPr>
          <p:nvPr/>
        </p:nvCxnSpPr>
        <p:spPr>
          <a:xfrm>
            <a:off x="-6034" y="4374033"/>
            <a:ext cx="12198034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íṩliďê">
            <a:extLst>
              <a:ext uri="{FF2B5EF4-FFF2-40B4-BE49-F238E27FC236}">
                <a16:creationId xmlns:a16="http://schemas.microsoft.com/office/drawing/2014/main" id="{186ECB99-A5B6-4AA8-93AD-231E841DF3E7}"/>
              </a:ext>
            </a:extLst>
          </p:cNvPr>
          <p:cNvSpPr/>
          <p:nvPr/>
        </p:nvSpPr>
        <p:spPr bwMode="auto">
          <a:xfrm>
            <a:off x="4123433" y="2464621"/>
            <a:ext cx="2847357" cy="1909412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sz="216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íšliďe">
            <a:extLst>
              <a:ext uri="{FF2B5EF4-FFF2-40B4-BE49-F238E27FC236}">
                <a16:creationId xmlns:a16="http://schemas.microsoft.com/office/drawing/2014/main" id="{EBE0BBBF-F23B-488E-BD7B-B1AE75F6B208}"/>
              </a:ext>
            </a:extLst>
          </p:cNvPr>
          <p:cNvSpPr/>
          <p:nvPr/>
        </p:nvSpPr>
        <p:spPr bwMode="auto">
          <a:xfrm>
            <a:off x="6318983" y="2298380"/>
            <a:ext cx="2847357" cy="2075653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sz="216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ïśḻîḑé">
            <a:extLst>
              <a:ext uri="{FF2B5EF4-FFF2-40B4-BE49-F238E27FC236}">
                <a16:creationId xmlns:a16="http://schemas.microsoft.com/office/drawing/2014/main" id="{203F27A4-1E10-4256-A3C1-BB245AC12DB4}"/>
              </a:ext>
            </a:extLst>
          </p:cNvPr>
          <p:cNvSpPr/>
          <p:nvPr/>
        </p:nvSpPr>
        <p:spPr bwMode="auto">
          <a:xfrm>
            <a:off x="7416759" y="3189046"/>
            <a:ext cx="2847357" cy="1184987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sz="216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îṩḷïḍé">
            <a:extLst>
              <a:ext uri="{FF2B5EF4-FFF2-40B4-BE49-F238E27FC236}">
                <a16:creationId xmlns:a16="http://schemas.microsoft.com/office/drawing/2014/main" id="{3614262D-03B5-4590-9974-460ABA9DBF64}"/>
              </a:ext>
            </a:extLst>
          </p:cNvPr>
          <p:cNvSpPr/>
          <p:nvPr/>
        </p:nvSpPr>
        <p:spPr bwMode="auto">
          <a:xfrm>
            <a:off x="3025659" y="2743714"/>
            <a:ext cx="2847357" cy="1630319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sz="216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íṡ1ïḍe">
            <a:extLst>
              <a:ext uri="{FF2B5EF4-FFF2-40B4-BE49-F238E27FC236}">
                <a16:creationId xmlns:a16="http://schemas.microsoft.com/office/drawing/2014/main" id="{C740C514-9F04-4EDE-B431-C09B7AAB8A59}"/>
              </a:ext>
            </a:extLst>
          </p:cNvPr>
          <p:cNvSpPr/>
          <p:nvPr/>
        </p:nvSpPr>
        <p:spPr bwMode="auto">
          <a:xfrm>
            <a:off x="1927883" y="3308687"/>
            <a:ext cx="2847357" cy="1065347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sz="216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iṩ1iḓe">
            <a:extLst>
              <a:ext uri="{FF2B5EF4-FFF2-40B4-BE49-F238E27FC236}">
                <a16:creationId xmlns:a16="http://schemas.microsoft.com/office/drawing/2014/main" id="{E13D8FE6-788B-47C5-930A-E1E6E85DD2EF}"/>
              </a:ext>
            </a:extLst>
          </p:cNvPr>
          <p:cNvSpPr/>
          <p:nvPr/>
        </p:nvSpPr>
        <p:spPr bwMode="auto">
          <a:xfrm>
            <a:off x="5221208" y="1837418"/>
            <a:ext cx="2847357" cy="2536614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 sz="216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1" name="iŝlïḍe">
            <a:extLst>
              <a:ext uri="{FF2B5EF4-FFF2-40B4-BE49-F238E27FC236}">
                <a16:creationId xmlns:a16="http://schemas.microsoft.com/office/drawing/2014/main" id="{4983A398-1612-451B-A952-E5AB433DB17A}"/>
              </a:ext>
            </a:extLst>
          </p:cNvPr>
          <p:cNvGrpSpPr>
            <a:grpSpLocks/>
          </p:cNvGrpSpPr>
          <p:nvPr/>
        </p:nvGrpSpPr>
        <p:grpSpPr bwMode="auto">
          <a:xfrm>
            <a:off x="3141747" y="2598434"/>
            <a:ext cx="431687" cy="650433"/>
            <a:chOff x="0" y="0"/>
            <a:chExt cx="300" cy="450"/>
          </a:xfrm>
        </p:grpSpPr>
        <p:sp>
          <p:nvSpPr>
            <p:cNvPr id="42" name="íSḻíḋe">
              <a:extLst>
                <a:ext uri="{FF2B5EF4-FFF2-40B4-BE49-F238E27FC236}">
                  <a16:creationId xmlns:a16="http://schemas.microsoft.com/office/drawing/2014/main" id="{25F20B2A-E86A-4366-A45D-EEA9965DCCC3}"/>
                </a:ext>
              </a:extLst>
            </p:cNvPr>
            <p:cNvSpPr/>
            <p:nvPr/>
          </p:nvSpPr>
          <p:spPr bwMode="auto">
            <a:xfrm>
              <a:off x="0" y="0"/>
              <a:ext cx="300" cy="4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1501" y="10863"/>
                  </a:lnTo>
                  <a:cubicBezTo>
                    <a:pt x="566" y="9783"/>
                    <a:pt x="0" y="8538"/>
                    <a:pt x="0" y="7200"/>
                  </a:cubicBezTo>
                  <a:cubicBezTo>
                    <a:pt x="0" y="3223"/>
                    <a:pt x="4836" y="0"/>
                    <a:pt x="10800" y="0"/>
                  </a:cubicBezTo>
                  <a:cubicBezTo>
                    <a:pt x="16765" y="0"/>
                    <a:pt x="21600" y="3223"/>
                    <a:pt x="21600" y="7200"/>
                  </a:cubicBezTo>
                  <a:cubicBezTo>
                    <a:pt x="21600" y="8538"/>
                    <a:pt x="21035" y="9783"/>
                    <a:pt x="20099" y="10863"/>
                  </a:cubicBez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endParaRPr sz="216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3" name="iṩlídè">
              <a:extLst>
                <a:ext uri="{FF2B5EF4-FFF2-40B4-BE49-F238E27FC236}">
                  <a16:creationId xmlns:a16="http://schemas.microsoft.com/office/drawing/2014/main" id="{9769B7C4-7C35-4C58-B23D-1A345CA34B7F}"/>
                </a:ext>
              </a:extLst>
            </p:cNvPr>
            <p:cNvSpPr/>
            <p:nvPr/>
          </p:nvSpPr>
          <p:spPr bwMode="auto">
            <a:xfrm>
              <a:off x="39" y="39"/>
              <a:ext cx="213" cy="213"/>
            </a:xfrm>
            <a:custGeom>
              <a:avLst/>
              <a:gdLst>
                <a:gd name="T0" fmla="*/ 0 w 21598"/>
                <a:gd name="T1" fmla="*/ 0 h 21598"/>
                <a:gd name="T2" fmla="*/ 0 w 21598"/>
                <a:gd name="T3" fmla="*/ 0 h 21598"/>
                <a:gd name="T4" fmla="*/ 0 w 21598"/>
                <a:gd name="T5" fmla="*/ 0 h 21598"/>
                <a:gd name="T6" fmla="*/ 0 w 21598"/>
                <a:gd name="T7" fmla="*/ 0 h 21598"/>
                <a:gd name="T8" fmla="*/ 0 w 21598"/>
                <a:gd name="T9" fmla="*/ 0 h 21598"/>
                <a:gd name="T10" fmla="*/ 0 w 21598"/>
                <a:gd name="T11" fmla="*/ 0 h 21598"/>
                <a:gd name="T12" fmla="*/ 0 w 21598"/>
                <a:gd name="T13" fmla="*/ 0 h 21598"/>
                <a:gd name="T14" fmla="*/ 0 w 21598"/>
                <a:gd name="T15" fmla="*/ 0 h 21598"/>
                <a:gd name="T16" fmla="*/ 0 w 21598"/>
                <a:gd name="T17" fmla="*/ 0 h 21598"/>
                <a:gd name="T18" fmla="*/ 0 w 21598"/>
                <a:gd name="T19" fmla="*/ 0 h 21598"/>
                <a:gd name="T20" fmla="*/ 0 w 21598"/>
                <a:gd name="T21" fmla="*/ 0 h 21598"/>
                <a:gd name="T22" fmla="*/ 0 w 21598"/>
                <a:gd name="T23" fmla="*/ 0 h 21598"/>
                <a:gd name="T24" fmla="*/ 0 w 21598"/>
                <a:gd name="T25" fmla="*/ 0 h 21598"/>
                <a:gd name="T26" fmla="*/ 0 w 21598"/>
                <a:gd name="T27" fmla="*/ 0 h 21598"/>
                <a:gd name="T28" fmla="*/ 0 w 21598"/>
                <a:gd name="T29" fmla="*/ 0 h 21598"/>
                <a:gd name="T30" fmla="*/ 0 w 21598"/>
                <a:gd name="T31" fmla="*/ 0 h 21598"/>
                <a:gd name="T32" fmla="*/ 0 w 21598"/>
                <a:gd name="T33" fmla="*/ 0 h 21598"/>
                <a:gd name="T34" fmla="*/ 0 w 21598"/>
                <a:gd name="T35" fmla="*/ 0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sz="132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35%</a:t>
              </a:r>
              <a:endParaRPr sz="132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iślîďè">
            <a:extLst>
              <a:ext uri="{FF2B5EF4-FFF2-40B4-BE49-F238E27FC236}">
                <a16:creationId xmlns:a16="http://schemas.microsoft.com/office/drawing/2014/main" id="{07FEA9D4-A40B-4453-8A83-148615A24514}"/>
              </a:ext>
            </a:extLst>
          </p:cNvPr>
          <p:cNvGrpSpPr>
            <a:grpSpLocks/>
          </p:cNvGrpSpPr>
          <p:nvPr/>
        </p:nvGrpSpPr>
        <p:grpSpPr bwMode="auto">
          <a:xfrm>
            <a:off x="4238416" y="2042270"/>
            <a:ext cx="431687" cy="650433"/>
            <a:chOff x="0" y="0"/>
            <a:chExt cx="300" cy="450"/>
          </a:xfrm>
        </p:grpSpPr>
        <p:sp>
          <p:nvSpPr>
            <p:cNvPr id="45" name="ïŝḷiḋè">
              <a:extLst>
                <a:ext uri="{FF2B5EF4-FFF2-40B4-BE49-F238E27FC236}">
                  <a16:creationId xmlns:a16="http://schemas.microsoft.com/office/drawing/2014/main" id="{BFB9D478-2A28-4C95-AE42-2B3AC31D6453}"/>
                </a:ext>
              </a:extLst>
            </p:cNvPr>
            <p:cNvSpPr/>
            <p:nvPr/>
          </p:nvSpPr>
          <p:spPr bwMode="auto">
            <a:xfrm>
              <a:off x="0" y="0"/>
              <a:ext cx="300" cy="4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1501" y="10863"/>
                  </a:lnTo>
                  <a:cubicBezTo>
                    <a:pt x="566" y="9783"/>
                    <a:pt x="0" y="8538"/>
                    <a:pt x="0" y="7200"/>
                  </a:cubicBezTo>
                  <a:cubicBezTo>
                    <a:pt x="0" y="3223"/>
                    <a:pt x="4836" y="0"/>
                    <a:pt x="10800" y="0"/>
                  </a:cubicBezTo>
                  <a:cubicBezTo>
                    <a:pt x="16765" y="0"/>
                    <a:pt x="21600" y="3223"/>
                    <a:pt x="21600" y="7200"/>
                  </a:cubicBezTo>
                  <a:cubicBezTo>
                    <a:pt x="21600" y="8538"/>
                    <a:pt x="21035" y="9783"/>
                    <a:pt x="20099" y="10863"/>
                  </a:cubicBez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endParaRPr sz="216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6" name="iṥ1íḓé">
              <a:extLst>
                <a:ext uri="{FF2B5EF4-FFF2-40B4-BE49-F238E27FC236}">
                  <a16:creationId xmlns:a16="http://schemas.microsoft.com/office/drawing/2014/main" id="{4A687BF8-C3D7-40A1-8185-CDA7DC9F308E}"/>
                </a:ext>
              </a:extLst>
            </p:cNvPr>
            <p:cNvSpPr/>
            <p:nvPr/>
          </p:nvSpPr>
          <p:spPr bwMode="auto">
            <a:xfrm>
              <a:off x="39" y="39"/>
              <a:ext cx="213" cy="213"/>
            </a:xfrm>
            <a:custGeom>
              <a:avLst/>
              <a:gdLst>
                <a:gd name="T0" fmla="*/ 0 w 21598"/>
                <a:gd name="T1" fmla="*/ 0 h 21598"/>
                <a:gd name="T2" fmla="*/ 0 w 21598"/>
                <a:gd name="T3" fmla="*/ 0 h 21598"/>
                <a:gd name="T4" fmla="*/ 0 w 21598"/>
                <a:gd name="T5" fmla="*/ 0 h 21598"/>
                <a:gd name="T6" fmla="*/ 0 w 21598"/>
                <a:gd name="T7" fmla="*/ 0 h 21598"/>
                <a:gd name="T8" fmla="*/ 0 w 21598"/>
                <a:gd name="T9" fmla="*/ 0 h 21598"/>
                <a:gd name="T10" fmla="*/ 0 w 21598"/>
                <a:gd name="T11" fmla="*/ 0 h 21598"/>
                <a:gd name="T12" fmla="*/ 0 w 21598"/>
                <a:gd name="T13" fmla="*/ 0 h 21598"/>
                <a:gd name="T14" fmla="*/ 0 w 21598"/>
                <a:gd name="T15" fmla="*/ 0 h 21598"/>
                <a:gd name="T16" fmla="*/ 0 w 21598"/>
                <a:gd name="T17" fmla="*/ 0 h 21598"/>
                <a:gd name="T18" fmla="*/ 0 w 21598"/>
                <a:gd name="T19" fmla="*/ 0 h 21598"/>
                <a:gd name="T20" fmla="*/ 0 w 21598"/>
                <a:gd name="T21" fmla="*/ 0 h 21598"/>
                <a:gd name="T22" fmla="*/ 0 w 21598"/>
                <a:gd name="T23" fmla="*/ 0 h 21598"/>
                <a:gd name="T24" fmla="*/ 0 w 21598"/>
                <a:gd name="T25" fmla="*/ 0 h 21598"/>
                <a:gd name="T26" fmla="*/ 0 w 21598"/>
                <a:gd name="T27" fmla="*/ 0 h 21598"/>
                <a:gd name="T28" fmla="*/ 0 w 21598"/>
                <a:gd name="T29" fmla="*/ 0 h 21598"/>
                <a:gd name="T30" fmla="*/ 0 w 21598"/>
                <a:gd name="T31" fmla="*/ 0 h 21598"/>
                <a:gd name="T32" fmla="*/ 0 w 21598"/>
                <a:gd name="T33" fmla="*/ 0 h 21598"/>
                <a:gd name="T34" fmla="*/ 0 w 21598"/>
                <a:gd name="T35" fmla="*/ 0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sz="132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46%</a:t>
              </a:r>
              <a:endParaRPr sz="132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iş1îḑé">
            <a:extLst>
              <a:ext uri="{FF2B5EF4-FFF2-40B4-BE49-F238E27FC236}">
                <a16:creationId xmlns:a16="http://schemas.microsoft.com/office/drawing/2014/main" id="{B7C27BA6-6EE9-4541-9789-14280E2B46B0}"/>
              </a:ext>
            </a:extLst>
          </p:cNvPr>
          <p:cNvGrpSpPr>
            <a:grpSpLocks/>
          </p:cNvGrpSpPr>
          <p:nvPr/>
        </p:nvGrpSpPr>
        <p:grpSpPr bwMode="auto">
          <a:xfrm>
            <a:off x="5335084" y="1756460"/>
            <a:ext cx="431687" cy="650433"/>
            <a:chOff x="0" y="0"/>
            <a:chExt cx="300" cy="450"/>
          </a:xfrm>
        </p:grpSpPr>
        <p:sp>
          <p:nvSpPr>
            <p:cNvPr id="48" name="ïṣļidè">
              <a:extLst>
                <a:ext uri="{FF2B5EF4-FFF2-40B4-BE49-F238E27FC236}">
                  <a16:creationId xmlns:a16="http://schemas.microsoft.com/office/drawing/2014/main" id="{CFB384D6-AFFD-4EFB-B456-EA76988A1A9B}"/>
                </a:ext>
              </a:extLst>
            </p:cNvPr>
            <p:cNvSpPr/>
            <p:nvPr/>
          </p:nvSpPr>
          <p:spPr bwMode="auto">
            <a:xfrm>
              <a:off x="0" y="0"/>
              <a:ext cx="300" cy="4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1501" y="10863"/>
                  </a:lnTo>
                  <a:cubicBezTo>
                    <a:pt x="566" y="9783"/>
                    <a:pt x="0" y="8538"/>
                    <a:pt x="0" y="7200"/>
                  </a:cubicBezTo>
                  <a:cubicBezTo>
                    <a:pt x="0" y="3223"/>
                    <a:pt x="4836" y="0"/>
                    <a:pt x="10800" y="0"/>
                  </a:cubicBezTo>
                  <a:cubicBezTo>
                    <a:pt x="16765" y="0"/>
                    <a:pt x="21600" y="3223"/>
                    <a:pt x="21600" y="7200"/>
                  </a:cubicBezTo>
                  <a:cubicBezTo>
                    <a:pt x="21600" y="8538"/>
                    <a:pt x="21035" y="9783"/>
                    <a:pt x="20099" y="10863"/>
                  </a:cubicBez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endParaRPr sz="216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9" name="iṣľîdé">
              <a:extLst>
                <a:ext uri="{FF2B5EF4-FFF2-40B4-BE49-F238E27FC236}">
                  <a16:creationId xmlns:a16="http://schemas.microsoft.com/office/drawing/2014/main" id="{CD8660CC-698D-4954-9E1B-6FB348F273CF}"/>
                </a:ext>
              </a:extLst>
            </p:cNvPr>
            <p:cNvSpPr/>
            <p:nvPr/>
          </p:nvSpPr>
          <p:spPr bwMode="auto">
            <a:xfrm>
              <a:off x="39" y="39"/>
              <a:ext cx="213" cy="213"/>
            </a:xfrm>
            <a:custGeom>
              <a:avLst/>
              <a:gdLst>
                <a:gd name="T0" fmla="*/ 0 w 21598"/>
                <a:gd name="T1" fmla="*/ 0 h 21598"/>
                <a:gd name="T2" fmla="*/ 0 w 21598"/>
                <a:gd name="T3" fmla="*/ 0 h 21598"/>
                <a:gd name="T4" fmla="*/ 0 w 21598"/>
                <a:gd name="T5" fmla="*/ 0 h 21598"/>
                <a:gd name="T6" fmla="*/ 0 w 21598"/>
                <a:gd name="T7" fmla="*/ 0 h 21598"/>
                <a:gd name="T8" fmla="*/ 0 w 21598"/>
                <a:gd name="T9" fmla="*/ 0 h 21598"/>
                <a:gd name="T10" fmla="*/ 0 w 21598"/>
                <a:gd name="T11" fmla="*/ 0 h 21598"/>
                <a:gd name="T12" fmla="*/ 0 w 21598"/>
                <a:gd name="T13" fmla="*/ 0 h 21598"/>
                <a:gd name="T14" fmla="*/ 0 w 21598"/>
                <a:gd name="T15" fmla="*/ 0 h 21598"/>
                <a:gd name="T16" fmla="*/ 0 w 21598"/>
                <a:gd name="T17" fmla="*/ 0 h 21598"/>
                <a:gd name="T18" fmla="*/ 0 w 21598"/>
                <a:gd name="T19" fmla="*/ 0 h 21598"/>
                <a:gd name="T20" fmla="*/ 0 w 21598"/>
                <a:gd name="T21" fmla="*/ 0 h 21598"/>
                <a:gd name="T22" fmla="*/ 0 w 21598"/>
                <a:gd name="T23" fmla="*/ 0 h 21598"/>
                <a:gd name="T24" fmla="*/ 0 w 21598"/>
                <a:gd name="T25" fmla="*/ 0 h 21598"/>
                <a:gd name="T26" fmla="*/ 0 w 21598"/>
                <a:gd name="T27" fmla="*/ 0 h 21598"/>
                <a:gd name="T28" fmla="*/ 0 w 21598"/>
                <a:gd name="T29" fmla="*/ 0 h 21598"/>
                <a:gd name="T30" fmla="*/ 0 w 21598"/>
                <a:gd name="T31" fmla="*/ 0 h 21598"/>
                <a:gd name="T32" fmla="*/ 0 w 21598"/>
                <a:gd name="T33" fmla="*/ 0 h 21598"/>
                <a:gd name="T34" fmla="*/ 0 w 21598"/>
                <a:gd name="T35" fmla="*/ 0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sz="132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62%</a:t>
              </a:r>
              <a:endParaRPr sz="132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ïŝlíḍé">
            <a:extLst>
              <a:ext uri="{FF2B5EF4-FFF2-40B4-BE49-F238E27FC236}">
                <a16:creationId xmlns:a16="http://schemas.microsoft.com/office/drawing/2014/main" id="{45A70115-0629-4F86-B1EB-096066026192}"/>
              </a:ext>
            </a:extLst>
          </p:cNvPr>
          <p:cNvGrpSpPr>
            <a:grpSpLocks/>
          </p:cNvGrpSpPr>
          <p:nvPr/>
        </p:nvGrpSpPr>
        <p:grpSpPr bwMode="auto">
          <a:xfrm>
            <a:off x="6431753" y="1125967"/>
            <a:ext cx="431687" cy="650433"/>
            <a:chOff x="0" y="0"/>
            <a:chExt cx="300" cy="450"/>
          </a:xfrm>
        </p:grpSpPr>
        <p:sp>
          <p:nvSpPr>
            <p:cNvPr id="51" name="ïś1îḓê">
              <a:extLst>
                <a:ext uri="{FF2B5EF4-FFF2-40B4-BE49-F238E27FC236}">
                  <a16:creationId xmlns:a16="http://schemas.microsoft.com/office/drawing/2014/main" id="{319EC89E-D853-46EA-8FE4-F5215CD24EFE}"/>
                </a:ext>
              </a:extLst>
            </p:cNvPr>
            <p:cNvSpPr/>
            <p:nvPr/>
          </p:nvSpPr>
          <p:spPr bwMode="auto">
            <a:xfrm>
              <a:off x="0" y="0"/>
              <a:ext cx="300" cy="4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1501" y="10863"/>
                  </a:lnTo>
                  <a:cubicBezTo>
                    <a:pt x="566" y="9783"/>
                    <a:pt x="0" y="8538"/>
                    <a:pt x="0" y="7200"/>
                  </a:cubicBezTo>
                  <a:cubicBezTo>
                    <a:pt x="0" y="3223"/>
                    <a:pt x="4836" y="0"/>
                    <a:pt x="10800" y="0"/>
                  </a:cubicBezTo>
                  <a:cubicBezTo>
                    <a:pt x="16765" y="0"/>
                    <a:pt x="21600" y="3223"/>
                    <a:pt x="21600" y="7200"/>
                  </a:cubicBezTo>
                  <a:cubicBezTo>
                    <a:pt x="21600" y="8538"/>
                    <a:pt x="21035" y="9783"/>
                    <a:pt x="20099" y="10863"/>
                  </a:cubicBez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endParaRPr sz="216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2" name="íšľïdé">
              <a:extLst>
                <a:ext uri="{FF2B5EF4-FFF2-40B4-BE49-F238E27FC236}">
                  <a16:creationId xmlns:a16="http://schemas.microsoft.com/office/drawing/2014/main" id="{5072D4CF-DA3A-4EF1-A6F1-02CAE30517AD}"/>
                </a:ext>
              </a:extLst>
            </p:cNvPr>
            <p:cNvSpPr/>
            <p:nvPr/>
          </p:nvSpPr>
          <p:spPr bwMode="auto">
            <a:xfrm>
              <a:off x="39" y="39"/>
              <a:ext cx="213" cy="213"/>
            </a:xfrm>
            <a:custGeom>
              <a:avLst/>
              <a:gdLst>
                <a:gd name="T0" fmla="*/ 0 w 21598"/>
                <a:gd name="T1" fmla="*/ 0 h 21598"/>
                <a:gd name="T2" fmla="*/ 0 w 21598"/>
                <a:gd name="T3" fmla="*/ 0 h 21598"/>
                <a:gd name="T4" fmla="*/ 0 w 21598"/>
                <a:gd name="T5" fmla="*/ 0 h 21598"/>
                <a:gd name="T6" fmla="*/ 0 w 21598"/>
                <a:gd name="T7" fmla="*/ 0 h 21598"/>
                <a:gd name="T8" fmla="*/ 0 w 21598"/>
                <a:gd name="T9" fmla="*/ 0 h 21598"/>
                <a:gd name="T10" fmla="*/ 0 w 21598"/>
                <a:gd name="T11" fmla="*/ 0 h 21598"/>
                <a:gd name="T12" fmla="*/ 0 w 21598"/>
                <a:gd name="T13" fmla="*/ 0 h 21598"/>
                <a:gd name="T14" fmla="*/ 0 w 21598"/>
                <a:gd name="T15" fmla="*/ 0 h 21598"/>
                <a:gd name="T16" fmla="*/ 0 w 21598"/>
                <a:gd name="T17" fmla="*/ 0 h 21598"/>
                <a:gd name="T18" fmla="*/ 0 w 21598"/>
                <a:gd name="T19" fmla="*/ 0 h 21598"/>
                <a:gd name="T20" fmla="*/ 0 w 21598"/>
                <a:gd name="T21" fmla="*/ 0 h 21598"/>
                <a:gd name="T22" fmla="*/ 0 w 21598"/>
                <a:gd name="T23" fmla="*/ 0 h 21598"/>
                <a:gd name="T24" fmla="*/ 0 w 21598"/>
                <a:gd name="T25" fmla="*/ 0 h 21598"/>
                <a:gd name="T26" fmla="*/ 0 w 21598"/>
                <a:gd name="T27" fmla="*/ 0 h 21598"/>
                <a:gd name="T28" fmla="*/ 0 w 21598"/>
                <a:gd name="T29" fmla="*/ 0 h 21598"/>
                <a:gd name="T30" fmla="*/ 0 w 21598"/>
                <a:gd name="T31" fmla="*/ 0 h 21598"/>
                <a:gd name="T32" fmla="*/ 0 w 21598"/>
                <a:gd name="T33" fmla="*/ 0 h 21598"/>
                <a:gd name="T34" fmla="*/ 0 w 21598"/>
                <a:gd name="T35" fmla="*/ 0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sz="132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96%</a:t>
              </a:r>
              <a:endParaRPr sz="132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í$1ïďe">
            <a:extLst>
              <a:ext uri="{FF2B5EF4-FFF2-40B4-BE49-F238E27FC236}">
                <a16:creationId xmlns:a16="http://schemas.microsoft.com/office/drawing/2014/main" id="{74E01472-A9F6-480A-884A-294C3C6493DB}"/>
              </a:ext>
            </a:extLst>
          </p:cNvPr>
          <p:cNvGrpSpPr>
            <a:grpSpLocks/>
          </p:cNvGrpSpPr>
          <p:nvPr/>
        </p:nvGrpSpPr>
        <p:grpSpPr bwMode="auto">
          <a:xfrm>
            <a:off x="7528421" y="1584595"/>
            <a:ext cx="431687" cy="650433"/>
            <a:chOff x="0" y="0"/>
            <a:chExt cx="300" cy="450"/>
          </a:xfrm>
        </p:grpSpPr>
        <p:sp>
          <p:nvSpPr>
            <p:cNvPr id="54" name="íslîdè">
              <a:extLst>
                <a:ext uri="{FF2B5EF4-FFF2-40B4-BE49-F238E27FC236}">
                  <a16:creationId xmlns:a16="http://schemas.microsoft.com/office/drawing/2014/main" id="{CDC03A25-CCD1-48DC-87E3-839C17B2A556}"/>
                </a:ext>
              </a:extLst>
            </p:cNvPr>
            <p:cNvSpPr/>
            <p:nvPr/>
          </p:nvSpPr>
          <p:spPr bwMode="auto">
            <a:xfrm>
              <a:off x="0" y="0"/>
              <a:ext cx="300" cy="4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1501" y="10863"/>
                  </a:lnTo>
                  <a:cubicBezTo>
                    <a:pt x="566" y="9783"/>
                    <a:pt x="0" y="8538"/>
                    <a:pt x="0" y="7200"/>
                  </a:cubicBezTo>
                  <a:cubicBezTo>
                    <a:pt x="0" y="3223"/>
                    <a:pt x="4836" y="0"/>
                    <a:pt x="10800" y="0"/>
                  </a:cubicBezTo>
                  <a:cubicBezTo>
                    <a:pt x="16765" y="0"/>
                    <a:pt x="21600" y="3223"/>
                    <a:pt x="21600" y="7200"/>
                  </a:cubicBezTo>
                  <a:cubicBezTo>
                    <a:pt x="21600" y="8538"/>
                    <a:pt x="21035" y="9783"/>
                    <a:pt x="20099" y="10863"/>
                  </a:cubicBez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endParaRPr sz="216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5" name="iSľíḑé">
              <a:extLst>
                <a:ext uri="{FF2B5EF4-FFF2-40B4-BE49-F238E27FC236}">
                  <a16:creationId xmlns:a16="http://schemas.microsoft.com/office/drawing/2014/main" id="{23C059C3-A50C-4B7A-B31D-1BDA0D7E172B}"/>
                </a:ext>
              </a:extLst>
            </p:cNvPr>
            <p:cNvSpPr/>
            <p:nvPr/>
          </p:nvSpPr>
          <p:spPr bwMode="auto">
            <a:xfrm>
              <a:off x="39" y="39"/>
              <a:ext cx="213" cy="213"/>
            </a:xfrm>
            <a:custGeom>
              <a:avLst/>
              <a:gdLst>
                <a:gd name="T0" fmla="*/ 0 w 21598"/>
                <a:gd name="T1" fmla="*/ 0 h 21598"/>
                <a:gd name="T2" fmla="*/ 0 w 21598"/>
                <a:gd name="T3" fmla="*/ 0 h 21598"/>
                <a:gd name="T4" fmla="*/ 0 w 21598"/>
                <a:gd name="T5" fmla="*/ 0 h 21598"/>
                <a:gd name="T6" fmla="*/ 0 w 21598"/>
                <a:gd name="T7" fmla="*/ 0 h 21598"/>
                <a:gd name="T8" fmla="*/ 0 w 21598"/>
                <a:gd name="T9" fmla="*/ 0 h 21598"/>
                <a:gd name="T10" fmla="*/ 0 w 21598"/>
                <a:gd name="T11" fmla="*/ 0 h 21598"/>
                <a:gd name="T12" fmla="*/ 0 w 21598"/>
                <a:gd name="T13" fmla="*/ 0 h 21598"/>
                <a:gd name="T14" fmla="*/ 0 w 21598"/>
                <a:gd name="T15" fmla="*/ 0 h 21598"/>
                <a:gd name="T16" fmla="*/ 0 w 21598"/>
                <a:gd name="T17" fmla="*/ 0 h 21598"/>
                <a:gd name="T18" fmla="*/ 0 w 21598"/>
                <a:gd name="T19" fmla="*/ 0 h 21598"/>
                <a:gd name="T20" fmla="*/ 0 w 21598"/>
                <a:gd name="T21" fmla="*/ 0 h 21598"/>
                <a:gd name="T22" fmla="*/ 0 w 21598"/>
                <a:gd name="T23" fmla="*/ 0 h 21598"/>
                <a:gd name="T24" fmla="*/ 0 w 21598"/>
                <a:gd name="T25" fmla="*/ 0 h 21598"/>
                <a:gd name="T26" fmla="*/ 0 w 21598"/>
                <a:gd name="T27" fmla="*/ 0 h 21598"/>
                <a:gd name="T28" fmla="*/ 0 w 21598"/>
                <a:gd name="T29" fmla="*/ 0 h 21598"/>
                <a:gd name="T30" fmla="*/ 0 w 21598"/>
                <a:gd name="T31" fmla="*/ 0 h 21598"/>
                <a:gd name="T32" fmla="*/ 0 w 21598"/>
                <a:gd name="T33" fmla="*/ 0 h 21598"/>
                <a:gd name="T34" fmla="*/ 0 w 21598"/>
                <a:gd name="T35" fmla="*/ 0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sz="132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81%</a:t>
              </a:r>
              <a:endParaRPr sz="132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îṩľïdé">
            <a:extLst>
              <a:ext uri="{FF2B5EF4-FFF2-40B4-BE49-F238E27FC236}">
                <a16:creationId xmlns:a16="http://schemas.microsoft.com/office/drawing/2014/main" id="{5371DF67-3DFB-4C29-9F15-E82014BC610A}"/>
              </a:ext>
            </a:extLst>
          </p:cNvPr>
          <p:cNvGrpSpPr>
            <a:grpSpLocks/>
          </p:cNvGrpSpPr>
          <p:nvPr/>
        </p:nvGrpSpPr>
        <p:grpSpPr bwMode="auto">
          <a:xfrm>
            <a:off x="8631729" y="2484559"/>
            <a:ext cx="431687" cy="650432"/>
            <a:chOff x="0" y="0"/>
            <a:chExt cx="300" cy="450"/>
          </a:xfrm>
        </p:grpSpPr>
        <p:sp>
          <p:nvSpPr>
            <p:cNvPr id="57" name="îşľïḋè">
              <a:extLst>
                <a:ext uri="{FF2B5EF4-FFF2-40B4-BE49-F238E27FC236}">
                  <a16:creationId xmlns:a16="http://schemas.microsoft.com/office/drawing/2014/main" id="{0C4F72F1-164E-40E1-8898-F42396AD93C8}"/>
                </a:ext>
              </a:extLst>
            </p:cNvPr>
            <p:cNvSpPr/>
            <p:nvPr/>
          </p:nvSpPr>
          <p:spPr bwMode="auto">
            <a:xfrm>
              <a:off x="0" y="0"/>
              <a:ext cx="300" cy="4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1501" y="10863"/>
                  </a:lnTo>
                  <a:cubicBezTo>
                    <a:pt x="566" y="9783"/>
                    <a:pt x="0" y="8538"/>
                    <a:pt x="0" y="7200"/>
                  </a:cubicBezTo>
                  <a:cubicBezTo>
                    <a:pt x="0" y="3223"/>
                    <a:pt x="4836" y="0"/>
                    <a:pt x="10800" y="0"/>
                  </a:cubicBezTo>
                  <a:cubicBezTo>
                    <a:pt x="16765" y="0"/>
                    <a:pt x="21600" y="3223"/>
                    <a:pt x="21600" y="7200"/>
                  </a:cubicBezTo>
                  <a:cubicBezTo>
                    <a:pt x="21600" y="8538"/>
                    <a:pt x="21035" y="9783"/>
                    <a:pt x="20099" y="10863"/>
                  </a:cubicBez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/>
              <a:endParaRPr sz="216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8" name="ïSļiḋê">
              <a:extLst>
                <a:ext uri="{FF2B5EF4-FFF2-40B4-BE49-F238E27FC236}">
                  <a16:creationId xmlns:a16="http://schemas.microsoft.com/office/drawing/2014/main" id="{4AD9D18B-326E-4529-9C12-56D849490AB1}"/>
                </a:ext>
              </a:extLst>
            </p:cNvPr>
            <p:cNvSpPr/>
            <p:nvPr/>
          </p:nvSpPr>
          <p:spPr bwMode="auto">
            <a:xfrm>
              <a:off x="39" y="39"/>
              <a:ext cx="213" cy="213"/>
            </a:xfrm>
            <a:custGeom>
              <a:avLst/>
              <a:gdLst>
                <a:gd name="T0" fmla="*/ 0 w 21598"/>
                <a:gd name="T1" fmla="*/ 0 h 21598"/>
                <a:gd name="T2" fmla="*/ 0 w 21598"/>
                <a:gd name="T3" fmla="*/ 0 h 21598"/>
                <a:gd name="T4" fmla="*/ 0 w 21598"/>
                <a:gd name="T5" fmla="*/ 0 h 21598"/>
                <a:gd name="T6" fmla="*/ 0 w 21598"/>
                <a:gd name="T7" fmla="*/ 0 h 21598"/>
                <a:gd name="T8" fmla="*/ 0 w 21598"/>
                <a:gd name="T9" fmla="*/ 0 h 21598"/>
                <a:gd name="T10" fmla="*/ 0 w 21598"/>
                <a:gd name="T11" fmla="*/ 0 h 21598"/>
                <a:gd name="T12" fmla="*/ 0 w 21598"/>
                <a:gd name="T13" fmla="*/ 0 h 21598"/>
                <a:gd name="T14" fmla="*/ 0 w 21598"/>
                <a:gd name="T15" fmla="*/ 0 h 21598"/>
                <a:gd name="T16" fmla="*/ 0 w 21598"/>
                <a:gd name="T17" fmla="*/ 0 h 21598"/>
                <a:gd name="T18" fmla="*/ 0 w 21598"/>
                <a:gd name="T19" fmla="*/ 0 h 21598"/>
                <a:gd name="T20" fmla="*/ 0 w 21598"/>
                <a:gd name="T21" fmla="*/ 0 h 21598"/>
                <a:gd name="T22" fmla="*/ 0 w 21598"/>
                <a:gd name="T23" fmla="*/ 0 h 21598"/>
                <a:gd name="T24" fmla="*/ 0 w 21598"/>
                <a:gd name="T25" fmla="*/ 0 h 21598"/>
                <a:gd name="T26" fmla="*/ 0 w 21598"/>
                <a:gd name="T27" fmla="*/ 0 h 21598"/>
                <a:gd name="T28" fmla="*/ 0 w 21598"/>
                <a:gd name="T29" fmla="*/ 0 h 21598"/>
                <a:gd name="T30" fmla="*/ 0 w 21598"/>
                <a:gd name="T31" fmla="*/ 0 h 21598"/>
                <a:gd name="T32" fmla="*/ 0 w 21598"/>
                <a:gd name="T33" fmla="*/ 0 h 21598"/>
                <a:gd name="T34" fmla="*/ 0 w 21598"/>
                <a:gd name="T35" fmla="*/ 0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132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46%</a:t>
              </a:r>
              <a:endParaRPr sz="132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iṡḷiďê">
            <a:extLst>
              <a:ext uri="{FF2B5EF4-FFF2-40B4-BE49-F238E27FC236}">
                <a16:creationId xmlns:a16="http://schemas.microsoft.com/office/drawing/2014/main" id="{CC7486E7-AE2A-489F-9112-0E939F282ED1}"/>
              </a:ext>
            </a:extLst>
          </p:cNvPr>
          <p:cNvSpPr txBox="1"/>
          <p:nvPr/>
        </p:nvSpPr>
        <p:spPr>
          <a:xfrm>
            <a:off x="751664" y="5085149"/>
            <a:ext cx="2640371" cy="1051052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2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  <a:p>
            <a:pPr algn="ctr">
              <a:lnSpc>
                <a:spcPct val="120000"/>
              </a:lnSpc>
            </a:pPr>
            <a:endParaRPr lang="en-US" altLang="zh-CN" sz="132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320" dirty="0">
                <a:solidFill>
                  <a:schemeClr val="bg1"/>
                </a:solidFill>
                <a:cs typeface="+mn-ea"/>
                <a:sym typeface="+mn-lt"/>
              </a:rPr>
              <a:t>……</a:t>
            </a:r>
          </a:p>
        </p:txBody>
      </p:sp>
      <p:sp>
        <p:nvSpPr>
          <p:cNvPr id="60" name="iSļïḓê">
            <a:extLst>
              <a:ext uri="{FF2B5EF4-FFF2-40B4-BE49-F238E27FC236}">
                <a16:creationId xmlns:a16="http://schemas.microsoft.com/office/drawing/2014/main" id="{EC8C0967-5AEC-4773-B57E-B54676E59440}"/>
              </a:ext>
            </a:extLst>
          </p:cNvPr>
          <p:cNvSpPr txBox="1"/>
          <p:nvPr/>
        </p:nvSpPr>
        <p:spPr>
          <a:xfrm>
            <a:off x="751664" y="4691760"/>
            <a:ext cx="2640372" cy="393389"/>
          </a:xfrm>
          <a:prstGeom prst="rect">
            <a:avLst/>
          </a:prstGeom>
          <a:noFill/>
        </p:spPr>
        <p:txBody>
          <a:bodyPr wrap="none">
            <a:normAutofit fontScale="92500" lnSpcReduction="10000"/>
          </a:bodyPr>
          <a:lstStyle/>
          <a:p>
            <a:pPr algn="ctr"/>
            <a:r>
              <a:rPr lang="en-US" altLang="zh-CN" sz="2160" dirty="0">
                <a:solidFill>
                  <a:schemeClr val="bg1"/>
                </a:solidFill>
                <a:cs typeface="+mn-ea"/>
                <a:sym typeface="+mn-lt"/>
              </a:rPr>
              <a:t>Text Here</a:t>
            </a:r>
            <a:endParaRPr lang="zh-CN" altLang="en-US" sz="216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iṥľiḑe">
            <a:extLst>
              <a:ext uri="{FF2B5EF4-FFF2-40B4-BE49-F238E27FC236}">
                <a16:creationId xmlns:a16="http://schemas.microsoft.com/office/drawing/2014/main" id="{A16A846A-ADAC-4EB0-BCC5-99E9C3AAA54F}"/>
              </a:ext>
            </a:extLst>
          </p:cNvPr>
          <p:cNvSpPr txBox="1"/>
          <p:nvPr/>
        </p:nvSpPr>
        <p:spPr>
          <a:xfrm>
            <a:off x="3436658" y="5085149"/>
            <a:ext cx="2640371" cy="1051052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2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  <a:p>
            <a:pPr algn="ctr">
              <a:lnSpc>
                <a:spcPct val="120000"/>
              </a:lnSpc>
            </a:pPr>
            <a:endParaRPr lang="en-US" altLang="zh-CN" sz="132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320" dirty="0">
                <a:solidFill>
                  <a:schemeClr val="bg1"/>
                </a:solidFill>
                <a:cs typeface="+mn-ea"/>
                <a:sym typeface="+mn-lt"/>
              </a:rPr>
              <a:t>……</a:t>
            </a:r>
          </a:p>
        </p:txBody>
      </p:sp>
      <p:sp>
        <p:nvSpPr>
          <p:cNvPr id="62" name="íṡḷíḋê">
            <a:extLst>
              <a:ext uri="{FF2B5EF4-FFF2-40B4-BE49-F238E27FC236}">
                <a16:creationId xmlns:a16="http://schemas.microsoft.com/office/drawing/2014/main" id="{D372DFB2-E33F-4837-8EE2-B77B2805C11B}"/>
              </a:ext>
            </a:extLst>
          </p:cNvPr>
          <p:cNvSpPr txBox="1"/>
          <p:nvPr/>
        </p:nvSpPr>
        <p:spPr>
          <a:xfrm>
            <a:off x="3436658" y="4691760"/>
            <a:ext cx="2640372" cy="393389"/>
          </a:xfrm>
          <a:prstGeom prst="rect">
            <a:avLst/>
          </a:prstGeom>
          <a:noFill/>
        </p:spPr>
        <p:txBody>
          <a:bodyPr wrap="none">
            <a:normAutofit fontScale="92500" lnSpcReduction="10000"/>
          </a:bodyPr>
          <a:lstStyle/>
          <a:p>
            <a:pPr algn="ctr"/>
            <a:r>
              <a:rPr lang="en-US" altLang="zh-CN" sz="2160" dirty="0">
                <a:solidFill>
                  <a:schemeClr val="bg1"/>
                </a:solidFill>
                <a:cs typeface="+mn-ea"/>
                <a:sym typeface="+mn-lt"/>
              </a:rPr>
              <a:t>Text Here</a:t>
            </a:r>
            <a:endParaRPr lang="zh-CN" altLang="en-US" sz="216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3" name="îŝļïďe">
            <a:extLst>
              <a:ext uri="{FF2B5EF4-FFF2-40B4-BE49-F238E27FC236}">
                <a16:creationId xmlns:a16="http://schemas.microsoft.com/office/drawing/2014/main" id="{BB5ABA31-56FB-4DB9-B696-7D8CFADE8E49}"/>
              </a:ext>
            </a:extLst>
          </p:cNvPr>
          <p:cNvSpPr txBox="1"/>
          <p:nvPr/>
        </p:nvSpPr>
        <p:spPr>
          <a:xfrm>
            <a:off x="6121653" y="5085149"/>
            <a:ext cx="2640371" cy="1051052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2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  <a:p>
            <a:pPr algn="ctr">
              <a:lnSpc>
                <a:spcPct val="120000"/>
              </a:lnSpc>
            </a:pPr>
            <a:endParaRPr lang="en-US" altLang="zh-CN" sz="132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320" dirty="0">
                <a:solidFill>
                  <a:schemeClr val="bg1"/>
                </a:solidFill>
                <a:cs typeface="+mn-ea"/>
                <a:sym typeface="+mn-lt"/>
              </a:rPr>
              <a:t>……</a:t>
            </a:r>
          </a:p>
        </p:txBody>
      </p:sp>
      <p:sp>
        <p:nvSpPr>
          <p:cNvPr id="64" name="ï$ḷíḍê">
            <a:extLst>
              <a:ext uri="{FF2B5EF4-FFF2-40B4-BE49-F238E27FC236}">
                <a16:creationId xmlns:a16="http://schemas.microsoft.com/office/drawing/2014/main" id="{CA932860-FF4E-4A2A-A121-CBDC97B75845}"/>
              </a:ext>
            </a:extLst>
          </p:cNvPr>
          <p:cNvSpPr txBox="1"/>
          <p:nvPr/>
        </p:nvSpPr>
        <p:spPr>
          <a:xfrm>
            <a:off x="6121653" y="4691760"/>
            <a:ext cx="2640372" cy="393389"/>
          </a:xfrm>
          <a:prstGeom prst="rect">
            <a:avLst/>
          </a:prstGeom>
          <a:noFill/>
        </p:spPr>
        <p:txBody>
          <a:bodyPr wrap="none">
            <a:normAutofit fontScale="92500" lnSpcReduction="10000"/>
          </a:bodyPr>
          <a:lstStyle/>
          <a:p>
            <a:pPr algn="ctr"/>
            <a:r>
              <a:rPr lang="en-US" altLang="zh-CN" sz="2160" dirty="0">
                <a:solidFill>
                  <a:schemeClr val="bg1"/>
                </a:solidFill>
                <a:cs typeface="+mn-ea"/>
                <a:sym typeface="+mn-lt"/>
              </a:rPr>
              <a:t>Text Here</a:t>
            </a:r>
            <a:endParaRPr lang="zh-CN" altLang="en-US" sz="216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5" name="îS1îḋè">
            <a:extLst>
              <a:ext uri="{FF2B5EF4-FFF2-40B4-BE49-F238E27FC236}">
                <a16:creationId xmlns:a16="http://schemas.microsoft.com/office/drawing/2014/main" id="{84B7F953-2335-4B95-9ACF-C04D6D820A07}"/>
              </a:ext>
            </a:extLst>
          </p:cNvPr>
          <p:cNvSpPr txBox="1"/>
          <p:nvPr/>
        </p:nvSpPr>
        <p:spPr>
          <a:xfrm>
            <a:off x="8806647" y="5085149"/>
            <a:ext cx="2640371" cy="1051052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2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  <a:p>
            <a:pPr algn="ctr">
              <a:lnSpc>
                <a:spcPct val="120000"/>
              </a:lnSpc>
            </a:pPr>
            <a:endParaRPr lang="en-US" altLang="zh-CN" sz="132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320" dirty="0">
                <a:solidFill>
                  <a:schemeClr val="bg1"/>
                </a:solidFill>
                <a:cs typeface="+mn-ea"/>
                <a:sym typeface="+mn-lt"/>
              </a:rPr>
              <a:t>……</a:t>
            </a:r>
          </a:p>
        </p:txBody>
      </p:sp>
      <p:sp>
        <p:nvSpPr>
          <p:cNvPr id="66" name="iṣlíḑé">
            <a:extLst>
              <a:ext uri="{FF2B5EF4-FFF2-40B4-BE49-F238E27FC236}">
                <a16:creationId xmlns:a16="http://schemas.microsoft.com/office/drawing/2014/main" id="{CA069808-E8B9-4992-B0C2-90CC5B4E67FB}"/>
              </a:ext>
            </a:extLst>
          </p:cNvPr>
          <p:cNvSpPr txBox="1"/>
          <p:nvPr/>
        </p:nvSpPr>
        <p:spPr>
          <a:xfrm>
            <a:off x="8806647" y="4691760"/>
            <a:ext cx="2640372" cy="393389"/>
          </a:xfrm>
          <a:prstGeom prst="rect">
            <a:avLst/>
          </a:prstGeom>
          <a:noFill/>
        </p:spPr>
        <p:txBody>
          <a:bodyPr wrap="none">
            <a:normAutofit fontScale="92500" lnSpcReduction="10000"/>
          </a:bodyPr>
          <a:lstStyle/>
          <a:p>
            <a:pPr algn="ctr"/>
            <a:r>
              <a:rPr lang="en-US" altLang="zh-CN" sz="2160" dirty="0">
                <a:solidFill>
                  <a:schemeClr val="bg1"/>
                </a:solidFill>
                <a:cs typeface="+mn-ea"/>
                <a:sym typeface="+mn-lt"/>
              </a:rPr>
              <a:t>Text Here</a:t>
            </a:r>
            <a:endParaRPr lang="zh-CN" altLang="en-US" sz="216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EE6C1988-0D20-4A87-A951-973574A6C05B}"/>
              </a:ext>
            </a:extLst>
          </p:cNvPr>
          <p:cNvCxnSpPr>
            <a:cxnSpLocks/>
          </p:cNvCxnSpPr>
          <p:nvPr/>
        </p:nvCxnSpPr>
        <p:spPr>
          <a:xfrm>
            <a:off x="3436658" y="4743451"/>
            <a:ext cx="0" cy="139275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BE4F548F-ED0A-4332-8456-71BCE37090B4}"/>
              </a:ext>
            </a:extLst>
          </p:cNvPr>
          <p:cNvCxnSpPr>
            <a:cxnSpLocks/>
          </p:cNvCxnSpPr>
          <p:nvPr/>
        </p:nvCxnSpPr>
        <p:spPr>
          <a:xfrm>
            <a:off x="6092982" y="4743451"/>
            <a:ext cx="0" cy="139275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F66B5B3F-DB7E-45DA-A012-CC56E8FDCD2A}"/>
              </a:ext>
            </a:extLst>
          </p:cNvPr>
          <p:cNvCxnSpPr>
            <a:cxnSpLocks/>
          </p:cNvCxnSpPr>
          <p:nvPr/>
        </p:nvCxnSpPr>
        <p:spPr>
          <a:xfrm>
            <a:off x="8785731" y="4743451"/>
            <a:ext cx="0" cy="139275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5FBC7920-6DF5-4196-8140-CC87E4284D30}"/>
              </a:ext>
            </a:extLst>
          </p:cNvPr>
          <p:cNvSpPr txBox="1"/>
          <p:nvPr/>
        </p:nvSpPr>
        <p:spPr>
          <a:xfrm>
            <a:off x="1105154" y="128489"/>
            <a:ext cx="301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651F1BE7-8993-4809-BC66-CEE147D897ED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5585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 xmlns:a16="http://schemas.microsoft.com/office/drawing/2014/main" xmlns:a14="http://schemas.microsoft.com/office/drawing/2010/main" xmlns:lc="http://schemas.openxmlformats.org/drawingml/2006/lockedCanvas">
      <p:transition spd="slow" advClick="0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ṡlïḍè">
            <a:extLst>
              <a:ext uri="{FF2B5EF4-FFF2-40B4-BE49-F238E27FC236}">
                <a16:creationId xmlns:a16="http://schemas.microsoft.com/office/drawing/2014/main" id="{04A2ED1E-2F64-4278-A5A9-9B2FFC66DE03}"/>
              </a:ext>
            </a:extLst>
          </p:cNvPr>
          <p:cNvGrpSpPr/>
          <p:nvPr/>
        </p:nvGrpSpPr>
        <p:grpSpPr>
          <a:xfrm>
            <a:off x="803787" y="3721416"/>
            <a:ext cx="2813567" cy="908538"/>
            <a:chOff x="1661919" y="2818856"/>
            <a:chExt cx="2813567" cy="908538"/>
          </a:xfrm>
        </p:grpSpPr>
        <p:grpSp>
          <p:nvGrpSpPr>
            <p:cNvPr id="3" name="iṣļïḓé">
              <a:extLst>
                <a:ext uri="{FF2B5EF4-FFF2-40B4-BE49-F238E27FC236}">
                  <a16:creationId xmlns:a16="http://schemas.microsoft.com/office/drawing/2014/main" id="{F9F9DF5A-A9E9-450F-B8FB-65804CB2D935}"/>
                </a:ext>
              </a:extLst>
            </p:cNvPr>
            <p:cNvGrpSpPr/>
            <p:nvPr/>
          </p:nvGrpSpPr>
          <p:grpSpPr>
            <a:xfrm>
              <a:off x="2279576" y="2818856"/>
              <a:ext cx="2195910" cy="908538"/>
              <a:chOff x="2279576" y="3700546"/>
              <a:chExt cx="2195910" cy="908538"/>
            </a:xfrm>
          </p:grpSpPr>
          <p:sp>
            <p:nvSpPr>
              <p:cNvPr id="5" name="iŝľiḋè">
                <a:extLst>
                  <a:ext uri="{FF2B5EF4-FFF2-40B4-BE49-F238E27FC236}">
                    <a16:creationId xmlns:a16="http://schemas.microsoft.com/office/drawing/2014/main" id="{24E762D4-D0EF-458B-99ED-3EF5F98C8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576" y="4051685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000" rIns="108000" anchor="t" anchorCtr="0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dirty="0">
                    <a:solidFill>
                      <a:schemeClr val="bg1"/>
                    </a:solidFill>
                    <a:cs typeface="+mn-ea"/>
                    <a:sym typeface="+mn-lt"/>
                  </a:rPr>
                  <a:t>Click here to add content, content to match the title. </a:t>
                </a:r>
                <a:br>
                  <a:rPr lang="en-US" altLang="zh-CN" sz="1200" dirty="0">
                    <a:solidFill>
                      <a:schemeClr val="bg1"/>
                    </a:solidFill>
                    <a:cs typeface="+mn-ea"/>
                    <a:sym typeface="+mn-lt"/>
                  </a:rPr>
                </a:br>
                <a:endParaRPr lang="en-US" altLang="zh-CN" sz="1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" name="ï$1îḋè">
                <a:extLst>
                  <a:ext uri="{FF2B5EF4-FFF2-40B4-BE49-F238E27FC236}">
                    <a16:creationId xmlns:a16="http://schemas.microsoft.com/office/drawing/2014/main" id="{15929517-75AD-4131-AD56-A6E30E16CEB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79576" y="3700546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8000" rIns="10800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160" b="1" dirty="0">
                    <a:solidFill>
                      <a:schemeClr val="bg1"/>
                    </a:solidFill>
                    <a:cs typeface="+mn-ea"/>
                    <a:sym typeface="+mn-lt"/>
                  </a:rPr>
                  <a:t>Add title text</a:t>
                </a:r>
              </a:p>
            </p:txBody>
          </p:sp>
        </p:grpSp>
        <p:sp>
          <p:nvSpPr>
            <p:cNvPr id="4" name="îṩ1îḍè">
              <a:extLst>
                <a:ext uri="{FF2B5EF4-FFF2-40B4-BE49-F238E27FC236}">
                  <a16:creationId xmlns:a16="http://schemas.microsoft.com/office/drawing/2014/main" id="{1AF9BA64-3294-4500-9B4C-731BA755A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919" y="3042728"/>
              <a:ext cx="461080" cy="460795"/>
            </a:xfrm>
            <a:custGeom>
              <a:avLst/>
              <a:gdLst>
                <a:gd name="connsiteX0" fmla="*/ 482620 w 607097"/>
                <a:gd name="connsiteY0" fmla="*/ 381169 h 606722"/>
                <a:gd name="connsiteX1" fmla="*/ 496768 w 607097"/>
                <a:gd name="connsiteY1" fmla="*/ 381169 h 606722"/>
                <a:gd name="connsiteX2" fmla="*/ 510916 w 607097"/>
                <a:gd name="connsiteY2" fmla="*/ 395381 h 606722"/>
                <a:gd name="connsiteX3" fmla="*/ 510916 w 607097"/>
                <a:gd name="connsiteY3" fmla="*/ 409505 h 606722"/>
                <a:gd name="connsiteX4" fmla="*/ 503887 w 607097"/>
                <a:gd name="connsiteY4" fmla="*/ 412525 h 606722"/>
                <a:gd name="connsiteX5" fmla="*/ 496768 w 607097"/>
                <a:gd name="connsiteY5" fmla="*/ 409505 h 606722"/>
                <a:gd name="connsiteX6" fmla="*/ 482620 w 607097"/>
                <a:gd name="connsiteY6" fmla="*/ 395381 h 606722"/>
                <a:gd name="connsiteX7" fmla="*/ 482620 w 607097"/>
                <a:gd name="connsiteY7" fmla="*/ 381169 h 606722"/>
                <a:gd name="connsiteX8" fmla="*/ 546398 w 607097"/>
                <a:gd name="connsiteY8" fmla="*/ 242745 h 606722"/>
                <a:gd name="connsiteX9" fmla="*/ 566606 w 607097"/>
                <a:gd name="connsiteY9" fmla="*/ 242745 h 606722"/>
                <a:gd name="connsiteX10" fmla="*/ 576754 w 607097"/>
                <a:gd name="connsiteY10" fmla="*/ 252756 h 606722"/>
                <a:gd name="connsiteX11" fmla="*/ 566606 w 607097"/>
                <a:gd name="connsiteY11" fmla="*/ 262856 h 606722"/>
                <a:gd name="connsiteX12" fmla="*/ 546398 w 607097"/>
                <a:gd name="connsiteY12" fmla="*/ 262856 h 606722"/>
                <a:gd name="connsiteX13" fmla="*/ 536249 w 607097"/>
                <a:gd name="connsiteY13" fmla="*/ 252756 h 606722"/>
                <a:gd name="connsiteX14" fmla="*/ 546398 w 607097"/>
                <a:gd name="connsiteY14" fmla="*/ 242745 h 606722"/>
                <a:gd name="connsiteX15" fmla="*/ 353968 w 607097"/>
                <a:gd name="connsiteY15" fmla="*/ 101120 h 606722"/>
                <a:gd name="connsiteX16" fmla="*/ 364118 w 607097"/>
                <a:gd name="connsiteY16" fmla="*/ 111251 h 606722"/>
                <a:gd name="connsiteX17" fmla="*/ 364118 w 607097"/>
                <a:gd name="connsiteY17" fmla="*/ 242683 h 606722"/>
                <a:gd name="connsiteX18" fmla="*/ 424838 w 607097"/>
                <a:gd name="connsiteY18" fmla="*/ 242683 h 606722"/>
                <a:gd name="connsiteX19" fmla="*/ 434988 w 607097"/>
                <a:gd name="connsiteY19" fmla="*/ 252725 h 606722"/>
                <a:gd name="connsiteX20" fmla="*/ 424838 w 607097"/>
                <a:gd name="connsiteY20" fmla="*/ 262856 h 606722"/>
                <a:gd name="connsiteX21" fmla="*/ 353968 w 607097"/>
                <a:gd name="connsiteY21" fmla="*/ 262856 h 606722"/>
                <a:gd name="connsiteX22" fmla="*/ 343818 w 607097"/>
                <a:gd name="connsiteY22" fmla="*/ 252725 h 606722"/>
                <a:gd name="connsiteX23" fmla="*/ 343818 w 607097"/>
                <a:gd name="connsiteY23" fmla="*/ 111251 h 606722"/>
                <a:gd name="connsiteX24" fmla="*/ 353968 w 607097"/>
                <a:gd name="connsiteY24" fmla="*/ 101120 h 606722"/>
                <a:gd name="connsiteX25" fmla="*/ 496768 w 607097"/>
                <a:gd name="connsiteY25" fmla="*/ 96101 h 606722"/>
                <a:gd name="connsiteX26" fmla="*/ 510916 w 607097"/>
                <a:gd name="connsiteY26" fmla="*/ 96101 h 606722"/>
                <a:gd name="connsiteX27" fmla="*/ 510916 w 607097"/>
                <a:gd name="connsiteY27" fmla="*/ 110217 h 606722"/>
                <a:gd name="connsiteX28" fmla="*/ 496768 w 607097"/>
                <a:gd name="connsiteY28" fmla="*/ 124334 h 606722"/>
                <a:gd name="connsiteX29" fmla="*/ 489650 w 607097"/>
                <a:gd name="connsiteY29" fmla="*/ 127441 h 606722"/>
                <a:gd name="connsiteX30" fmla="*/ 482620 w 607097"/>
                <a:gd name="connsiteY30" fmla="*/ 124334 h 606722"/>
                <a:gd name="connsiteX31" fmla="*/ 482620 w 607097"/>
                <a:gd name="connsiteY31" fmla="*/ 110217 h 606722"/>
                <a:gd name="connsiteX32" fmla="*/ 196955 w 607097"/>
                <a:gd name="connsiteY32" fmla="*/ 96101 h 606722"/>
                <a:gd name="connsiteX33" fmla="*/ 211110 w 607097"/>
                <a:gd name="connsiteY33" fmla="*/ 96101 h 606722"/>
                <a:gd name="connsiteX34" fmla="*/ 225355 w 607097"/>
                <a:gd name="connsiteY34" fmla="*/ 110217 h 606722"/>
                <a:gd name="connsiteX35" fmla="*/ 225355 w 607097"/>
                <a:gd name="connsiteY35" fmla="*/ 124334 h 606722"/>
                <a:gd name="connsiteX36" fmla="*/ 218233 w 607097"/>
                <a:gd name="connsiteY36" fmla="*/ 127441 h 606722"/>
                <a:gd name="connsiteX37" fmla="*/ 211110 w 607097"/>
                <a:gd name="connsiteY37" fmla="*/ 124334 h 606722"/>
                <a:gd name="connsiteX38" fmla="*/ 196955 w 607097"/>
                <a:gd name="connsiteY38" fmla="*/ 110217 h 606722"/>
                <a:gd name="connsiteX39" fmla="*/ 196955 w 607097"/>
                <a:gd name="connsiteY39" fmla="*/ 96101 h 606722"/>
                <a:gd name="connsiteX40" fmla="*/ 103963 w 607097"/>
                <a:gd name="connsiteY40" fmla="*/ 81761 h 606722"/>
                <a:gd name="connsiteX41" fmla="*/ 87598 w 607097"/>
                <a:gd name="connsiteY41" fmla="*/ 90026 h 606722"/>
                <a:gd name="connsiteX42" fmla="*/ 62322 w 607097"/>
                <a:gd name="connsiteY42" fmla="*/ 115266 h 606722"/>
                <a:gd name="connsiteX43" fmla="*/ 34998 w 607097"/>
                <a:gd name="connsiteY43" fmla="*/ 265902 h 606722"/>
                <a:gd name="connsiteX44" fmla="*/ 75494 w 607097"/>
                <a:gd name="connsiteY44" fmla="*/ 322602 h 606722"/>
                <a:gd name="connsiteX45" fmla="*/ 283044 w 607097"/>
                <a:gd name="connsiteY45" fmla="*/ 530826 h 606722"/>
                <a:gd name="connsiteX46" fmla="*/ 327634 w 607097"/>
                <a:gd name="connsiteY46" fmla="*/ 565219 h 606722"/>
                <a:gd name="connsiteX47" fmla="*/ 490684 w 607097"/>
                <a:gd name="connsiteY47" fmla="*/ 545046 h 606722"/>
                <a:gd name="connsiteX48" fmla="*/ 515960 w 607097"/>
                <a:gd name="connsiteY48" fmla="*/ 519717 h 606722"/>
                <a:gd name="connsiteX49" fmla="*/ 521033 w 607097"/>
                <a:gd name="connsiteY49" fmla="*/ 485324 h 606722"/>
                <a:gd name="connsiteX50" fmla="*/ 434969 w 607097"/>
                <a:gd name="connsiteY50" fmla="*/ 411561 h 606722"/>
                <a:gd name="connsiteX51" fmla="*/ 414321 w 607097"/>
                <a:gd name="connsiteY51" fmla="*/ 406318 h 606722"/>
                <a:gd name="connsiteX52" fmla="*/ 413698 w 607097"/>
                <a:gd name="connsiteY52" fmla="*/ 406496 h 606722"/>
                <a:gd name="connsiteX53" fmla="*/ 405599 w 607097"/>
                <a:gd name="connsiteY53" fmla="*/ 413605 h 606722"/>
                <a:gd name="connsiteX54" fmla="*/ 404620 w 607097"/>
                <a:gd name="connsiteY54" fmla="*/ 414583 h 606722"/>
                <a:gd name="connsiteX55" fmla="*/ 373202 w 607097"/>
                <a:gd name="connsiteY55" fmla="*/ 447910 h 606722"/>
                <a:gd name="connsiteX56" fmla="*/ 349528 w 607097"/>
                <a:gd name="connsiteY56" fmla="*/ 459552 h 606722"/>
                <a:gd name="connsiteX57" fmla="*/ 405599 w 607097"/>
                <a:gd name="connsiteY57" fmla="*/ 475282 h 606722"/>
                <a:gd name="connsiteX58" fmla="*/ 414677 w 607097"/>
                <a:gd name="connsiteY58" fmla="*/ 486391 h 606722"/>
                <a:gd name="connsiteX59" fmla="*/ 404620 w 607097"/>
                <a:gd name="connsiteY59" fmla="*/ 495456 h 606722"/>
                <a:gd name="connsiteX60" fmla="*/ 403552 w 607097"/>
                <a:gd name="connsiteY60" fmla="*/ 495456 h 606722"/>
                <a:gd name="connsiteX61" fmla="*/ 287138 w 607097"/>
                <a:gd name="connsiteY61" fmla="*/ 441866 h 606722"/>
                <a:gd name="connsiteX62" fmla="*/ 286426 w 607097"/>
                <a:gd name="connsiteY62" fmla="*/ 441067 h 606722"/>
                <a:gd name="connsiteX63" fmla="*/ 284112 w 607097"/>
                <a:gd name="connsiteY63" fmla="*/ 438845 h 606722"/>
                <a:gd name="connsiteX64" fmla="*/ 176777 w 607097"/>
                <a:gd name="connsiteY64" fmla="*/ 331666 h 606722"/>
                <a:gd name="connsiteX65" fmla="*/ 111895 w 607097"/>
                <a:gd name="connsiteY65" fmla="*/ 213379 h 606722"/>
                <a:gd name="connsiteX66" fmla="*/ 121062 w 607097"/>
                <a:gd name="connsiteY66" fmla="*/ 202270 h 606722"/>
                <a:gd name="connsiteX67" fmla="*/ 132188 w 607097"/>
                <a:gd name="connsiteY67" fmla="*/ 211335 h 606722"/>
                <a:gd name="connsiteX68" fmla="*/ 146428 w 607097"/>
                <a:gd name="connsiteY68" fmla="*/ 259325 h 606722"/>
                <a:gd name="connsiteX69" fmla="*/ 158532 w 607097"/>
                <a:gd name="connsiteY69" fmla="*/ 233553 h 606722"/>
                <a:gd name="connsiteX70" fmla="*/ 191907 w 607097"/>
                <a:gd name="connsiteY70" fmla="*/ 202270 h 606722"/>
                <a:gd name="connsiteX71" fmla="*/ 192975 w 607097"/>
                <a:gd name="connsiteY71" fmla="*/ 201204 h 606722"/>
                <a:gd name="connsiteX72" fmla="*/ 200006 w 607097"/>
                <a:gd name="connsiteY72" fmla="*/ 193117 h 606722"/>
                <a:gd name="connsiteX73" fmla="*/ 194933 w 607097"/>
                <a:gd name="connsiteY73" fmla="*/ 170899 h 606722"/>
                <a:gd name="connsiteX74" fmla="*/ 121062 w 607097"/>
                <a:gd name="connsiteY74" fmla="*/ 84961 h 606722"/>
                <a:gd name="connsiteX75" fmla="*/ 103963 w 607097"/>
                <a:gd name="connsiteY75" fmla="*/ 81761 h 606722"/>
                <a:gd name="connsiteX76" fmla="*/ 353980 w 607097"/>
                <a:gd name="connsiteY76" fmla="*/ 30273 h 606722"/>
                <a:gd name="connsiteX77" fmla="*/ 364141 w 607097"/>
                <a:gd name="connsiteY77" fmla="*/ 40422 h 606722"/>
                <a:gd name="connsiteX78" fmla="*/ 364141 w 607097"/>
                <a:gd name="connsiteY78" fmla="*/ 60719 h 606722"/>
                <a:gd name="connsiteX79" fmla="*/ 353980 w 607097"/>
                <a:gd name="connsiteY79" fmla="*/ 70778 h 606722"/>
                <a:gd name="connsiteX80" fmla="*/ 343818 w 607097"/>
                <a:gd name="connsiteY80" fmla="*/ 60719 h 606722"/>
                <a:gd name="connsiteX81" fmla="*/ 343818 w 607097"/>
                <a:gd name="connsiteY81" fmla="*/ 40422 h 606722"/>
                <a:gd name="connsiteX82" fmla="*/ 353980 w 607097"/>
                <a:gd name="connsiteY82" fmla="*/ 30273 h 606722"/>
                <a:gd name="connsiteX83" fmla="*/ 353978 w 607097"/>
                <a:gd name="connsiteY83" fmla="*/ 20263 h 606722"/>
                <a:gd name="connsiteX84" fmla="*/ 174819 w 607097"/>
                <a:gd name="connsiteY84" fmla="*/ 104957 h 606722"/>
                <a:gd name="connsiteX85" fmla="*/ 214246 w 607097"/>
                <a:gd name="connsiteY85" fmla="*/ 160768 h 606722"/>
                <a:gd name="connsiteX86" fmla="*/ 221278 w 607097"/>
                <a:gd name="connsiteY86" fmla="*/ 198182 h 606722"/>
                <a:gd name="connsiteX87" fmla="*/ 215938 w 607097"/>
                <a:gd name="connsiteY87" fmla="*/ 209025 h 606722"/>
                <a:gd name="connsiteX88" fmla="*/ 210152 w 607097"/>
                <a:gd name="connsiteY88" fmla="*/ 215157 h 606722"/>
                <a:gd name="connsiteX89" fmla="*/ 206147 w 607097"/>
                <a:gd name="connsiteY89" fmla="*/ 218445 h 606722"/>
                <a:gd name="connsiteX90" fmla="*/ 176777 w 607097"/>
                <a:gd name="connsiteY90" fmla="*/ 244662 h 606722"/>
                <a:gd name="connsiteX91" fmla="*/ 182829 w 607097"/>
                <a:gd name="connsiteY91" fmla="*/ 308382 h 606722"/>
                <a:gd name="connsiteX92" fmla="*/ 189504 w 607097"/>
                <a:gd name="connsiteY92" fmla="*/ 315136 h 606722"/>
                <a:gd name="connsiteX93" fmla="*/ 189949 w 607097"/>
                <a:gd name="connsiteY93" fmla="*/ 315492 h 606722"/>
                <a:gd name="connsiteX94" fmla="*/ 191640 w 607097"/>
                <a:gd name="connsiteY94" fmla="*/ 317269 h 606722"/>
                <a:gd name="connsiteX95" fmla="*/ 298263 w 607097"/>
                <a:gd name="connsiteY95" fmla="*/ 424714 h 606722"/>
                <a:gd name="connsiteX96" fmla="*/ 362077 w 607097"/>
                <a:gd name="connsiteY96" fmla="*/ 430758 h 606722"/>
                <a:gd name="connsiteX97" fmla="*/ 388422 w 607097"/>
                <a:gd name="connsiteY97" fmla="*/ 401430 h 606722"/>
                <a:gd name="connsiteX98" fmla="*/ 408625 w 607097"/>
                <a:gd name="connsiteY98" fmla="*/ 386233 h 606722"/>
                <a:gd name="connsiteX99" fmla="*/ 419661 w 607097"/>
                <a:gd name="connsiteY99" fmla="*/ 384900 h 606722"/>
                <a:gd name="connsiteX100" fmla="*/ 446094 w 607097"/>
                <a:gd name="connsiteY100" fmla="*/ 392365 h 606722"/>
                <a:gd name="connsiteX101" fmla="*/ 501987 w 607097"/>
                <a:gd name="connsiteY101" fmla="*/ 431646 h 606722"/>
                <a:gd name="connsiteX102" fmla="*/ 586894 w 607097"/>
                <a:gd name="connsiteY102" fmla="*/ 252749 h 606722"/>
                <a:gd name="connsiteX103" fmla="*/ 353978 w 607097"/>
                <a:gd name="connsiteY103" fmla="*/ 20263 h 606722"/>
                <a:gd name="connsiteX104" fmla="*/ 353978 w 607097"/>
                <a:gd name="connsiteY104" fmla="*/ 0 h 606722"/>
                <a:gd name="connsiteX105" fmla="*/ 607097 w 607097"/>
                <a:gd name="connsiteY105" fmla="*/ 252749 h 606722"/>
                <a:gd name="connsiteX106" fmla="*/ 517384 w 607097"/>
                <a:gd name="connsiteY106" fmla="*/ 445421 h 606722"/>
                <a:gd name="connsiteX107" fmla="*/ 540257 w 607097"/>
                <a:gd name="connsiteY107" fmla="*/ 474215 h 606722"/>
                <a:gd name="connsiteX108" fmla="*/ 531179 w 607097"/>
                <a:gd name="connsiteY108" fmla="*/ 532870 h 606722"/>
                <a:gd name="connsiteX109" fmla="*/ 505814 w 607097"/>
                <a:gd name="connsiteY109" fmla="*/ 559176 h 606722"/>
                <a:gd name="connsiteX110" fmla="*/ 401505 w 607097"/>
                <a:gd name="connsiteY110" fmla="*/ 606722 h 606722"/>
                <a:gd name="connsiteX111" fmla="*/ 318556 w 607097"/>
                <a:gd name="connsiteY111" fmla="*/ 582460 h 606722"/>
                <a:gd name="connsiteX112" fmla="*/ 268893 w 607097"/>
                <a:gd name="connsiteY112" fmla="*/ 543979 h 606722"/>
                <a:gd name="connsiteX113" fmla="*/ 61343 w 607097"/>
                <a:gd name="connsiteY113" fmla="*/ 336732 h 606722"/>
                <a:gd name="connsiteX114" fmla="*/ 16753 w 607097"/>
                <a:gd name="connsiteY114" fmla="*/ 275056 h 606722"/>
                <a:gd name="connsiteX115" fmla="*/ 48171 w 607097"/>
                <a:gd name="connsiteY115" fmla="*/ 101135 h 606722"/>
                <a:gd name="connsiteX116" fmla="*/ 73447 w 607097"/>
                <a:gd name="connsiteY116" fmla="*/ 75807 h 606722"/>
                <a:gd name="connsiteX117" fmla="*/ 132188 w 607097"/>
                <a:gd name="connsiteY117" fmla="*/ 66742 h 606722"/>
                <a:gd name="connsiteX118" fmla="*/ 160757 w 607097"/>
                <a:gd name="connsiteY118" fmla="*/ 89315 h 606722"/>
                <a:gd name="connsiteX119" fmla="*/ 353978 w 607097"/>
                <a:gd name="connsiteY119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097" h="606722">
                  <a:moveTo>
                    <a:pt x="482620" y="381169"/>
                  </a:moveTo>
                  <a:cubicBezTo>
                    <a:pt x="486624" y="377172"/>
                    <a:pt x="492675" y="377172"/>
                    <a:pt x="496768" y="381169"/>
                  </a:cubicBezTo>
                  <a:lnTo>
                    <a:pt x="510916" y="395381"/>
                  </a:lnTo>
                  <a:cubicBezTo>
                    <a:pt x="515009" y="399379"/>
                    <a:pt x="515009" y="405419"/>
                    <a:pt x="510916" y="409505"/>
                  </a:cubicBezTo>
                  <a:cubicBezTo>
                    <a:pt x="509937" y="412525"/>
                    <a:pt x="506912" y="412525"/>
                    <a:pt x="503887" y="412525"/>
                  </a:cubicBezTo>
                  <a:cubicBezTo>
                    <a:pt x="500861" y="412525"/>
                    <a:pt x="498815" y="411548"/>
                    <a:pt x="496768" y="409505"/>
                  </a:cubicBezTo>
                  <a:lnTo>
                    <a:pt x="482620" y="395381"/>
                  </a:lnTo>
                  <a:cubicBezTo>
                    <a:pt x="478527" y="391295"/>
                    <a:pt x="478527" y="385255"/>
                    <a:pt x="482620" y="381169"/>
                  </a:cubicBezTo>
                  <a:close/>
                  <a:moveTo>
                    <a:pt x="546398" y="242745"/>
                  </a:moveTo>
                  <a:lnTo>
                    <a:pt x="566606" y="242745"/>
                  </a:lnTo>
                  <a:cubicBezTo>
                    <a:pt x="572659" y="242745"/>
                    <a:pt x="576754" y="246732"/>
                    <a:pt x="576754" y="252756"/>
                  </a:cubicBezTo>
                  <a:cubicBezTo>
                    <a:pt x="576754" y="258869"/>
                    <a:pt x="572659" y="262856"/>
                    <a:pt x="566606" y="262856"/>
                  </a:cubicBezTo>
                  <a:lnTo>
                    <a:pt x="546398" y="262856"/>
                  </a:lnTo>
                  <a:cubicBezTo>
                    <a:pt x="540255" y="262856"/>
                    <a:pt x="536249" y="258869"/>
                    <a:pt x="536249" y="252756"/>
                  </a:cubicBezTo>
                  <a:cubicBezTo>
                    <a:pt x="536249" y="246732"/>
                    <a:pt x="540255" y="242745"/>
                    <a:pt x="546398" y="242745"/>
                  </a:cubicBezTo>
                  <a:close/>
                  <a:moveTo>
                    <a:pt x="353968" y="101120"/>
                  </a:moveTo>
                  <a:cubicBezTo>
                    <a:pt x="360022" y="101120"/>
                    <a:pt x="364118" y="105119"/>
                    <a:pt x="364118" y="111251"/>
                  </a:cubicBezTo>
                  <a:lnTo>
                    <a:pt x="364118" y="242683"/>
                  </a:lnTo>
                  <a:lnTo>
                    <a:pt x="424838" y="242683"/>
                  </a:lnTo>
                  <a:cubicBezTo>
                    <a:pt x="430893" y="242683"/>
                    <a:pt x="434988" y="246682"/>
                    <a:pt x="434988" y="252725"/>
                  </a:cubicBezTo>
                  <a:cubicBezTo>
                    <a:pt x="434988" y="258857"/>
                    <a:pt x="430893" y="262856"/>
                    <a:pt x="424838" y="262856"/>
                  </a:cubicBezTo>
                  <a:lnTo>
                    <a:pt x="353968" y="262856"/>
                  </a:lnTo>
                  <a:cubicBezTo>
                    <a:pt x="347825" y="262856"/>
                    <a:pt x="343818" y="258857"/>
                    <a:pt x="343818" y="252725"/>
                  </a:cubicBezTo>
                  <a:lnTo>
                    <a:pt x="343818" y="111251"/>
                  </a:lnTo>
                  <a:cubicBezTo>
                    <a:pt x="343818" y="105119"/>
                    <a:pt x="347825" y="101120"/>
                    <a:pt x="353968" y="101120"/>
                  </a:cubicBezTo>
                  <a:close/>
                  <a:moveTo>
                    <a:pt x="496768" y="96101"/>
                  </a:moveTo>
                  <a:cubicBezTo>
                    <a:pt x="500861" y="92017"/>
                    <a:pt x="506912" y="92017"/>
                    <a:pt x="510916" y="96101"/>
                  </a:cubicBezTo>
                  <a:cubicBezTo>
                    <a:pt x="515009" y="100096"/>
                    <a:pt x="515009" y="106222"/>
                    <a:pt x="510916" y="110217"/>
                  </a:cubicBezTo>
                  <a:lnTo>
                    <a:pt x="496768" y="124334"/>
                  </a:lnTo>
                  <a:cubicBezTo>
                    <a:pt x="494722" y="126376"/>
                    <a:pt x="492675" y="127441"/>
                    <a:pt x="489650" y="127441"/>
                  </a:cubicBezTo>
                  <a:cubicBezTo>
                    <a:pt x="486624" y="127441"/>
                    <a:pt x="484578" y="126376"/>
                    <a:pt x="482620" y="124334"/>
                  </a:cubicBezTo>
                  <a:cubicBezTo>
                    <a:pt x="478527" y="120338"/>
                    <a:pt x="478527" y="114301"/>
                    <a:pt x="482620" y="110217"/>
                  </a:cubicBezTo>
                  <a:close/>
                  <a:moveTo>
                    <a:pt x="196955" y="96101"/>
                  </a:moveTo>
                  <a:cubicBezTo>
                    <a:pt x="201050" y="92017"/>
                    <a:pt x="207104" y="92017"/>
                    <a:pt x="211110" y="96101"/>
                  </a:cubicBezTo>
                  <a:lnTo>
                    <a:pt x="225355" y="110217"/>
                  </a:lnTo>
                  <a:cubicBezTo>
                    <a:pt x="229361" y="114301"/>
                    <a:pt x="229361" y="120338"/>
                    <a:pt x="225355" y="124334"/>
                  </a:cubicBezTo>
                  <a:cubicBezTo>
                    <a:pt x="223307" y="126376"/>
                    <a:pt x="220280" y="127441"/>
                    <a:pt x="218233" y="127441"/>
                  </a:cubicBezTo>
                  <a:cubicBezTo>
                    <a:pt x="215206" y="127441"/>
                    <a:pt x="213158" y="126376"/>
                    <a:pt x="211110" y="124334"/>
                  </a:cubicBezTo>
                  <a:lnTo>
                    <a:pt x="196955" y="110217"/>
                  </a:lnTo>
                  <a:cubicBezTo>
                    <a:pt x="192949" y="106222"/>
                    <a:pt x="192949" y="100096"/>
                    <a:pt x="196955" y="96101"/>
                  </a:cubicBezTo>
                  <a:close/>
                  <a:moveTo>
                    <a:pt x="103963" y="81761"/>
                  </a:moveTo>
                  <a:cubicBezTo>
                    <a:pt x="98011" y="82650"/>
                    <a:pt x="92182" y="85449"/>
                    <a:pt x="87598" y="90026"/>
                  </a:cubicBezTo>
                  <a:lnTo>
                    <a:pt x="62322" y="115266"/>
                  </a:lnTo>
                  <a:cubicBezTo>
                    <a:pt x="17732" y="159790"/>
                    <a:pt x="8654" y="209291"/>
                    <a:pt x="34998" y="265902"/>
                  </a:cubicBezTo>
                  <a:cubicBezTo>
                    <a:pt x="44077" y="285187"/>
                    <a:pt x="57249" y="304383"/>
                    <a:pt x="75494" y="322602"/>
                  </a:cubicBezTo>
                  <a:lnTo>
                    <a:pt x="283044" y="530826"/>
                  </a:lnTo>
                  <a:cubicBezTo>
                    <a:pt x="297284" y="545046"/>
                    <a:pt x="312415" y="557132"/>
                    <a:pt x="327634" y="565219"/>
                  </a:cubicBezTo>
                  <a:cubicBezTo>
                    <a:pt x="389401" y="599612"/>
                    <a:pt x="443068" y="592503"/>
                    <a:pt x="490684" y="545046"/>
                  </a:cubicBezTo>
                  <a:lnTo>
                    <a:pt x="515960" y="519717"/>
                  </a:lnTo>
                  <a:cubicBezTo>
                    <a:pt x="525127" y="510653"/>
                    <a:pt x="527085" y="496433"/>
                    <a:pt x="521033" y="485324"/>
                  </a:cubicBezTo>
                  <a:cubicBezTo>
                    <a:pt x="503856" y="451998"/>
                    <a:pt x="434969" y="411561"/>
                    <a:pt x="434969" y="411561"/>
                  </a:cubicBezTo>
                  <a:cubicBezTo>
                    <a:pt x="427582" y="407829"/>
                    <a:pt x="420195" y="405874"/>
                    <a:pt x="414321" y="406318"/>
                  </a:cubicBezTo>
                  <a:cubicBezTo>
                    <a:pt x="414143" y="406318"/>
                    <a:pt x="413876" y="406407"/>
                    <a:pt x="413698" y="406496"/>
                  </a:cubicBezTo>
                  <a:cubicBezTo>
                    <a:pt x="409604" y="407473"/>
                    <a:pt x="407646" y="409517"/>
                    <a:pt x="405599" y="413605"/>
                  </a:cubicBezTo>
                  <a:lnTo>
                    <a:pt x="404620" y="414583"/>
                  </a:lnTo>
                  <a:cubicBezTo>
                    <a:pt x="397500" y="423648"/>
                    <a:pt x="380323" y="443910"/>
                    <a:pt x="373202" y="447910"/>
                  </a:cubicBezTo>
                  <a:cubicBezTo>
                    <a:pt x="365548" y="453242"/>
                    <a:pt x="357538" y="457152"/>
                    <a:pt x="349528" y="459552"/>
                  </a:cubicBezTo>
                  <a:cubicBezTo>
                    <a:pt x="365281" y="466839"/>
                    <a:pt x="384328" y="473149"/>
                    <a:pt x="405599" y="475282"/>
                  </a:cubicBezTo>
                  <a:cubicBezTo>
                    <a:pt x="410672" y="476259"/>
                    <a:pt x="414677" y="480259"/>
                    <a:pt x="414677" y="486391"/>
                  </a:cubicBezTo>
                  <a:cubicBezTo>
                    <a:pt x="413698" y="491456"/>
                    <a:pt x="409604" y="495456"/>
                    <a:pt x="404620" y="495456"/>
                  </a:cubicBezTo>
                  <a:lnTo>
                    <a:pt x="403552" y="495456"/>
                  </a:lnTo>
                  <a:cubicBezTo>
                    <a:pt x="333686" y="488346"/>
                    <a:pt x="288117" y="443910"/>
                    <a:pt x="287138" y="441866"/>
                  </a:cubicBezTo>
                  <a:cubicBezTo>
                    <a:pt x="286871" y="441600"/>
                    <a:pt x="286604" y="441333"/>
                    <a:pt x="286426" y="441067"/>
                  </a:cubicBezTo>
                  <a:cubicBezTo>
                    <a:pt x="285625" y="440356"/>
                    <a:pt x="284824" y="439645"/>
                    <a:pt x="284112" y="438845"/>
                  </a:cubicBezTo>
                  <a:lnTo>
                    <a:pt x="176777" y="331666"/>
                  </a:lnTo>
                  <a:cubicBezTo>
                    <a:pt x="174730" y="329622"/>
                    <a:pt x="119015" y="284120"/>
                    <a:pt x="111895" y="213379"/>
                  </a:cubicBezTo>
                  <a:cubicBezTo>
                    <a:pt x="110916" y="208314"/>
                    <a:pt x="115010" y="203248"/>
                    <a:pt x="121062" y="202270"/>
                  </a:cubicBezTo>
                  <a:cubicBezTo>
                    <a:pt x="127115" y="201204"/>
                    <a:pt x="131209" y="205292"/>
                    <a:pt x="132188" y="211335"/>
                  </a:cubicBezTo>
                  <a:cubicBezTo>
                    <a:pt x="133968" y="229109"/>
                    <a:pt x="139486" y="245284"/>
                    <a:pt x="146428" y="259325"/>
                  </a:cubicBezTo>
                  <a:cubicBezTo>
                    <a:pt x="148653" y="250794"/>
                    <a:pt x="152658" y="242262"/>
                    <a:pt x="158532" y="233553"/>
                  </a:cubicBezTo>
                  <a:cubicBezTo>
                    <a:pt x="162537" y="227510"/>
                    <a:pt x="183808" y="210358"/>
                    <a:pt x="191907" y="202270"/>
                  </a:cubicBezTo>
                  <a:lnTo>
                    <a:pt x="192975" y="201204"/>
                  </a:lnTo>
                  <a:cubicBezTo>
                    <a:pt x="196980" y="199160"/>
                    <a:pt x="199027" y="196138"/>
                    <a:pt x="200006" y="193117"/>
                  </a:cubicBezTo>
                  <a:cubicBezTo>
                    <a:pt x="202053" y="187073"/>
                    <a:pt x="200006" y="178986"/>
                    <a:pt x="194933" y="170899"/>
                  </a:cubicBezTo>
                  <a:cubicBezTo>
                    <a:pt x="194933" y="169832"/>
                    <a:pt x="154438" y="102113"/>
                    <a:pt x="121062" y="84961"/>
                  </a:cubicBezTo>
                  <a:cubicBezTo>
                    <a:pt x="115989" y="81895"/>
                    <a:pt x="109915" y="80873"/>
                    <a:pt x="103963" y="81761"/>
                  </a:cubicBezTo>
                  <a:close/>
                  <a:moveTo>
                    <a:pt x="353980" y="30273"/>
                  </a:moveTo>
                  <a:cubicBezTo>
                    <a:pt x="360041" y="30273"/>
                    <a:pt x="364141" y="34368"/>
                    <a:pt x="364141" y="40422"/>
                  </a:cubicBezTo>
                  <a:lnTo>
                    <a:pt x="364141" y="60719"/>
                  </a:lnTo>
                  <a:cubicBezTo>
                    <a:pt x="364141" y="66772"/>
                    <a:pt x="360041" y="70778"/>
                    <a:pt x="353980" y="70778"/>
                  </a:cubicBezTo>
                  <a:cubicBezTo>
                    <a:pt x="347829" y="70778"/>
                    <a:pt x="343818" y="66772"/>
                    <a:pt x="343818" y="60719"/>
                  </a:cubicBezTo>
                  <a:lnTo>
                    <a:pt x="343818" y="40422"/>
                  </a:lnTo>
                  <a:cubicBezTo>
                    <a:pt x="343818" y="34368"/>
                    <a:pt x="347829" y="30273"/>
                    <a:pt x="353980" y="30273"/>
                  </a:cubicBezTo>
                  <a:close/>
                  <a:moveTo>
                    <a:pt x="353978" y="20263"/>
                  </a:moveTo>
                  <a:cubicBezTo>
                    <a:pt x="284112" y="20263"/>
                    <a:pt x="219409" y="50479"/>
                    <a:pt x="174819" y="104957"/>
                  </a:cubicBezTo>
                  <a:cubicBezTo>
                    <a:pt x="196446" y="130818"/>
                    <a:pt x="212911" y="158901"/>
                    <a:pt x="214246" y="160768"/>
                  </a:cubicBezTo>
                  <a:cubicBezTo>
                    <a:pt x="221278" y="173920"/>
                    <a:pt x="224304" y="187073"/>
                    <a:pt x="221278" y="198182"/>
                  </a:cubicBezTo>
                  <a:cubicBezTo>
                    <a:pt x="220299" y="202093"/>
                    <a:pt x="218430" y="205736"/>
                    <a:pt x="215938" y="209025"/>
                  </a:cubicBezTo>
                  <a:cubicBezTo>
                    <a:pt x="214336" y="211335"/>
                    <a:pt x="212466" y="213379"/>
                    <a:pt x="210152" y="215157"/>
                  </a:cubicBezTo>
                  <a:cubicBezTo>
                    <a:pt x="208906" y="216312"/>
                    <a:pt x="207482" y="217378"/>
                    <a:pt x="206147" y="218445"/>
                  </a:cubicBezTo>
                  <a:cubicBezTo>
                    <a:pt x="193954" y="228487"/>
                    <a:pt x="179803" y="241640"/>
                    <a:pt x="176777" y="244662"/>
                  </a:cubicBezTo>
                  <a:cubicBezTo>
                    <a:pt x="160579" y="269012"/>
                    <a:pt x="162537" y="287142"/>
                    <a:pt x="182829" y="308382"/>
                  </a:cubicBezTo>
                  <a:lnTo>
                    <a:pt x="189504" y="315136"/>
                  </a:lnTo>
                  <a:cubicBezTo>
                    <a:pt x="189771" y="315403"/>
                    <a:pt x="189949" y="315492"/>
                    <a:pt x="189949" y="315492"/>
                  </a:cubicBezTo>
                  <a:cubicBezTo>
                    <a:pt x="190572" y="316025"/>
                    <a:pt x="191195" y="316647"/>
                    <a:pt x="191640" y="317269"/>
                  </a:cubicBezTo>
                  <a:lnTo>
                    <a:pt x="298263" y="424714"/>
                  </a:lnTo>
                  <a:cubicBezTo>
                    <a:pt x="318556" y="444888"/>
                    <a:pt x="337780" y="446932"/>
                    <a:pt x="362077" y="430758"/>
                  </a:cubicBezTo>
                  <a:cubicBezTo>
                    <a:pt x="365103" y="428713"/>
                    <a:pt x="378275" y="414583"/>
                    <a:pt x="388422" y="401430"/>
                  </a:cubicBezTo>
                  <a:cubicBezTo>
                    <a:pt x="393406" y="393343"/>
                    <a:pt x="400526" y="388277"/>
                    <a:pt x="408625" y="386233"/>
                  </a:cubicBezTo>
                  <a:cubicBezTo>
                    <a:pt x="412096" y="385344"/>
                    <a:pt x="415834" y="384900"/>
                    <a:pt x="419661" y="384900"/>
                  </a:cubicBezTo>
                  <a:cubicBezTo>
                    <a:pt x="428294" y="384989"/>
                    <a:pt x="437728" y="387477"/>
                    <a:pt x="446094" y="392365"/>
                  </a:cubicBezTo>
                  <a:cubicBezTo>
                    <a:pt x="447963" y="393609"/>
                    <a:pt x="476088" y="410051"/>
                    <a:pt x="501987" y="431646"/>
                  </a:cubicBezTo>
                  <a:cubicBezTo>
                    <a:pt x="556545" y="387122"/>
                    <a:pt x="586894" y="322513"/>
                    <a:pt x="586894" y="252749"/>
                  </a:cubicBezTo>
                  <a:cubicBezTo>
                    <a:pt x="586894" y="124330"/>
                    <a:pt x="482585" y="20263"/>
                    <a:pt x="353978" y="20263"/>
                  </a:cubicBezTo>
                  <a:close/>
                  <a:moveTo>
                    <a:pt x="353978" y="0"/>
                  </a:moveTo>
                  <a:cubicBezTo>
                    <a:pt x="493710" y="0"/>
                    <a:pt x="607097" y="113222"/>
                    <a:pt x="607097" y="252749"/>
                  </a:cubicBezTo>
                  <a:cubicBezTo>
                    <a:pt x="607097" y="327578"/>
                    <a:pt x="574345" y="397786"/>
                    <a:pt x="517384" y="445421"/>
                  </a:cubicBezTo>
                  <a:cubicBezTo>
                    <a:pt x="526907" y="454753"/>
                    <a:pt x="535184" y="464617"/>
                    <a:pt x="540257" y="474215"/>
                  </a:cubicBezTo>
                  <a:cubicBezTo>
                    <a:pt x="550403" y="493412"/>
                    <a:pt x="547377" y="517673"/>
                    <a:pt x="531179" y="532870"/>
                  </a:cubicBezTo>
                  <a:lnTo>
                    <a:pt x="505814" y="559176"/>
                  </a:lnTo>
                  <a:cubicBezTo>
                    <a:pt x="474486" y="590548"/>
                    <a:pt x="438974" y="606722"/>
                    <a:pt x="401505" y="606722"/>
                  </a:cubicBezTo>
                  <a:cubicBezTo>
                    <a:pt x="375249" y="606722"/>
                    <a:pt x="346858" y="598635"/>
                    <a:pt x="318556" y="582460"/>
                  </a:cubicBezTo>
                  <a:cubicBezTo>
                    <a:pt x="301289" y="573307"/>
                    <a:pt x="285091" y="560154"/>
                    <a:pt x="268893" y="543979"/>
                  </a:cubicBezTo>
                  <a:lnTo>
                    <a:pt x="61343" y="336732"/>
                  </a:lnTo>
                  <a:cubicBezTo>
                    <a:pt x="42030" y="317536"/>
                    <a:pt x="26899" y="296296"/>
                    <a:pt x="16753" y="275056"/>
                  </a:cubicBezTo>
                  <a:cubicBezTo>
                    <a:pt x="-13596" y="210358"/>
                    <a:pt x="-2471" y="151703"/>
                    <a:pt x="48171" y="101135"/>
                  </a:cubicBezTo>
                  <a:lnTo>
                    <a:pt x="73447" y="75807"/>
                  </a:lnTo>
                  <a:cubicBezTo>
                    <a:pt x="88666" y="60699"/>
                    <a:pt x="112963" y="56611"/>
                    <a:pt x="132188" y="66742"/>
                  </a:cubicBezTo>
                  <a:cubicBezTo>
                    <a:pt x="141711" y="71719"/>
                    <a:pt x="151412" y="79895"/>
                    <a:pt x="160757" y="89315"/>
                  </a:cubicBezTo>
                  <a:cubicBezTo>
                    <a:pt x="209173" y="32971"/>
                    <a:pt x="278772" y="0"/>
                    <a:pt x="35397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216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íślíḍê">
            <a:extLst>
              <a:ext uri="{FF2B5EF4-FFF2-40B4-BE49-F238E27FC236}">
                <a16:creationId xmlns:a16="http://schemas.microsoft.com/office/drawing/2014/main" id="{49A833D5-131A-4A52-B99F-F7CF0AADBAFD}"/>
              </a:ext>
            </a:extLst>
          </p:cNvPr>
          <p:cNvGrpSpPr/>
          <p:nvPr/>
        </p:nvGrpSpPr>
        <p:grpSpPr>
          <a:xfrm>
            <a:off x="4178566" y="3721415"/>
            <a:ext cx="2813567" cy="908538"/>
            <a:chOff x="1661919" y="2818856"/>
            <a:chExt cx="2813567" cy="908538"/>
          </a:xfrm>
        </p:grpSpPr>
        <p:grpSp>
          <p:nvGrpSpPr>
            <p:cNvPr id="8" name="íšḷïḍè">
              <a:extLst>
                <a:ext uri="{FF2B5EF4-FFF2-40B4-BE49-F238E27FC236}">
                  <a16:creationId xmlns:a16="http://schemas.microsoft.com/office/drawing/2014/main" id="{34EC1F43-B6FC-444E-9A9F-F72744383EFF}"/>
                </a:ext>
              </a:extLst>
            </p:cNvPr>
            <p:cNvGrpSpPr/>
            <p:nvPr/>
          </p:nvGrpSpPr>
          <p:grpSpPr>
            <a:xfrm>
              <a:off x="2279576" y="2818856"/>
              <a:ext cx="2195910" cy="908538"/>
              <a:chOff x="2279576" y="3700546"/>
              <a:chExt cx="2195910" cy="908538"/>
            </a:xfrm>
          </p:grpSpPr>
          <p:sp>
            <p:nvSpPr>
              <p:cNvPr id="10" name="ïṣ1iḍê">
                <a:extLst>
                  <a:ext uri="{FF2B5EF4-FFF2-40B4-BE49-F238E27FC236}">
                    <a16:creationId xmlns:a16="http://schemas.microsoft.com/office/drawing/2014/main" id="{5FF963BE-7687-4D9F-8A28-472BF7031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576" y="4051685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000" rIns="108000" anchor="t" anchorCtr="0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dirty="0">
                    <a:solidFill>
                      <a:schemeClr val="bg1"/>
                    </a:solidFill>
                    <a:cs typeface="+mn-ea"/>
                    <a:sym typeface="+mn-lt"/>
                  </a:rPr>
                  <a:t>Click here to add content, content to match the title. </a:t>
                </a:r>
                <a:br>
                  <a:rPr lang="en-US" altLang="zh-CN" sz="1200" dirty="0">
                    <a:solidFill>
                      <a:schemeClr val="bg1"/>
                    </a:solidFill>
                    <a:cs typeface="+mn-ea"/>
                    <a:sym typeface="+mn-lt"/>
                  </a:rPr>
                </a:br>
                <a:endParaRPr lang="en-US" altLang="zh-CN" sz="1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iṧľiḍê">
                <a:extLst>
                  <a:ext uri="{FF2B5EF4-FFF2-40B4-BE49-F238E27FC236}">
                    <a16:creationId xmlns:a16="http://schemas.microsoft.com/office/drawing/2014/main" id="{159DBE93-0E85-4E88-9D70-5448CB3638C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79576" y="3700546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8000" rIns="10800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160" b="1" dirty="0">
                    <a:solidFill>
                      <a:schemeClr val="bg1"/>
                    </a:solidFill>
                    <a:cs typeface="+mn-ea"/>
                    <a:sym typeface="+mn-lt"/>
                  </a:rPr>
                  <a:t>Add title text</a:t>
                </a:r>
              </a:p>
            </p:txBody>
          </p:sp>
        </p:grpSp>
        <p:sp>
          <p:nvSpPr>
            <p:cNvPr id="9" name="ísḻîḍè">
              <a:extLst>
                <a:ext uri="{FF2B5EF4-FFF2-40B4-BE49-F238E27FC236}">
                  <a16:creationId xmlns:a16="http://schemas.microsoft.com/office/drawing/2014/main" id="{AF642654-8C8C-475D-8242-6ABE9D5AF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919" y="3106759"/>
              <a:ext cx="461080" cy="332731"/>
            </a:xfrm>
            <a:custGeom>
              <a:avLst/>
              <a:gdLst>
                <a:gd name="connsiteX0" fmla="*/ 91000 w 605879"/>
                <a:gd name="connsiteY0" fmla="*/ 173662 h 437224"/>
                <a:gd name="connsiteX1" fmla="*/ 331193 w 605879"/>
                <a:gd name="connsiteY1" fmla="*/ 173662 h 437224"/>
                <a:gd name="connsiteX2" fmla="*/ 342454 w 605879"/>
                <a:gd name="connsiteY2" fmla="*/ 184882 h 437224"/>
                <a:gd name="connsiteX3" fmla="*/ 331193 w 605879"/>
                <a:gd name="connsiteY3" fmla="*/ 196102 h 437224"/>
                <a:gd name="connsiteX4" fmla="*/ 91000 w 605879"/>
                <a:gd name="connsiteY4" fmla="*/ 196102 h 437224"/>
                <a:gd name="connsiteX5" fmla="*/ 79739 w 605879"/>
                <a:gd name="connsiteY5" fmla="*/ 184882 h 437224"/>
                <a:gd name="connsiteX6" fmla="*/ 91000 w 605879"/>
                <a:gd name="connsiteY6" fmla="*/ 173662 h 437224"/>
                <a:gd name="connsiteX7" fmla="*/ 421630 w 605879"/>
                <a:gd name="connsiteY7" fmla="*/ 131441 h 437224"/>
                <a:gd name="connsiteX8" fmla="*/ 423552 w 605879"/>
                <a:gd name="connsiteY8" fmla="*/ 152274 h 437224"/>
                <a:gd name="connsiteX9" fmla="*/ 275961 w 605879"/>
                <a:gd name="connsiteY9" fmla="*/ 300986 h 437224"/>
                <a:gd name="connsiteX10" fmla="*/ 408175 w 605879"/>
                <a:gd name="connsiteY10" fmla="*/ 358277 h 437224"/>
                <a:gd name="connsiteX11" fmla="*/ 418060 w 605879"/>
                <a:gd name="connsiteY11" fmla="*/ 365267 h 437224"/>
                <a:gd name="connsiteX12" fmla="*/ 488218 w 605879"/>
                <a:gd name="connsiteY12" fmla="*/ 410360 h 437224"/>
                <a:gd name="connsiteX13" fmla="*/ 474214 w 605879"/>
                <a:gd name="connsiteY13" fmla="*/ 363348 h 437224"/>
                <a:gd name="connsiteX14" fmla="*/ 482039 w 605879"/>
                <a:gd name="connsiteY14" fmla="*/ 349916 h 437224"/>
                <a:gd name="connsiteX15" fmla="*/ 583363 w 605879"/>
                <a:gd name="connsiteY15" fmla="*/ 244928 h 437224"/>
                <a:gd name="connsiteX16" fmla="*/ 421630 w 605879"/>
                <a:gd name="connsiteY16" fmla="*/ 131441 h 437224"/>
                <a:gd name="connsiteX17" fmla="*/ 75898 w 605879"/>
                <a:gd name="connsiteY17" fmla="*/ 120173 h 437224"/>
                <a:gd name="connsiteX18" fmla="*/ 340509 w 605879"/>
                <a:gd name="connsiteY18" fmla="*/ 120173 h 437224"/>
                <a:gd name="connsiteX19" fmla="*/ 351769 w 605879"/>
                <a:gd name="connsiteY19" fmla="*/ 131428 h 437224"/>
                <a:gd name="connsiteX20" fmla="*/ 340509 w 605879"/>
                <a:gd name="connsiteY20" fmla="*/ 142683 h 437224"/>
                <a:gd name="connsiteX21" fmla="*/ 75898 w 605879"/>
                <a:gd name="connsiteY21" fmla="*/ 142683 h 437224"/>
                <a:gd name="connsiteX22" fmla="*/ 64638 w 605879"/>
                <a:gd name="connsiteY22" fmla="*/ 131428 h 437224"/>
                <a:gd name="connsiteX23" fmla="*/ 75898 w 605879"/>
                <a:gd name="connsiteY23" fmla="*/ 120173 h 437224"/>
                <a:gd name="connsiteX24" fmla="*/ 210609 w 605879"/>
                <a:gd name="connsiteY24" fmla="*/ 22478 h 437224"/>
                <a:gd name="connsiteX25" fmla="*/ 22516 w 605879"/>
                <a:gd name="connsiteY25" fmla="*/ 153508 h 437224"/>
                <a:gd name="connsiteX26" fmla="*/ 139216 w 605879"/>
                <a:gd name="connsiteY26" fmla="*/ 274807 h 437224"/>
                <a:gd name="connsiteX27" fmla="*/ 147042 w 605879"/>
                <a:gd name="connsiteY27" fmla="*/ 288102 h 437224"/>
                <a:gd name="connsiteX28" fmla="*/ 130017 w 605879"/>
                <a:gd name="connsiteY28" fmla="*/ 344297 h 437224"/>
                <a:gd name="connsiteX29" fmla="*/ 214041 w 605879"/>
                <a:gd name="connsiteY29" fmla="*/ 291254 h 437224"/>
                <a:gd name="connsiteX30" fmla="*/ 223927 w 605879"/>
                <a:gd name="connsiteY30" fmla="*/ 284264 h 437224"/>
                <a:gd name="connsiteX31" fmla="*/ 398839 w 605879"/>
                <a:gd name="connsiteY31" fmla="*/ 152960 h 437224"/>
                <a:gd name="connsiteX32" fmla="*/ 369596 w 605879"/>
                <a:gd name="connsiteY32" fmla="*/ 80592 h 437224"/>
                <a:gd name="connsiteX33" fmla="*/ 210609 w 605879"/>
                <a:gd name="connsiteY33" fmla="*/ 22478 h 437224"/>
                <a:gd name="connsiteX34" fmla="*/ 210609 w 605879"/>
                <a:gd name="connsiteY34" fmla="*/ 0 h 437224"/>
                <a:gd name="connsiteX35" fmla="*/ 385796 w 605879"/>
                <a:gd name="connsiteY35" fmla="*/ 64967 h 437224"/>
                <a:gd name="connsiteX36" fmla="*/ 414079 w 605879"/>
                <a:gd name="connsiteY36" fmla="*/ 109100 h 437224"/>
                <a:gd name="connsiteX37" fmla="*/ 419845 w 605879"/>
                <a:gd name="connsiteY37" fmla="*/ 108963 h 437224"/>
                <a:gd name="connsiteX38" fmla="*/ 605879 w 605879"/>
                <a:gd name="connsiteY38" fmla="*/ 244928 h 437224"/>
                <a:gd name="connsiteX39" fmla="*/ 498515 w 605879"/>
                <a:gd name="connsiteY39" fmla="*/ 368420 h 437224"/>
                <a:gd name="connsiteX40" fmla="*/ 516088 w 605879"/>
                <a:gd name="connsiteY40" fmla="*/ 414609 h 437224"/>
                <a:gd name="connsiteX41" fmla="*/ 522953 w 605879"/>
                <a:gd name="connsiteY41" fmla="*/ 428178 h 437224"/>
                <a:gd name="connsiteX42" fmla="*/ 510185 w 605879"/>
                <a:gd name="connsiteY42" fmla="*/ 437224 h 437224"/>
                <a:gd name="connsiteX43" fmla="*/ 400487 w 605879"/>
                <a:gd name="connsiteY43" fmla="*/ 380344 h 437224"/>
                <a:gd name="connsiteX44" fmla="*/ 250836 w 605879"/>
                <a:gd name="connsiteY44" fmla="*/ 304275 h 437224"/>
                <a:gd name="connsiteX45" fmla="*/ 231752 w 605879"/>
                <a:gd name="connsiteY45" fmla="*/ 306331 h 437224"/>
                <a:gd name="connsiteX46" fmla="*/ 107639 w 605879"/>
                <a:gd name="connsiteY46" fmla="*/ 371161 h 437224"/>
                <a:gd name="connsiteX47" fmla="*/ 94596 w 605879"/>
                <a:gd name="connsiteY47" fmla="*/ 361978 h 437224"/>
                <a:gd name="connsiteX48" fmla="*/ 102009 w 605879"/>
                <a:gd name="connsiteY48" fmla="*/ 348135 h 437224"/>
                <a:gd name="connsiteX49" fmla="*/ 122741 w 605879"/>
                <a:gd name="connsiteY49" fmla="*/ 293173 h 437224"/>
                <a:gd name="connsiteX50" fmla="*/ 0 w 605879"/>
                <a:gd name="connsiteY50" fmla="*/ 153508 h 437224"/>
                <a:gd name="connsiteX51" fmla="*/ 210609 w 605879"/>
                <a:gd name="connsiteY51" fmla="*/ 0 h 43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5879" h="437224">
                  <a:moveTo>
                    <a:pt x="91000" y="173662"/>
                  </a:moveTo>
                  <a:lnTo>
                    <a:pt x="331193" y="173662"/>
                  </a:lnTo>
                  <a:cubicBezTo>
                    <a:pt x="337373" y="173662"/>
                    <a:pt x="342454" y="178725"/>
                    <a:pt x="342454" y="184882"/>
                  </a:cubicBezTo>
                  <a:cubicBezTo>
                    <a:pt x="342454" y="191040"/>
                    <a:pt x="337373" y="196102"/>
                    <a:pt x="331193" y="196102"/>
                  </a:cubicBezTo>
                  <a:lnTo>
                    <a:pt x="91000" y="196102"/>
                  </a:lnTo>
                  <a:cubicBezTo>
                    <a:pt x="84683" y="196102"/>
                    <a:pt x="79739" y="191040"/>
                    <a:pt x="79739" y="184882"/>
                  </a:cubicBezTo>
                  <a:cubicBezTo>
                    <a:pt x="79739" y="178725"/>
                    <a:pt x="84683" y="173662"/>
                    <a:pt x="91000" y="173662"/>
                  </a:cubicBezTo>
                  <a:close/>
                  <a:moveTo>
                    <a:pt x="421630" y="131441"/>
                  </a:moveTo>
                  <a:cubicBezTo>
                    <a:pt x="423003" y="138294"/>
                    <a:pt x="423552" y="145284"/>
                    <a:pt x="423552" y="152274"/>
                  </a:cubicBezTo>
                  <a:cubicBezTo>
                    <a:pt x="423552" y="220668"/>
                    <a:pt x="362456" y="281249"/>
                    <a:pt x="275961" y="300986"/>
                  </a:cubicBezTo>
                  <a:cubicBezTo>
                    <a:pt x="302047" y="334017"/>
                    <a:pt x="350924" y="355536"/>
                    <a:pt x="408175" y="358277"/>
                  </a:cubicBezTo>
                  <a:cubicBezTo>
                    <a:pt x="412569" y="358551"/>
                    <a:pt x="416413" y="361293"/>
                    <a:pt x="418060" y="365267"/>
                  </a:cubicBezTo>
                  <a:cubicBezTo>
                    <a:pt x="427259" y="388019"/>
                    <a:pt x="463505" y="403370"/>
                    <a:pt x="488218" y="410360"/>
                  </a:cubicBezTo>
                  <a:cubicBezTo>
                    <a:pt x="483962" y="399944"/>
                    <a:pt x="479156" y="385004"/>
                    <a:pt x="474214" y="363348"/>
                  </a:cubicBezTo>
                  <a:cubicBezTo>
                    <a:pt x="472841" y="357455"/>
                    <a:pt x="476273" y="351698"/>
                    <a:pt x="482039" y="349916"/>
                  </a:cubicBezTo>
                  <a:cubicBezTo>
                    <a:pt x="543685" y="332236"/>
                    <a:pt x="583500" y="290980"/>
                    <a:pt x="583363" y="244928"/>
                  </a:cubicBezTo>
                  <a:cubicBezTo>
                    <a:pt x="583363" y="182839"/>
                    <a:pt x="511009" y="132126"/>
                    <a:pt x="421630" y="131441"/>
                  </a:cubicBezTo>
                  <a:close/>
                  <a:moveTo>
                    <a:pt x="75898" y="120173"/>
                  </a:moveTo>
                  <a:lnTo>
                    <a:pt x="340509" y="120173"/>
                  </a:lnTo>
                  <a:cubicBezTo>
                    <a:pt x="346826" y="120173"/>
                    <a:pt x="351769" y="125114"/>
                    <a:pt x="351769" y="131428"/>
                  </a:cubicBezTo>
                  <a:cubicBezTo>
                    <a:pt x="351769" y="137604"/>
                    <a:pt x="346826" y="142683"/>
                    <a:pt x="340509" y="142683"/>
                  </a:cubicBezTo>
                  <a:lnTo>
                    <a:pt x="75898" y="142683"/>
                  </a:lnTo>
                  <a:cubicBezTo>
                    <a:pt x="69719" y="142683"/>
                    <a:pt x="64638" y="137604"/>
                    <a:pt x="64638" y="131428"/>
                  </a:cubicBezTo>
                  <a:cubicBezTo>
                    <a:pt x="64638" y="125114"/>
                    <a:pt x="69719" y="120173"/>
                    <a:pt x="75898" y="120173"/>
                  </a:cubicBezTo>
                  <a:close/>
                  <a:moveTo>
                    <a:pt x="210609" y="22478"/>
                  </a:moveTo>
                  <a:cubicBezTo>
                    <a:pt x="106952" y="22478"/>
                    <a:pt x="22516" y="81277"/>
                    <a:pt x="22516" y="153508"/>
                  </a:cubicBezTo>
                  <a:cubicBezTo>
                    <a:pt x="22516" y="206688"/>
                    <a:pt x="68372" y="254385"/>
                    <a:pt x="139216" y="274807"/>
                  </a:cubicBezTo>
                  <a:cubicBezTo>
                    <a:pt x="144983" y="276452"/>
                    <a:pt x="148415" y="282208"/>
                    <a:pt x="147042" y="288102"/>
                  </a:cubicBezTo>
                  <a:cubicBezTo>
                    <a:pt x="140864" y="314966"/>
                    <a:pt x="135097" y="332647"/>
                    <a:pt x="130017" y="344297"/>
                  </a:cubicBezTo>
                  <a:cubicBezTo>
                    <a:pt x="158437" y="336622"/>
                    <a:pt x="203058" y="318667"/>
                    <a:pt x="214041" y="291254"/>
                  </a:cubicBezTo>
                  <a:cubicBezTo>
                    <a:pt x="215689" y="287280"/>
                    <a:pt x="219533" y="284538"/>
                    <a:pt x="223927" y="284264"/>
                  </a:cubicBezTo>
                  <a:cubicBezTo>
                    <a:pt x="320170" y="279604"/>
                    <a:pt x="395407" y="223135"/>
                    <a:pt x="398839" y="152960"/>
                  </a:cubicBezTo>
                  <a:cubicBezTo>
                    <a:pt x="400075" y="126918"/>
                    <a:pt x="389915" y="101836"/>
                    <a:pt x="369596" y="80592"/>
                  </a:cubicBezTo>
                  <a:cubicBezTo>
                    <a:pt x="334860" y="44133"/>
                    <a:pt x="275412" y="22478"/>
                    <a:pt x="210609" y="22478"/>
                  </a:cubicBezTo>
                  <a:close/>
                  <a:moveTo>
                    <a:pt x="210609" y="0"/>
                  </a:moveTo>
                  <a:cubicBezTo>
                    <a:pt x="281453" y="0"/>
                    <a:pt x="346942" y="24260"/>
                    <a:pt x="385796" y="64967"/>
                  </a:cubicBezTo>
                  <a:cubicBezTo>
                    <a:pt x="398702" y="78536"/>
                    <a:pt x="408175" y="93338"/>
                    <a:pt x="414079" y="109100"/>
                  </a:cubicBezTo>
                  <a:cubicBezTo>
                    <a:pt x="416001" y="108963"/>
                    <a:pt x="417923" y="108963"/>
                    <a:pt x="419845" y="108963"/>
                  </a:cubicBezTo>
                  <a:cubicBezTo>
                    <a:pt x="522404" y="108963"/>
                    <a:pt x="606016" y="169955"/>
                    <a:pt x="605879" y="244928"/>
                  </a:cubicBezTo>
                  <a:cubicBezTo>
                    <a:pt x="605879" y="298519"/>
                    <a:pt x="564141" y="346079"/>
                    <a:pt x="498515" y="368420"/>
                  </a:cubicBezTo>
                  <a:cubicBezTo>
                    <a:pt x="506066" y="398025"/>
                    <a:pt x="512931" y="412279"/>
                    <a:pt x="516088" y="414609"/>
                  </a:cubicBezTo>
                  <a:cubicBezTo>
                    <a:pt x="524601" y="418858"/>
                    <a:pt x="523228" y="426671"/>
                    <a:pt x="522953" y="428178"/>
                  </a:cubicBezTo>
                  <a:cubicBezTo>
                    <a:pt x="522541" y="429686"/>
                    <a:pt x="520207" y="437224"/>
                    <a:pt x="510185" y="437224"/>
                  </a:cubicBezTo>
                  <a:cubicBezTo>
                    <a:pt x="497828" y="437224"/>
                    <a:pt x="423689" y="421325"/>
                    <a:pt x="400487" y="380344"/>
                  </a:cubicBezTo>
                  <a:cubicBezTo>
                    <a:pt x="333899" y="375410"/>
                    <a:pt x="277746" y="346764"/>
                    <a:pt x="250836" y="304275"/>
                  </a:cubicBezTo>
                  <a:cubicBezTo>
                    <a:pt x="244521" y="305098"/>
                    <a:pt x="238205" y="305783"/>
                    <a:pt x="231752" y="306331"/>
                  </a:cubicBezTo>
                  <a:cubicBezTo>
                    <a:pt x="206216" y="353069"/>
                    <a:pt x="121643" y="371161"/>
                    <a:pt x="107639" y="371161"/>
                  </a:cubicBezTo>
                  <a:cubicBezTo>
                    <a:pt x="97616" y="371161"/>
                    <a:pt x="95145" y="364171"/>
                    <a:pt x="94596" y="361978"/>
                  </a:cubicBezTo>
                  <a:cubicBezTo>
                    <a:pt x="94184" y="360470"/>
                    <a:pt x="92948" y="352658"/>
                    <a:pt x="102009" y="348135"/>
                  </a:cubicBezTo>
                  <a:cubicBezTo>
                    <a:pt x="105030" y="345942"/>
                    <a:pt x="113130" y="331550"/>
                    <a:pt x="122741" y="293173"/>
                  </a:cubicBezTo>
                  <a:cubicBezTo>
                    <a:pt x="47778" y="268228"/>
                    <a:pt x="0" y="214226"/>
                    <a:pt x="0" y="153508"/>
                  </a:cubicBezTo>
                  <a:cubicBezTo>
                    <a:pt x="0" y="68804"/>
                    <a:pt x="94458" y="0"/>
                    <a:pt x="21060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216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išļíḓè">
            <a:extLst>
              <a:ext uri="{FF2B5EF4-FFF2-40B4-BE49-F238E27FC236}">
                <a16:creationId xmlns:a16="http://schemas.microsoft.com/office/drawing/2014/main" id="{9B7EE348-04C2-404D-8E49-AE5510E68E37}"/>
              </a:ext>
            </a:extLst>
          </p:cNvPr>
          <p:cNvGrpSpPr/>
          <p:nvPr/>
        </p:nvGrpSpPr>
        <p:grpSpPr>
          <a:xfrm>
            <a:off x="803787" y="5120946"/>
            <a:ext cx="2813567" cy="908538"/>
            <a:chOff x="1661919" y="2818856"/>
            <a:chExt cx="2813567" cy="908538"/>
          </a:xfrm>
        </p:grpSpPr>
        <p:grpSp>
          <p:nvGrpSpPr>
            <p:cNvPr id="13" name="íṡlïḍè">
              <a:extLst>
                <a:ext uri="{FF2B5EF4-FFF2-40B4-BE49-F238E27FC236}">
                  <a16:creationId xmlns:a16="http://schemas.microsoft.com/office/drawing/2014/main" id="{A44D976D-04E4-499F-B112-9C90283AB03D}"/>
                </a:ext>
              </a:extLst>
            </p:cNvPr>
            <p:cNvGrpSpPr/>
            <p:nvPr/>
          </p:nvGrpSpPr>
          <p:grpSpPr>
            <a:xfrm>
              <a:off x="2279576" y="2818856"/>
              <a:ext cx="2195910" cy="908538"/>
              <a:chOff x="2279576" y="3700546"/>
              <a:chExt cx="2195910" cy="908538"/>
            </a:xfrm>
          </p:grpSpPr>
          <p:sp>
            <p:nvSpPr>
              <p:cNvPr id="15" name="ïṡlíḋe">
                <a:extLst>
                  <a:ext uri="{FF2B5EF4-FFF2-40B4-BE49-F238E27FC236}">
                    <a16:creationId xmlns:a16="http://schemas.microsoft.com/office/drawing/2014/main" id="{539CC2B7-A33C-47C7-90D6-A64215473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576" y="4051685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000" rIns="108000" anchor="t" anchorCtr="0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dirty="0">
                    <a:solidFill>
                      <a:schemeClr val="bg1"/>
                    </a:solidFill>
                    <a:cs typeface="+mn-ea"/>
                    <a:sym typeface="+mn-lt"/>
                  </a:rPr>
                  <a:t>Click here to add content, content to match the title. </a:t>
                </a:r>
                <a:br>
                  <a:rPr lang="en-US" altLang="zh-CN" sz="1200" dirty="0">
                    <a:solidFill>
                      <a:schemeClr val="bg1"/>
                    </a:solidFill>
                    <a:cs typeface="+mn-ea"/>
                    <a:sym typeface="+mn-lt"/>
                  </a:rPr>
                </a:br>
                <a:endParaRPr lang="en-US" altLang="zh-CN" sz="1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ïšḻiḑè">
                <a:extLst>
                  <a:ext uri="{FF2B5EF4-FFF2-40B4-BE49-F238E27FC236}">
                    <a16:creationId xmlns:a16="http://schemas.microsoft.com/office/drawing/2014/main" id="{3F0B5412-AAB1-4B39-B0DC-9AFED811172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79576" y="3700546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8000" rIns="10800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160" b="1" dirty="0">
                    <a:solidFill>
                      <a:schemeClr val="bg1"/>
                    </a:solidFill>
                    <a:cs typeface="+mn-ea"/>
                    <a:sym typeface="+mn-lt"/>
                  </a:rPr>
                  <a:t>Add title text</a:t>
                </a:r>
              </a:p>
            </p:txBody>
          </p:sp>
        </p:grpSp>
        <p:sp>
          <p:nvSpPr>
            <p:cNvPr id="14" name="ïšļîḋê">
              <a:extLst>
                <a:ext uri="{FF2B5EF4-FFF2-40B4-BE49-F238E27FC236}">
                  <a16:creationId xmlns:a16="http://schemas.microsoft.com/office/drawing/2014/main" id="{ED78D097-BA54-4193-94EB-C552C9571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919" y="3115809"/>
              <a:ext cx="461080" cy="314632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216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ïś1ïďé">
            <a:extLst>
              <a:ext uri="{FF2B5EF4-FFF2-40B4-BE49-F238E27FC236}">
                <a16:creationId xmlns:a16="http://schemas.microsoft.com/office/drawing/2014/main" id="{0C506BE2-6A01-4938-98C0-EFB14C3D88F1}"/>
              </a:ext>
            </a:extLst>
          </p:cNvPr>
          <p:cNvGrpSpPr/>
          <p:nvPr/>
        </p:nvGrpSpPr>
        <p:grpSpPr>
          <a:xfrm>
            <a:off x="4178566" y="5120946"/>
            <a:ext cx="2813567" cy="908538"/>
            <a:chOff x="1661919" y="2818856"/>
            <a:chExt cx="2813567" cy="908538"/>
          </a:xfrm>
        </p:grpSpPr>
        <p:grpSp>
          <p:nvGrpSpPr>
            <p:cNvPr id="18" name="ïśḻîḓê">
              <a:extLst>
                <a:ext uri="{FF2B5EF4-FFF2-40B4-BE49-F238E27FC236}">
                  <a16:creationId xmlns:a16="http://schemas.microsoft.com/office/drawing/2014/main" id="{1370F22C-EC45-446D-A617-A2DD7C6EBB77}"/>
                </a:ext>
              </a:extLst>
            </p:cNvPr>
            <p:cNvGrpSpPr/>
            <p:nvPr/>
          </p:nvGrpSpPr>
          <p:grpSpPr>
            <a:xfrm>
              <a:off x="2279576" y="2818856"/>
              <a:ext cx="2195910" cy="908538"/>
              <a:chOff x="2279576" y="3700546"/>
              <a:chExt cx="2195910" cy="908538"/>
            </a:xfrm>
          </p:grpSpPr>
          <p:sp>
            <p:nvSpPr>
              <p:cNvPr id="20" name="ïslídè">
                <a:extLst>
                  <a:ext uri="{FF2B5EF4-FFF2-40B4-BE49-F238E27FC236}">
                    <a16:creationId xmlns:a16="http://schemas.microsoft.com/office/drawing/2014/main" id="{FCFCF4FD-B7FD-4DAE-9601-15E5348AE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576" y="4051685"/>
                <a:ext cx="2195910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000" rIns="108000" anchor="t" anchorCtr="0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dirty="0">
                    <a:solidFill>
                      <a:schemeClr val="bg1"/>
                    </a:solidFill>
                    <a:cs typeface="+mn-ea"/>
                    <a:sym typeface="+mn-lt"/>
                  </a:rPr>
                  <a:t>Click here to add content, content to match the title. </a:t>
                </a:r>
                <a:br>
                  <a:rPr lang="en-US" altLang="zh-CN" sz="1200" dirty="0">
                    <a:solidFill>
                      <a:schemeClr val="bg1"/>
                    </a:solidFill>
                    <a:cs typeface="+mn-ea"/>
                    <a:sym typeface="+mn-lt"/>
                  </a:rPr>
                </a:br>
                <a:endParaRPr lang="en-US" altLang="zh-CN" sz="1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ïṧḻiḋe">
                <a:extLst>
                  <a:ext uri="{FF2B5EF4-FFF2-40B4-BE49-F238E27FC236}">
                    <a16:creationId xmlns:a16="http://schemas.microsoft.com/office/drawing/2014/main" id="{F4BC5D44-5EF7-46D5-9AAD-B4C958D7836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79576" y="3700546"/>
                <a:ext cx="219591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8000" rIns="10800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160" b="1" dirty="0">
                    <a:solidFill>
                      <a:schemeClr val="bg1"/>
                    </a:solidFill>
                    <a:cs typeface="+mn-ea"/>
                    <a:sym typeface="+mn-lt"/>
                  </a:rPr>
                  <a:t>Add title text</a:t>
                </a:r>
              </a:p>
            </p:txBody>
          </p:sp>
        </p:grpSp>
        <p:sp>
          <p:nvSpPr>
            <p:cNvPr id="19" name="íS1îḓe">
              <a:extLst>
                <a:ext uri="{FF2B5EF4-FFF2-40B4-BE49-F238E27FC236}">
                  <a16:creationId xmlns:a16="http://schemas.microsoft.com/office/drawing/2014/main" id="{66B1185B-4AD2-4E7A-8F6E-C1BBB0EEA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919" y="3111123"/>
              <a:ext cx="461080" cy="324003"/>
            </a:xfrm>
            <a:custGeom>
              <a:avLst/>
              <a:gdLst>
                <a:gd name="connsiteX0" fmla="*/ 450100 w 607639"/>
                <a:gd name="connsiteY0" fmla="*/ 313203 h 426991"/>
                <a:gd name="connsiteX1" fmla="*/ 450100 w 607639"/>
                <a:gd name="connsiteY1" fmla="*/ 403167 h 426991"/>
                <a:gd name="connsiteX2" fmla="*/ 585744 w 607639"/>
                <a:gd name="connsiteY2" fmla="*/ 403167 h 426991"/>
                <a:gd name="connsiteX3" fmla="*/ 586100 w 607639"/>
                <a:gd name="connsiteY3" fmla="*/ 313203 h 426991"/>
                <a:gd name="connsiteX4" fmla="*/ 530294 w 607639"/>
                <a:gd name="connsiteY4" fmla="*/ 313203 h 426991"/>
                <a:gd name="connsiteX5" fmla="*/ 530116 w 607639"/>
                <a:gd name="connsiteY5" fmla="*/ 313203 h 426991"/>
                <a:gd name="connsiteX6" fmla="*/ 529760 w 607639"/>
                <a:gd name="connsiteY6" fmla="*/ 313203 h 426991"/>
                <a:gd name="connsiteX7" fmla="*/ 450901 w 607639"/>
                <a:gd name="connsiteY7" fmla="*/ 313203 h 426991"/>
                <a:gd name="connsiteX8" fmla="*/ 236309 w 607639"/>
                <a:gd name="connsiteY8" fmla="*/ 313203 h 426991"/>
                <a:gd name="connsiteX9" fmla="*/ 236309 w 607639"/>
                <a:gd name="connsiteY9" fmla="*/ 403167 h 426991"/>
                <a:gd name="connsiteX10" fmla="*/ 371953 w 607639"/>
                <a:gd name="connsiteY10" fmla="*/ 403167 h 426991"/>
                <a:gd name="connsiteX11" fmla="*/ 372754 w 607639"/>
                <a:gd name="connsiteY11" fmla="*/ 313203 h 426991"/>
                <a:gd name="connsiteX12" fmla="*/ 237110 w 607639"/>
                <a:gd name="connsiteY12" fmla="*/ 313203 h 426991"/>
                <a:gd name="connsiteX13" fmla="*/ 22519 w 607639"/>
                <a:gd name="connsiteY13" fmla="*/ 313203 h 426991"/>
                <a:gd name="connsiteX14" fmla="*/ 22519 w 607639"/>
                <a:gd name="connsiteY14" fmla="*/ 403167 h 426991"/>
                <a:gd name="connsiteX15" fmla="*/ 158163 w 607639"/>
                <a:gd name="connsiteY15" fmla="*/ 403167 h 426991"/>
                <a:gd name="connsiteX16" fmla="*/ 158964 w 607639"/>
                <a:gd name="connsiteY16" fmla="*/ 313203 h 426991"/>
                <a:gd name="connsiteX17" fmla="*/ 91498 w 607639"/>
                <a:gd name="connsiteY17" fmla="*/ 313203 h 426991"/>
                <a:gd name="connsiteX18" fmla="*/ 91231 w 607639"/>
                <a:gd name="connsiteY18" fmla="*/ 313203 h 426991"/>
                <a:gd name="connsiteX19" fmla="*/ 90964 w 607639"/>
                <a:gd name="connsiteY19" fmla="*/ 313203 h 426991"/>
                <a:gd name="connsiteX20" fmla="*/ 23320 w 607639"/>
                <a:gd name="connsiteY20" fmla="*/ 313203 h 426991"/>
                <a:gd name="connsiteX21" fmla="*/ 91409 w 607639"/>
                <a:gd name="connsiteY21" fmla="*/ 224751 h 426991"/>
                <a:gd name="connsiteX22" fmla="*/ 530294 w 607639"/>
                <a:gd name="connsiteY22" fmla="*/ 224751 h 426991"/>
                <a:gd name="connsiteX23" fmla="*/ 540084 w 607639"/>
                <a:gd name="connsiteY23" fmla="*/ 234530 h 426991"/>
                <a:gd name="connsiteX24" fmla="*/ 540084 w 607639"/>
                <a:gd name="connsiteY24" fmla="*/ 292135 h 426991"/>
                <a:gd name="connsiteX25" fmla="*/ 586456 w 607639"/>
                <a:gd name="connsiteY25" fmla="*/ 292135 h 426991"/>
                <a:gd name="connsiteX26" fmla="*/ 607639 w 607639"/>
                <a:gd name="connsiteY26" fmla="*/ 313203 h 426991"/>
                <a:gd name="connsiteX27" fmla="*/ 607639 w 607639"/>
                <a:gd name="connsiteY27" fmla="*/ 403167 h 426991"/>
                <a:gd name="connsiteX28" fmla="*/ 586456 w 607639"/>
                <a:gd name="connsiteY28" fmla="*/ 426991 h 426991"/>
                <a:gd name="connsiteX29" fmla="*/ 451524 w 607639"/>
                <a:gd name="connsiteY29" fmla="*/ 426991 h 426991"/>
                <a:gd name="connsiteX30" fmla="*/ 427582 w 607639"/>
                <a:gd name="connsiteY30" fmla="*/ 403167 h 426991"/>
                <a:gd name="connsiteX31" fmla="*/ 427582 w 607639"/>
                <a:gd name="connsiteY31" fmla="*/ 313203 h 426991"/>
                <a:gd name="connsiteX32" fmla="*/ 451524 w 607639"/>
                <a:gd name="connsiteY32" fmla="*/ 292135 h 426991"/>
                <a:gd name="connsiteX33" fmla="*/ 517566 w 607639"/>
                <a:gd name="connsiteY33" fmla="*/ 292135 h 426991"/>
                <a:gd name="connsiteX34" fmla="*/ 517566 w 607639"/>
                <a:gd name="connsiteY34" fmla="*/ 247242 h 426991"/>
                <a:gd name="connsiteX35" fmla="*/ 315079 w 607639"/>
                <a:gd name="connsiteY35" fmla="*/ 247242 h 426991"/>
                <a:gd name="connsiteX36" fmla="*/ 315079 w 607639"/>
                <a:gd name="connsiteY36" fmla="*/ 292135 h 426991"/>
                <a:gd name="connsiteX37" fmla="*/ 372665 w 607639"/>
                <a:gd name="connsiteY37" fmla="*/ 292135 h 426991"/>
                <a:gd name="connsiteX38" fmla="*/ 393849 w 607639"/>
                <a:gd name="connsiteY38" fmla="*/ 313203 h 426991"/>
                <a:gd name="connsiteX39" fmla="*/ 393849 w 607639"/>
                <a:gd name="connsiteY39" fmla="*/ 403167 h 426991"/>
                <a:gd name="connsiteX40" fmla="*/ 372665 w 607639"/>
                <a:gd name="connsiteY40" fmla="*/ 426991 h 426991"/>
                <a:gd name="connsiteX41" fmla="*/ 237733 w 607639"/>
                <a:gd name="connsiteY41" fmla="*/ 426991 h 426991"/>
                <a:gd name="connsiteX42" fmla="*/ 213791 w 607639"/>
                <a:gd name="connsiteY42" fmla="*/ 403167 h 426991"/>
                <a:gd name="connsiteX43" fmla="*/ 213791 w 607639"/>
                <a:gd name="connsiteY43" fmla="*/ 313203 h 426991"/>
                <a:gd name="connsiteX44" fmla="*/ 237733 w 607639"/>
                <a:gd name="connsiteY44" fmla="*/ 292135 h 426991"/>
                <a:gd name="connsiteX45" fmla="*/ 292561 w 607639"/>
                <a:gd name="connsiteY45" fmla="*/ 292135 h 426991"/>
                <a:gd name="connsiteX46" fmla="*/ 292561 w 607639"/>
                <a:gd name="connsiteY46" fmla="*/ 247242 h 426991"/>
                <a:gd name="connsiteX47" fmla="*/ 101288 w 607639"/>
                <a:gd name="connsiteY47" fmla="*/ 247242 h 426991"/>
                <a:gd name="connsiteX48" fmla="*/ 101288 w 607639"/>
                <a:gd name="connsiteY48" fmla="*/ 292135 h 426991"/>
                <a:gd name="connsiteX49" fmla="*/ 158875 w 607639"/>
                <a:gd name="connsiteY49" fmla="*/ 292135 h 426991"/>
                <a:gd name="connsiteX50" fmla="*/ 180058 w 607639"/>
                <a:gd name="connsiteY50" fmla="*/ 313203 h 426991"/>
                <a:gd name="connsiteX51" fmla="*/ 180058 w 607639"/>
                <a:gd name="connsiteY51" fmla="*/ 403167 h 426991"/>
                <a:gd name="connsiteX52" fmla="*/ 158875 w 607639"/>
                <a:gd name="connsiteY52" fmla="*/ 426991 h 426991"/>
                <a:gd name="connsiteX53" fmla="*/ 24032 w 607639"/>
                <a:gd name="connsiteY53" fmla="*/ 426991 h 426991"/>
                <a:gd name="connsiteX54" fmla="*/ 0 w 607639"/>
                <a:gd name="connsiteY54" fmla="*/ 403167 h 426991"/>
                <a:gd name="connsiteX55" fmla="*/ 0 w 607639"/>
                <a:gd name="connsiteY55" fmla="*/ 313203 h 426991"/>
                <a:gd name="connsiteX56" fmla="*/ 24032 w 607639"/>
                <a:gd name="connsiteY56" fmla="*/ 292135 h 426991"/>
                <a:gd name="connsiteX57" fmla="*/ 78770 w 607639"/>
                <a:gd name="connsiteY57" fmla="*/ 292135 h 426991"/>
                <a:gd name="connsiteX58" fmla="*/ 78770 w 607639"/>
                <a:gd name="connsiteY58" fmla="*/ 234530 h 426991"/>
                <a:gd name="connsiteX59" fmla="*/ 91409 w 607639"/>
                <a:gd name="connsiteY59" fmla="*/ 224751 h 426991"/>
                <a:gd name="connsiteX60" fmla="*/ 236326 w 607639"/>
                <a:gd name="connsiteY60" fmla="*/ 21066 h 426991"/>
                <a:gd name="connsiteX61" fmla="*/ 236326 w 607639"/>
                <a:gd name="connsiteY61" fmla="*/ 111021 h 426991"/>
                <a:gd name="connsiteX62" fmla="*/ 371758 w 607639"/>
                <a:gd name="connsiteY62" fmla="*/ 111021 h 426991"/>
                <a:gd name="connsiteX63" fmla="*/ 372380 w 607639"/>
                <a:gd name="connsiteY63" fmla="*/ 21066 h 426991"/>
                <a:gd name="connsiteX64" fmla="*/ 237127 w 607639"/>
                <a:gd name="connsiteY64" fmla="*/ 21066 h 426991"/>
                <a:gd name="connsiteX65" fmla="*/ 237750 w 607639"/>
                <a:gd name="connsiteY65" fmla="*/ 0 h 426991"/>
                <a:gd name="connsiteX66" fmla="*/ 372647 w 607639"/>
                <a:gd name="connsiteY66" fmla="*/ 0 h 426991"/>
                <a:gd name="connsiteX67" fmla="*/ 393825 w 607639"/>
                <a:gd name="connsiteY67" fmla="*/ 21066 h 426991"/>
                <a:gd name="connsiteX68" fmla="*/ 393825 w 607639"/>
                <a:gd name="connsiteY68" fmla="*/ 111021 h 426991"/>
                <a:gd name="connsiteX69" fmla="*/ 372647 w 607639"/>
                <a:gd name="connsiteY69" fmla="*/ 134843 h 426991"/>
                <a:gd name="connsiteX70" fmla="*/ 315076 w 607639"/>
                <a:gd name="connsiteY70" fmla="*/ 134843 h 426991"/>
                <a:gd name="connsiteX71" fmla="*/ 315076 w 607639"/>
                <a:gd name="connsiteY71" fmla="*/ 191020 h 426991"/>
                <a:gd name="connsiteX72" fmla="*/ 292563 w 607639"/>
                <a:gd name="connsiteY72" fmla="*/ 191020 h 426991"/>
                <a:gd name="connsiteX73" fmla="*/ 292563 w 607639"/>
                <a:gd name="connsiteY73" fmla="*/ 134843 h 426991"/>
                <a:gd name="connsiteX74" fmla="*/ 237750 w 607639"/>
                <a:gd name="connsiteY74" fmla="*/ 134843 h 426991"/>
                <a:gd name="connsiteX75" fmla="*/ 213813 w 607639"/>
                <a:gd name="connsiteY75" fmla="*/ 111021 h 426991"/>
                <a:gd name="connsiteX76" fmla="*/ 213813 w 607639"/>
                <a:gd name="connsiteY76" fmla="*/ 21066 h 426991"/>
                <a:gd name="connsiteX77" fmla="*/ 237750 w 607639"/>
                <a:gd name="connsiteY77" fmla="*/ 0 h 42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607639" h="426991">
                  <a:moveTo>
                    <a:pt x="450100" y="313203"/>
                  </a:moveTo>
                  <a:lnTo>
                    <a:pt x="450100" y="403167"/>
                  </a:lnTo>
                  <a:lnTo>
                    <a:pt x="585744" y="403167"/>
                  </a:lnTo>
                  <a:lnTo>
                    <a:pt x="586100" y="313203"/>
                  </a:lnTo>
                  <a:lnTo>
                    <a:pt x="530294" y="313203"/>
                  </a:lnTo>
                  <a:cubicBezTo>
                    <a:pt x="530294" y="313203"/>
                    <a:pt x="530116" y="313203"/>
                    <a:pt x="530116" y="313203"/>
                  </a:cubicBezTo>
                  <a:cubicBezTo>
                    <a:pt x="530027" y="313203"/>
                    <a:pt x="529849" y="313203"/>
                    <a:pt x="529760" y="313203"/>
                  </a:cubicBezTo>
                  <a:lnTo>
                    <a:pt x="450901" y="313203"/>
                  </a:lnTo>
                  <a:close/>
                  <a:moveTo>
                    <a:pt x="236309" y="313203"/>
                  </a:moveTo>
                  <a:lnTo>
                    <a:pt x="236309" y="403167"/>
                  </a:lnTo>
                  <a:lnTo>
                    <a:pt x="371953" y="403167"/>
                  </a:lnTo>
                  <a:lnTo>
                    <a:pt x="372754" y="313203"/>
                  </a:lnTo>
                  <a:lnTo>
                    <a:pt x="237110" y="313203"/>
                  </a:lnTo>
                  <a:close/>
                  <a:moveTo>
                    <a:pt x="22519" y="313203"/>
                  </a:moveTo>
                  <a:lnTo>
                    <a:pt x="22519" y="403167"/>
                  </a:lnTo>
                  <a:lnTo>
                    <a:pt x="158163" y="403167"/>
                  </a:lnTo>
                  <a:lnTo>
                    <a:pt x="158964" y="313203"/>
                  </a:lnTo>
                  <a:lnTo>
                    <a:pt x="91498" y="313203"/>
                  </a:lnTo>
                  <a:cubicBezTo>
                    <a:pt x="91409" y="313203"/>
                    <a:pt x="91320" y="313203"/>
                    <a:pt x="91231" y="313203"/>
                  </a:cubicBezTo>
                  <a:cubicBezTo>
                    <a:pt x="91231" y="313203"/>
                    <a:pt x="90964" y="313203"/>
                    <a:pt x="90964" y="313203"/>
                  </a:cubicBezTo>
                  <a:lnTo>
                    <a:pt x="23320" y="313203"/>
                  </a:lnTo>
                  <a:close/>
                  <a:moveTo>
                    <a:pt x="91409" y="224751"/>
                  </a:moveTo>
                  <a:lnTo>
                    <a:pt x="530294" y="224751"/>
                  </a:lnTo>
                  <a:cubicBezTo>
                    <a:pt x="536435" y="224751"/>
                    <a:pt x="540084" y="228396"/>
                    <a:pt x="540084" y="234530"/>
                  </a:cubicBezTo>
                  <a:lnTo>
                    <a:pt x="540084" y="292135"/>
                  </a:lnTo>
                  <a:lnTo>
                    <a:pt x="586456" y="292135"/>
                  </a:lnTo>
                  <a:cubicBezTo>
                    <a:pt x="598917" y="292135"/>
                    <a:pt x="607639" y="300847"/>
                    <a:pt x="607639" y="313203"/>
                  </a:cubicBezTo>
                  <a:lnTo>
                    <a:pt x="607639" y="403167"/>
                  </a:lnTo>
                  <a:cubicBezTo>
                    <a:pt x="607639" y="415524"/>
                    <a:pt x="598917" y="426991"/>
                    <a:pt x="586456" y="426991"/>
                  </a:cubicBezTo>
                  <a:lnTo>
                    <a:pt x="451524" y="426991"/>
                  </a:lnTo>
                  <a:cubicBezTo>
                    <a:pt x="439152" y="426991"/>
                    <a:pt x="427582" y="415524"/>
                    <a:pt x="427582" y="403167"/>
                  </a:cubicBezTo>
                  <a:lnTo>
                    <a:pt x="427582" y="313203"/>
                  </a:lnTo>
                  <a:cubicBezTo>
                    <a:pt x="427582" y="300847"/>
                    <a:pt x="439152" y="292135"/>
                    <a:pt x="451524" y="292135"/>
                  </a:cubicBezTo>
                  <a:lnTo>
                    <a:pt x="517566" y="292135"/>
                  </a:lnTo>
                  <a:lnTo>
                    <a:pt x="517566" y="247242"/>
                  </a:lnTo>
                  <a:lnTo>
                    <a:pt x="315079" y="247242"/>
                  </a:lnTo>
                  <a:lnTo>
                    <a:pt x="315079" y="292135"/>
                  </a:lnTo>
                  <a:lnTo>
                    <a:pt x="372665" y="292135"/>
                  </a:lnTo>
                  <a:cubicBezTo>
                    <a:pt x="385126" y="292135"/>
                    <a:pt x="393849" y="300847"/>
                    <a:pt x="393849" y="313203"/>
                  </a:cubicBezTo>
                  <a:lnTo>
                    <a:pt x="393849" y="403167"/>
                  </a:lnTo>
                  <a:cubicBezTo>
                    <a:pt x="393849" y="415524"/>
                    <a:pt x="385126" y="426991"/>
                    <a:pt x="372665" y="426991"/>
                  </a:cubicBezTo>
                  <a:lnTo>
                    <a:pt x="237733" y="426991"/>
                  </a:lnTo>
                  <a:cubicBezTo>
                    <a:pt x="225362" y="426991"/>
                    <a:pt x="213791" y="415524"/>
                    <a:pt x="213791" y="403167"/>
                  </a:cubicBezTo>
                  <a:lnTo>
                    <a:pt x="213791" y="313203"/>
                  </a:lnTo>
                  <a:cubicBezTo>
                    <a:pt x="213791" y="300847"/>
                    <a:pt x="225362" y="292135"/>
                    <a:pt x="237733" y="292135"/>
                  </a:cubicBezTo>
                  <a:lnTo>
                    <a:pt x="292561" y="292135"/>
                  </a:lnTo>
                  <a:lnTo>
                    <a:pt x="292561" y="247242"/>
                  </a:lnTo>
                  <a:lnTo>
                    <a:pt x="101288" y="247242"/>
                  </a:lnTo>
                  <a:lnTo>
                    <a:pt x="101288" y="292135"/>
                  </a:lnTo>
                  <a:lnTo>
                    <a:pt x="158875" y="292135"/>
                  </a:lnTo>
                  <a:cubicBezTo>
                    <a:pt x="171335" y="292135"/>
                    <a:pt x="180058" y="300847"/>
                    <a:pt x="180058" y="313203"/>
                  </a:cubicBezTo>
                  <a:lnTo>
                    <a:pt x="180058" y="403167"/>
                  </a:lnTo>
                  <a:cubicBezTo>
                    <a:pt x="180058" y="415524"/>
                    <a:pt x="171335" y="426991"/>
                    <a:pt x="158875" y="426991"/>
                  </a:cubicBezTo>
                  <a:lnTo>
                    <a:pt x="24032" y="426991"/>
                  </a:lnTo>
                  <a:cubicBezTo>
                    <a:pt x="11571" y="426991"/>
                    <a:pt x="0" y="415524"/>
                    <a:pt x="0" y="403167"/>
                  </a:cubicBezTo>
                  <a:lnTo>
                    <a:pt x="0" y="313203"/>
                  </a:lnTo>
                  <a:cubicBezTo>
                    <a:pt x="0" y="300847"/>
                    <a:pt x="11571" y="292135"/>
                    <a:pt x="24032" y="292135"/>
                  </a:cubicBezTo>
                  <a:lnTo>
                    <a:pt x="78770" y="292135"/>
                  </a:lnTo>
                  <a:lnTo>
                    <a:pt x="78770" y="234530"/>
                  </a:lnTo>
                  <a:cubicBezTo>
                    <a:pt x="78770" y="228396"/>
                    <a:pt x="85178" y="224751"/>
                    <a:pt x="91409" y="224751"/>
                  </a:cubicBezTo>
                  <a:close/>
                  <a:moveTo>
                    <a:pt x="236326" y="21066"/>
                  </a:moveTo>
                  <a:lnTo>
                    <a:pt x="236326" y="111021"/>
                  </a:lnTo>
                  <a:lnTo>
                    <a:pt x="371758" y="111021"/>
                  </a:lnTo>
                  <a:lnTo>
                    <a:pt x="372380" y="21066"/>
                  </a:lnTo>
                  <a:lnTo>
                    <a:pt x="237127" y="21066"/>
                  </a:lnTo>
                  <a:close/>
                  <a:moveTo>
                    <a:pt x="237750" y="0"/>
                  </a:moveTo>
                  <a:lnTo>
                    <a:pt x="372647" y="0"/>
                  </a:lnTo>
                  <a:cubicBezTo>
                    <a:pt x="385105" y="0"/>
                    <a:pt x="393825" y="8711"/>
                    <a:pt x="393825" y="21066"/>
                  </a:cubicBezTo>
                  <a:lnTo>
                    <a:pt x="393825" y="111021"/>
                  </a:lnTo>
                  <a:cubicBezTo>
                    <a:pt x="393825" y="123376"/>
                    <a:pt x="385105" y="134843"/>
                    <a:pt x="372647" y="134843"/>
                  </a:cubicBezTo>
                  <a:lnTo>
                    <a:pt x="315076" y="134843"/>
                  </a:lnTo>
                  <a:lnTo>
                    <a:pt x="315076" y="191020"/>
                  </a:lnTo>
                  <a:lnTo>
                    <a:pt x="292563" y="191020"/>
                  </a:lnTo>
                  <a:lnTo>
                    <a:pt x="292563" y="134843"/>
                  </a:lnTo>
                  <a:lnTo>
                    <a:pt x="237750" y="134843"/>
                  </a:lnTo>
                  <a:cubicBezTo>
                    <a:pt x="225381" y="134843"/>
                    <a:pt x="213813" y="123376"/>
                    <a:pt x="213813" y="111021"/>
                  </a:cubicBezTo>
                  <a:lnTo>
                    <a:pt x="213813" y="21066"/>
                  </a:lnTo>
                  <a:cubicBezTo>
                    <a:pt x="213813" y="8711"/>
                    <a:pt x="225381" y="0"/>
                    <a:pt x="237750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216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FD4C4A3-7922-4253-88D9-4BB5EFD6188E}"/>
              </a:ext>
            </a:extLst>
          </p:cNvPr>
          <p:cNvCxnSpPr/>
          <p:nvPr/>
        </p:nvCxnSpPr>
        <p:spPr>
          <a:xfrm>
            <a:off x="673184" y="4886052"/>
            <a:ext cx="6318949" cy="0"/>
          </a:xfrm>
          <a:prstGeom prst="line">
            <a:avLst/>
          </a:prstGeom>
          <a:ln w="3175" cap="rnd">
            <a:solidFill>
              <a:schemeClr val="bg1">
                <a:alpha val="3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3BA5320-7B67-4B9F-A67B-365C29D7D662}"/>
              </a:ext>
            </a:extLst>
          </p:cNvPr>
          <p:cNvCxnSpPr/>
          <p:nvPr/>
        </p:nvCxnSpPr>
        <p:spPr>
          <a:xfrm>
            <a:off x="3719736" y="3721415"/>
            <a:ext cx="0" cy="2308069"/>
          </a:xfrm>
          <a:prstGeom prst="line">
            <a:avLst/>
          </a:prstGeom>
          <a:ln w="3175" cap="rnd">
            <a:solidFill>
              <a:schemeClr val="bg1">
                <a:alpha val="3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ṥľiḋé">
            <a:extLst>
              <a:ext uri="{FF2B5EF4-FFF2-40B4-BE49-F238E27FC236}">
                <a16:creationId xmlns:a16="http://schemas.microsoft.com/office/drawing/2014/main" id="{87D1ED47-845B-49E4-AE83-037D4A2199CC}"/>
              </a:ext>
            </a:extLst>
          </p:cNvPr>
          <p:cNvSpPr/>
          <p:nvPr/>
        </p:nvSpPr>
        <p:spPr>
          <a:xfrm>
            <a:off x="673184" y="1412776"/>
            <a:ext cx="5998853" cy="1714919"/>
          </a:xfrm>
          <a:prstGeom prst="wedgeRectCallout">
            <a:avLst>
              <a:gd name="adj1" fmla="val 57287"/>
              <a:gd name="adj2" fmla="val 3584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iṧliḋè">
            <a:extLst>
              <a:ext uri="{FF2B5EF4-FFF2-40B4-BE49-F238E27FC236}">
                <a16:creationId xmlns:a16="http://schemas.microsoft.com/office/drawing/2014/main" id="{6A07FE7C-15B5-461A-98E0-4CC1D89009C3}"/>
              </a:ext>
            </a:extLst>
          </p:cNvPr>
          <p:cNvSpPr txBox="1"/>
          <p:nvPr/>
        </p:nvSpPr>
        <p:spPr>
          <a:xfrm>
            <a:off x="949057" y="1658167"/>
            <a:ext cx="4536504" cy="1224136"/>
          </a:xfrm>
          <a:prstGeom prst="rect">
            <a:avLst/>
          </a:prstGeom>
          <a:noFill/>
        </p:spPr>
        <p:txBody>
          <a:bodyPr wrap="square" lIns="108000" tIns="56160" rIns="108000" bIns="56160" rtlCol="0"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640" b="1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  <a:endParaRPr lang="en-US" altLang="zh-CN" sz="192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6" name="图片 25" descr="图片包含 风扇&#10;&#10;已生成高可信度的说明">
            <a:extLst>
              <a:ext uri="{FF2B5EF4-FFF2-40B4-BE49-F238E27FC236}">
                <a16:creationId xmlns:a16="http://schemas.microsoft.com/office/drawing/2014/main" id="{0149F366-42F1-49E7-B195-9E86ECE3C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365" y="-289071"/>
            <a:ext cx="3892636" cy="734908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FB312005-AE36-4565-8140-5E75E45CC4F2}"/>
              </a:ext>
            </a:extLst>
          </p:cNvPr>
          <p:cNvSpPr txBox="1"/>
          <p:nvPr/>
        </p:nvSpPr>
        <p:spPr>
          <a:xfrm>
            <a:off x="1105154" y="128489"/>
            <a:ext cx="307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834FA99-7385-4F9D-BABB-1B3E3FBC718B}"/>
              </a:ext>
            </a:extLst>
          </p:cNvPr>
          <p:cNvSpPr txBox="1"/>
          <p:nvPr/>
        </p:nvSpPr>
        <p:spPr>
          <a:xfrm>
            <a:off x="1105154" y="652987"/>
            <a:ext cx="368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cap="none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title. </a:t>
            </a:r>
          </a:p>
        </p:txBody>
      </p:sp>
    </p:spTree>
    <p:extLst>
      <p:ext uri="{BB962C8B-B14F-4D97-AF65-F5344CB8AC3E}">
        <p14:creationId xmlns:p14="http://schemas.microsoft.com/office/powerpoint/2010/main" val="16839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风扇&#10;&#10;已生成高可信度的说明">
            <a:extLst>
              <a:ext uri="{FF2B5EF4-FFF2-40B4-BE49-F238E27FC236}">
                <a16:creationId xmlns:a16="http://schemas.microsoft.com/office/drawing/2014/main" id="{E53ABD2B-8FFB-4BD6-BB17-B7676B04EB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46" b="24070"/>
          <a:stretch/>
        </p:blipFill>
        <p:spPr>
          <a:xfrm>
            <a:off x="-185506" y="0"/>
            <a:ext cx="1256301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DB93E19-076A-466C-8BEE-2EF1A0E3A9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4074"/>
            <a:ext cx="12192000" cy="206985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76155E-F552-4332-8594-90F52B34F2B8}"/>
              </a:ext>
            </a:extLst>
          </p:cNvPr>
          <p:cNvSpPr txBox="1"/>
          <p:nvPr/>
        </p:nvSpPr>
        <p:spPr>
          <a:xfrm>
            <a:off x="3974802" y="1470794"/>
            <a:ext cx="42423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>
                <a:solidFill>
                  <a:schemeClr val="bg1"/>
                </a:solidFill>
                <a:cs typeface="+mn-ea"/>
                <a:sym typeface="+mn-lt"/>
              </a:rPr>
              <a:t>TWO</a:t>
            </a:r>
            <a:endParaRPr lang="zh-CN" altLang="en-US" sz="10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BB7B4D-9357-428B-959E-43DB2949377F}"/>
              </a:ext>
            </a:extLst>
          </p:cNvPr>
          <p:cNvSpPr txBox="1"/>
          <p:nvPr/>
        </p:nvSpPr>
        <p:spPr>
          <a:xfrm>
            <a:off x="3618613" y="3221534"/>
            <a:ext cx="49547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500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5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BF7564-0BFE-4B63-B2A4-DBBA3350A154}"/>
              </a:ext>
            </a:extLst>
          </p:cNvPr>
          <p:cNvSpPr txBox="1"/>
          <p:nvPr/>
        </p:nvSpPr>
        <p:spPr>
          <a:xfrm>
            <a:off x="3388239" y="4279777"/>
            <a:ext cx="541552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 eaLnBrk="0">
              <a:defRPr sz="1100" cap="none">
                <a:solidFill>
                  <a:schemeClr val="bg1">
                    <a:lumMod val="75000"/>
                  </a:schemeClr>
                </a:solidFill>
                <a:cs typeface="+mn-ea"/>
              </a:defRPr>
            </a:lvl1pPr>
          </a:lstStyle>
          <a:p>
            <a:r>
              <a:rPr lang="en-US" altLang="zh-CN" sz="1400" dirty="0">
                <a:sym typeface="+mn-lt"/>
              </a:rPr>
              <a:t>Click here to add text content, such as keywords, some brief introductions, etc.</a:t>
            </a:r>
          </a:p>
        </p:txBody>
      </p:sp>
    </p:spTree>
    <p:extLst>
      <p:ext uri="{BB962C8B-B14F-4D97-AF65-F5344CB8AC3E}">
        <p14:creationId xmlns:p14="http://schemas.microsoft.com/office/powerpoint/2010/main" val="30537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 xmlns:a16="http://schemas.microsoft.com/office/drawing/2014/main" xmlns:a14="http://schemas.microsoft.com/office/drawing/2010/main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包图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8*355"/>
  <p:tag name="KSO_WM_UNIT_HIGHLIGHT" val="0"/>
  <p:tag name="KSO_WM_UNIT_COMPATIBLE" val="0"/>
  <p:tag name="KSO_WM_UNIT_DIAGRAM_ISNUMVISUAL" val="0"/>
  <p:tag name="KSO_WM_UNIT_DIAGRAM_ISREFERUNIT" val="0"/>
  <p:tag name="KSO_WM_UNIT_PLACING_PICTURE_MD4" val="F5C0D53400C002D2342BD126CE04B586"/>
  <p:tag name="KSO_WM_UNIT_TYPE" val="j"/>
  <p:tag name="KSO_WM_UNIT_INDEX" val="1"/>
  <p:tag name="KSO_WM_UNIT_ID" val="custom20202590_1*j*1"/>
  <p:tag name="KSO_WM_TEMPLATE_CATEGORY" val="custom"/>
  <p:tag name="KSO_WM_TEMPLATE_INDEX" val="20202590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8*355"/>
  <p:tag name="KSO_WM_UNIT_HIGHLIGHT" val="0"/>
  <p:tag name="KSO_WM_UNIT_COMPATIBLE" val="0"/>
  <p:tag name="KSO_WM_UNIT_DIAGRAM_ISNUMVISUAL" val="0"/>
  <p:tag name="KSO_WM_UNIT_DIAGRAM_ISREFERUNIT" val="0"/>
  <p:tag name="KSO_WM_UNIT_PLACING_PICTURE_MD4" val="F5C0D53400C002D2342BD126CE04B586"/>
  <p:tag name="KSO_WM_UNIT_TYPE" val="j"/>
  <p:tag name="KSO_WM_UNIT_INDEX" val="1"/>
  <p:tag name="KSO_WM_UNIT_ID" val="custom20202590_1*j*1"/>
  <p:tag name="KSO_WM_TEMPLATE_CATEGORY" val="custom"/>
  <p:tag name="KSO_WM_TEMPLATE_INDEX" val="20202590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rwri3sd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ggslide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1614</Words>
  <Application>Microsoft Office PowerPoint</Application>
  <PresentationFormat>宽屏</PresentationFormat>
  <Paragraphs>249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Gill Sans</vt:lpstr>
      <vt:lpstr>微软雅黑</vt:lpstr>
      <vt:lpstr>义启简圆体</vt:lpstr>
      <vt:lpstr>Arial</vt:lpstr>
      <vt:lpstr>Calibri</vt:lpstr>
      <vt:lpstr>Lato Light</vt:lpstr>
      <vt:lpstr>www.freeppt7.com</vt:lpstr>
      <vt:lpstr>www.ggslide.com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抽象胶片</dc:title>
  <dc:creator>第一PPT</dc:creator>
  <cp:keywords>www.1ppt.com</cp:keywords>
  <dc:description>www.1ppt.com</dc:description>
  <cp:lastModifiedBy>之灵</cp:lastModifiedBy>
  <cp:revision>38</cp:revision>
  <dcterms:created xsi:type="dcterms:W3CDTF">2019-07-06T05:25:41Z</dcterms:created>
  <dcterms:modified xsi:type="dcterms:W3CDTF">2022-08-28T10:34:27Z</dcterms:modified>
</cp:coreProperties>
</file>